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77" r:id="rId3"/>
  </p:sldMasterIdLst>
  <p:notesMasterIdLst>
    <p:notesMasterId r:id="rId30"/>
  </p:notesMasterIdLst>
  <p:sldIdLst>
    <p:sldId id="256" r:id="rId4"/>
    <p:sldId id="257" r:id="rId5"/>
    <p:sldId id="258" r:id="rId6"/>
    <p:sldId id="263" r:id="rId7"/>
    <p:sldId id="264" r:id="rId8"/>
    <p:sldId id="265" r:id="rId9"/>
    <p:sldId id="266" r:id="rId10"/>
    <p:sldId id="259" r:id="rId11"/>
    <p:sldId id="267" r:id="rId12"/>
    <p:sldId id="268" r:id="rId13"/>
    <p:sldId id="269" r:id="rId14"/>
    <p:sldId id="260" r:id="rId15"/>
    <p:sldId id="270" r:id="rId16"/>
    <p:sldId id="271" r:id="rId17"/>
    <p:sldId id="272" r:id="rId18"/>
    <p:sldId id="273" r:id="rId19"/>
    <p:sldId id="261" r:id="rId20"/>
    <p:sldId id="275" r:id="rId21"/>
    <p:sldId id="274" r:id="rId22"/>
    <p:sldId id="276" r:id="rId23"/>
    <p:sldId id="262" r:id="rId24"/>
    <p:sldId id="277" r:id="rId25"/>
    <p:sldId id="278" r:id="rId26"/>
    <p:sldId id="279" r:id="rId27"/>
    <p:sldId id="280" r:id="rId28"/>
    <p:sldId id="281"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4CA6C6"/>
    <a:srgbClr val="5192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43" d="100"/>
          <a:sy n="143" d="100"/>
        </p:scale>
        <p:origin x="720"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ED8A0A-B22A-4CCF-A1D2-EB961DA5B44B}" type="datetimeFigureOut">
              <a:rPr lang="zh-CN" altLang="en-US" smtClean="0"/>
              <a:t>2022/4/19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90AC2D-73E4-4E31-AA73-85699B382862}" type="slidenum">
              <a:rPr lang="zh-CN" altLang="en-US" smtClean="0"/>
              <a:t>‹#›</a:t>
            </a:fld>
            <a:endParaRPr lang="zh-CN" altLang="en-US"/>
          </a:p>
        </p:txBody>
      </p:sp>
    </p:spTree>
    <p:extLst>
      <p:ext uri="{BB962C8B-B14F-4D97-AF65-F5344CB8AC3E}">
        <p14:creationId xmlns:p14="http://schemas.microsoft.com/office/powerpoint/2010/main" val="28495529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F290AC2D-73E4-4E31-AA73-85699B382862}" type="slidenum">
              <a:rPr lang="zh-CN" altLang="en-US" smtClean="0"/>
              <a:t>13</a:t>
            </a:fld>
            <a:endParaRPr lang="zh-CN" altLang="en-US"/>
          </a:p>
        </p:txBody>
      </p:sp>
    </p:spTree>
    <p:extLst>
      <p:ext uri="{BB962C8B-B14F-4D97-AF65-F5344CB8AC3E}">
        <p14:creationId xmlns:p14="http://schemas.microsoft.com/office/powerpoint/2010/main" val="307634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33791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27977357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666180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557959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25397158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pPr defTabSz="914400"/>
              <a:t>2022/4/19</a:t>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pPr defTabSz="914400"/>
              <a:t>‹#›</a:t>
            </a:fld>
            <a:endParaRPr lang="zh-CN" altLang="en-US" sz="1800">
              <a:solidFill>
                <a:prstClr val="black"/>
              </a:solidFill>
            </a:endParaRPr>
          </a:p>
        </p:txBody>
      </p:sp>
    </p:spTree>
    <p:extLst>
      <p:ext uri="{BB962C8B-B14F-4D97-AF65-F5344CB8AC3E}">
        <p14:creationId xmlns:p14="http://schemas.microsoft.com/office/powerpoint/2010/main" val="15226949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defTabSz="914400"/>
            <a:fld id="{2E3AAC11-D570-4EA9-AFC0-30FB72BA45EB}" type="datetimeFigureOut">
              <a:rPr lang="zh-CN" altLang="en-US" sz="1800" smtClean="0">
                <a:solidFill>
                  <a:prstClr val="black"/>
                </a:solidFill>
              </a:rPr>
              <a:pPr defTabSz="914400"/>
              <a:t>2022/4/19</a:t>
            </a:fld>
            <a:endParaRPr lang="zh-CN" altLang="en-US" sz="1800">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defTabSz="914400"/>
            <a:endParaRPr lang="zh-CN" altLang="en-US" sz="1800">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defTabSz="914400"/>
            <a:fld id="{55ECCFAA-F4FB-487C-9F1E-C8836D0C3DC9}" type="slidenum">
              <a:rPr lang="zh-CN" altLang="en-US" sz="1800" smtClean="0">
                <a:solidFill>
                  <a:prstClr val="black"/>
                </a:solidFill>
              </a:rPr>
              <a:pPr defTabSz="914400"/>
              <a:t>‹#›</a:t>
            </a:fld>
            <a:endParaRPr lang="zh-CN" altLang="en-US" sz="1800">
              <a:solidFill>
                <a:prstClr val="black"/>
              </a:solidFill>
            </a:endParaRPr>
          </a:p>
        </p:txBody>
      </p:sp>
    </p:spTree>
    <p:extLst>
      <p:ext uri="{BB962C8B-B14F-4D97-AF65-F5344CB8AC3E}">
        <p14:creationId xmlns:p14="http://schemas.microsoft.com/office/powerpoint/2010/main" val="28339096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326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80159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14562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39095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5095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22611810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1827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57745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7145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92545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9929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8280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4181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1699235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970963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453521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BEC4F0F-DD40-497C-8E28-F3FDA5184A25}" type="slidenum">
              <a:rPr lang="zh-CN" altLang="en-US" smtClean="0"/>
              <a:t>‹#›</a:t>
            </a:fld>
            <a:endParaRPr lang="zh-CN" altLang="en-US"/>
          </a:p>
        </p:txBody>
      </p:sp>
      <p:sp>
        <p:nvSpPr>
          <p:cNvPr id="11" name="TextBox 10"/>
          <p:cNvSpPr txBox="1"/>
          <p:nvPr userDrawn="1"/>
        </p:nvSpPr>
        <p:spPr>
          <a:xfrm>
            <a:off x="1031404" y="50250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1980650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1178479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2239040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A3164A1C-9D6D-4455-B5EE-2DCE7EB395C1}" type="datetimeFigureOut">
              <a:rPr lang="zh-CN" altLang="en-US" smtClean="0"/>
              <a:t>2022/4/19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932841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3164A1C-9D6D-4455-B5EE-2DCE7EB395C1}" type="datetimeFigureOut">
              <a:rPr lang="zh-CN" altLang="en-US" smtClean="0"/>
              <a:t>2022/4/19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BEC4F0F-DD40-497C-8E28-F3FDA5184A25}" type="slidenum">
              <a:rPr lang="zh-CN" altLang="en-US" smtClean="0"/>
              <a:t>‹#›</a:t>
            </a:fld>
            <a:endParaRPr lang="zh-CN" altLang="en-US"/>
          </a:p>
        </p:txBody>
      </p:sp>
    </p:spTree>
    <p:extLst>
      <p:ext uri="{BB962C8B-B14F-4D97-AF65-F5344CB8AC3E}">
        <p14:creationId xmlns:p14="http://schemas.microsoft.com/office/powerpoint/2010/main" val="21942130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608148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2022/4/19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880753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2.png"/><Relationship Id="rId4"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0" y="1707306"/>
            <a:ext cx="9144000" cy="1566629"/>
          </a:xfrm>
          <a:prstGeom prst="rect">
            <a:avLst/>
          </a:prstGeom>
          <a:solidFill>
            <a:srgbClr val="4CA6C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1351085" y="1809617"/>
            <a:ext cx="6554265" cy="584775"/>
          </a:xfrm>
          <a:prstGeom prst="rect">
            <a:avLst/>
          </a:prstGeom>
          <a:noFill/>
        </p:spPr>
        <p:txBody>
          <a:bodyPr wrap="square" rtlCol="0">
            <a:spAutoFit/>
          </a:bodyPr>
          <a:lstStyle/>
          <a:p>
            <a:pPr algn="ctr"/>
            <a:r>
              <a:rPr lang="zh-CN" altLang="en-US" sz="3200" dirty="0" smtClean="0">
                <a:solidFill>
                  <a:schemeClr val="bg1"/>
                </a:solidFill>
                <a:cs typeface="+mn-ea"/>
                <a:sym typeface="+mn-lt"/>
              </a:rPr>
              <a:t>医药</a:t>
            </a:r>
            <a:r>
              <a:rPr lang="en-US" altLang="zh-CN" sz="3200" dirty="0" smtClean="0">
                <a:solidFill>
                  <a:schemeClr val="bg1"/>
                </a:solidFill>
                <a:cs typeface="+mn-ea"/>
                <a:sym typeface="+mn-lt"/>
              </a:rPr>
              <a:t>/</a:t>
            </a:r>
            <a:r>
              <a:rPr lang="zh-CN" altLang="en-US" sz="3200" dirty="0" smtClean="0">
                <a:solidFill>
                  <a:schemeClr val="bg1"/>
                </a:solidFill>
                <a:cs typeface="+mn-ea"/>
                <a:sym typeface="+mn-lt"/>
              </a:rPr>
              <a:t>化学</a:t>
            </a:r>
            <a:r>
              <a:rPr lang="en-US" altLang="zh-CN" sz="3200" dirty="0" smtClean="0">
                <a:solidFill>
                  <a:schemeClr val="bg1"/>
                </a:solidFill>
                <a:cs typeface="+mn-ea"/>
                <a:sym typeface="+mn-lt"/>
              </a:rPr>
              <a:t>/</a:t>
            </a:r>
            <a:r>
              <a:rPr lang="zh-CN" altLang="en-US" sz="3200" dirty="0" smtClean="0">
                <a:solidFill>
                  <a:schemeClr val="bg1"/>
                </a:solidFill>
                <a:cs typeface="+mn-ea"/>
                <a:sym typeface="+mn-lt"/>
              </a:rPr>
              <a:t>生命科学</a:t>
            </a:r>
            <a:r>
              <a:rPr lang="en-US" altLang="zh-CN" sz="3200" dirty="0" smtClean="0">
                <a:solidFill>
                  <a:schemeClr val="bg1"/>
                </a:solidFill>
                <a:cs typeface="+mn-ea"/>
                <a:sym typeface="+mn-lt"/>
              </a:rPr>
              <a:t>PPT</a:t>
            </a:r>
            <a:r>
              <a:rPr lang="zh-CN" altLang="en-US" sz="3200" dirty="0" smtClean="0">
                <a:solidFill>
                  <a:schemeClr val="bg1"/>
                </a:solidFill>
                <a:cs typeface="+mn-ea"/>
                <a:sym typeface="+mn-lt"/>
              </a:rPr>
              <a:t>模板</a:t>
            </a:r>
            <a:endParaRPr lang="zh-CN" altLang="en-US" sz="3200" dirty="0">
              <a:solidFill>
                <a:schemeClr val="bg1"/>
              </a:solidFill>
              <a:cs typeface="+mn-ea"/>
              <a:sym typeface="+mn-lt"/>
            </a:endParaRPr>
          </a:p>
        </p:txBody>
      </p:sp>
      <p:sp>
        <p:nvSpPr>
          <p:cNvPr id="9" name="文本框 8"/>
          <p:cNvSpPr txBox="1"/>
          <p:nvPr/>
        </p:nvSpPr>
        <p:spPr>
          <a:xfrm>
            <a:off x="1088914" y="2340579"/>
            <a:ext cx="7078607" cy="300082"/>
          </a:xfrm>
          <a:prstGeom prst="rect">
            <a:avLst/>
          </a:prstGeom>
          <a:noFill/>
        </p:spPr>
        <p:txBody>
          <a:bodyPr wrap="square" rtlCol="0">
            <a:spAutoFit/>
          </a:bodyPr>
          <a:lstStyle/>
          <a:p>
            <a:pPr algn="ctr"/>
            <a:r>
              <a:rPr lang="en-US" altLang="zh-CN" dirty="0" smtClean="0">
                <a:solidFill>
                  <a:schemeClr val="bg1"/>
                </a:solidFill>
                <a:cs typeface="+mn-ea"/>
                <a:sym typeface="+mn-lt"/>
              </a:rPr>
              <a:t>Medical research hospital medical institutions PPT template</a:t>
            </a:r>
            <a:endParaRPr lang="zh-CN" altLang="en-US" dirty="0">
              <a:solidFill>
                <a:schemeClr val="bg1"/>
              </a:solidFill>
              <a:cs typeface="+mn-ea"/>
              <a:sym typeface="+mn-lt"/>
            </a:endParaRPr>
          </a:p>
        </p:txBody>
      </p:sp>
      <p:grpSp>
        <p:nvGrpSpPr>
          <p:cNvPr id="10" name="组合 9"/>
          <p:cNvGrpSpPr/>
          <p:nvPr/>
        </p:nvGrpSpPr>
        <p:grpSpPr>
          <a:xfrm>
            <a:off x="4857835" y="2756077"/>
            <a:ext cx="397019" cy="397019"/>
            <a:chOff x="8179277" y="3748642"/>
            <a:chExt cx="1500028" cy="1500029"/>
          </a:xfrm>
          <a:effectLst>
            <a:reflection blurRad="88900" stA="83000" endPos="63000" dist="50800" dir="5400000" sy="-100000" algn="bl" rotWithShape="0"/>
          </a:effectLst>
        </p:grpSpPr>
        <p:sp>
          <p:nvSpPr>
            <p:cNvPr id="11" name="椭圆 10"/>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12" name="组合 11"/>
            <p:cNvGrpSpPr/>
            <p:nvPr/>
          </p:nvGrpSpPr>
          <p:grpSpPr>
            <a:xfrm>
              <a:off x="8605283" y="4234099"/>
              <a:ext cx="630396" cy="548323"/>
              <a:chOff x="11250613" y="919163"/>
              <a:chExt cx="573087" cy="498475"/>
            </a:xfrm>
          </p:grpSpPr>
          <p:sp>
            <p:nvSpPr>
              <p:cNvPr id="13"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14"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15" name="组合 14"/>
          <p:cNvGrpSpPr/>
          <p:nvPr/>
        </p:nvGrpSpPr>
        <p:grpSpPr>
          <a:xfrm>
            <a:off x="3073696" y="2750654"/>
            <a:ext cx="397019" cy="397019"/>
            <a:chOff x="1682477" y="2278669"/>
            <a:chExt cx="1164618" cy="1164619"/>
          </a:xfrm>
          <a:effectLst>
            <a:reflection blurRad="88900" stA="83000" endPos="63000" dist="50800" dir="5400000" sy="-100000" algn="bl" rotWithShape="0"/>
          </a:effectLst>
        </p:grpSpPr>
        <p:sp>
          <p:nvSpPr>
            <p:cNvPr id="16" name="椭圆 15"/>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17"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18" name="组合 17"/>
          <p:cNvGrpSpPr/>
          <p:nvPr/>
        </p:nvGrpSpPr>
        <p:grpSpPr>
          <a:xfrm>
            <a:off x="3667731" y="2756077"/>
            <a:ext cx="397018" cy="397019"/>
            <a:chOff x="3211798" y="2284092"/>
            <a:chExt cx="1164617" cy="1164619"/>
          </a:xfrm>
          <a:effectLst>
            <a:reflection blurRad="88900" stA="83000" endPos="63000" dist="50800" dir="5400000" sy="-100000" algn="bl" rotWithShape="0"/>
          </a:effectLst>
        </p:grpSpPr>
        <p:sp>
          <p:nvSpPr>
            <p:cNvPr id="19" name="椭圆 18"/>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20"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21" name="组合 20"/>
          <p:cNvGrpSpPr/>
          <p:nvPr/>
        </p:nvGrpSpPr>
        <p:grpSpPr>
          <a:xfrm>
            <a:off x="4265828" y="2750654"/>
            <a:ext cx="397019" cy="397019"/>
            <a:chOff x="4732991" y="2278669"/>
            <a:chExt cx="1164618" cy="1164619"/>
          </a:xfrm>
          <a:effectLst>
            <a:reflection blurRad="88900" stA="83000" endPos="63000" dist="50800" dir="5400000" sy="-100000" algn="bl" rotWithShape="0"/>
          </a:effectLst>
        </p:grpSpPr>
        <p:sp>
          <p:nvSpPr>
            <p:cNvPr id="22" name="椭圆 21"/>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23"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73572668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set>
                                          <p:cBhvr>
                                            <p:cTn id="7" dur="455" fill="hold">
                                              <p:stCondLst>
                                                <p:cond delay="0"/>
                                              </p:stCondLst>
                                            </p:cTn>
                                            <p:tgtEl>
                                              <p:spTgt spid="8"/>
                                            </p:tgtEl>
                                            <p:attrNameLst>
                                              <p:attrName>style.rotation</p:attrName>
                                            </p:attrNameLst>
                                          </p:cBhvr>
                                          <p:to>
                                            <p:strVal val="-45.0"/>
                                          </p:to>
                                        </p:set>
                                        <p:anim calcmode="lin" valueType="num">
                                          <p:cBhvr>
                                            <p:cTn id="8"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childTnLst>
                              </p:cTn>
                            </p:par>
                            <p:par>
                              <p:cTn id="17" fill="hold">
                                <p:stCondLst>
                                  <p:cond delay="3100"/>
                                </p:stCondLst>
                                <p:childTnLst>
                                  <p:par>
                                    <p:cTn id="18" presetID="2" presetClass="entr" presetSubtype="2" accel="53333" fill="hold" nodeType="afterEffect" p14:presetBounceEnd="53333">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14:bounceEnd="53333">
                                          <p:cBhvr additive="base">
                                            <p:cTn id="20" dur="1500" fill="hold"/>
                                            <p:tgtEl>
                                              <p:spTgt spid="15"/>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100"/>
                                      </p:stCondLst>
                                      <p:childTnLst>
                                        <p:set>
                                          <p:cBhvr>
                                            <p:cTn id="23" dur="1" fill="hold">
                                              <p:stCondLst>
                                                <p:cond delay="0"/>
                                              </p:stCondLst>
                                            </p:cTn>
                                            <p:tgtEl>
                                              <p:spTgt spid="18"/>
                                            </p:tgtEl>
                                            <p:attrNameLst>
                                              <p:attrName>style.visibility</p:attrName>
                                            </p:attrNameLst>
                                          </p:cBhvr>
                                          <p:to>
                                            <p:strVal val="visible"/>
                                          </p:to>
                                        </p:set>
                                        <p:anim calcmode="lin" valueType="num" p14:bounceEnd="53333">
                                          <p:cBhvr additive="base">
                                            <p:cTn id="24" dur="1500" fill="hold"/>
                                            <p:tgtEl>
                                              <p:spTgt spid="18"/>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18"/>
                                            </p:tgtEl>
                                            <p:attrNameLst>
                                              <p:attrName>ppt_y</p:attrName>
                                            </p:attrNameLst>
                                          </p:cBhvr>
                                          <p:tavLst>
                                            <p:tav tm="0">
                                              <p:val>
                                                <p:strVal val="#ppt_y"/>
                                              </p:val>
                                            </p:tav>
                                            <p:tav tm="100000">
                                              <p:val>
                                                <p:strVal val="#ppt_y"/>
                                              </p:val>
                                            </p:tav>
                                          </p:tavLst>
                                        </p:anim>
                                      </p:childTnLst>
                                    </p:cTn>
                                  </p:par>
                                  <p:par>
                                    <p:cTn id="26" presetID="2" presetClass="entr" presetSubtype="2" accel="53333" fill="hold" nodeType="withEffect" p14:presetBounceEnd="53333">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14:bounceEnd="53333">
                                          <p:cBhvr additive="base">
                                            <p:cTn id="28" dur="1500" fill="hold"/>
                                            <p:tgtEl>
                                              <p:spTgt spid="21"/>
                                            </p:tgtEl>
                                            <p:attrNameLst>
                                              <p:attrName>ppt_x</p:attrName>
                                            </p:attrNameLst>
                                          </p:cBhvr>
                                          <p:tavLst>
                                            <p:tav tm="0">
                                              <p:val>
                                                <p:strVal val="1+#ppt_w/2"/>
                                              </p:val>
                                            </p:tav>
                                            <p:tav tm="100000">
                                              <p:val>
                                                <p:strVal val="#ppt_x"/>
                                              </p:val>
                                            </p:tav>
                                          </p:tavLst>
                                        </p:anim>
                                        <p:anim calcmode="lin" valueType="num" p14:bounceEnd="53333">
                                          <p:cBhvr additive="base">
                                            <p:cTn id="29" dur="1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accel="53333" fill="hold" nodeType="withEffect" p14:presetBounceEnd="53333">
                                      <p:stCondLst>
                                        <p:cond delay="300"/>
                                      </p:stCondLst>
                                      <p:childTnLst>
                                        <p:set>
                                          <p:cBhvr>
                                            <p:cTn id="31" dur="1" fill="hold">
                                              <p:stCondLst>
                                                <p:cond delay="0"/>
                                              </p:stCondLst>
                                            </p:cTn>
                                            <p:tgtEl>
                                              <p:spTgt spid="10"/>
                                            </p:tgtEl>
                                            <p:attrNameLst>
                                              <p:attrName>style.visibility</p:attrName>
                                            </p:attrNameLst>
                                          </p:cBhvr>
                                          <p:to>
                                            <p:strVal val="visible"/>
                                          </p:to>
                                        </p:set>
                                        <p:anim calcmode="lin" valueType="num" p14:bounceEnd="53333">
                                          <p:cBhvr additive="base">
                                            <p:cTn id="32" dur="1500" fill="hold"/>
                                            <p:tgtEl>
                                              <p:spTgt spid="10"/>
                                            </p:tgtEl>
                                            <p:attrNameLst>
                                              <p:attrName>ppt_x</p:attrName>
                                            </p:attrNameLst>
                                          </p:cBhvr>
                                          <p:tavLst>
                                            <p:tav tm="0">
                                              <p:val>
                                                <p:strVal val="1+#ppt_w/2"/>
                                              </p:val>
                                            </p:tav>
                                            <p:tav tm="100000">
                                              <p:val>
                                                <p:strVal val="#ppt_x"/>
                                              </p:val>
                                            </p:tav>
                                          </p:tavLst>
                                        </p:anim>
                                        <p:anim calcmode="lin" valueType="num" p14:bounceEnd="53333">
                                          <p:cBhvr additive="base">
                                            <p:cTn id="33"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set>
                                          <p:cBhvr>
                                            <p:cTn id="7" dur="455" fill="hold">
                                              <p:stCondLst>
                                                <p:cond delay="0"/>
                                              </p:stCondLst>
                                            </p:cTn>
                                            <p:tgtEl>
                                              <p:spTgt spid="8"/>
                                            </p:tgtEl>
                                            <p:attrNameLst>
                                              <p:attrName>style.rotation</p:attrName>
                                            </p:attrNameLst>
                                          </p:cBhvr>
                                          <p:to>
                                            <p:strVal val="-45.0"/>
                                          </p:to>
                                        </p:set>
                                        <p:anim calcmode="lin" valueType="num">
                                          <p:cBhvr>
                                            <p:cTn id="8"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childTnLst>
                              </p:cTn>
                            </p:par>
                            <p:par>
                              <p:cTn id="17" fill="hold">
                                <p:stCondLst>
                                  <p:cond delay="3100"/>
                                </p:stCondLst>
                                <p:childTnLst>
                                  <p:par>
                                    <p:cTn id="18" presetID="2" presetClass="entr" presetSubtype="2" accel="53333"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500" fill="hold"/>
                                            <p:tgtEl>
                                              <p:spTgt spid="15"/>
                                            </p:tgtEl>
                                            <p:attrNameLst>
                                              <p:attrName>ppt_x</p:attrName>
                                            </p:attrNameLst>
                                          </p:cBhvr>
                                          <p:tavLst>
                                            <p:tav tm="0">
                                              <p:val>
                                                <p:strVal val="1+#ppt_w/2"/>
                                              </p:val>
                                            </p:tav>
                                            <p:tav tm="100000">
                                              <p:val>
                                                <p:strVal val="#ppt_x"/>
                                              </p:val>
                                            </p:tav>
                                          </p:tavLst>
                                        </p:anim>
                                        <p:anim calcmode="lin" valueType="num">
                                          <p:cBhvr additive="base">
                                            <p:cTn id="21" dur="15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10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1500" fill="hold"/>
                                            <p:tgtEl>
                                              <p:spTgt spid="18"/>
                                            </p:tgtEl>
                                            <p:attrNameLst>
                                              <p:attrName>ppt_x</p:attrName>
                                            </p:attrNameLst>
                                          </p:cBhvr>
                                          <p:tavLst>
                                            <p:tav tm="0">
                                              <p:val>
                                                <p:strVal val="1+#ppt_w/2"/>
                                              </p:val>
                                            </p:tav>
                                            <p:tav tm="100000">
                                              <p:val>
                                                <p:strVal val="#ppt_x"/>
                                              </p:val>
                                            </p:tav>
                                          </p:tavLst>
                                        </p:anim>
                                        <p:anim calcmode="lin" valueType="num">
                                          <p:cBhvr additive="base">
                                            <p:cTn id="25" dur="1500" fill="hold"/>
                                            <p:tgtEl>
                                              <p:spTgt spid="18"/>
                                            </p:tgtEl>
                                            <p:attrNameLst>
                                              <p:attrName>ppt_y</p:attrName>
                                            </p:attrNameLst>
                                          </p:cBhvr>
                                          <p:tavLst>
                                            <p:tav tm="0">
                                              <p:val>
                                                <p:strVal val="#ppt_y"/>
                                              </p:val>
                                            </p:tav>
                                            <p:tav tm="100000">
                                              <p:val>
                                                <p:strVal val="#ppt_y"/>
                                              </p:val>
                                            </p:tav>
                                          </p:tavLst>
                                        </p:anim>
                                      </p:childTnLst>
                                    </p:cTn>
                                  </p:par>
                                  <p:par>
                                    <p:cTn id="26" presetID="2" presetClass="entr" presetSubtype="2" accel="53333" fill="hold" nodeType="withEffect">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500" fill="hold"/>
                                            <p:tgtEl>
                                              <p:spTgt spid="21"/>
                                            </p:tgtEl>
                                            <p:attrNameLst>
                                              <p:attrName>ppt_x</p:attrName>
                                            </p:attrNameLst>
                                          </p:cBhvr>
                                          <p:tavLst>
                                            <p:tav tm="0">
                                              <p:val>
                                                <p:strVal val="1+#ppt_w/2"/>
                                              </p:val>
                                            </p:tav>
                                            <p:tav tm="100000">
                                              <p:val>
                                                <p:strVal val="#ppt_x"/>
                                              </p:val>
                                            </p:tav>
                                          </p:tavLst>
                                        </p:anim>
                                        <p:anim calcmode="lin" valueType="num">
                                          <p:cBhvr additive="base">
                                            <p:cTn id="29" dur="1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accel="53333" fill="hold" nodeType="withEffect">
                                      <p:stCondLst>
                                        <p:cond delay="30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1500" fill="hold"/>
                                            <p:tgtEl>
                                              <p:spTgt spid="10"/>
                                            </p:tgtEl>
                                            <p:attrNameLst>
                                              <p:attrName>ppt_x</p:attrName>
                                            </p:attrNameLst>
                                          </p:cBhvr>
                                          <p:tavLst>
                                            <p:tav tm="0">
                                              <p:val>
                                                <p:strVal val="1+#ppt_w/2"/>
                                              </p:val>
                                            </p:tav>
                                            <p:tav tm="100000">
                                              <p:val>
                                                <p:strVal val="#ppt_x"/>
                                              </p:val>
                                            </p:tav>
                                          </p:tavLst>
                                        </p:anim>
                                        <p:anim calcmode="lin" valueType="num">
                                          <p:cBhvr additive="base">
                                            <p:cTn id="33"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4CA6C6"/>
          </a:solidFill>
          <a:ln>
            <a:noFill/>
          </a:ln>
        </p:spPr>
        <p:txBody>
          <a:bodyPr/>
          <a:lstStyle/>
          <a:p>
            <a:endParaRPr lang="zh-CN" altLang="zh-CN">
              <a:solidFill>
                <a:srgbClr val="000000"/>
              </a:solidFill>
              <a:cs typeface="+mn-ea"/>
              <a:sym typeface="+mn-lt"/>
            </a:endParaRPr>
          </a:p>
        </p:txBody>
      </p:sp>
      <p:sp>
        <p:nvSpPr>
          <p:cNvPr id="11"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4CA6C6"/>
          </a:solidFill>
          <a:ln>
            <a:noFill/>
          </a:ln>
        </p:spPr>
        <p:txBody>
          <a:bodyPr/>
          <a:lstStyle/>
          <a:p>
            <a:endParaRPr lang="zh-CN" altLang="zh-CN">
              <a:solidFill>
                <a:srgbClr val="000000"/>
              </a:solidFill>
              <a:cs typeface="+mn-ea"/>
              <a:sym typeface="+mn-lt"/>
            </a:endParaRPr>
          </a:p>
        </p:txBody>
      </p:sp>
      <p:sp>
        <p:nvSpPr>
          <p:cNvPr id="12"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4CA6C6"/>
          </a:solidFill>
          <a:ln>
            <a:noFill/>
          </a:ln>
        </p:spPr>
        <p:txBody>
          <a:bodyPr/>
          <a:lstStyle/>
          <a:p>
            <a:endParaRPr lang="zh-CN" altLang="zh-CN">
              <a:solidFill>
                <a:srgbClr val="000000"/>
              </a:solidFill>
              <a:cs typeface="+mn-ea"/>
              <a:sym typeface="+mn-lt"/>
            </a:endParaRPr>
          </a:p>
        </p:txBody>
      </p:sp>
      <p:sp>
        <p:nvSpPr>
          <p:cNvPr id="13"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4CA6C6"/>
          </a:solidFill>
          <a:ln>
            <a:noFill/>
          </a:ln>
        </p:spPr>
        <p:txBody>
          <a:bodyPr/>
          <a:lstStyle/>
          <a:p>
            <a:endParaRPr lang="zh-CN" altLang="zh-CN">
              <a:solidFill>
                <a:srgbClr val="000000"/>
              </a:solidFill>
              <a:cs typeface="+mn-ea"/>
              <a:sym typeface="+mn-lt"/>
            </a:endParaRPr>
          </a:p>
        </p:txBody>
      </p:sp>
      <p:sp>
        <p:nvSpPr>
          <p:cNvPr id="14"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4CA6C6"/>
          </a:solidFill>
          <a:ln>
            <a:noFill/>
          </a:ln>
        </p:spPr>
        <p:txBody>
          <a:bodyPr/>
          <a:lstStyle/>
          <a:p>
            <a:endParaRPr lang="zh-CN" altLang="zh-CN">
              <a:solidFill>
                <a:srgbClr val="000000"/>
              </a:solidFill>
              <a:cs typeface="+mn-ea"/>
              <a:sym typeface="+mn-lt"/>
            </a:endParaRPr>
          </a:p>
        </p:txBody>
      </p:sp>
      <p:sp>
        <p:nvSpPr>
          <p:cNvPr id="15" name="矩形 7"/>
          <p:cNvSpPr>
            <a:spLocks noChangeArrowheads="1"/>
          </p:cNvSpPr>
          <p:nvPr/>
        </p:nvSpPr>
        <p:spPr bwMode="auto">
          <a:xfrm>
            <a:off x="4303713" y="1830537"/>
            <a:ext cx="35718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cs typeface="+mn-ea"/>
                <a:sym typeface="+mn-lt"/>
              </a:rPr>
              <a:t>01</a:t>
            </a:r>
            <a:endParaRPr lang="zh-CN" altLang="en-US" sz="2800">
              <a:solidFill>
                <a:schemeClr val="bg1"/>
              </a:solidFill>
              <a:cs typeface="+mn-ea"/>
              <a:sym typeface="+mn-lt"/>
            </a:endParaRPr>
          </a:p>
        </p:txBody>
      </p:sp>
      <p:sp>
        <p:nvSpPr>
          <p:cNvPr id="16" name="矩形 8"/>
          <p:cNvSpPr>
            <a:spLocks noChangeArrowheads="1"/>
          </p:cNvSpPr>
          <p:nvPr/>
        </p:nvSpPr>
        <p:spPr bwMode="auto">
          <a:xfrm>
            <a:off x="5264150" y="2514749"/>
            <a:ext cx="3571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cs typeface="+mn-ea"/>
                <a:sym typeface="+mn-lt"/>
              </a:rPr>
              <a:t>02</a:t>
            </a:r>
            <a:endParaRPr lang="zh-CN" altLang="en-US" sz="2800">
              <a:solidFill>
                <a:schemeClr val="bg1"/>
              </a:solidFill>
              <a:cs typeface="+mn-ea"/>
              <a:sym typeface="+mn-lt"/>
            </a:endParaRPr>
          </a:p>
        </p:txBody>
      </p:sp>
      <p:sp>
        <p:nvSpPr>
          <p:cNvPr id="17" name="矩形 9"/>
          <p:cNvSpPr>
            <a:spLocks noChangeArrowheads="1"/>
          </p:cNvSpPr>
          <p:nvPr/>
        </p:nvSpPr>
        <p:spPr bwMode="auto">
          <a:xfrm>
            <a:off x="4905375" y="3654574"/>
            <a:ext cx="3571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cs typeface="+mn-ea"/>
                <a:sym typeface="+mn-lt"/>
              </a:rPr>
              <a:t>03</a:t>
            </a:r>
            <a:endParaRPr lang="zh-CN" altLang="en-US" sz="2800">
              <a:solidFill>
                <a:schemeClr val="bg1"/>
              </a:solidFill>
              <a:cs typeface="+mn-ea"/>
              <a:sym typeface="+mn-lt"/>
            </a:endParaRPr>
          </a:p>
        </p:txBody>
      </p:sp>
      <p:sp>
        <p:nvSpPr>
          <p:cNvPr id="18" name="矩形 10"/>
          <p:cNvSpPr>
            <a:spLocks noChangeArrowheads="1"/>
          </p:cNvSpPr>
          <p:nvPr/>
        </p:nvSpPr>
        <p:spPr bwMode="auto">
          <a:xfrm>
            <a:off x="3646488" y="3668862"/>
            <a:ext cx="35718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cs typeface="+mn-ea"/>
                <a:sym typeface="+mn-lt"/>
              </a:rPr>
              <a:t>04</a:t>
            </a:r>
            <a:endParaRPr lang="zh-CN" altLang="en-US" sz="2800">
              <a:solidFill>
                <a:schemeClr val="bg1"/>
              </a:solidFill>
              <a:cs typeface="+mn-ea"/>
              <a:sym typeface="+mn-lt"/>
            </a:endParaRPr>
          </a:p>
        </p:txBody>
      </p:sp>
      <p:sp>
        <p:nvSpPr>
          <p:cNvPr id="19" name="矩形 11"/>
          <p:cNvSpPr>
            <a:spLocks noChangeArrowheads="1"/>
          </p:cNvSpPr>
          <p:nvPr/>
        </p:nvSpPr>
        <p:spPr bwMode="auto">
          <a:xfrm>
            <a:off x="3348038" y="2524274"/>
            <a:ext cx="35718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cs typeface="+mn-ea"/>
                <a:sym typeface="+mn-lt"/>
              </a:rPr>
              <a:t>05</a:t>
            </a:r>
            <a:endParaRPr lang="zh-CN" altLang="en-US" sz="2800">
              <a:solidFill>
                <a:schemeClr val="bg1"/>
              </a:solidFill>
              <a:cs typeface="+mn-ea"/>
              <a:sym typeface="+mn-lt"/>
            </a:endParaRPr>
          </a:p>
        </p:txBody>
      </p:sp>
      <p:sp>
        <p:nvSpPr>
          <p:cNvPr id="20"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cs typeface="+mn-ea"/>
                <a:sym typeface="+mn-lt"/>
              </a:rPr>
              <a:t>详写内容</a:t>
            </a:r>
            <a:r>
              <a:rPr lang="en-US" altLang="zh-CN" sz="1000">
                <a:solidFill>
                  <a:srgbClr val="595959"/>
                </a:solidFill>
                <a:cs typeface="+mn-ea"/>
                <a:sym typeface="+mn-lt"/>
              </a:rPr>
              <a:t>……</a:t>
            </a:r>
            <a:r>
              <a:rPr lang="zh-CN" altLang="en-US" sz="1000">
                <a:solidFill>
                  <a:srgbClr val="595959"/>
                </a:solidFill>
                <a:cs typeface="+mn-ea"/>
                <a:sym typeface="+mn-lt"/>
              </a:rPr>
              <a:t>点击输入本栏的具体文字，简明扼要的说明分项内容，此为概念图解，请根据您的具体内容酌情修改</a:t>
            </a:r>
            <a:endParaRPr lang="en-US" altLang="zh-CN" sz="1000">
              <a:solidFill>
                <a:srgbClr val="595959"/>
              </a:solidFill>
              <a:cs typeface="+mn-ea"/>
              <a:sym typeface="+mn-lt"/>
            </a:endParaRPr>
          </a:p>
        </p:txBody>
      </p:sp>
      <p:sp>
        <p:nvSpPr>
          <p:cNvPr id="21"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cs typeface="+mn-ea"/>
                <a:sym typeface="+mn-lt"/>
              </a:rPr>
              <a:t>详写内容</a:t>
            </a:r>
            <a:r>
              <a:rPr lang="en-US" altLang="zh-CN" sz="1000">
                <a:solidFill>
                  <a:srgbClr val="595959"/>
                </a:solidFill>
                <a:cs typeface="+mn-ea"/>
                <a:sym typeface="+mn-lt"/>
              </a:rPr>
              <a:t>……</a:t>
            </a:r>
            <a:r>
              <a:rPr lang="zh-CN" altLang="en-US" sz="1000">
                <a:solidFill>
                  <a:srgbClr val="595959"/>
                </a:solidFill>
                <a:cs typeface="+mn-ea"/>
                <a:sym typeface="+mn-lt"/>
              </a:rPr>
              <a:t>点击输入本栏的具体文字，简明扼要的说明分项内容，此为概念图解，请根据您的具体内容酌情修改</a:t>
            </a:r>
            <a:endParaRPr lang="en-US" altLang="zh-CN" sz="1000">
              <a:solidFill>
                <a:srgbClr val="595959"/>
              </a:solidFill>
              <a:cs typeface="+mn-ea"/>
              <a:sym typeface="+mn-lt"/>
            </a:endParaRPr>
          </a:p>
        </p:txBody>
      </p:sp>
      <p:sp>
        <p:nvSpPr>
          <p:cNvPr id="22"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cs typeface="+mn-ea"/>
                <a:sym typeface="+mn-lt"/>
              </a:rPr>
              <a:t>详写内容</a:t>
            </a:r>
            <a:r>
              <a:rPr lang="en-US" altLang="zh-CN" sz="1000">
                <a:solidFill>
                  <a:srgbClr val="595959"/>
                </a:solidFill>
                <a:cs typeface="+mn-ea"/>
                <a:sym typeface="+mn-lt"/>
              </a:rPr>
              <a:t>……</a:t>
            </a:r>
            <a:r>
              <a:rPr lang="zh-CN" altLang="en-US" sz="1000">
                <a:solidFill>
                  <a:srgbClr val="595959"/>
                </a:solidFill>
                <a:cs typeface="+mn-ea"/>
                <a:sym typeface="+mn-lt"/>
              </a:rPr>
              <a:t>点击输入本栏的具体文字，简明扼要的说明分项内容，此为概念图解，请根据您的具体内容酌情修改</a:t>
            </a:r>
            <a:endParaRPr lang="en-US" altLang="zh-CN" sz="1000">
              <a:solidFill>
                <a:srgbClr val="595959"/>
              </a:solidFill>
              <a:cs typeface="+mn-ea"/>
              <a:sym typeface="+mn-lt"/>
            </a:endParaRPr>
          </a:p>
        </p:txBody>
      </p:sp>
      <p:sp>
        <p:nvSpPr>
          <p:cNvPr id="23"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cs typeface="+mn-ea"/>
                <a:sym typeface="+mn-lt"/>
              </a:rPr>
              <a:t>详写内容</a:t>
            </a:r>
            <a:r>
              <a:rPr lang="en-US" altLang="zh-CN" sz="1000" dirty="0">
                <a:solidFill>
                  <a:srgbClr val="595959"/>
                </a:solidFill>
                <a:cs typeface="+mn-ea"/>
                <a:sym typeface="+mn-lt"/>
              </a:rPr>
              <a:t>……</a:t>
            </a:r>
            <a:r>
              <a:rPr lang="zh-CN" altLang="en-US" sz="1000" dirty="0">
                <a:solidFill>
                  <a:srgbClr val="595959"/>
                </a:solidFill>
                <a:cs typeface="+mn-ea"/>
                <a:sym typeface="+mn-lt"/>
              </a:rPr>
              <a:t>点击输入本栏的具体文字，简明扼要的说明分项内容，此为概念图解，请根据您的具体内容酌情修改</a:t>
            </a:r>
            <a:endParaRPr lang="en-US" altLang="zh-CN" sz="1000" dirty="0">
              <a:solidFill>
                <a:srgbClr val="595959"/>
              </a:solidFill>
              <a:cs typeface="+mn-ea"/>
              <a:sym typeface="+mn-lt"/>
            </a:endParaRPr>
          </a:p>
        </p:txBody>
      </p:sp>
      <p:sp>
        <p:nvSpPr>
          <p:cNvPr id="24"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cs typeface="+mn-ea"/>
                <a:sym typeface="+mn-lt"/>
              </a:rPr>
              <a:t>详写内容</a:t>
            </a:r>
            <a:r>
              <a:rPr lang="en-US" altLang="zh-CN" sz="1000" dirty="0">
                <a:solidFill>
                  <a:srgbClr val="595959"/>
                </a:solidFill>
                <a:cs typeface="+mn-ea"/>
                <a:sym typeface="+mn-lt"/>
              </a:rPr>
              <a:t>……</a:t>
            </a:r>
            <a:r>
              <a:rPr lang="zh-CN" altLang="en-US" sz="1000" dirty="0">
                <a:solidFill>
                  <a:srgbClr val="595959"/>
                </a:solidFill>
                <a:cs typeface="+mn-ea"/>
                <a:sym typeface="+mn-lt"/>
              </a:rPr>
              <a:t>点击输入本栏的具体文字，简明扼要的说明分项内容，此为概念图解，请根据您的具体内容酌情修改</a:t>
            </a:r>
            <a:endParaRPr lang="en-US" altLang="zh-CN" sz="1000" dirty="0">
              <a:solidFill>
                <a:srgbClr val="595959"/>
              </a:solidFill>
              <a:cs typeface="+mn-ea"/>
              <a:sym typeface="+mn-lt"/>
            </a:endParaRPr>
          </a:p>
        </p:txBody>
      </p:sp>
      <p:sp>
        <p:nvSpPr>
          <p:cNvPr id="25"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cs typeface="+mn-ea"/>
                <a:sym typeface="+mn-lt"/>
              </a:rPr>
              <a:t>添加标题内容</a:t>
            </a:r>
          </a:p>
        </p:txBody>
      </p:sp>
      <p:sp>
        <p:nvSpPr>
          <p:cNvPr id="26"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cs typeface="+mn-ea"/>
                <a:sym typeface="+mn-lt"/>
              </a:rPr>
              <a:t>添加标题内容</a:t>
            </a:r>
          </a:p>
        </p:txBody>
      </p:sp>
      <p:sp>
        <p:nvSpPr>
          <p:cNvPr id="27"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cs typeface="+mn-ea"/>
                <a:sym typeface="+mn-lt"/>
              </a:rPr>
              <a:t>添加标题内容</a:t>
            </a:r>
          </a:p>
        </p:txBody>
      </p:sp>
      <p:sp>
        <p:nvSpPr>
          <p:cNvPr id="28"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cs typeface="+mn-ea"/>
                <a:sym typeface="+mn-lt"/>
              </a:rPr>
              <a:t>添加标题内容</a:t>
            </a:r>
          </a:p>
        </p:txBody>
      </p:sp>
      <p:sp>
        <p:nvSpPr>
          <p:cNvPr id="29"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cs typeface="+mn-ea"/>
                <a:sym typeface="+mn-lt"/>
              </a:rPr>
              <a:t>添加标题内容</a:t>
            </a:r>
          </a:p>
        </p:txBody>
      </p:sp>
      <p:sp>
        <p:nvSpPr>
          <p:cNvPr id="30" name="TextBox 22"/>
          <p:cNvSpPr>
            <a:spLocks noChangeArrowheads="1"/>
          </p:cNvSpPr>
          <p:nvPr/>
        </p:nvSpPr>
        <p:spPr bwMode="auto">
          <a:xfrm>
            <a:off x="3995936" y="2737832"/>
            <a:ext cx="99139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4CA6C6"/>
                </a:solidFill>
                <a:cs typeface="+mn-ea"/>
                <a:sym typeface="+mn-lt"/>
              </a:rPr>
              <a:t>点击添加标题内容</a:t>
            </a:r>
          </a:p>
        </p:txBody>
      </p:sp>
    </p:spTree>
    <p:extLst>
      <p:ext uri="{BB962C8B-B14F-4D97-AF65-F5344CB8AC3E}">
        <p14:creationId xmlns:p14="http://schemas.microsoft.com/office/powerpoint/2010/main" val="18556287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3" presetClass="entr" presetSubtype="52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 calcmode="lin" valueType="num">
                                      <p:cBhvr>
                                        <p:cTn id="27" dur="500" fill="hold"/>
                                        <p:tgtEl>
                                          <p:spTgt spid="10"/>
                                        </p:tgtEl>
                                        <p:attrNameLst>
                                          <p:attrName>ppt_x</p:attrName>
                                        </p:attrNameLst>
                                      </p:cBhvr>
                                      <p:tavLst>
                                        <p:tav tm="0">
                                          <p:val>
                                            <p:fltVal val="0.5"/>
                                          </p:val>
                                        </p:tav>
                                        <p:tav tm="100000">
                                          <p:val>
                                            <p:strVal val="#ppt_x"/>
                                          </p:val>
                                        </p:tav>
                                      </p:tavLst>
                                    </p:anim>
                                    <p:anim calcmode="lin" valueType="num">
                                      <p:cBhvr>
                                        <p:cTn id="28" dur="500" fill="hold"/>
                                        <p:tgtEl>
                                          <p:spTgt spid="10"/>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 calcmode="lin" valueType="num">
                                      <p:cBhvr>
                                        <p:cTn id="33" dur="500" fill="hold"/>
                                        <p:tgtEl>
                                          <p:spTgt spid="11"/>
                                        </p:tgtEl>
                                        <p:attrNameLst>
                                          <p:attrName>ppt_x</p:attrName>
                                        </p:attrNameLst>
                                      </p:cBhvr>
                                      <p:tavLst>
                                        <p:tav tm="0">
                                          <p:val>
                                            <p:fltVal val="0.5"/>
                                          </p:val>
                                        </p:tav>
                                        <p:tav tm="100000">
                                          <p:val>
                                            <p:strVal val="#ppt_x"/>
                                          </p:val>
                                        </p:tav>
                                      </p:tavLst>
                                    </p:anim>
                                    <p:anim calcmode="lin" valueType="num">
                                      <p:cBhvr>
                                        <p:cTn id="34" dur="500" fill="hold"/>
                                        <p:tgtEl>
                                          <p:spTgt spid="11"/>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 calcmode="lin" valueType="num">
                                      <p:cBhvr>
                                        <p:cTn id="39" dur="500" fill="hold"/>
                                        <p:tgtEl>
                                          <p:spTgt spid="12"/>
                                        </p:tgtEl>
                                        <p:attrNameLst>
                                          <p:attrName>ppt_x</p:attrName>
                                        </p:attrNameLst>
                                      </p:cBhvr>
                                      <p:tavLst>
                                        <p:tav tm="0">
                                          <p:val>
                                            <p:fltVal val="0.5"/>
                                          </p:val>
                                        </p:tav>
                                        <p:tav tm="100000">
                                          <p:val>
                                            <p:strVal val="#ppt_x"/>
                                          </p:val>
                                        </p:tav>
                                      </p:tavLst>
                                    </p:anim>
                                    <p:anim calcmode="lin" valueType="num">
                                      <p:cBhvr>
                                        <p:cTn id="40" dur="500" fill="hold"/>
                                        <p:tgtEl>
                                          <p:spTgt spid="12"/>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 calcmode="lin" valueType="num">
                                      <p:cBhvr>
                                        <p:cTn id="45" dur="500" fill="hold"/>
                                        <p:tgtEl>
                                          <p:spTgt spid="13"/>
                                        </p:tgtEl>
                                        <p:attrNameLst>
                                          <p:attrName>ppt_x</p:attrName>
                                        </p:attrNameLst>
                                      </p:cBhvr>
                                      <p:tavLst>
                                        <p:tav tm="0">
                                          <p:val>
                                            <p:fltVal val="0.5"/>
                                          </p:val>
                                        </p:tav>
                                        <p:tav tm="100000">
                                          <p:val>
                                            <p:strVal val="#ppt_x"/>
                                          </p:val>
                                        </p:tav>
                                      </p:tavLst>
                                    </p:anim>
                                    <p:anim calcmode="lin" valueType="num">
                                      <p:cBhvr>
                                        <p:cTn id="46" dur="500" fill="hold"/>
                                        <p:tgtEl>
                                          <p:spTgt spid="13"/>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 calcmode="lin" valueType="num">
                                      <p:cBhvr>
                                        <p:cTn id="51" dur="500" fill="hold"/>
                                        <p:tgtEl>
                                          <p:spTgt spid="14"/>
                                        </p:tgtEl>
                                        <p:attrNameLst>
                                          <p:attrName>ppt_x</p:attrName>
                                        </p:attrNameLst>
                                      </p:cBhvr>
                                      <p:tavLst>
                                        <p:tav tm="0">
                                          <p:val>
                                            <p:fltVal val="0.5"/>
                                          </p:val>
                                        </p:tav>
                                        <p:tav tm="100000">
                                          <p:val>
                                            <p:strVal val="#ppt_x"/>
                                          </p:val>
                                        </p:tav>
                                      </p:tavLst>
                                    </p:anim>
                                    <p:anim calcmode="lin" valueType="num">
                                      <p:cBhvr>
                                        <p:cTn id="52" dur="500" fill="hold"/>
                                        <p:tgtEl>
                                          <p:spTgt spid="14"/>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 calcmode="lin" valueType="num">
                                      <p:cBhvr>
                                        <p:cTn id="57" dur="500" fill="hold"/>
                                        <p:tgtEl>
                                          <p:spTgt spid="15"/>
                                        </p:tgtEl>
                                        <p:attrNameLst>
                                          <p:attrName>ppt_x</p:attrName>
                                        </p:attrNameLst>
                                      </p:cBhvr>
                                      <p:tavLst>
                                        <p:tav tm="0">
                                          <p:val>
                                            <p:fltVal val="0.5"/>
                                          </p:val>
                                        </p:tav>
                                        <p:tav tm="100000">
                                          <p:val>
                                            <p:strVal val="#ppt_x"/>
                                          </p:val>
                                        </p:tav>
                                      </p:tavLst>
                                    </p:anim>
                                    <p:anim calcmode="lin" valueType="num">
                                      <p:cBhvr>
                                        <p:cTn id="58" dur="500" fill="hold"/>
                                        <p:tgtEl>
                                          <p:spTgt spid="15"/>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 calcmode="lin" valueType="num">
                                      <p:cBhvr>
                                        <p:cTn id="63" dur="500" fill="hold"/>
                                        <p:tgtEl>
                                          <p:spTgt spid="16"/>
                                        </p:tgtEl>
                                        <p:attrNameLst>
                                          <p:attrName>ppt_x</p:attrName>
                                        </p:attrNameLst>
                                      </p:cBhvr>
                                      <p:tavLst>
                                        <p:tav tm="0">
                                          <p:val>
                                            <p:fltVal val="0.5"/>
                                          </p:val>
                                        </p:tav>
                                        <p:tav tm="100000">
                                          <p:val>
                                            <p:strVal val="#ppt_x"/>
                                          </p:val>
                                        </p:tav>
                                      </p:tavLst>
                                    </p:anim>
                                    <p:anim calcmode="lin" valueType="num">
                                      <p:cBhvr>
                                        <p:cTn id="64" dur="500" fill="hold"/>
                                        <p:tgtEl>
                                          <p:spTgt spid="16"/>
                                        </p:tgtEl>
                                        <p:attrNameLst>
                                          <p:attrName>ppt_y</p:attrName>
                                        </p:attrNameLst>
                                      </p:cBhvr>
                                      <p:tavLst>
                                        <p:tav tm="0">
                                          <p:val>
                                            <p:fltVal val="0.5"/>
                                          </p:val>
                                        </p:tav>
                                        <p:tav tm="100000">
                                          <p:val>
                                            <p:strVal val="#ppt_y"/>
                                          </p:val>
                                        </p:tav>
                                      </p:tavLst>
                                    </p:anim>
                                  </p:childTnLst>
                                </p:cTn>
                              </p:par>
                              <p:par>
                                <p:cTn id="65" presetID="23" presetClass="entr" presetSubtype="528"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 calcmode="lin" valueType="num">
                                      <p:cBhvr>
                                        <p:cTn id="69" dur="500" fill="hold"/>
                                        <p:tgtEl>
                                          <p:spTgt spid="17"/>
                                        </p:tgtEl>
                                        <p:attrNameLst>
                                          <p:attrName>ppt_x</p:attrName>
                                        </p:attrNameLst>
                                      </p:cBhvr>
                                      <p:tavLst>
                                        <p:tav tm="0">
                                          <p:val>
                                            <p:fltVal val="0.5"/>
                                          </p:val>
                                        </p:tav>
                                        <p:tav tm="100000">
                                          <p:val>
                                            <p:strVal val="#ppt_x"/>
                                          </p:val>
                                        </p:tav>
                                      </p:tavLst>
                                    </p:anim>
                                    <p:anim calcmode="lin" valueType="num">
                                      <p:cBhvr>
                                        <p:cTn id="70" dur="500" fill="hold"/>
                                        <p:tgtEl>
                                          <p:spTgt spid="17"/>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 calcmode="lin" valueType="num">
                                      <p:cBhvr>
                                        <p:cTn id="75" dur="500" fill="hold"/>
                                        <p:tgtEl>
                                          <p:spTgt spid="18"/>
                                        </p:tgtEl>
                                        <p:attrNameLst>
                                          <p:attrName>ppt_x</p:attrName>
                                        </p:attrNameLst>
                                      </p:cBhvr>
                                      <p:tavLst>
                                        <p:tav tm="0">
                                          <p:val>
                                            <p:fltVal val="0.5"/>
                                          </p:val>
                                        </p:tav>
                                        <p:tav tm="100000">
                                          <p:val>
                                            <p:strVal val="#ppt_x"/>
                                          </p:val>
                                        </p:tav>
                                      </p:tavLst>
                                    </p:anim>
                                    <p:anim calcmode="lin" valueType="num">
                                      <p:cBhvr>
                                        <p:cTn id="76" dur="500" fill="hold"/>
                                        <p:tgtEl>
                                          <p:spTgt spid="18"/>
                                        </p:tgtEl>
                                        <p:attrNameLst>
                                          <p:attrName>ppt_y</p:attrName>
                                        </p:attrNameLst>
                                      </p:cBhvr>
                                      <p:tavLst>
                                        <p:tav tm="0">
                                          <p:val>
                                            <p:fltVal val="0.5"/>
                                          </p:val>
                                        </p:tav>
                                        <p:tav tm="100000">
                                          <p:val>
                                            <p:strVal val="#ppt_y"/>
                                          </p:val>
                                        </p:tav>
                                      </p:tavLst>
                                    </p:anim>
                                  </p:childTnLst>
                                </p:cTn>
                              </p:par>
                              <p:par>
                                <p:cTn id="77" presetID="23" presetClass="entr" presetSubtype="528"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 calcmode="lin" valueType="num">
                                      <p:cBhvr>
                                        <p:cTn id="81" dur="500" fill="hold"/>
                                        <p:tgtEl>
                                          <p:spTgt spid="19"/>
                                        </p:tgtEl>
                                        <p:attrNameLst>
                                          <p:attrName>ppt_x</p:attrName>
                                        </p:attrNameLst>
                                      </p:cBhvr>
                                      <p:tavLst>
                                        <p:tav tm="0">
                                          <p:val>
                                            <p:fltVal val="0.5"/>
                                          </p:val>
                                        </p:tav>
                                        <p:tav tm="100000">
                                          <p:val>
                                            <p:strVal val="#ppt_x"/>
                                          </p:val>
                                        </p:tav>
                                      </p:tavLst>
                                    </p:anim>
                                    <p:anim calcmode="lin" valueType="num">
                                      <p:cBhvr>
                                        <p:cTn id="82" dur="500" fill="hold"/>
                                        <p:tgtEl>
                                          <p:spTgt spid="19"/>
                                        </p:tgtEl>
                                        <p:attrNameLst>
                                          <p:attrName>ppt_y</p:attrName>
                                        </p:attrNameLst>
                                      </p:cBhvr>
                                      <p:tavLst>
                                        <p:tav tm="0">
                                          <p:val>
                                            <p:fltVal val="0.5"/>
                                          </p:val>
                                        </p:tav>
                                        <p:tav tm="100000">
                                          <p:val>
                                            <p:strVal val="#ppt_y"/>
                                          </p:val>
                                        </p:tav>
                                      </p:tavLst>
                                    </p:anim>
                                  </p:childTnLst>
                                </p:cTn>
                              </p:par>
                            </p:childTnLst>
                          </p:cTn>
                        </p:par>
                        <p:par>
                          <p:cTn id="83" fill="hold">
                            <p:stCondLst>
                              <p:cond delay="1850"/>
                            </p:stCondLst>
                            <p:childTnLst>
                              <p:par>
                                <p:cTn id="84" presetID="10"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ppt_w</p:attrName>
                                        </p:attrNameLst>
                                      </p:cBhvr>
                                      <p:tavLst>
                                        <p:tav tm="0">
                                          <p:val>
                                            <p:fltVal val="0"/>
                                          </p:val>
                                        </p:tav>
                                        <p:tav tm="100000">
                                          <p:val>
                                            <p:strVal val="#ppt_w"/>
                                          </p:val>
                                        </p:tav>
                                      </p:tavLst>
                                    </p:anim>
                                    <p:anim calcmode="lin" valueType="num">
                                      <p:cBhvr>
                                        <p:cTn id="87" dur="500" fill="hold"/>
                                        <p:tgtEl>
                                          <p:spTgt spid="30"/>
                                        </p:tgtEl>
                                        <p:attrNameLst>
                                          <p:attrName>ppt_h</p:attrName>
                                        </p:attrNameLst>
                                      </p:cBhvr>
                                      <p:tavLst>
                                        <p:tav tm="0">
                                          <p:val>
                                            <p:fltVal val="0"/>
                                          </p:val>
                                        </p:tav>
                                        <p:tav tm="100000">
                                          <p:val>
                                            <p:strVal val="#ppt_h"/>
                                          </p:val>
                                        </p:tav>
                                      </p:tavLst>
                                    </p:anim>
                                    <p:animEffect>
                                      <p:cBhvr>
                                        <p:cTn id="88" dur="500"/>
                                        <p:tgtEl>
                                          <p:spTgt spid="30"/>
                                        </p:tgtEl>
                                      </p:cBhvr>
                                    </p:animEffect>
                                  </p:childTnLst>
                                </p:cTn>
                              </p:par>
                            </p:childTnLst>
                          </p:cTn>
                        </p:par>
                        <p:par>
                          <p:cTn id="89" fill="hold">
                            <p:stCondLst>
                              <p:cond delay="2350"/>
                            </p:stCondLst>
                            <p:childTnLst>
                              <p:par>
                                <p:cTn id="90" presetID="22" presetClass="entr" presetSubtype="8"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Effect>
                                      <p:cBhvr>
                                        <p:cTn id="92" dur="500"/>
                                        <p:tgtEl>
                                          <p:spTgt spid="25"/>
                                        </p:tgtEl>
                                      </p:cBhvr>
                                    </p:animEffect>
                                  </p:childTnLst>
                                </p:cTn>
                              </p:par>
                            </p:childTnLst>
                          </p:cTn>
                        </p:par>
                        <p:par>
                          <p:cTn id="93" fill="hold">
                            <p:stCondLst>
                              <p:cond delay="2850"/>
                            </p:stCondLst>
                            <p:childTnLst>
                              <p:par>
                                <p:cTn id="94" presetID="42"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childTnLst>
                          </p:cTn>
                        </p:par>
                        <p:par>
                          <p:cTn id="99" fill="hold">
                            <p:stCondLst>
                              <p:cond delay="3850"/>
                            </p:stCondLst>
                            <p:childTnLst>
                              <p:par>
                                <p:cTn id="100" presetID="22" presetClass="entr" presetSubtype="8" fill="hold" grpId="0" nodeType="afterEffect">
                                  <p:stCondLst>
                                    <p:cond delay="0"/>
                                  </p:stCondLst>
                                  <p:childTnLst>
                                    <p:set>
                                      <p:cBhvr>
                                        <p:cTn id="101" dur="1" fill="hold">
                                          <p:stCondLst>
                                            <p:cond delay="0"/>
                                          </p:stCondLst>
                                        </p:cTn>
                                        <p:tgtEl>
                                          <p:spTgt spid="26"/>
                                        </p:tgtEl>
                                        <p:attrNameLst>
                                          <p:attrName>style.visibility</p:attrName>
                                        </p:attrNameLst>
                                      </p:cBhvr>
                                      <p:to>
                                        <p:strVal val="visible"/>
                                      </p:to>
                                    </p:set>
                                    <p:animEffect>
                                      <p:cBhvr>
                                        <p:cTn id="102" dur="500"/>
                                        <p:tgtEl>
                                          <p:spTgt spid="26"/>
                                        </p:tgtEl>
                                      </p:cBhvr>
                                    </p:animEffect>
                                  </p:childTnLst>
                                </p:cTn>
                              </p:par>
                            </p:childTnLst>
                          </p:cTn>
                        </p:par>
                        <p:par>
                          <p:cTn id="103" fill="hold">
                            <p:stCondLst>
                              <p:cond delay="4350"/>
                            </p:stCondLst>
                            <p:childTnLst>
                              <p:par>
                                <p:cTn id="104" presetID="42" presetClass="entr" presetSubtype="0" fill="hold" grpId="0" nodeType="afterEffect">
                                  <p:stCondLst>
                                    <p:cond delay="0"/>
                                  </p:stCondLst>
                                  <p:childTnLst>
                                    <p:set>
                                      <p:cBhvr>
                                        <p:cTn id="105" dur="1" fill="hold">
                                          <p:stCondLst>
                                            <p:cond delay="0"/>
                                          </p:stCondLst>
                                        </p:cTn>
                                        <p:tgtEl>
                                          <p:spTgt spid="21"/>
                                        </p:tgtEl>
                                        <p:attrNameLst>
                                          <p:attrName>style.visibility</p:attrName>
                                        </p:attrNameLst>
                                      </p:cBhvr>
                                      <p:to>
                                        <p:strVal val="visible"/>
                                      </p:to>
                                    </p:set>
                                    <p:animEffect>
                                      <p:cBhvr>
                                        <p:cTn id="106" dur="1000"/>
                                        <p:tgtEl>
                                          <p:spTgt spid="21"/>
                                        </p:tgtEl>
                                      </p:cBhvr>
                                    </p:animEffect>
                                    <p:anim calcmode="lin" valueType="num">
                                      <p:cBhvr>
                                        <p:cTn id="107" dur="1000" fill="hold"/>
                                        <p:tgtEl>
                                          <p:spTgt spid="21"/>
                                        </p:tgtEl>
                                        <p:attrNameLst>
                                          <p:attrName>ppt_x</p:attrName>
                                        </p:attrNameLst>
                                      </p:cBhvr>
                                      <p:tavLst>
                                        <p:tav tm="0">
                                          <p:val>
                                            <p:strVal val="#ppt_x"/>
                                          </p:val>
                                        </p:tav>
                                        <p:tav tm="100000">
                                          <p:val>
                                            <p:strVal val="#ppt_x"/>
                                          </p:val>
                                        </p:tav>
                                      </p:tavLst>
                                    </p:anim>
                                    <p:anim calcmode="lin" valueType="num">
                                      <p:cBhvr>
                                        <p:cTn id="108" dur="1000" fill="hold"/>
                                        <p:tgtEl>
                                          <p:spTgt spid="21"/>
                                        </p:tgtEl>
                                        <p:attrNameLst>
                                          <p:attrName>ppt_y</p:attrName>
                                        </p:attrNameLst>
                                      </p:cBhvr>
                                      <p:tavLst>
                                        <p:tav tm="0">
                                          <p:val>
                                            <p:strVal val="#ppt_y+.1"/>
                                          </p:val>
                                        </p:tav>
                                        <p:tav tm="100000">
                                          <p:val>
                                            <p:strVal val="#ppt_y"/>
                                          </p:val>
                                        </p:tav>
                                      </p:tavLst>
                                    </p:anim>
                                  </p:childTnLst>
                                </p:cTn>
                              </p:par>
                            </p:childTnLst>
                          </p:cTn>
                        </p:par>
                        <p:par>
                          <p:cTn id="109" fill="hold">
                            <p:stCondLst>
                              <p:cond delay="5350"/>
                            </p:stCondLst>
                            <p:childTnLst>
                              <p:par>
                                <p:cTn id="110" presetID="22" presetClass="entr" presetSubtype="8"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p:cBhvr>
                                        <p:cTn id="112" dur="500"/>
                                        <p:tgtEl>
                                          <p:spTgt spid="27"/>
                                        </p:tgtEl>
                                      </p:cBhvr>
                                    </p:animEffect>
                                  </p:childTnLst>
                                </p:cTn>
                              </p:par>
                            </p:childTnLst>
                          </p:cTn>
                        </p:par>
                        <p:par>
                          <p:cTn id="113" fill="hold">
                            <p:stCondLst>
                              <p:cond delay="5850"/>
                            </p:stCondLst>
                            <p:childTnLst>
                              <p:par>
                                <p:cTn id="114" presetID="42" presetClass="entr" presetSubtype="0"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p:cBhvr>
                                        <p:cTn id="116" dur="1000"/>
                                        <p:tgtEl>
                                          <p:spTgt spid="22"/>
                                        </p:tgtEl>
                                      </p:cBhvr>
                                    </p:animEffect>
                                    <p:anim calcmode="lin" valueType="num">
                                      <p:cBhvr>
                                        <p:cTn id="117" dur="1000" fill="hold"/>
                                        <p:tgtEl>
                                          <p:spTgt spid="22"/>
                                        </p:tgtEl>
                                        <p:attrNameLst>
                                          <p:attrName>ppt_x</p:attrName>
                                        </p:attrNameLst>
                                      </p:cBhvr>
                                      <p:tavLst>
                                        <p:tav tm="0">
                                          <p:val>
                                            <p:strVal val="#ppt_x"/>
                                          </p:val>
                                        </p:tav>
                                        <p:tav tm="100000">
                                          <p:val>
                                            <p:strVal val="#ppt_x"/>
                                          </p:val>
                                        </p:tav>
                                      </p:tavLst>
                                    </p:anim>
                                    <p:anim calcmode="lin" valueType="num">
                                      <p:cBhvr>
                                        <p:cTn id="118" dur="1000" fill="hold"/>
                                        <p:tgtEl>
                                          <p:spTgt spid="22"/>
                                        </p:tgtEl>
                                        <p:attrNameLst>
                                          <p:attrName>ppt_y</p:attrName>
                                        </p:attrNameLst>
                                      </p:cBhvr>
                                      <p:tavLst>
                                        <p:tav tm="0">
                                          <p:val>
                                            <p:strVal val="#ppt_y+.1"/>
                                          </p:val>
                                        </p:tav>
                                        <p:tav tm="100000">
                                          <p:val>
                                            <p:strVal val="#ppt_y"/>
                                          </p:val>
                                        </p:tav>
                                      </p:tavLst>
                                    </p:anim>
                                  </p:childTnLst>
                                </p:cTn>
                              </p:par>
                            </p:childTnLst>
                          </p:cTn>
                        </p:par>
                        <p:par>
                          <p:cTn id="119" fill="hold">
                            <p:stCondLst>
                              <p:cond delay="6850"/>
                            </p:stCondLst>
                            <p:childTnLst>
                              <p:par>
                                <p:cTn id="120" presetID="22" presetClass="entr" presetSubtype="8" fill="hold" grpId="0" nodeType="afterEffect">
                                  <p:stCondLst>
                                    <p:cond delay="0"/>
                                  </p:stCondLst>
                                  <p:childTnLst>
                                    <p:set>
                                      <p:cBhvr>
                                        <p:cTn id="121" dur="1" fill="hold">
                                          <p:stCondLst>
                                            <p:cond delay="0"/>
                                          </p:stCondLst>
                                        </p:cTn>
                                        <p:tgtEl>
                                          <p:spTgt spid="28"/>
                                        </p:tgtEl>
                                        <p:attrNameLst>
                                          <p:attrName>style.visibility</p:attrName>
                                        </p:attrNameLst>
                                      </p:cBhvr>
                                      <p:to>
                                        <p:strVal val="visible"/>
                                      </p:to>
                                    </p:set>
                                    <p:animEffect>
                                      <p:cBhvr>
                                        <p:cTn id="122" dur="500"/>
                                        <p:tgtEl>
                                          <p:spTgt spid="28"/>
                                        </p:tgtEl>
                                      </p:cBhvr>
                                    </p:animEffect>
                                  </p:childTnLst>
                                </p:cTn>
                              </p:par>
                            </p:childTnLst>
                          </p:cTn>
                        </p:par>
                        <p:par>
                          <p:cTn id="123" fill="hold">
                            <p:stCondLst>
                              <p:cond delay="7350"/>
                            </p:stCondLst>
                            <p:childTnLst>
                              <p:par>
                                <p:cTn id="124" presetID="42" presetClass="entr" presetSubtype="0" fill="hold" grpId="0" nodeType="afterEffect">
                                  <p:stCondLst>
                                    <p:cond delay="0"/>
                                  </p:stCondLst>
                                  <p:childTnLst>
                                    <p:set>
                                      <p:cBhvr>
                                        <p:cTn id="125" dur="1" fill="hold">
                                          <p:stCondLst>
                                            <p:cond delay="0"/>
                                          </p:stCondLst>
                                        </p:cTn>
                                        <p:tgtEl>
                                          <p:spTgt spid="23"/>
                                        </p:tgtEl>
                                        <p:attrNameLst>
                                          <p:attrName>style.visibility</p:attrName>
                                        </p:attrNameLst>
                                      </p:cBhvr>
                                      <p:to>
                                        <p:strVal val="visible"/>
                                      </p:to>
                                    </p:set>
                                    <p:animEffect>
                                      <p:cBhvr>
                                        <p:cTn id="126" dur="1000"/>
                                        <p:tgtEl>
                                          <p:spTgt spid="23"/>
                                        </p:tgtEl>
                                      </p:cBhvr>
                                    </p:animEffect>
                                    <p:anim calcmode="lin" valueType="num">
                                      <p:cBhvr>
                                        <p:cTn id="127" dur="1000" fill="hold"/>
                                        <p:tgtEl>
                                          <p:spTgt spid="23"/>
                                        </p:tgtEl>
                                        <p:attrNameLst>
                                          <p:attrName>ppt_x</p:attrName>
                                        </p:attrNameLst>
                                      </p:cBhvr>
                                      <p:tavLst>
                                        <p:tav tm="0">
                                          <p:val>
                                            <p:strVal val="#ppt_x"/>
                                          </p:val>
                                        </p:tav>
                                        <p:tav tm="100000">
                                          <p:val>
                                            <p:strVal val="#ppt_x"/>
                                          </p:val>
                                        </p:tav>
                                      </p:tavLst>
                                    </p:anim>
                                    <p:anim calcmode="lin" valueType="num">
                                      <p:cBhvr>
                                        <p:cTn id="128" dur="1000" fill="hold"/>
                                        <p:tgtEl>
                                          <p:spTgt spid="23"/>
                                        </p:tgtEl>
                                        <p:attrNameLst>
                                          <p:attrName>ppt_y</p:attrName>
                                        </p:attrNameLst>
                                      </p:cBhvr>
                                      <p:tavLst>
                                        <p:tav tm="0">
                                          <p:val>
                                            <p:strVal val="#ppt_y+.1"/>
                                          </p:val>
                                        </p:tav>
                                        <p:tav tm="100000">
                                          <p:val>
                                            <p:strVal val="#ppt_y"/>
                                          </p:val>
                                        </p:tav>
                                      </p:tavLst>
                                    </p:anim>
                                  </p:childTnLst>
                                </p:cTn>
                              </p:par>
                            </p:childTnLst>
                          </p:cTn>
                        </p:par>
                        <p:par>
                          <p:cTn id="129" fill="hold">
                            <p:stCondLst>
                              <p:cond delay="8350"/>
                            </p:stCondLst>
                            <p:childTnLst>
                              <p:par>
                                <p:cTn id="130" presetID="22" presetClass="entr" presetSubtype="8" fill="hold" grpId="0" nodeType="afterEffect">
                                  <p:stCondLst>
                                    <p:cond delay="0"/>
                                  </p:stCondLst>
                                  <p:childTnLst>
                                    <p:set>
                                      <p:cBhvr>
                                        <p:cTn id="131" dur="1" fill="hold">
                                          <p:stCondLst>
                                            <p:cond delay="0"/>
                                          </p:stCondLst>
                                        </p:cTn>
                                        <p:tgtEl>
                                          <p:spTgt spid="29"/>
                                        </p:tgtEl>
                                        <p:attrNameLst>
                                          <p:attrName>style.visibility</p:attrName>
                                        </p:attrNameLst>
                                      </p:cBhvr>
                                      <p:to>
                                        <p:strVal val="visible"/>
                                      </p:to>
                                    </p:set>
                                    <p:animEffect>
                                      <p:cBhvr>
                                        <p:cTn id="132" dur="500"/>
                                        <p:tgtEl>
                                          <p:spTgt spid="29"/>
                                        </p:tgtEl>
                                      </p:cBhvr>
                                    </p:animEffect>
                                  </p:childTnLst>
                                </p:cTn>
                              </p:par>
                            </p:childTnLst>
                          </p:cTn>
                        </p:par>
                        <p:par>
                          <p:cTn id="133" fill="hold">
                            <p:stCondLst>
                              <p:cond delay="8850"/>
                            </p:stCondLst>
                            <p:childTnLst>
                              <p:par>
                                <p:cTn id="134" presetID="42" presetClass="entr" presetSubtype="0"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Effect>
                                      <p:cBhvr>
                                        <p:cTn id="136" dur="1000"/>
                                        <p:tgtEl>
                                          <p:spTgt spid="24"/>
                                        </p:tgtEl>
                                      </p:cBhvr>
                                    </p:animEffect>
                                    <p:anim calcmode="lin" valueType="num">
                                      <p:cBhvr>
                                        <p:cTn id="137" dur="1000" fill="hold"/>
                                        <p:tgtEl>
                                          <p:spTgt spid="24"/>
                                        </p:tgtEl>
                                        <p:attrNameLst>
                                          <p:attrName>ppt_x</p:attrName>
                                        </p:attrNameLst>
                                      </p:cBhvr>
                                      <p:tavLst>
                                        <p:tav tm="0">
                                          <p:val>
                                            <p:strVal val="#ppt_x"/>
                                          </p:val>
                                        </p:tav>
                                        <p:tav tm="100000">
                                          <p:val>
                                            <p:strVal val="#ppt_x"/>
                                          </p:val>
                                        </p:tav>
                                      </p:tavLst>
                                    </p:anim>
                                    <p:anim calcmode="lin" valueType="num">
                                      <p:cBhvr>
                                        <p:cTn id="13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ldLvl="0" animBg="1" autoUpdateAnimBg="0"/>
      <p:bldP spid="11" grpId="0" bldLvl="0" animBg="1" autoUpdateAnimBg="0"/>
      <p:bldP spid="12" grpId="0" bldLvl="0" animBg="1" autoUpdateAnimBg="0"/>
      <p:bldP spid="13" grpId="0" bldLvl="0" animBg="1" autoUpdateAnimBg="0"/>
      <p:bldP spid="14" grpId="0" bldLvl="0" animBg="1"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TextBox 8"/>
          <p:cNvSpPr txBox="1">
            <a:spLocks noChangeArrowheads="1"/>
          </p:cNvSpPr>
          <p:nvPr/>
        </p:nvSpPr>
        <p:spPr bwMode="auto">
          <a:xfrm>
            <a:off x="7635478" y="2494360"/>
            <a:ext cx="1089422" cy="52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mn-lt"/>
                <a:ea typeface="+mn-ea"/>
                <a:cs typeface="+mn-ea"/>
                <a:sym typeface="+mn-lt"/>
              </a:rPr>
              <a:t>请在此处输入您的文本</a:t>
            </a:r>
          </a:p>
        </p:txBody>
      </p:sp>
      <p:sp>
        <p:nvSpPr>
          <p:cNvPr id="11" name="燕尾形箭头 23"/>
          <p:cNvSpPr>
            <a:spLocks noChangeArrowheads="1"/>
          </p:cNvSpPr>
          <p:nvPr/>
        </p:nvSpPr>
        <p:spPr bwMode="auto">
          <a:xfrm rot="16200000">
            <a:off x="5907881" y="1487091"/>
            <a:ext cx="944166" cy="979884"/>
          </a:xfrm>
          <a:prstGeom prst="notchedRightArrow">
            <a:avLst>
              <a:gd name="adj1" fmla="val 60009"/>
              <a:gd name="adj2" fmla="val 36500"/>
            </a:avLst>
          </a:prstGeom>
          <a:solidFill>
            <a:srgbClr val="4CA6C6"/>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cs typeface="+mn-ea"/>
              <a:sym typeface="+mn-lt"/>
            </a:endParaRPr>
          </a:p>
        </p:txBody>
      </p:sp>
      <p:sp>
        <p:nvSpPr>
          <p:cNvPr id="12" name="燕尾形箭头 24"/>
          <p:cNvSpPr>
            <a:spLocks noChangeArrowheads="1"/>
          </p:cNvSpPr>
          <p:nvPr/>
        </p:nvSpPr>
        <p:spPr bwMode="auto">
          <a:xfrm>
            <a:off x="6672263" y="2250282"/>
            <a:ext cx="944166" cy="979885"/>
          </a:xfrm>
          <a:prstGeom prst="notchedRightArrow">
            <a:avLst>
              <a:gd name="adj1" fmla="val 60009"/>
              <a:gd name="adj2" fmla="val 36500"/>
            </a:avLst>
          </a:prstGeom>
          <a:solidFill>
            <a:srgbClr val="4CA6C6"/>
          </a:solidFill>
          <a:ln>
            <a:noFill/>
          </a:ln>
          <a:extLst/>
        </p:spPr>
        <p:txBody>
          <a:bodyPr lIns="68580" tIns="34290" rIns="68580" bIns="34290" anchor="ctr"/>
          <a:lstStyle/>
          <a:p>
            <a:pPr algn="ctr">
              <a:defRPr/>
            </a:pPr>
            <a:endParaRPr lang="zh-CN" altLang="en-US" sz="1100" kern="0">
              <a:cs typeface="+mn-ea"/>
              <a:sym typeface="+mn-lt"/>
            </a:endParaRPr>
          </a:p>
        </p:txBody>
      </p:sp>
      <p:sp>
        <p:nvSpPr>
          <p:cNvPr id="13" name="燕尾形箭头 25"/>
          <p:cNvSpPr>
            <a:spLocks noChangeArrowheads="1"/>
          </p:cNvSpPr>
          <p:nvPr/>
        </p:nvSpPr>
        <p:spPr bwMode="auto">
          <a:xfrm flipH="1">
            <a:off x="5138738" y="2250282"/>
            <a:ext cx="944166" cy="979885"/>
          </a:xfrm>
          <a:prstGeom prst="notchedRightArrow">
            <a:avLst>
              <a:gd name="adj1" fmla="val 60009"/>
              <a:gd name="adj2" fmla="val 36500"/>
            </a:avLst>
          </a:prstGeom>
          <a:solidFill>
            <a:srgbClr val="4CA6C6"/>
          </a:solidFill>
          <a:ln>
            <a:noFill/>
          </a:ln>
          <a:extLst/>
        </p:spPr>
        <p:txBody>
          <a:bodyPr lIns="68580" tIns="34290" rIns="68580" bIns="34290" anchor="ctr"/>
          <a:lstStyle/>
          <a:p>
            <a:pPr algn="ctr">
              <a:defRPr/>
            </a:pPr>
            <a:endParaRPr lang="zh-CN" altLang="en-US" sz="1100" kern="0">
              <a:cs typeface="+mn-ea"/>
              <a:sym typeface="+mn-lt"/>
            </a:endParaRPr>
          </a:p>
        </p:txBody>
      </p:sp>
      <p:sp>
        <p:nvSpPr>
          <p:cNvPr id="14" name="TextBox 7"/>
          <p:cNvSpPr txBox="1">
            <a:spLocks noChangeArrowheads="1"/>
          </p:cNvSpPr>
          <p:nvPr/>
        </p:nvSpPr>
        <p:spPr bwMode="auto">
          <a:xfrm>
            <a:off x="5913835" y="2607469"/>
            <a:ext cx="932259"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latin typeface="+mn-lt"/>
                <a:ea typeface="+mn-ea"/>
                <a:cs typeface="+mn-ea"/>
                <a:sym typeface="+mn-lt"/>
              </a:rPr>
              <a:t>标题</a:t>
            </a:r>
          </a:p>
        </p:txBody>
      </p:sp>
      <p:sp>
        <p:nvSpPr>
          <p:cNvPr id="15" name="TextBox 8"/>
          <p:cNvSpPr txBox="1">
            <a:spLocks noChangeArrowheads="1"/>
          </p:cNvSpPr>
          <p:nvPr/>
        </p:nvSpPr>
        <p:spPr bwMode="auto">
          <a:xfrm>
            <a:off x="4080273" y="2499123"/>
            <a:ext cx="1063228" cy="52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mn-lt"/>
                <a:ea typeface="+mn-ea"/>
                <a:cs typeface="+mn-ea"/>
                <a:sym typeface="+mn-lt"/>
              </a:rPr>
              <a:t>请在此处输入您的文本</a:t>
            </a:r>
          </a:p>
        </p:txBody>
      </p:sp>
      <p:sp>
        <p:nvSpPr>
          <p:cNvPr id="16" name="TextBox 10"/>
          <p:cNvSpPr txBox="1">
            <a:spLocks noChangeArrowheads="1"/>
          </p:cNvSpPr>
          <p:nvPr/>
        </p:nvSpPr>
        <p:spPr bwMode="auto">
          <a:xfrm>
            <a:off x="5829300" y="1022748"/>
            <a:ext cx="1113235" cy="52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mn-lt"/>
                <a:ea typeface="+mn-ea"/>
                <a:cs typeface="+mn-ea"/>
                <a:sym typeface="+mn-lt"/>
              </a:rPr>
              <a:t>请在此处输入您的文本</a:t>
            </a:r>
          </a:p>
        </p:txBody>
      </p:sp>
      <p:sp>
        <p:nvSpPr>
          <p:cNvPr id="17" name="燕尾形箭头 29"/>
          <p:cNvSpPr>
            <a:spLocks noChangeArrowheads="1"/>
          </p:cNvSpPr>
          <p:nvPr/>
        </p:nvSpPr>
        <p:spPr bwMode="auto">
          <a:xfrm rot="5400000" flipV="1">
            <a:off x="5905501" y="3019426"/>
            <a:ext cx="944165" cy="979884"/>
          </a:xfrm>
          <a:prstGeom prst="notchedRightArrow">
            <a:avLst>
              <a:gd name="adj1" fmla="val 60009"/>
              <a:gd name="adj2" fmla="val 36500"/>
            </a:avLst>
          </a:prstGeom>
          <a:solidFill>
            <a:srgbClr val="4CA6C6"/>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cs typeface="+mn-ea"/>
              <a:sym typeface="+mn-lt"/>
            </a:endParaRPr>
          </a:p>
        </p:txBody>
      </p:sp>
      <p:sp>
        <p:nvSpPr>
          <p:cNvPr id="18" name="TextBox 8"/>
          <p:cNvSpPr txBox="1">
            <a:spLocks noChangeArrowheads="1"/>
          </p:cNvSpPr>
          <p:nvPr/>
        </p:nvSpPr>
        <p:spPr bwMode="auto">
          <a:xfrm>
            <a:off x="5810250" y="3988594"/>
            <a:ext cx="1132285" cy="52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mn-lt"/>
                <a:ea typeface="+mn-ea"/>
                <a:cs typeface="+mn-ea"/>
                <a:sym typeface="+mn-lt"/>
              </a:rPr>
              <a:t>请在此处输入您的文本</a:t>
            </a:r>
          </a:p>
        </p:txBody>
      </p:sp>
      <p:sp>
        <p:nvSpPr>
          <p:cNvPr id="19" name="矩形 18"/>
          <p:cNvSpPr>
            <a:spLocks noChangeArrowheads="1"/>
          </p:cNvSpPr>
          <p:nvPr/>
        </p:nvSpPr>
        <p:spPr bwMode="auto">
          <a:xfrm>
            <a:off x="593180" y="1500055"/>
            <a:ext cx="53579" cy="620316"/>
          </a:xfrm>
          <a:prstGeom prst="rect">
            <a:avLst/>
          </a:prstGeom>
          <a:solidFill>
            <a:srgbClr val="4CA6C6"/>
          </a:solidFill>
          <a:ln w="9525">
            <a:noFill/>
            <a:miter lim="800000"/>
            <a:headEnd/>
            <a:tailEnd/>
          </a:ln>
        </p:spPr>
        <p:txBody>
          <a:bodyPr lIns="68580" tIns="34290" rIns="68580" bIns="34290" anchor="ctr"/>
          <a:lstStyle/>
          <a:p>
            <a:pPr algn="ctr">
              <a:defRPr/>
            </a:pPr>
            <a:endParaRPr lang="zh-CN" altLang="en-US" kern="0">
              <a:cs typeface="+mn-ea"/>
              <a:sym typeface="+mn-lt"/>
            </a:endParaRPr>
          </a:p>
        </p:txBody>
      </p:sp>
      <p:sp>
        <p:nvSpPr>
          <p:cNvPr id="20" name="矩形 70"/>
          <p:cNvSpPr>
            <a:spLocks noChangeArrowheads="1"/>
          </p:cNvSpPr>
          <p:nvPr/>
        </p:nvSpPr>
        <p:spPr bwMode="auto">
          <a:xfrm>
            <a:off x="593180" y="2418027"/>
            <a:ext cx="53579" cy="619125"/>
          </a:xfrm>
          <a:prstGeom prst="rect">
            <a:avLst/>
          </a:prstGeom>
          <a:solidFill>
            <a:srgbClr val="4CA6C6"/>
          </a:solidFill>
          <a:ln w="9525">
            <a:noFill/>
            <a:miter lim="800000"/>
            <a:headEnd/>
            <a:tailEnd/>
          </a:ln>
        </p:spPr>
        <p:txBody>
          <a:bodyPr lIns="68580" tIns="34290" rIns="68580" bIns="34290" anchor="ctr"/>
          <a:lstStyle/>
          <a:p>
            <a:pPr algn="ctr">
              <a:defRPr/>
            </a:pPr>
            <a:endParaRPr lang="zh-CN" altLang="en-US" kern="0">
              <a:cs typeface="+mn-ea"/>
              <a:sym typeface="+mn-lt"/>
            </a:endParaRPr>
          </a:p>
        </p:txBody>
      </p:sp>
      <p:sp>
        <p:nvSpPr>
          <p:cNvPr id="21" name="矩形 75"/>
          <p:cNvSpPr>
            <a:spLocks noChangeArrowheads="1"/>
          </p:cNvSpPr>
          <p:nvPr/>
        </p:nvSpPr>
        <p:spPr bwMode="auto">
          <a:xfrm>
            <a:off x="593180" y="3335999"/>
            <a:ext cx="53579" cy="619125"/>
          </a:xfrm>
          <a:prstGeom prst="rect">
            <a:avLst/>
          </a:prstGeom>
          <a:solidFill>
            <a:srgbClr val="4CA6C6"/>
          </a:solidFill>
          <a:ln w="9525">
            <a:noFill/>
            <a:miter lim="800000"/>
            <a:headEnd/>
            <a:tailEnd/>
          </a:ln>
        </p:spPr>
        <p:txBody>
          <a:bodyPr lIns="68580" tIns="34290" rIns="68580" bIns="34290" anchor="ctr"/>
          <a:lstStyle/>
          <a:p>
            <a:pPr algn="ctr">
              <a:defRPr/>
            </a:pPr>
            <a:endParaRPr lang="zh-CN" altLang="en-US" kern="0">
              <a:cs typeface="+mn-ea"/>
              <a:sym typeface="+mn-lt"/>
            </a:endParaRPr>
          </a:p>
        </p:txBody>
      </p:sp>
      <p:grpSp>
        <p:nvGrpSpPr>
          <p:cNvPr id="22" name="Group 18"/>
          <p:cNvGrpSpPr>
            <a:grpSpLocks/>
          </p:cNvGrpSpPr>
          <p:nvPr/>
        </p:nvGrpSpPr>
        <p:grpSpPr bwMode="auto">
          <a:xfrm>
            <a:off x="755576" y="1417399"/>
            <a:ext cx="2887266" cy="695406"/>
            <a:chOff x="0" y="0"/>
            <a:chExt cx="3850501" cy="928543"/>
          </a:xfrm>
        </p:grpSpPr>
        <p:sp>
          <p:nvSpPr>
            <p:cNvPr id="23"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mn-lt"/>
                  <a:ea typeface="+mn-ea"/>
                  <a:cs typeface="+mn-ea"/>
                  <a:sym typeface="+mn-lt"/>
                </a:rPr>
                <a:t>添加标题</a:t>
              </a:r>
              <a:endParaRPr lang="zh-CN" altLang="en-US" sz="1100" b="1" kern="0" dirty="0">
                <a:latin typeface="+mn-lt"/>
                <a:ea typeface="+mn-ea"/>
                <a:cs typeface="+mn-ea"/>
                <a:sym typeface="+mn-lt"/>
              </a:endParaRPr>
            </a:p>
          </p:txBody>
        </p:sp>
        <p:sp>
          <p:nvSpPr>
            <p:cNvPr id="24"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mn-lt"/>
                  <a:ea typeface="+mn-ea"/>
                  <a:cs typeface="+mn-ea"/>
                  <a:sym typeface="+mn-lt"/>
                </a:rPr>
                <a:t>此处添加详细文本描述，建议与标题相关并符合整体语言风格，语言描述尽量。</a:t>
              </a:r>
            </a:p>
          </p:txBody>
        </p:sp>
      </p:grpSp>
      <p:grpSp>
        <p:nvGrpSpPr>
          <p:cNvPr id="25" name="Group 21"/>
          <p:cNvGrpSpPr>
            <a:grpSpLocks/>
          </p:cNvGrpSpPr>
          <p:nvPr/>
        </p:nvGrpSpPr>
        <p:grpSpPr bwMode="auto">
          <a:xfrm>
            <a:off x="755576" y="2379542"/>
            <a:ext cx="2887266" cy="695854"/>
            <a:chOff x="0" y="0"/>
            <a:chExt cx="3850501" cy="927568"/>
          </a:xfrm>
        </p:grpSpPr>
        <p:sp>
          <p:nvSpPr>
            <p:cNvPr id="26"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mn-lt"/>
                  <a:ea typeface="+mn-ea"/>
                  <a:cs typeface="+mn-ea"/>
                  <a:sym typeface="+mn-lt"/>
                </a:rPr>
                <a:t>添加标题</a:t>
              </a:r>
            </a:p>
          </p:txBody>
        </p:sp>
        <p:sp>
          <p:nvSpPr>
            <p:cNvPr id="27"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mn-lt"/>
                  <a:ea typeface="+mn-ea"/>
                  <a:cs typeface="+mn-ea"/>
                  <a:sym typeface="+mn-lt"/>
                </a:rPr>
                <a:t>此处添加详细文本描述，建议与标题相关并符合整体语言风格，语言描述尽量。</a:t>
              </a:r>
            </a:p>
          </p:txBody>
        </p:sp>
      </p:grpSp>
      <p:grpSp>
        <p:nvGrpSpPr>
          <p:cNvPr id="28" name="Group 24"/>
          <p:cNvGrpSpPr>
            <a:grpSpLocks/>
          </p:cNvGrpSpPr>
          <p:nvPr/>
        </p:nvGrpSpPr>
        <p:grpSpPr bwMode="auto">
          <a:xfrm>
            <a:off x="755576" y="3309651"/>
            <a:ext cx="2887266" cy="695854"/>
            <a:chOff x="0" y="0"/>
            <a:chExt cx="3850501" cy="927568"/>
          </a:xfrm>
        </p:grpSpPr>
        <p:sp>
          <p:nvSpPr>
            <p:cNvPr id="29"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mn-lt"/>
                  <a:ea typeface="+mn-ea"/>
                  <a:cs typeface="+mn-ea"/>
                  <a:sym typeface="+mn-lt"/>
                </a:rPr>
                <a:t>添加标题</a:t>
              </a:r>
            </a:p>
          </p:txBody>
        </p:sp>
        <p:sp>
          <p:nvSpPr>
            <p:cNvPr id="30"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mn-lt"/>
                  <a:ea typeface="+mn-ea"/>
                  <a:cs typeface="+mn-ea"/>
                  <a:sym typeface="+mn-lt"/>
                </a:rPr>
                <a:t>此处添加详细文本描述，建议与标题相关并符合整体语言风格，语言描述尽量。</a:t>
              </a:r>
            </a:p>
          </p:txBody>
        </p:sp>
      </p:grpSp>
    </p:spTree>
    <p:extLst>
      <p:ext uri="{BB962C8B-B14F-4D97-AF65-F5344CB8AC3E}">
        <p14:creationId xmlns:p14="http://schemas.microsoft.com/office/powerpoint/2010/main" val="2310077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0-#ppt_w/2"/>
                                          </p:val>
                                        </p:tav>
                                        <p:tav tm="100000">
                                          <p:val>
                                            <p:strVal val="#ppt_x"/>
                                          </p:val>
                                        </p:tav>
                                      </p:tavLst>
                                    </p:anim>
                                    <p:anim calcmode="lin" valueType="num">
                                      <p:cBhvr additive="base">
                                        <p:cTn id="26" dur="500" fill="hold"/>
                                        <p:tgtEl>
                                          <p:spTgt spid="13"/>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1+#ppt_w/2"/>
                                          </p:val>
                                        </p:tav>
                                        <p:tav tm="100000">
                                          <p:val>
                                            <p:strVal val="#ppt_x"/>
                                          </p:val>
                                        </p:tav>
                                      </p:tavLst>
                                    </p:anim>
                                    <p:anim calcmode="lin" valueType="num">
                                      <p:cBhvr additive="base">
                                        <p:cTn id="30" dur="5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1"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0-#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1850"/>
                            </p:stCondLst>
                            <p:childTnLst>
                              <p:par>
                                <p:cTn id="40" presetID="12" presetClass="entr" presetSubtype="2"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p:tgtEl>
                                          <p:spTgt spid="15"/>
                                        </p:tgtEl>
                                        <p:attrNameLst>
                                          <p:attrName>ppt_x</p:attrName>
                                        </p:attrNameLst>
                                      </p:cBhvr>
                                      <p:tavLst>
                                        <p:tav tm="0">
                                          <p:val>
                                            <p:strVal val="#ppt_x+#ppt_w*1.125000"/>
                                          </p:val>
                                        </p:tav>
                                        <p:tav tm="100000">
                                          <p:val>
                                            <p:strVal val="#ppt_x"/>
                                          </p:val>
                                        </p:tav>
                                      </p:tavLst>
                                    </p:anim>
                                    <p:animEffect transition="in" filter="wipe(left)">
                                      <p:cBhvr>
                                        <p:cTn id="43" dur="500"/>
                                        <p:tgtEl>
                                          <p:spTgt spid="15"/>
                                        </p:tgtEl>
                                      </p:cBhvr>
                                    </p:animEffect>
                                  </p:childTnLst>
                                </p:cTn>
                              </p:par>
                              <p:par>
                                <p:cTn id="44" presetID="12" presetClass="entr" presetSubtype="4"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p:tgtEl>
                                          <p:spTgt spid="16"/>
                                        </p:tgtEl>
                                        <p:attrNameLst>
                                          <p:attrName>ppt_y</p:attrName>
                                        </p:attrNameLst>
                                      </p:cBhvr>
                                      <p:tavLst>
                                        <p:tav tm="0">
                                          <p:val>
                                            <p:strVal val="#ppt_y+#ppt_h*1.125000"/>
                                          </p:val>
                                        </p:tav>
                                        <p:tav tm="100000">
                                          <p:val>
                                            <p:strVal val="#ppt_y"/>
                                          </p:val>
                                        </p:tav>
                                      </p:tavLst>
                                    </p:anim>
                                    <p:animEffect transition="in" filter="wipe(up)">
                                      <p:cBhvr>
                                        <p:cTn id="47" dur="500"/>
                                        <p:tgtEl>
                                          <p:spTgt spid="16"/>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p:tgtEl>
                                          <p:spTgt spid="10"/>
                                        </p:tgtEl>
                                        <p:attrNameLst>
                                          <p:attrName>ppt_x</p:attrName>
                                        </p:attrNameLst>
                                      </p:cBhvr>
                                      <p:tavLst>
                                        <p:tav tm="0">
                                          <p:val>
                                            <p:strVal val="#ppt_x-#ppt_w*1.125000"/>
                                          </p:val>
                                        </p:tav>
                                        <p:tav tm="100000">
                                          <p:val>
                                            <p:strVal val="#ppt_x"/>
                                          </p:val>
                                        </p:tav>
                                      </p:tavLst>
                                    </p:anim>
                                    <p:animEffect transition="in" filter="wipe(right)">
                                      <p:cBhvr>
                                        <p:cTn id="51" dur="500"/>
                                        <p:tgtEl>
                                          <p:spTgt spid="10"/>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ppt_y</p:attrName>
                                        </p:attrNameLst>
                                      </p:cBhvr>
                                      <p:tavLst>
                                        <p:tav tm="0">
                                          <p:val>
                                            <p:strVal val="#ppt_y-#ppt_h*1.125000"/>
                                          </p:val>
                                        </p:tav>
                                        <p:tav tm="100000">
                                          <p:val>
                                            <p:strVal val="#ppt_y"/>
                                          </p:val>
                                        </p:tav>
                                      </p:tavLst>
                                    </p:anim>
                                    <p:animEffect transition="in" filter="wipe(down)">
                                      <p:cBhvr>
                                        <p:cTn id="55" dur="500"/>
                                        <p:tgtEl>
                                          <p:spTgt spid="18"/>
                                        </p:tgtEl>
                                      </p:cBhvr>
                                    </p:animEffect>
                                  </p:childTnLst>
                                </p:cTn>
                              </p:par>
                            </p:childTnLst>
                          </p:cTn>
                        </p:par>
                        <p:par>
                          <p:cTn id="56" fill="hold">
                            <p:stCondLst>
                              <p:cond delay="2350"/>
                            </p:stCondLst>
                            <p:childTnLst>
                              <p:par>
                                <p:cTn id="57" presetID="53"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par>
                          <p:cTn id="62" fill="hold">
                            <p:stCondLst>
                              <p:cond delay="2850"/>
                            </p:stCondLst>
                            <p:childTnLst>
                              <p:par>
                                <p:cTn id="63" presetID="2" presetClass="entr" presetSubtype="4"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ppt_x"/>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0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500" fill="hold"/>
                                        <p:tgtEl>
                                          <p:spTgt spid="19"/>
                                        </p:tgtEl>
                                        <p:attrNameLst>
                                          <p:attrName>ppt_x</p:attrName>
                                        </p:attrNameLst>
                                      </p:cBhvr>
                                      <p:tavLst>
                                        <p:tav tm="0">
                                          <p:val>
                                            <p:strVal val="#ppt_x"/>
                                          </p:val>
                                        </p:tav>
                                        <p:tav tm="100000">
                                          <p:val>
                                            <p:strVal val="#ppt_x"/>
                                          </p:val>
                                        </p:tav>
                                      </p:tavLst>
                                    </p:anim>
                                    <p:anim calcmode="lin" valueType="num">
                                      <p:cBhvr additive="base">
                                        <p:cTn id="70" dur="500" fill="hold"/>
                                        <p:tgtEl>
                                          <p:spTgt spid="1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20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1+#ppt_h/2"/>
                                          </p:val>
                                        </p:tav>
                                        <p:tav tm="100000">
                                          <p:val>
                                            <p:strVal val="#ppt_y"/>
                                          </p:val>
                                        </p:tav>
                                      </p:tavLst>
                                    </p:anim>
                                  </p:childTnLst>
                                </p:cTn>
                              </p:par>
                            </p:childTnLst>
                          </p:cTn>
                        </p:par>
                        <p:par>
                          <p:cTn id="75" fill="hold">
                            <p:stCondLst>
                              <p:cond delay="3550"/>
                            </p:stCondLst>
                            <p:childTnLst>
                              <p:par>
                                <p:cTn id="76" presetID="22" presetClass="entr" presetSubtype="8" fill="hold"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wipe(left)">
                                      <p:cBhvr>
                                        <p:cTn id="78" dur="500"/>
                                        <p:tgtEl>
                                          <p:spTgt spid="22"/>
                                        </p:tgtEl>
                                      </p:cBhvr>
                                    </p:animEffect>
                                  </p:childTnLst>
                                </p:cTn>
                              </p:par>
                            </p:childTnLst>
                          </p:cTn>
                        </p:par>
                        <p:par>
                          <p:cTn id="79" fill="hold">
                            <p:stCondLst>
                              <p:cond delay="4050"/>
                            </p:stCondLst>
                            <p:childTnLst>
                              <p:par>
                                <p:cTn id="80" presetID="22" presetClass="entr" presetSubtype="8"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wipe(left)">
                                      <p:cBhvr>
                                        <p:cTn id="82" dur="500"/>
                                        <p:tgtEl>
                                          <p:spTgt spid="25"/>
                                        </p:tgtEl>
                                      </p:cBhvr>
                                    </p:animEffect>
                                  </p:childTnLst>
                                </p:cTn>
                              </p:par>
                            </p:childTnLst>
                          </p:cTn>
                        </p:par>
                        <p:par>
                          <p:cTn id="83" fill="hold">
                            <p:stCondLst>
                              <p:cond delay="4550"/>
                            </p:stCondLst>
                            <p:childTnLst>
                              <p:par>
                                <p:cTn id="84" presetID="22" presetClass="entr" presetSubtype="8" fill="hold"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left)">
                                      <p:cBhvr>
                                        <p:cTn id="8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2" grpId="0" animBg="1"/>
      <p:bldP spid="13" grpId="0" animBg="1"/>
      <p:bldP spid="14" grpId="0"/>
      <p:bldP spid="15" grpId="0"/>
      <p:bldP spid="16" grpId="0"/>
      <p:bldP spid="17" grpId="0" animBg="1"/>
      <p:bldP spid="18" grpId="0"/>
      <p:bldP spid="19" grpId="0" animBg="1"/>
      <p:bldP spid="20"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2778174"/>
            <a:chOff x="170694" y="177982"/>
            <a:chExt cx="3936004" cy="1195856"/>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8" name="平行四边形 7"/>
            <p:cNvSpPr/>
            <p:nvPr/>
          </p:nvSpPr>
          <p:spPr>
            <a:xfrm>
              <a:off x="376965" y="178257"/>
              <a:ext cx="1036076" cy="779005"/>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9" name="文本框 8"/>
            <p:cNvSpPr txBox="1"/>
            <p:nvPr/>
          </p:nvSpPr>
          <p:spPr>
            <a:xfrm>
              <a:off x="650907" y="284178"/>
              <a:ext cx="569115" cy="1089660"/>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cs typeface="+mn-ea"/>
                  <a:sym typeface="+mn-lt"/>
                </a:rPr>
                <a:t>03</a:t>
              </a:r>
              <a:endParaRPr lang="zh-CN" altLang="en-US" sz="8000" dirty="0">
                <a:solidFill>
                  <a:schemeClr val="bg1">
                    <a:lumMod val="95000"/>
                  </a:schemeClr>
                </a:solidFill>
                <a:cs typeface="+mn-ea"/>
                <a:sym typeface="+mn-lt"/>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cs typeface="+mn-ea"/>
                <a:sym typeface="+mn-lt"/>
              </a:rPr>
              <a:t>单击此处添加标题</a:t>
            </a:r>
            <a:endParaRPr lang="en-GB" altLang="zh-CN" sz="3600" b="1" dirty="0">
              <a:solidFill>
                <a:schemeClr val="tx1">
                  <a:lumMod val="75000"/>
                  <a:lumOff val="25000"/>
                </a:schemeClr>
              </a:solidFill>
              <a:cs typeface="+mn-ea"/>
              <a:sym typeface="+mn-lt"/>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cs typeface="+mn-ea"/>
                <a:sym typeface="+mn-lt"/>
              </a:rPr>
              <a:t>点击此处添加副标题文本内容</a:t>
            </a:r>
          </a:p>
        </p:txBody>
      </p:sp>
      <p:grpSp>
        <p:nvGrpSpPr>
          <p:cNvPr id="27" name="组合 26"/>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28" name="椭圆 27"/>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29" name="组合 28"/>
            <p:cNvGrpSpPr/>
            <p:nvPr/>
          </p:nvGrpSpPr>
          <p:grpSpPr>
            <a:xfrm>
              <a:off x="8605283" y="4234099"/>
              <a:ext cx="630396" cy="548323"/>
              <a:chOff x="11250613" y="919163"/>
              <a:chExt cx="573087" cy="498475"/>
            </a:xfrm>
          </p:grpSpPr>
          <p:sp>
            <p:nvSpPr>
              <p:cNvPr id="30"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31"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32" name="组合 31"/>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33" name="椭圆 32"/>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34"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5" name="组合 34"/>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36" name="椭圆 35"/>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37"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8" name="组合 37"/>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39" name="椭圆 38"/>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40"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31132886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14:bounceEnd="53333">
                                          <p:cBhvr additive="base">
                                            <p:cTn id="12" dur="15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14:bounceEnd="53333">
                                          <p:cBhvr additive="base">
                                            <p:cTn id="16" dur="15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14:bounceEnd="53333">
                                          <p:cBhvr additive="base">
                                            <p:cTn id="20" dur="1500" fill="hold"/>
                                            <p:tgtEl>
                                              <p:spTgt spid="38"/>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14:bounceEnd="53333">
                                          <p:cBhvr additive="base">
                                            <p:cTn id="24" dur="1500" fill="hold"/>
                                            <p:tgtEl>
                                              <p:spTgt spid="27"/>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500" fill="hold"/>
                                            <p:tgtEl>
                                              <p:spTgt spid="32"/>
                                            </p:tgtEl>
                                            <p:attrNameLst>
                                              <p:attrName>ppt_x</p:attrName>
                                            </p:attrNameLst>
                                          </p:cBhvr>
                                          <p:tavLst>
                                            <p:tav tm="0">
                                              <p:val>
                                                <p:strVal val="1+#ppt_w/2"/>
                                              </p:val>
                                            </p:tav>
                                            <p:tav tm="100000">
                                              <p:val>
                                                <p:strVal val="#ppt_x"/>
                                              </p:val>
                                            </p:tav>
                                          </p:tavLst>
                                        </p:anim>
                                        <p:anim calcmode="lin" valueType="num">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500" fill="hold"/>
                                            <p:tgtEl>
                                              <p:spTgt spid="35"/>
                                            </p:tgtEl>
                                            <p:attrNameLst>
                                              <p:attrName>ppt_x</p:attrName>
                                            </p:attrNameLst>
                                          </p:cBhvr>
                                          <p:tavLst>
                                            <p:tav tm="0">
                                              <p:val>
                                                <p:strVal val="1+#ppt_w/2"/>
                                              </p:val>
                                            </p:tav>
                                            <p:tav tm="100000">
                                              <p:val>
                                                <p:strVal val="#ppt_x"/>
                                              </p:val>
                                            </p:tav>
                                          </p:tavLst>
                                        </p:anim>
                                        <p:anim calcmode="lin" valueType="num">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1500" fill="hold"/>
                                            <p:tgtEl>
                                              <p:spTgt spid="38"/>
                                            </p:tgtEl>
                                            <p:attrNameLst>
                                              <p:attrName>ppt_x</p:attrName>
                                            </p:attrNameLst>
                                          </p:cBhvr>
                                          <p:tavLst>
                                            <p:tav tm="0">
                                              <p:val>
                                                <p:strVal val="1+#ppt_w/2"/>
                                              </p:val>
                                            </p:tav>
                                            <p:tav tm="100000">
                                              <p:val>
                                                <p:strVal val="#ppt_x"/>
                                              </p:val>
                                            </p:tav>
                                          </p:tavLst>
                                        </p:anim>
                                        <p:anim calcmode="lin" valueType="num">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500" fill="hold"/>
                                            <p:tgtEl>
                                              <p:spTgt spid="27"/>
                                            </p:tgtEl>
                                            <p:attrNameLst>
                                              <p:attrName>ppt_x</p:attrName>
                                            </p:attrNameLst>
                                          </p:cBhvr>
                                          <p:tavLst>
                                            <p:tav tm="0">
                                              <p:val>
                                                <p:strVal val="1+#ppt_w/2"/>
                                              </p:val>
                                            </p:tav>
                                            <p:tav tm="100000">
                                              <p:val>
                                                <p:strVal val="#ppt_x"/>
                                              </p:val>
                                            </p:tav>
                                          </p:tavLst>
                                        </p:anim>
                                        <p:anim calcmode="lin" valueType="num">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1" name="等腰三角形 2"/>
          <p:cNvSpPr>
            <a:spLocks/>
          </p:cNvSpPr>
          <p:nvPr/>
        </p:nvSpPr>
        <p:spPr bwMode="auto">
          <a:xfrm rot="3036074">
            <a:off x="4374434" y="1401228"/>
            <a:ext cx="1341310"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4CA6C6"/>
          </a:solidFill>
          <a:ln w="28575" cmpd="sng">
            <a:solidFill>
              <a:srgbClr val="F8F8F8"/>
            </a:solidFill>
            <a:round/>
            <a:headEnd/>
            <a:tailEnd/>
          </a:ln>
        </p:spPr>
        <p:txBody>
          <a:bodyPr wrap="none" anchor="ctr"/>
          <a:lstStyle/>
          <a:p>
            <a:endParaRPr lang="zh-CN" altLang="en-US">
              <a:cs typeface="+mn-ea"/>
              <a:sym typeface="+mn-lt"/>
            </a:endParaRPr>
          </a:p>
        </p:txBody>
      </p:sp>
      <p:sp>
        <p:nvSpPr>
          <p:cNvPr id="12" name="TextBox 24"/>
          <p:cNvSpPr txBox="1">
            <a:spLocks noChangeArrowheads="1"/>
          </p:cNvSpPr>
          <p:nvPr/>
        </p:nvSpPr>
        <p:spPr bwMode="auto">
          <a:xfrm>
            <a:off x="4592828" y="2004044"/>
            <a:ext cx="812879" cy="466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mn-lt"/>
                <a:ea typeface="+mn-ea"/>
                <a:cs typeface="+mn-ea"/>
                <a:sym typeface="+mn-lt"/>
              </a:rPr>
              <a:t>添加标题</a:t>
            </a:r>
            <a:endParaRPr lang="zh-CN" altLang="en-US" sz="1499" dirty="0">
              <a:solidFill>
                <a:srgbClr val="FFFFFF"/>
              </a:solidFill>
              <a:latin typeface="+mn-lt"/>
              <a:ea typeface="+mn-ea"/>
              <a:cs typeface="+mn-ea"/>
              <a:sym typeface="+mn-lt"/>
            </a:endParaRPr>
          </a:p>
        </p:txBody>
      </p:sp>
      <p:sp>
        <p:nvSpPr>
          <p:cNvPr id="13" name="等腰三角形 2"/>
          <p:cNvSpPr>
            <a:spLocks/>
          </p:cNvSpPr>
          <p:nvPr/>
        </p:nvSpPr>
        <p:spPr bwMode="auto">
          <a:xfrm rot="8763501">
            <a:off x="3515733" y="2343239"/>
            <a:ext cx="1341311"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4CA6C6"/>
          </a:solidFill>
          <a:ln w="28575" cmpd="sng">
            <a:solidFill>
              <a:srgbClr val="F8F8F8"/>
            </a:solidFill>
            <a:round/>
            <a:headEnd/>
            <a:tailEnd/>
          </a:ln>
        </p:spPr>
        <p:txBody>
          <a:bodyPr wrap="none" anchor="ctr"/>
          <a:lstStyle/>
          <a:p>
            <a:endParaRPr lang="zh-CN" altLang="en-US">
              <a:cs typeface="+mn-ea"/>
              <a:sym typeface="+mn-lt"/>
            </a:endParaRPr>
          </a:p>
        </p:txBody>
      </p:sp>
      <p:sp>
        <p:nvSpPr>
          <p:cNvPr id="14" name="TextBox 26"/>
          <p:cNvSpPr txBox="1">
            <a:spLocks noChangeArrowheads="1"/>
          </p:cNvSpPr>
          <p:nvPr/>
        </p:nvSpPr>
        <p:spPr bwMode="auto">
          <a:xfrm>
            <a:off x="3702589" y="2881192"/>
            <a:ext cx="812879" cy="46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mn-lt"/>
                <a:ea typeface="+mn-ea"/>
                <a:cs typeface="+mn-ea"/>
                <a:sym typeface="+mn-lt"/>
              </a:rPr>
              <a:t>添加标题</a:t>
            </a:r>
            <a:endParaRPr lang="zh-CN" altLang="en-US" sz="1499" dirty="0">
              <a:solidFill>
                <a:srgbClr val="FFFFFF"/>
              </a:solidFill>
              <a:latin typeface="+mn-lt"/>
              <a:ea typeface="+mn-ea"/>
              <a:cs typeface="+mn-ea"/>
              <a:sym typeface="+mn-lt"/>
            </a:endParaRPr>
          </a:p>
        </p:txBody>
      </p:sp>
      <p:sp>
        <p:nvSpPr>
          <p:cNvPr id="15" name="等腰三角形 2"/>
          <p:cNvSpPr>
            <a:spLocks/>
          </p:cNvSpPr>
          <p:nvPr/>
        </p:nvSpPr>
        <p:spPr bwMode="auto">
          <a:xfrm rot="16474574">
            <a:off x="3122386" y="1079884"/>
            <a:ext cx="1341310"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4CA6C6"/>
          </a:solidFill>
          <a:ln w="28575" cmpd="sng">
            <a:solidFill>
              <a:srgbClr val="F8F8F8"/>
            </a:solidFill>
            <a:round/>
            <a:headEnd/>
            <a:tailEnd/>
          </a:ln>
        </p:spPr>
        <p:txBody>
          <a:bodyPr wrap="none" anchor="ctr"/>
          <a:lstStyle/>
          <a:p>
            <a:endParaRPr lang="zh-CN" altLang="en-US">
              <a:cs typeface="+mn-ea"/>
              <a:sym typeface="+mn-lt"/>
            </a:endParaRPr>
          </a:p>
        </p:txBody>
      </p:sp>
      <p:sp>
        <p:nvSpPr>
          <p:cNvPr id="16" name="TextBox 28"/>
          <p:cNvSpPr txBox="1">
            <a:spLocks noChangeArrowheads="1"/>
          </p:cNvSpPr>
          <p:nvPr/>
        </p:nvSpPr>
        <p:spPr bwMode="auto">
          <a:xfrm>
            <a:off x="3497881" y="1594629"/>
            <a:ext cx="812879" cy="466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mn-lt"/>
                <a:ea typeface="+mn-ea"/>
                <a:cs typeface="+mn-ea"/>
                <a:sym typeface="+mn-lt"/>
              </a:rPr>
              <a:t>添加标题</a:t>
            </a:r>
            <a:endParaRPr lang="zh-CN" altLang="en-US" sz="1499" dirty="0">
              <a:solidFill>
                <a:srgbClr val="FFFFFF"/>
              </a:solidFill>
              <a:latin typeface="+mn-lt"/>
              <a:ea typeface="+mn-ea"/>
              <a:cs typeface="+mn-ea"/>
              <a:sym typeface="+mn-lt"/>
            </a:endParaRPr>
          </a:p>
        </p:txBody>
      </p:sp>
      <p:sp>
        <p:nvSpPr>
          <p:cNvPr id="17" name="TextBox 29"/>
          <p:cNvSpPr txBox="1">
            <a:spLocks noChangeArrowheads="1"/>
          </p:cNvSpPr>
          <p:nvPr/>
        </p:nvSpPr>
        <p:spPr bwMode="auto">
          <a:xfrm>
            <a:off x="891431" y="1006690"/>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mn-lt"/>
                <a:ea typeface="+mn-ea"/>
                <a:cs typeface="+mn-ea"/>
                <a:sym typeface="+mn-lt"/>
              </a:rPr>
              <a:t>■</a:t>
            </a:r>
            <a:r>
              <a:rPr lang="zh-CN" altLang="en-US" b="1">
                <a:solidFill>
                  <a:srgbClr val="4D4D4D"/>
                </a:solidFill>
                <a:latin typeface="+mn-lt"/>
                <a:ea typeface="+mn-ea"/>
                <a:cs typeface="+mn-ea"/>
                <a:sym typeface="+mn-lt"/>
              </a:rPr>
              <a:t>请输入您标题</a:t>
            </a:r>
          </a:p>
        </p:txBody>
      </p:sp>
      <p:sp>
        <p:nvSpPr>
          <p:cNvPr id="18" name="TextBox 30"/>
          <p:cNvSpPr txBox="1">
            <a:spLocks noChangeArrowheads="1"/>
          </p:cNvSpPr>
          <p:nvPr/>
        </p:nvSpPr>
        <p:spPr bwMode="auto">
          <a:xfrm>
            <a:off x="891430" y="1237581"/>
            <a:ext cx="20744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mn-lt"/>
                <a:ea typeface="+mn-ea"/>
                <a:cs typeface="+mn-ea"/>
                <a:sym typeface="+mn-lt"/>
              </a:rPr>
              <a:t>这里可以输入可长可短的段落文字这里可以输入可长可短的段落文字这里可以输入可长可短的段落文字这里可以输入可长可</a:t>
            </a:r>
          </a:p>
        </p:txBody>
      </p:sp>
      <p:sp>
        <p:nvSpPr>
          <p:cNvPr id="19" name="TextBox 31"/>
          <p:cNvSpPr txBox="1">
            <a:spLocks noChangeArrowheads="1"/>
          </p:cNvSpPr>
          <p:nvPr/>
        </p:nvSpPr>
        <p:spPr bwMode="auto">
          <a:xfrm>
            <a:off x="5928188" y="769848"/>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mn-lt"/>
                <a:ea typeface="+mn-ea"/>
                <a:cs typeface="+mn-ea"/>
                <a:sym typeface="+mn-lt"/>
              </a:rPr>
              <a:t>■</a:t>
            </a:r>
            <a:r>
              <a:rPr lang="zh-CN" altLang="en-US" b="1">
                <a:solidFill>
                  <a:srgbClr val="4D4D4D"/>
                </a:solidFill>
                <a:latin typeface="+mn-lt"/>
                <a:ea typeface="+mn-ea"/>
                <a:cs typeface="+mn-ea"/>
                <a:sym typeface="+mn-lt"/>
              </a:rPr>
              <a:t>请输入您标题</a:t>
            </a:r>
          </a:p>
        </p:txBody>
      </p:sp>
      <p:sp>
        <p:nvSpPr>
          <p:cNvPr id="20" name="TextBox 32"/>
          <p:cNvSpPr txBox="1">
            <a:spLocks noChangeArrowheads="1"/>
          </p:cNvSpPr>
          <p:nvPr/>
        </p:nvSpPr>
        <p:spPr bwMode="auto">
          <a:xfrm>
            <a:off x="5928188" y="2198040"/>
            <a:ext cx="20744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mn-lt"/>
                <a:ea typeface="+mn-ea"/>
                <a:cs typeface="+mn-ea"/>
                <a:sym typeface="+mn-lt"/>
              </a:rPr>
              <a:t>这里可以输入可长可短的段落文字这里可以输入可长可短的段落文字这里可以输入可长可短的段落文字这里可以输入可长可</a:t>
            </a:r>
          </a:p>
        </p:txBody>
      </p:sp>
      <p:sp>
        <p:nvSpPr>
          <p:cNvPr id="21" name="TextBox 33"/>
          <p:cNvSpPr txBox="1">
            <a:spLocks noChangeArrowheads="1"/>
          </p:cNvSpPr>
          <p:nvPr/>
        </p:nvSpPr>
        <p:spPr bwMode="auto">
          <a:xfrm>
            <a:off x="1779290" y="3763101"/>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mn-lt"/>
                <a:ea typeface="+mn-ea"/>
                <a:cs typeface="+mn-ea"/>
                <a:sym typeface="+mn-lt"/>
              </a:rPr>
              <a:t>■</a:t>
            </a:r>
            <a:r>
              <a:rPr lang="zh-CN" altLang="en-US" b="1">
                <a:solidFill>
                  <a:srgbClr val="4D4D4D"/>
                </a:solidFill>
                <a:latin typeface="+mn-lt"/>
                <a:ea typeface="+mn-ea"/>
                <a:cs typeface="+mn-ea"/>
                <a:sym typeface="+mn-lt"/>
              </a:rPr>
              <a:t>请输入您标题</a:t>
            </a:r>
          </a:p>
        </p:txBody>
      </p:sp>
      <p:sp>
        <p:nvSpPr>
          <p:cNvPr id="22" name="TextBox 34"/>
          <p:cNvSpPr txBox="1">
            <a:spLocks noChangeArrowheads="1"/>
          </p:cNvSpPr>
          <p:nvPr/>
        </p:nvSpPr>
        <p:spPr bwMode="auto">
          <a:xfrm>
            <a:off x="1779290" y="3995182"/>
            <a:ext cx="33205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mn-lt"/>
                <a:ea typeface="+mn-ea"/>
                <a:cs typeface="+mn-ea"/>
                <a:sym typeface="+mn-lt"/>
              </a:rPr>
              <a:t>这里可以输入可长可短的段落文字这里可以输入可长可短的段落文字这里可以输入可长可短的段落文字这里可以输入可长可</a:t>
            </a:r>
          </a:p>
        </p:txBody>
      </p:sp>
      <p:sp>
        <p:nvSpPr>
          <p:cNvPr id="23" name="矩形 35"/>
          <p:cNvSpPr>
            <a:spLocks noChangeArrowheads="1"/>
          </p:cNvSpPr>
          <p:nvPr/>
        </p:nvSpPr>
        <p:spPr bwMode="auto">
          <a:xfrm>
            <a:off x="6009119" y="1086430"/>
            <a:ext cx="1844748" cy="112827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C4261D"/>
              </a:solidFill>
              <a:latin typeface="+mn-lt"/>
              <a:ea typeface="+mn-ea"/>
              <a:cs typeface="+mn-ea"/>
              <a:sym typeface="+mn-lt"/>
            </a:endParaRPr>
          </a:p>
        </p:txBody>
      </p:sp>
      <p:sp>
        <p:nvSpPr>
          <p:cNvPr id="24" name="矩形 36"/>
          <p:cNvSpPr>
            <a:spLocks noChangeArrowheads="1"/>
          </p:cNvSpPr>
          <p:nvPr/>
        </p:nvSpPr>
        <p:spPr bwMode="auto">
          <a:xfrm>
            <a:off x="975932" y="2224224"/>
            <a:ext cx="1845939" cy="1122321"/>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C4261D"/>
              </a:solidFill>
              <a:latin typeface="+mn-lt"/>
              <a:ea typeface="+mn-ea"/>
              <a:cs typeface="+mn-ea"/>
              <a:sym typeface="+mn-lt"/>
            </a:endParaRPr>
          </a:p>
        </p:txBody>
      </p:sp>
      <p:sp>
        <p:nvSpPr>
          <p:cNvPr id="25" name="矩形 37"/>
          <p:cNvSpPr>
            <a:spLocks noChangeArrowheads="1"/>
          </p:cNvSpPr>
          <p:nvPr/>
        </p:nvSpPr>
        <p:spPr bwMode="auto">
          <a:xfrm>
            <a:off x="5176007" y="3759530"/>
            <a:ext cx="1879262" cy="94974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C4261D"/>
              </a:solidFill>
              <a:latin typeface="+mn-lt"/>
              <a:ea typeface="+mn-ea"/>
              <a:cs typeface="+mn-ea"/>
              <a:sym typeface="+mn-lt"/>
            </a:endParaRPr>
          </a:p>
        </p:txBody>
      </p:sp>
    </p:spTree>
    <p:extLst>
      <p:ext uri="{BB962C8B-B14F-4D97-AF65-F5344CB8AC3E}">
        <p14:creationId xmlns:p14="http://schemas.microsoft.com/office/powerpoint/2010/main" val="365554694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 presetClass="entr" presetSubtype="1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1850"/>
                            </p:stCondLst>
                            <p:childTnLst>
                              <p:par>
                                <p:cTn id="28" presetID="31"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300" fill="hold"/>
                                        <p:tgtEl>
                                          <p:spTgt spid="12"/>
                                        </p:tgtEl>
                                        <p:attrNameLst>
                                          <p:attrName>ppt_w</p:attrName>
                                        </p:attrNameLst>
                                      </p:cBhvr>
                                      <p:tavLst>
                                        <p:tav tm="0">
                                          <p:val>
                                            <p:fltVal val="0"/>
                                          </p:val>
                                        </p:tav>
                                        <p:tav tm="100000">
                                          <p:val>
                                            <p:strVal val="#ppt_w"/>
                                          </p:val>
                                        </p:tav>
                                      </p:tavLst>
                                    </p:anim>
                                    <p:anim calcmode="lin" valueType="num">
                                      <p:cBhvr>
                                        <p:cTn id="31" dur="300" fill="hold"/>
                                        <p:tgtEl>
                                          <p:spTgt spid="12"/>
                                        </p:tgtEl>
                                        <p:attrNameLst>
                                          <p:attrName>ppt_h</p:attrName>
                                        </p:attrNameLst>
                                      </p:cBhvr>
                                      <p:tavLst>
                                        <p:tav tm="0">
                                          <p:val>
                                            <p:fltVal val="0"/>
                                          </p:val>
                                        </p:tav>
                                        <p:tav tm="100000">
                                          <p:val>
                                            <p:strVal val="#ppt_h"/>
                                          </p:val>
                                        </p:tav>
                                      </p:tavLst>
                                    </p:anim>
                                    <p:anim calcmode="lin" valueType="num">
                                      <p:cBhvr>
                                        <p:cTn id="32" dur="300" fill="hold"/>
                                        <p:tgtEl>
                                          <p:spTgt spid="12"/>
                                        </p:tgtEl>
                                        <p:attrNameLst>
                                          <p:attrName>style.rotation</p:attrName>
                                        </p:attrNameLst>
                                      </p:cBhvr>
                                      <p:tavLst>
                                        <p:tav tm="0">
                                          <p:val>
                                            <p:fltVal val="90"/>
                                          </p:val>
                                        </p:tav>
                                        <p:tav tm="100000">
                                          <p:val>
                                            <p:fltVal val="0"/>
                                          </p:val>
                                        </p:tav>
                                      </p:tavLst>
                                    </p:anim>
                                    <p:animEffect transition="in" filter="fade">
                                      <p:cBhvr>
                                        <p:cTn id="33" dur="300"/>
                                        <p:tgtEl>
                                          <p:spTgt spid="12"/>
                                        </p:tgtEl>
                                      </p:cBhvr>
                                    </p:animEffect>
                                  </p:childTnLst>
                                </p:cTn>
                              </p:par>
                            </p:childTnLst>
                          </p:cTn>
                        </p:par>
                        <p:par>
                          <p:cTn id="34" fill="hold">
                            <p:stCondLst>
                              <p:cond delay="215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par>
                          <p:cTn id="38" fill="hold">
                            <p:stCondLst>
                              <p:cond delay="2650"/>
                            </p:stCondLst>
                            <p:childTnLst>
                              <p:par>
                                <p:cTn id="39" presetID="14" presetClass="entr" presetSubtype="1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randombar(horizontal)">
                                      <p:cBhvr>
                                        <p:cTn id="41" dur="500"/>
                                        <p:tgtEl>
                                          <p:spTgt spid="23"/>
                                        </p:tgtEl>
                                      </p:cBhvr>
                                    </p:animEffect>
                                  </p:childTnLst>
                                </p:cTn>
                              </p:par>
                            </p:childTnLst>
                          </p:cTn>
                        </p:par>
                        <p:par>
                          <p:cTn id="42" fill="hold">
                            <p:stCondLst>
                              <p:cond delay="3150"/>
                            </p:stCondLst>
                            <p:childTnLst>
                              <p:par>
                                <p:cTn id="43" presetID="22" presetClass="entr" presetSubtype="1"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up)">
                                      <p:cBhvr>
                                        <p:cTn id="45" dur="500"/>
                                        <p:tgtEl>
                                          <p:spTgt spid="20"/>
                                        </p:tgtEl>
                                      </p:cBhvr>
                                    </p:animEffect>
                                  </p:childTnLst>
                                </p:cTn>
                              </p:par>
                            </p:childTnLst>
                          </p:cTn>
                        </p:par>
                        <p:par>
                          <p:cTn id="46" fill="hold">
                            <p:stCondLst>
                              <p:cond delay="3650"/>
                            </p:stCondLst>
                            <p:childTnLst>
                              <p:par>
                                <p:cTn id="47" presetID="2" presetClass="entr" presetSubtype="9"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0-#ppt_w/2"/>
                                          </p:val>
                                        </p:tav>
                                        <p:tav tm="100000">
                                          <p:val>
                                            <p:strVal val="#ppt_x"/>
                                          </p:val>
                                        </p:tav>
                                      </p:tavLst>
                                    </p:anim>
                                    <p:anim calcmode="lin" valueType="num">
                                      <p:cBhvr additive="base">
                                        <p:cTn id="50" dur="500" fill="hold"/>
                                        <p:tgtEl>
                                          <p:spTgt spid="13"/>
                                        </p:tgtEl>
                                        <p:attrNameLst>
                                          <p:attrName>ppt_y</p:attrName>
                                        </p:attrNameLst>
                                      </p:cBhvr>
                                      <p:tavLst>
                                        <p:tav tm="0">
                                          <p:val>
                                            <p:strVal val="0-#ppt_h/2"/>
                                          </p:val>
                                        </p:tav>
                                        <p:tav tm="100000">
                                          <p:val>
                                            <p:strVal val="#ppt_y"/>
                                          </p:val>
                                        </p:tav>
                                      </p:tavLst>
                                    </p:anim>
                                  </p:childTnLst>
                                </p:cTn>
                              </p:par>
                            </p:childTnLst>
                          </p:cTn>
                        </p:par>
                        <p:par>
                          <p:cTn id="51" fill="hold">
                            <p:stCondLst>
                              <p:cond delay="4150"/>
                            </p:stCondLst>
                            <p:childTnLst>
                              <p:par>
                                <p:cTn id="52" presetID="31"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300" fill="hold"/>
                                        <p:tgtEl>
                                          <p:spTgt spid="14"/>
                                        </p:tgtEl>
                                        <p:attrNameLst>
                                          <p:attrName>ppt_w</p:attrName>
                                        </p:attrNameLst>
                                      </p:cBhvr>
                                      <p:tavLst>
                                        <p:tav tm="0">
                                          <p:val>
                                            <p:fltVal val="0"/>
                                          </p:val>
                                        </p:tav>
                                        <p:tav tm="100000">
                                          <p:val>
                                            <p:strVal val="#ppt_w"/>
                                          </p:val>
                                        </p:tav>
                                      </p:tavLst>
                                    </p:anim>
                                    <p:anim calcmode="lin" valueType="num">
                                      <p:cBhvr>
                                        <p:cTn id="55" dur="300" fill="hold"/>
                                        <p:tgtEl>
                                          <p:spTgt spid="14"/>
                                        </p:tgtEl>
                                        <p:attrNameLst>
                                          <p:attrName>ppt_h</p:attrName>
                                        </p:attrNameLst>
                                      </p:cBhvr>
                                      <p:tavLst>
                                        <p:tav tm="0">
                                          <p:val>
                                            <p:fltVal val="0"/>
                                          </p:val>
                                        </p:tav>
                                        <p:tav tm="100000">
                                          <p:val>
                                            <p:strVal val="#ppt_h"/>
                                          </p:val>
                                        </p:tav>
                                      </p:tavLst>
                                    </p:anim>
                                    <p:anim calcmode="lin" valueType="num">
                                      <p:cBhvr>
                                        <p:cTn id="56" dur="300" fill="hold"/>
                                        <p:tgtEl>
                                          <p:spTgt spid="14"/>
                                        </p:tgtEl>
                                        <p:attrNameLst>
                                          <p:attrName>style.rotation</p:attrName>
                                        </p:attrNameLst>
                                      </p:cBhvr>
                                      <p:tavLst>
                                        <p:tav tm="0">
                                          <p:val>
                                            <p:fltVal val="90"/>
                                          </p:val>
                                        </p:tav>
                                        <p:tav tm="100000">
                                          <p:val>
                                            <p:fltVal val="0"/>
                                          </p:val>
                                        </p:tav>
                                      </p:tavLst>
                                    </p:anim>
                                    <p:animEffect transition="in" filter="fade">
                                      <p:cBhvr>
                                        <p:cTn id="57" dur="300"/>
                                        <p:tgtEl>
                                          <p:spTgt spid="14"/>
                                        </p:tgtEl>
                                      </p:cBhvr>
                                    </p:animEffect>
                                  </p:childTnLst>
                                </p:cTn>
                              </p:par>
                            </p:childTnLst>
                          </p:cTn>
                        </p:par>
                        <p:par>
                          <p:cTn id="58" fill="hold">
                            <p:stCondLst>
                              <p:cond delay="4450"/>
                            </p:stCondLst>
                            <p:childTnLst>
                              <p:par>
                                <p:cTn id="59" presetID="22" presetClass="entr" presetSubtype="8"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left)">
                                      <p:cBhvr>
                                        <p:cTn id="61" dur="500"/>
                                        <p:tgtEl>
                                          <p:spTgt spid="21"/>
                                        </p:tgtEl>
                                      </p:cBhvr>
                                    </p:animEffect>
                                  </p:childTnLst>
                                </p:cTn>
                              </p:par>
                            </p:childTnLst>
                          </p:cTn>
                        </p:par>
                        <p:par>
                          <p:cTn id="62" fill="hold">
                            <p:stCondLst>
                              <p:cond delay="4950"/>
                            </p:stCondLst>
                            <p:childTnLst>
                              <p:par>
                                <p:cTn id="63" presetID="22" presetClass="entr" presetSubtype="1"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up)">
                                      <p:cBhvr>
                                        <p:cTn id="65" dur="500"/>
                                        <p:tgtEl>
                                          <p:spTgt spid="22"/>
                                        </p:tgtEl>
                                      </p:cBhvr>
                                    </p:animEffect>
                                  </p:childTnLst>
                                </p:cTn>
                              </p:par>
                            </p:childTnLst>
                          </p:cTn>
                        </p:par>
                        <p:par>
                          <p:cTn id="66" fill="hold">
                            <p:stCondLst>
                              <p:cond delay="5450"/>
                            </p:stCondLst>
                            <p:childTnLst>
                              <p:par>
                                <p:cTn id="67" presetID="14" presetClass="entr" presetSubtype="1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randombar(horizontal)">
                                      <p:cBhvr>
                                        <p:cTn id="69" dur="500"/>
                                        <p:tgtEl>
                                          <p:spTgt spid="25"/>
                                        </p:tgtEl>
                                      </p:cBhvr>
                                    </p:animEffect>
                                  </p:childTnLst>
                                </p:cTn>
                              </p:par>
                            </p:childTnLst>
                          </p:cTn>
                        </p:par>
                        <p:par>
                          <p:cTn id="70" fill="hold">
                            <p:stCondLst>
                              <p:cond delay="5950"/>
                            </p:stCondLst>
                            <p:childTnLst>
                              <p:par>
                                <p:cTn id="71" presetID="2" presetClass="entr" presetSubtype="2"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1+#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childTnLst>
                          </p:cTn>
                        </p:par>
                        <p:par>
                          <p:cTn id="75" fill="hold">
                            <p:stCondLst>
                              <p:cond delay="6450"/>
                            </p:stCondLst>
                            <p:childTnLst>
                              <p:par>
                                <p:cTn id="76" presetID="31"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p:cTn id="78" dur="300" fill="hold"/>
                                        <p:tgtEl>
                                          <p:spTgt spid="16"/>
                                        </p:tgtEl>
                                        <p:attrNameLst>
                                          <p:attrName>ppt_w</p:attrName>
                                        </p:attrNameLst>
                                      </p:cBhvr>
                                      <p:tavLst>
                                        <p:tav tm="0">
                                          <p:val>
                                            <p:fltVal val="0"/>
                                          </p:val>
                                        </p:tav>
                                        <p:tav tm="100000">
                                          <p:val>
                                            <p:strVal val="#ppt_w"/>
                                          </p:val>
                                        </p:tav>
                                      </p:tavLst>
                                    </p:anim>
                                    <p:anim calcmode="lin" valueType="num">
                                      <p:cBhvr>
                                        <p:cTn id="79" dur="300" fill="hold"/>
                                        <p:tgtEl>
                                          <p:spTgt spid="16"/>
                                        </p:tgtEl>
                                        <p:attrNameLst>
                                          <p:attrName>ppt_h</p:attrName>
                                        </p:attrNameLst>
                                      </p:cBhvr>
                                      <p:tavLst>
                                        <p:tav tm="0">
                                          <p:val>
                                            <p:fltVal val="0"/>
                                          </p:val>
                                        </p:tav>
                                        <p:tav tm="100000">
                                          <p:val>
                                            <p:strVal val="#ppt_h"/>
                                          </p:val>
                                        </p:tav>
                                      </p:tavLst>
                                    </p:anim>
                                    <p:anim calcmode="lin" valueType="num">
                                      <p:cBhvr>
                                        <p:cTn id="80" dur="300" fill="hold"/>
                                        <p:tgtEl>
                                          <p:spTgt spid="16"/>
                                        </p:tgtEl>
                                        <p:attrNameLst>
                                          <p:attrName>style.rotation</p:attrName>
                                        </p:attrNameLst>
                                      </p:cBhvr>
                                      <p:tavLst>
                                        <p:tav tm="0">
                                          <p:val>
                                            <p:fltVal val="90"/>
                                          </p:val>
                                        </p:tav>
                                        <p:tav tm="100000">
                                          <p:val>
                                            <p:fltVal val="0"/>
                                          </p:val>
                                        </p:tav>
                                      </p:tavLst>
                                    </p:anim>
                                    <p:animEffect transition="in" filter="fade">
                                      <p:cBhvr>
                                        <p:cTn id="81" dur="300"/>
                                        <p:tgtEl>
                                          <p:spTgt spid="16"/>
                                        </p:tgtEl>
                                      </p:cBhvr>
                                    </p:animEffect>
                                  </p:childTnLst>
                                </p:cTn>
                              </p:par>
                            </p:childTnLst>
                          </p:cTn>
                        </p:par>
                        <p:par>
                          <p:cTn id="82" fill="hold">
                            <p:stCondLst>
                              <p:cond delay="6750"/>
                            </p:stCondLst>
                            <p:childTnLst>
                              <p:par>
                                <p:cTn id="83" presetID="22" presetClass="entr" presetSubtype="8" fill="hold" grpId="0" nodeType="after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wipe(left)">
                                      <p:cBhvr>
                                        <p:cTn id="85" dur="500"/>
                                        <p:tgtEl>
                                          <p:spTgt spid="17"/>
                                        </p:tgtEl>
                                      </p:cBhvr>
                                    </p:animEffect>
                                  </p:childTnLst>
                                </p:cTn>
                              </p:par>
                            </p:childTnLst>
                          </p:cTn>
                        </p:par>
                        <p:par>
                          <p:cTn id="86" fill="hold">
                            <p:stCondLst>
                              <p:cond delay="7250"/>
                            </p:stCondLst>
                            <p:childTnLst>
                              <p:par>
                                <p:cTn id="87" presetID="22" presetClass="entr" presetSubtype="1"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wipe(up)">
                                      <p:cBhvr>
                                        <p:cTn id="89" dur="500"/>
                                        <p:tgtEl>
                                          <p:spTgt spid="18"/>
                                        </p:tgtEl>
                                      </p:cBhvr>
                                    </p:animEffect>
                                  </p:childTnLst>
                                </p:cTn>
                              </p:par>
                            </p:childTnLst>
                          </p:cTn>
                        </p:par>
                        <p:par>
                          <p:cTn id="90" fill="hold">
                            <p:stCondLst>
                              <p:cond delay="7750"/>
                            </p:stCondLst>
                            <p:childTnLst>
                              <p:par>
                                <p:cTn id="91" presetID="14" presetClass="entr" presetSubtype="10"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randombar(horizontal)">
                                      <p:cBhvr>
                                        <p:cTn id="9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utoUpdateAnimBg="0"/>
      <p:bldP spid="13" grpId="0" animBg="1"/>
      <p:bldP spid="14" grpId="0" autoUpdateAnimBg="0"/>
      <p:bldP spid="15" grpId="0" animBg="1"/>
      <p:bldP spid="16" grpId="0" autoUpdateAnimBg="0"/>
      <p:bldP spid="17" grpId="0" autoUpdateAnimBg="0"/>
      <p:bldP spid="18" grpId="0" autoUpdateAnimBg="0"/>
      <p:bldP spid="19" grpId="0" autoUpdateAnimBg="0"/>
      <p:bldP spid="20" grpId="0" autoUpdateAnimBg="0"/>
      <p:bldP spid="21" grpId="0" autoUpdateAnimBg="0"/>
      <p:bldP spid="22" grpId="0" autoUpdateAnimBg="0"/>
      <p:bldP spid="23" grpId="0" animBg="1" autoUpdateAnimBg="0"/>
      <p:bldP spid="24" grpId="0" animBg="1" autoUpdateAnimBg="0"/>
      <p:bldP spid="25"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TextBox 2"/>
          <p:cNvSpPr txBox="1"/>
          <p:nvPr/>
        </p:nvSpPr>
        <p:spPr>
          <a:xfrm>
            <a:off x="791581" y="1634983"/>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a:t>
            </a:r>
          </a:p>
        </p:txBody>
      </p:sp>
      <p:sp>
        <p:nvSpPr>
          <p:cNvPr id="11" name="TextBox 3"/>
          <p:cNvSpPr txBox="1"/>
          <p:nvPr/>
        </p:nvSpPr>
        <p:spPr>
          <a:xfrm>
            <a:off x="6300193" y="1634983"/>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a:t>
            </a:r>
          </a:p>
        </p:txBody>
      </p:sp>
      <p:sp>
        <p:nvSpPr>
          <p:cNvPr id="12" name="TextBox 4"/>
          <p:cNvSpPr txBox="1"/>
          <p:nvPr/>
        </p:nvSpPr>
        <p:spPr>
          <a:xfrm>
            <a:off x="791581" y="3192470"/>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a:t>
            </a:r>
          </a:p>
        </p:txBody>
      </p:sp>
      <p:sp>
        <p:nvSpPr>
          <p:cNvPr id="13" name="TextBox 5"/>
          <p:cNvSpPr txBox="1"/>
          <p:nvPr/>
        </p:nvSpPr>
        <p:spPr>
          <a:xfrm>
            <a:off x="6300193" y="3192470"/>
            <a:ext cx="2151860" cy="752514"/>
          </a:xfrm>
          <a:prstGeom prst="rect">
            <a:avLst/>
          </a:prstGeom>
          <a:noFill/>
        </p:spPr>
        <p:txBody>
          <a:bodyPr wrap="square" rtlCol="0">
            <a:spAutoFit/>
          </a:bodyPr>
          <a:lstStyle/>
          <a:p>
            <a:pPr algn="just">
              <a:lnSpc>
                <a:spcPct val="13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a:t>
            </a:r>
          </a:p>
        </p:txBody>
      </p:sp>
      <p:grpSp>
        <p:nvGrpSpPr>
          <p:cNvPr id="14" name="组合 13"/>
          <p:cNvGrpSpPr/>
          <p:nvPr/>
        </p:nvGrpSpPr>
        <p:grpSpPr>
          <a:xfrm>
            <a:off x="3969870" y="2171884"/>
            <a:ext cx="567383" cy="567383"/>
            <a:chOff x="3570825" y="3196716"/>
            <a:chExt cx="756510" cy="756510"/>
          </a:xfrm>
          <a:effectLst/>
        </p:grpSpPr>
        <p:sp>
          <p:nvSpPr>
            <p:cNvPr id="15" name="泪滴形 14"/>
            <p:cNvSpPr/>
            <p:nvPr/>
          </p:nvSpPr>
          <p:spPr>
            <a:xfrm rot="5400000">
              <a:off x="3570825" y="3196716"/>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cs typeface="+mn-ea"/>
                <a:sym typeface="+mn-lt"/>
              </a:endParaRPr>
            </a:p>
          </p:txBody>
        </p:sp>
        <p:sp>
          <p:nvSpPr>
            <p:cNvPr id="16" name="TextBox 8"/>
            <p:cNvSpPr txBox="1"/>
            <p:nvPr/>
          </p:nvSpPr>
          <p:spPr>
            <a:xfrm>
              <a:off x="3760781" y="3409498"/>
              <a:ext cx="376600" cy="330945"/>
            </a:xfrm>
            <a:prstGeom prst="rect">
              <a:avLst/>
            </a:prstGeom>
            <a:noFill/>
            <a:ln>
              <a:noFill/>
            </a:ln>
          </p:spPr>
          <p:txBody>
            <a:bodyPr wrap="none" rtlCol="0" anchor="ctr">
              <a:spAutoFit/>
            </a:bodyPr>
            <a:lstStyle/>
            <a:p>
              <a:pPr algn="ctr"/>
              <a:r>
                <a:rPr lang="en-US" altLang="zh-CN" sz="1013" b="1" dirty="0">
                  <a:solidFill>
                    <a:schemeClr val="bg1"/>
                  </a:solidFill>
                  <a:cs typeface="+mn-ea"/>
                  <a:sym typeface="+mn-lt"/>
                </a:rPr>
                <a:t>A</a:t>
              </a:r>
              <a:endParaRPr lang="zh-CN" altLang="en-US" sz="1013" b="1" dirty="0">
                <a:solidFill>
                  <a:schemeClr val="bg1"/>
                </a:solidFill>
                <a:cs typeface="+mn-ea"/>
                <a:sym typeface="+mn-lt"/>
              </a:endParaRPr>
            </a:p>
          </p:txBody>
        </p:sp>
      </p:grpSp>
      <p:grpSp>
        <p:nvGrpSpPr>
          <p:cNvPr id="17" name="组合 16"/>
          <p:cNvGrpSpPr/>
          <p:nvPr/>
        </p:nvGrpSpPr>
        <p:grpSpPr>
          <a:xfrm>
            <a:off x="4606739" y="2171884"/>
            <a:ext cx="567383" cy="567383"/>
            <a:chOff x="4419984" y="3196716"/>
            <a:chExt cx="756510" cy="756510"/>
          </a:xfrm>
          <a:effectLst/>
        </p:grpSpPr>
        <p:sp>
          <p:nvSpPr>
            <p:cNvPr id="18" name="泪滴形 17"/>
            <p:cNvSpPr/>
            <p:nvPr/>
          </p:nvSpPr>
          <p:spPr>
            <a:xfrm rot="10800000">
              <a:off x="4419984" y="3196716"/>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cs typeface="+mn-ea"/>
                <a:sym typeface="+mn-lt"/>
              </a:endParaRPr>
            </a:p>
          </p:txBody>
        </p:sp>
        <p:sp>
          <p:nvSpPr>
            <p:cNvPr id="19" name="TextBox 11"/>
            <p:cNvSpPr txBox="1"/>
            <p:nvPr/>
          </p:nvSpPr>
          <p:spPr>
            <a:xfrm>
              <a:off x="4616350" y="3409498"/>
              <a:ext cx="363776" cy="330945"/>
            </a:xfrm>
            <a:prstGeom prst="rect">
              <a:avLst/>
            </a:prstGeom>
            <a:noFill/>
            <a:ln>
              <a:noFill/>
            </a:ln>
          </p:spPr>
          <p:txBody>
            <a:bodyPr wrap="none" rtlCol="0" anchor="ctr">
              <a:spAutoFit/>
            </a:bodyPr>
            <a:lstStyle/>
            <a:p>
              <a:pPr algn="ctr"/>
              <a:r>
                <a:rPr lang="en-US" altLang="zh-CN" sz="1013" b="1" dirty="0">
                  <a:solidFill>
                    <a:schemeClr val="bg1"/>
                  </a:solidFill>
                  <a:cs typeface="+mn-ea"/>
                  <a:sym typeface="+mn-lt"/>
                </a:rPr>
                <a:t>B</a:t>
              </a:r>
              <a:endParaRPr lang="zh-CN" altLang="en-US" sz="1013" b="1" dirty="0">
                <a:solidFill>
                  <a:schemeClr val="bg1"/>
                </a:solidFill>
                <a:cs typeface="+mn-ea"/>
                <a:sym typeface="+mn-lt"/>
              </a:endParaRPr>
            </a:p>
          </p:txBody>
        </p:sp>
      </p:grpSp>
      <p:grpSp>
        <p:nvGrpSpPr>
          <p:cNvPr id="20" name="组合 19"/>
          <p:cNvGrpSpPr/>
          <p:nvPr/>
        </p:nvGrpSpPr>
        <p:grpSpPr>
          <a:xfrm>
            <a:off x="3969870" y="2810047"/>
            <a:ext cx="567383" cy="567383"/>
            <a:chOff x="3570825" y="4047600"/>
            <a:chExt cx="756510" cy="756510"/>
          </a:xfrm>
          <a:effectLst/>
        </p:grpSpPr>
        <p:sp>
          <p:nvSpPr>
            <p:cNvPr id="21" name="泪滴形 20"/>
            <p:cNvSpPr/>
            <p:nvPr/>
          </p:nvSpPr>
          <p:spPr>
            <a:xfrm>
              <a:off x="3570825" y="4047600"/>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cs typeface="+mn-ea"/>
                <a:sym typeface="+mn-lt"/>
              </a:endParaRPr>
            </a:p>
          </p:txBody>
        </p:sp>
        <p:sp>
          <p:nvSpPr>
            <p:cNvPr id="22" name="TextBox 14"/>
            <p:cNvSpPr txBox="1"/>
            <p:nvPr/>
          </p:nvSpPr>
          <p:spPr>
            <a:xfrm>
              <a:off x="3767191" y="4260381"/>
              <a:ext cx="363776" cy="330945"/>
            </a:xfrm>
            <a:prstGeom prst="rect">
              <a:avLst/>
            </a:prstGeom>
            <a:noFill/>
            <a:ln>
              <a:noFill/>
            </a:ln>
          </p:spPr>
          <p:txBody>
            <a:bodyPr wrap="none" rtlCol="0" anchor="ctr">
              <a:spAutoFit/>
            </a:bodyPr>
            <a:lstStyle/>
            <a:p>
              <a:pPr algn="ctr"/>
              <a:r>
                <a:rPr lang="en-US" altLang="zh-CN" sz="1013" b="1" dirty="0">
                  <a:solidFill>
                    <a:schemeClr val="bg1"/>
                  </a:solidFill>
                  <a:cs typeface="+mn-ea"/>
                  <a:sym typeface="+mn-lt"/>
                </a:rPr>
                <a:t>C</a:t>
              </a:r>
              <a:endParaRPr lang="zh-CN" altLang="en-US" sz="1013" b="1" dirty="0">
                <a:solidFill>
                  <a:schemeClr val="bg1"/>
                </a:solidFill>
                <a:cs typeface="+mn-ea"/>
                <a:sym typeface="+mn-lt"/>
              </a:endParaRPr>
            </a:p>
          </p:txBody>
        </p:sp>
      </p:grpSp>
      <p:grpSp>
        <p:nvGrpSpPr>
          <p:cNvPr id="23" name="组合 22"/>
          <p:cNvGrpSpPr/>
          <p:nvPr/>
        </p:nvGrpSpPr>
        <p:grpSpPr>
          <a:xfrm>
            <a:off x="4606739" y="2810047"/>
            <a:ext cx="567383" cy="567383"/>
            <a:chOff x="4419984" y="4047600"/>
            <a:chExt cx="756510" cy="756510"/>
          </a:xfrm>
          <a:effectLst/>
        </p:grpSpPr>
        <p:sp>
          <p:nvSpPr>
            <p:cNvPr id="24" name="泪滴形 23"/>
            <p:cNvSpPr/>
            <p:nvPr/>
          </p:nvSpPr>
          <p:spPr>
            <a:xfrm rot="16200000">
              <a:off x="4419984" y="4047600"/>
              <a:ext cx="756510" cy="756510"/>
            </a:xfrm>
            <a:prstGeom prst="teardrop">
              <a:avLst/>
            </a:prstGeom>
            <a:solidFill>
              <a:schemeClr val="bg1">
                <a:lumMod val="75000"/>
              </a:schemeClr>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013">
                <a:solidFill>
                  <a:srgbClr val="FFFFFF"/>
                </a:solidFill>
                <a:cs typeface="+mn-ea"/>
                <a:sym typeface="+mn-lt"/>
              </a:endParaRPr>
            </a:p>
          </p:txBody>
        </p:sp>
        <p:sp>
          <p:nvSpPr>
            <p:cNvPr id="25" name="TextBox 17"/>
            <p:cNvSpPr txBox="1"/>
            <p:nvPr/>
          </p:nvSpPr>
          <p:spPr>
            <a:xfrm>
              <a:off x="4606733" y="4260381"/>
              <a:ext cx="383010" cy="330945"/>
            </a:xfrm>
            <a:prstGeom prst="rect">
              <a:avLst/>
            </a:prstGeom>
            <a:noFill/>
            <a:ln>
              <a:noFill/>
            </a:ln>
          </p:spPr>
          <p:txBody>
            <a:bodyPr wrap="none" rtlCol="0" anchor="ctr">
              <a:spAutoFit/>
            </a:bodyPr>
            <a:lstStyle/>
            <a:p>
              <a:pPr algn="ctr"/>
              <a:r>
                <a:rPr lang="en-US" altLang="zh-CN" sz="1013" b="1" dirty="0">
                  <a:solidFill>
                    <a:schemeClr val="bg1"/>
                  </a:solidFill>
                  <a:cs typeface="+mn-ea"/>
                  <a:sym typeface="+mn-lt"/>
                </a:rPr>
                <a:t>D</a:t>
              </a:r>
              <a:endParaRPr lang="zh-CN" altLang="en-US" sz="1013" b="1" dirty="0">
                <a:solidFill>
                  <a:schemeClr val="bg1"/>
                </a:solidFill>
                <a:cs typeface="+mn-ea"/>
                <a:sym typeface="+mn-lt"/>
              </a:endParaRPr>
            </a:p>
          </p:txBody>
        </p:sp>
      </p:grpSp>
      <p:sp>
        <p:nvSpPr>
          <p:cNvPr id="26" name="椭圆 25"/>
          <p:cNvSpPr/>
          <p:nvPr/>
        </p:nvSpPr>
        <p:spPr>
          <a:xfrm>
            <a:off x="3129739" y="1437624"/>
            <a:ext cx="1102325" cy="1102323"/>
          </a:xfrm>
          <a:prstGeom prst="ellipse">
            <a:avLst/>
          </a:prstGeom>
          <a:solidFill>
            <a:srgbClr val="4CA6C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cs typeface="+mn-ea"/>
                <a:sym typeface="+mn-lt"/>
              </a:rPr>
              <a:t>单击添加标题</a:t>
            </a:r>
            <a:endParaRPr lang="zh-CN" altLang="en-US" sz="1013" b="1" dirty="0">
              <a:solidFill>
                <a:schemeClr val="bg1"/>
              </a:solidFill>
              <a:cs typeface="+mn-ea"/>
              <a:sym typeface="+mn-lt"/>
            </a:endParaRPr>
          </a:p>
        </p:txBody>
      </p:sp>
      <p:sp>
        <p:nvSpPr>
          <p:cNvPr id="27" name="椭圆 26"/>
          <p:cNvSpPr/>
          <p:nvPr/>
        </p:nvSpPr>
        <p:spPr>
          <a:xfrm>
            <a:off x="4911937" y="1437624"/>
            <a:ext cx="1102325" cy="1102323"/>
          </a:xfrm>
          <a:prstGeom prst="ellipse">
            <a:avLst/>
          </a:prstGeom>
          <a:solidFill>
            <a:srgbClr val="4CA6C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cs typeface="+mn-ea"/>
                <a:sym typeface="+mn-lt"/>
              </a:rPr>
              <a:t>单击添加标题</a:t>
            </a:r>
            <a:endParaRPr lang="zh-CN" altLang="en-US" sz="1013" b="1" dirty="0">
              <a:solidFill>
                <a:schemeClr val="bg1"/>
              </a:solidFill>
              <a:cs typeface="+mn-ea"/>
              <a:sym typeface="+mn-lt"/>
            </a:endParaRPr>
          </a:p>
        </p:txBody>
      </p:sp>
      <p:sp>
        <p:nvSpPr>
          <p:cNvPr id="28" name="椭圆 27"/>
          <p:cNvSpPr/>
          <p:nvPr/>
        </p:nvSpPr>
        <p:spPr>
          <a:xfrm>
            <a:off x="3129739" y="2992367"/>
            <a:ext cx="1102325" cy="1102323"/>
          </a:xfrm>
          <a:prstGeom prst="ellipse">
            <a:avLst/>
          </a:prstGeom>
          <a:solidFill>
            <a:srgbClr val="4CA6C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cs typeface="+mn-ea"/>
                <a:sym typeface="+mn-lt"/>
              </a:rPr>
              <a:t>单击添加标题</a:t>
            </a:r>
            <a:endParaRPr lang="zh-CN" altLang="en-US" sz="1013" b="1" dirty="0">
              <a:solidFill>
                <a:schemeClr val="bg1"/>
              </a:solidFill>
              <a:cs typeface="+mn-ea"/>
              <a:sym typeface="+mn-lt"/>
            </a:endParaRPr>
          </a:p>
        </p:txBody>
      </p:sp>
      <p:sp>
        <p:nvSpPr>
          <p:cNvPr id="29" name="椭圆 28"/>
          <p:cNvSpPr/>
          <p:nvPr/>
        </p:nvSpPr>
        <p:spPr>
          <a:xfrm>
            <a:off x="4911937" y="2992367"/>
            <a:ext cx="1102325" cy="1102323"/>
          </a:xfrm>
          <a:prstGeom prst="ellipse">
            <a:avLst/>
          </a:prstGeom>
          <a:solidFill>
            <a:srgbClr val="4CA6C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35100" rtlCol="0" anchor="ctr"/>
          <a:lstStyle/>
          <a:p>
            <a:pPr algn="ctr"/>
            <a:r>
              <a:rPr lang="zh-CN" altLang="en-US" sz="1013" b="1" dirty="0" smtClean="0">
                <a:solidFill>
                  <a:schemeClr val="bg1"/>
                </a:solidFill>
                <a:cs typeface="+mn-ea"/>
                <a:sym typeface="+mn-lt"/>
              </a:rPr>
              <a:t>单击添加标题</a:t>
            </a:r>
            <a:endParaRPr lang="zh-CN" altLang="en-US" sz="1013" b="1" dirty="0">
              <a:solidFill>
                <a:schemeClr val="bg1"/>
              </a:solidFill>
              <a:cs typeface="+mn-ea"/>
              <a:sym typeface="+mn-lt"/>
            </a:endParaRPr>
          </a:p>
        </p:txBody>
      </p:sp>
    </p:spTree>
    <p:extLst>
      <p:ext uri="{BB962C8B-B14F-4D97-AF65-F5344CB8AC3E}">
        <p14:creationId xmlns:p14="http://schemas.microsoft.com/office/powerpoint/2010/main" val="364884180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53" presetClass="entr" presetSubtype="16"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par>
                                <p:cTn id="28" presetID="53" presetClass="entr" presetSubtype="16" fill="hold" nodeType="withEffect">
                                  <p:stCondLst>
                                    <p:cond delay="10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par>
                                <p:cTn id="33" presetID="53" presetClass="entr" presetSubtype="16" fill="hold" nodeType="withEffect">
                                  <p:stCondLst>
                                    <p:cond delay="2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nodeType="withEffect">
                                  <p:stCondLst>
                                    <p:cond delay="3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Effect transition="in" filter="fade">
                                      <p:cBhvr>
                                        <p:cTn id="42" dur="500"/>
                                        <p:tgtEl>
                                          <p:spTgt spid="23"/>
                                        </p:tgtEl>
                                      </p:cBhvr>
                                    </p:animEffect>
                                  </p:childTnLst>
                                </p:cTn>
                              </p:par>
                              <p:par>
                                <p:cTn id="43" presetID="23" presetClass="entr" presetSubtype="16" fill="hold" grpId="0" nodeType="withEffect">
                                  <p:stCondLst>
                                    <p:cond delay="5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300" fill="hold"/>
                                        <p:tgtEl>
                                          <p:spTgt spid="26"/>
                                        </p:tgtEl>
                                        <p:attrNameLst>
                                          <p:attrName>ppt_w</p:attrName>
                                        </p:attrNameLst>
                                      </p:cBhvr>
                                      <p:tavLst>
                                        <p:tav tm="0">
                                          <p:val>
                                            <p:fltVal val="0"/>
                                          </p:val>
                                        </p:tav>
                                        <p:tav tm="100000">
                                          <p:val>
                                            <p:strVal val="#ppt_w"/>
                                          </p:val>
                                        </p:tav>
                                      </p:tavLst>
                                    </p:anim>
                                    <p:anim calcmode="lin" valueType="num">
                                      <p:cBhvr>
                                        <p:cTn id="46" dur="300" fill="hold"/>
                                        <p:tgtEl>
                                          <p:spTgt spid="26"/>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750"/>
                                  </p:stCondLst>
                                  <p:childTnLst>
                                    <p:animScale>
                                      <p:cBhvr>
                                        <p:cTn id="48" dur="200" fill="hold"/>
                                        <p:tgtEl>
                                          <p:spTgt spid="26"/>
                                        </p:tgtEl>
                                      </p:cBhvr>
                                      <p:by x="110000" y="110000"/>
                                    </p:animScale>
                                  </p:childTnLst>
                                </p:cTn>
                              </p:par>
                              <p:par>
                                <p:cTn id="49" presetID="23" presetClass="entr" presetSubtype="16" fill="hold" grpId="0" nodeType="withEffect">
                                  <p:stCondLst>
                                    <p:cond delay="750"/>
                                  </p:stCondLst>
                                  <p:childTnLst>
                                    <p:set>
                                      <p:cBhvr>
                                        <p:cTn id="50" dur="1" fill="hold">
                                          <p:stCondLst>
                                            <p:cond delay="0"/>
                                          </p:stCondLst>
                                        </p:cTn>
                                        <p:tgtEl>
                                          <p:spTgt spid="27"/>
                                        </p:tgtEl>
                                        <p:attrNameLst>
                                          <p:attrName>style.visibility</p:attrName>
                                        </p:attrNameLst>
                                      </p:cBhvr>
                                      <p:to>
                                        <p:strVal val="visible"/>
                                      </p:to>
                                    </p:set>
                                    <p:anim calcmode="lin" valueType="num">
                                      <p:cBhvr>
                                        <p:cTn id="51" dur="300" fill="hold"/>
                                        <p:tgtEl>
                                          <p:spTgt spid="27"/>
                                        </p:tgtEl>
                                        <p:attrNameLst>
                                          <p:attrName>ppt_w</p:attrName>
                                        </p:attrNameLst>
                                      </p:cBhvr>
                                      <p:tavLst>
                                        <p:tav tm="0">
                                          <p:val>
                                            <p:fltVal val="0"/>
                                          </p:val>
                                        </p:tav>
                                        <p:tav tm="100000">
                                          <p:val>
                                            <p:strVal val="#ppt_w"/>
                                          </p:val>
                                        </p:tav>
                                      </p:tavLst>
                                    </p:anim>
                                    <p:anim calcmode="lin" valueType="num">
                                      <p:cBhvr>
                                        <p:cTn id="52" dur="300" fill="hold"/>
                                        <p:tgtEl>
                                          <p:spTgt spid="27"/>
                                        </p:tgtEl>
                                        <p:attrNameLst>
                                          <p:attrName>ppt_h</p:attrName>
                                        </p:attrNameLst>
                                      </p:cBhvr>
                                      <p:tavLst>
                                        <p:tav tm="0">
                                          <p:val>
                                            <p:fltVal val="0"/>
                                          </p:val>
                                        </p:tav>
                                        <p:tav tm="100000">
                                          <p:val>
                                            <p:strVal val="#ppt_h"/>
                                          </p:val>
                                        </p:tav>
                                      </p:tavLst>
                                    </p:anim>
                                  </p:childTnLst>
                                </p:cTn>
                              </p:par>
                              <p:par>
                                <p:cTn id="53" presetID="6" presetClass="emph" presetSubtype="0" autoRev="1" fill="hold" grpId="1" nodeType="withEffect">
                                  <p:stCondLst>
                                    <p:cond delay="1000"/>
                                  </p:stCondLst>
                                  <p:childTnLst>
                                    <p:animScale>
                                      <p:cBhvr>
                                        <p:cTn id="54" dur="200" fill="hold"/>
                                        <p:tgtEl>
                                          <p:spTgt spid="27"/>
                                        </p:tgtEl>
                                      </p:cBhvr>
                                      <p:by x="110000" y="110000"/>
                                    </p:animScale>
                                  </p:childTnLst>
                                </p:cTn>
                              </p:par>
                              <p:par>
                                <p:cTn id="55" presetID="23" presetClass="entr" presetSubtype="16" fill="hold" grpId="0" nodeType="withEffect">
                                  <p:stCondLst>
                                    <p:cond delay="1000"/>
                                  </p:stCondLst>
                                  <p:childTnLst>
                                    <p:set>
                                      <p:cBhvr>
                                        <p:cTn id="56" dur="1" fill="hold">
                                          <p:stCondLst>
                                            <p:cond delay="0"/>
                                          </p:stCondLst>
                                        </p:cTn>
                                        <p:tgtEl>
                                          <p:spTgt spid="28"/>
                                        </p:tgtEl>
                                        <p:attrNameLst>
                                          <p:attrName>style.visibility</p:attrName>
                                        </p:attrNameLst>
                                      </p:cBhvr>
                                      <p:to>
                                        <p:strVal val="visible"/>
                                      </p:to>
                                    </p:set>
                                    <p:anim calcmode="lin" valueType="num">
                                      <p:cBhvr>
                                        <p:cTn id="57" dur="300" fill="hold"/>
                                        <p:tgtEl>
                                          <p:spTgt spid="28"/>
                                        </p:tgtEl>
                                        <p:attrNameLst>
                                          <p:attrName>ppt_w</p:attrName>
                                        </p:attrNameLst>
                                      </p:cBhvr>
                                      <p:tavLst>
                                        <p:tav tm="0">
                                          <p:val>
                                            <p:fltVal val="0"/>
                                          </p:val>
                                        </p:tav>
                                        <p:tav tm="100000">
                                          <p:val>
                                            <p:strVal val="#ppt_w"/>
                                          </p:val>
                                        </p:tav>
                                      </p:tavLst>
                                    </p:anim>
                                    <p:anim calcmode="lin" valueType="num">
                                      <p:cBhvr>
                                        <p:cTn id="58" dur="300" fill="hold"/>
                                        <p:tgtEl>
                                          <p:spTgt spid="28"/>
                                        </p:tgtEl>
                                        <p:attrNameLst>
                                          <p:attrName>ppt_h</p:attrName>
                                        </p:attrNameLst>
                                      </p:cBhvr>
                                      <p:tavLst>
                                        <p:tav tm="0">
                                          <p:val>
                                            <p:fltVal val="0"/>
                                          </p:val>
                                        </p:tav>
                                        <p:tav tm="100000">
                                          <p:val>
                                            <p:strVal val="#ppt_h"/>
                                          </p:val>
                                        </p:tav>
                                      </p:tavLst>
                                    </p:anim>
                                  </p:childTnLst>
                                </p:cTn>
                              </p:par>
                              <p:par>
                                <p:cTn id="59" presetID="6" presetClass="emph" presetSubtype="0" autoRev="1" fill="hold" grpId="1" nodeType="withEffect">
                                  <p:stCondLst>
                                    <p:cond delay="1250"/>
                                  </p:stCondLst>
                                  <p:childTnLst>
                                    <p:animScale>
                                      <p:cBhvr>
                                        <p:cTn id="60" dur="200" fill="hold"/>
                                        <p:tgtEl>
                                          <p:spTgt spid="28"/>
                                        </p:tgtEl>
                                      </p:cBhvr>
                                      <p:by x="110000" y="110000"/>
                                    </p:animScale>
                                  </p:childTnLst>
                                </p:cTn>
                              </p:par>
                              <p:par>
                                <p:cTn id="61" presetID="23" presetClass="entr" presetSubtype="16" fill="hold" grpId="0" nodeType="withEffect">
                                  <p:stCondLst>
                                    <p:cond delay="12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300" fill="hold"/>
                                        <p:tgtEl>
                                          <p:spTgt spid="29"/>
                                        </p:tgtEl>
                                        <p:attrNameLst>
                                          <p:attrName>ppt_w</p:attrName>
                                        </p:attrNameLst>
                                      </p:cBhvr>
                                      <p:tavLst>
                                        <p:tav tm="0">
                                          <p:val>
                                            <p:fltVal val="0"/>
                                          </p:val>
                                        </p:tav>
                                        <p:tav tm="100000">
                                          <p:val>
                                            <p:strVal val="#ppt_w"/>
                                          </p:val>
                                        </p:tav>
                                      </p:tavLst>
                                    </p:anim>
                                    <p:anim calcmode="lin" valueType="num">
                                      <p:cBhvr>
                                        <p:cTn id="64" dur="300" fill="hold"/>
                                        <p:tgtEl>
                                          <p:spTgt spid="29"/>
                                        </p:tgtEl>
                                        <p:attrNameLst>
                                          <p:attrName>ppt_h</p:attrName>
                                        </p:attrNameLst>
                                      </p:cBhvr>
                                      <p:tavLst>
                                        <p:tav tm="0">
                                          <p:val>
                                            <p:fltVal val="0"/>
                                          </p:val>
                                        </p:tav>
                                        <p:tav tm="100000">
                                          <p:val>
                                            <p:strVal val="#ppt_h"/>
                                          </p:val>
                                        </p:tav>
                                      </p:tavLst>
                                    </p:anim>
                                  </p:childTnLst>
                                </p:cTn>
                              </p:par>
                              <p:par>
                                <p:cTn id="65" presetID="6" presetClass="emph" presetSubtype="0" autoRev="1" fill="hold" grpId="1" nodeType="withEffect">
                                  <p:stCondLst>
                                    <p:cond delay="1500"/>
                                  </p:stCondLst>
                                  <p:childTnLst>
                                    <p:animScale>
                                      <p:cBhvr>
                                        <p:cTn id="66" dur="200" fill="hold"/>
                                        <p:tgtEl>
                                          <p:spTgt spid="29"/>
                                        </p:tgtEl>
                                      </p:cBhvr>
                                      <p:by x="110000" y="110000"/>
                                    </p:animScale>
                                  </p:childTnLst>
                                </p:cTn>
                              </p:par>
                            </p:childTnLst>
                          </p:cTn>
                        </p:par>
                        <p:par>
                          <p:cTn id="67" fill="hold">
                            <p:stCondLst>
                              <p:cond delay="3250"/>
                            </p:stCondLst>
                            <p:childTnLst>
                              <p:par>
                                <p:cTn id="68" presetID="2" presetClass="entr" presetSubtype="6" accel="100000"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500" fill="hold"/>
                                        <p:tgtEl>
                                          <p:spTgt spid="10"/>
                                        </p:tgtEl>
                                        <p:attrNameLst>
                                          <p:attrName>ppt_x</p:attrName>
                                        </p:attrNameLst>
                                      </p:cBhvr>
                                      <p:tavLst>
                                        <p:tav tm="0">
                                          <p:val>
                                            <p:strVal val="1+#ppt_w/2"/>
                                          </p:val>
                                        </p:tav>
                                        <p:tav tm="100000">
                                          <p:val>
                                            <p:strVal val="#ppt_x"/>
                                          </p:val>
                                        </p:tav>
                                      </p:tavLst>
                                    </p:anim>
                                    <p:anim calcmode="lin" valueType="num">
                                      <p:cBhvr additive="base">
                                        <p:cTn id="71" dur="500" fill="hold"/>
                                        <p:tgtEl>
                                          <p:spTgt spid="10"/>
                                        </p:tgtEl>
                                        <p:attrNameLst>
                                          <p:attrName>ppt_y</p:attrName>
                                        </p:attrNameLst>
                                      </p:cBhvr>
                                      <p:tavLst>
                                        <p:tav tm="0">
                                          <p:val>
                                            <p:strVal val="1+#ppt_h/2"/>
                                          </p:val>
                                        </p:tav>
                                        <p:tav tm="100000">
                                          <p:val>
                                            <p:strVal val="#ppt_y"/>
                                          </p:val>
                                        </p:tav>
                                      </p:tavLst>
                                    </p:anim>
                                  </p:childTnLst>
                                </p:cTn>
                              </p:par>
                              <p:par>
                                <p:cTn id="72" presetID="2" presetClass="entr" presetSubtype="12" accel="100000" fill="hold" grpId="0" nodeType="with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additive="base">
                                        <p:cTn id="74" dur="500" fill="hold"/>
                                        <p:tgtEl>
                                          <p:spTgt spid="11"/>
                                        </p:tgtEl>
                                        <p:attrNameLst>
                                          <p:attrName>ppt_x</p:attrName>
                                        </p:attrNameLst>
                                      </p:cBhvr>
                                      <p:tavLst>
                                        <p:tav tm="0">
                                          <p:val>
                                            <p:strVal val="0-#ppt_w/2"/>
                                          </p:val>
                                        </p:tav>
                                        <p:tav tm="100000">
                                          <p:val>
                                            <p:strVal val="#ppt_x"/>
                                          </p:val>
                                        </p:tav>
                                      </p:tavLst>
                                    </p:anim>
                                    <p:anim calcmode="lin" valueType="num">
                                      <p:cBhvr additive="base">
                                        <p:cTn id="75" dur="500" fill="hold"/>
                                        <p:tgtEl>
                                          <p:spTgt spid="11"/>
                                        </p:tgtEl>
                                        <p:attrNameLst>
                                          <p:attrName>ppt_y</p:attrName>
                                        </p:attrNameLst>
                                      </p:cBhvr>
                                      <p:tavLst>
                                        <p:tav tm="0">
                                          <p:val>
                                            <p:strVal val="1+#ppt_h/2"/>
                                          </p:val>
                                        </p:tav>
                                        <p:tav tm="100000">
                                          <p:val>
                                            <p:strVal val="#ppt_y"/>
                                          </p:val>
                                        </p:tav>
                                      </p:tavLst>
                                    </p:anim>
                                  </p:childTnLst>
                                </p:cTn>
                              </p:par>
                              <p:par>
                                <p:cTn id="76" presetID="2" presetClass="entr" presetSubtype="3" accel="100000" fill="hold" grpId="0"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1+#ppt_w/2"/>
                                          </p:val>
                                        </p:tav>
                                        <p:tav tm="100000">
                                          <p:val>
                                            <p:strVal val="#ppt_x"/>
                                          </p:val>
                                        </p:tav>
                                      </p:tavLst>
                                    </p:anim>
                                    <p:anim calcmode="lin" valueType="num">
                                      <p:cBhvr additive="base">
                                        <p:cTn id="79" dur="500" fill="hold"/>
                                        <p:tgtEl>
                                          <p:spTgt spid="12"/>
                                        </p:tgtEl>
                                        <p:attrNameLst>
                                          <p:attrName>ppt_y</p:attrName>
                                        </p:attrNameLst>
                                      </p:cBhvr>
                                      <p:tavLst>
                                        <p:tav tm="0">
                                          <p:val>
                                            <p:strVal val="0-#ppt_h/2"/>
                                          </p:val>
                                        </p:tav>
                                        <p:tav tm="100000">
                                          <p:val>
                                            <p:strVal val="#ppt_y"/>
                                          </p:val>
                                        </p:tav>
                                      </p:tavLst>
                                    </p:anim>
                                  </p:childTnLst>
                                </p:cTn>
                              </p:par>
                              <p:par>
                                <p:cTn id="80" presetID="2" presetClass="entr" presetSubtype="9" accel="100000" fill="hold" grpId="0" nodeType="with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additive="base">
                                        <p:cTn id="82" dur="500" fill="hold"/>
                                        <p:tgtEl>
                                          <p:spTgt spid="13"/>
                                        </p:tgtEl>
                                        <p:attrNameLst>
                                          <p:attrName>ppt_x</p:attrName>
                                        </p:attrNameLst>
                                      </p:cBhvr>
                                      <p:tavLst>
                                        <p:tav tm="0">
                                          <p:val>
                                            <p:strVal val="0-#ppt_w/2"/>
                                          </p:val>
                                        </p:tav>
                                        <p:tav tm="100000">
                                          <p:val>
                                            <p:strVal val="#ppt_x"/>
                                          </p:val>
                                        </p:tav>
                                      </p:tavLst>
                                    </p:anim>
                                    <p:anim calcmode="lin" valueType="num">
                                      <p:cBhvr additive="base">
                                        <p:cTn id="83"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26" grpId="0" animBg="1"/>
      <p:bldP spid="26" grpId="1" animBg="1"/>
      <p:bldP spid="27" grpId="0" animBg="1"/>
      <p:bldP spid="27" grpId="1" animBg="1"/>
      <p:bldP spid="28" grpId="0" animBg="1"/>
      <p:bldP spid="28" grpId="1" animBg="1"/>
      <p:bldP spid="29" grpId="0" animBg="1"/>
      <p:bldP spid="29"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cxnSp>
        <p:nvCxnSpPr>
          <p:cNvPr id="10" name="Straight Connector 8"/>
          <p:cNvCxnSpPr/>
          <p:nvPr/>
        </p:nvCxnSpPr>
        <p:spPr>
          <a:xfrm rot="5400000">
            <a:off x="2785258" y="2928942"/>
            <a:ext cx="3572693" cy="793"/>
          </a:xfrm>
          <a:prstGeom prst="line">
            <a:avLst/>
          </a:prstGeom>
          <a:ln w="12700">
            <a:solidFill>
              <a:schemeClr val="tx1"/>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1" name="Group 100"/>
          <p:cNvGrpSpPr/>
          <p:nvPr/>
        </p:nvGrpSpPr>
        <p:grpSpPr>
          <a:xfrm>
            <a:off x="3993750" y="2774961"/>
            <a:ext cx="1149754" cy="85726"/>
            <a:chOff x="3993750" y="2774961"/>
            <a:chExt cx="1149754" cy="85726"/>
          </a:xfrm>
        </p:grpSpPr>
        <p:cxnSp>
          <p:nvCxnSpPr>
            <p:cNvPr id="12" name="Straight Connector 48"/>
            <p:cNvCxnSpPr>
              <a:stCxn id="52" idx="3"/>
              <a:endCxn id="45" idx="1"/>
            </p:cNvCxnSpPr>
            <p:nvPr/>
          </p:nvCxnSpPr>
          <p:spPr>
            <a:xfrm>
              <a:off x="3993750" y="2818394"/>
              <a:ext cx="1149754" cy="1588"/>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3" name="Oval 51"/>
            <p:cNvSpPr/>
            <p:nvPr/>
          </p:nvSpPr>
          <p:spPr>
            <a:xfrm>
              <a:off x="4529137" y="2774961"/>
              <a:ext cx="85726" cy="8572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grpSp>
        <p:nvGrpSpPr>
          <p:cNvPr id="14" name="Group 99"/>
          <p:cNvGrpSpPr/>
          <p:nvPr/>
        </p:nvGrpSpPr>
        <p:grpSpPr>
          <a:xfrm>
            <a:off x="3993750" y="1708160"/>
            <a:ext cx="1149754" cy="85726"/>
            <a:chOff x="3993750" y="1708160"/>
            <a:chExt cx="1149754" cy="85726"/>
          </a:xfrm>
        </p:grpSpPr>
        <p:cxnSp>
          <p:nvCxnSpPr>
            <p:cNvPr id="15" name="Straight Connector 45"/>
            <p:cNvCxnSpPr>
              <a:stCxn id="38" idx="3"/>
              <a:endCxn id="31" idx="1"/>
            </p:cNvCxnSpPr>
            <p:nvPr/>
          </p:nvCxnSpPr>
          <p:spPr>
            <a:xfrm>
              <a:off x="3993750" y="1746824"/>
              <a:ext cx="1149754" cy="1588"/>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6" name="Oval 52"/>
            <p:cNvSpPr/>
            <p:nvPr/>
          </p:nvSpPr>
          <p:spPr>
            <a:xfrm>
              <a:off x="4529137" y="1708160"/>
              <a:ext cx="85726" cy="8572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grpSp>
        <p:nvGrpSpPr>
          <p:cNvPr id="17" name="Group 101"/>
          <p:cNvGrpSpPr/>
          <p:nvPr/>
        </p:nvGrpSpPr>
        <p:grpSpPr>
          <a:xfrm>
            <a:off x="3993750" y="3917960"/>
            <a:ext cx="1149754" cy="85726"/>
            <a:chOff x="3993750" y="3917960"/>
            <a:chExt cx="1149754" cy="85726"/>
          </a:xfrm>
        </p:grpSpPr>
        <p:cxnSp>
          <p:nvCxnSpPr>
            <p:cNvPr id="18" name="Straight Connector 50"/>
            <p:cNvCxnSpPr>
              <a:stCxn id="24" idx="3"/>
              <a:endCxn id="59" idx="1"/>
            </p:cNvCxnSpPr>
            <p:nvPr/>
          </p:nvCxnSpPr>
          <p:spPr>
            <a:xfrm>
              <a:off x="3993750" y="3961402"/>
              <a:ext cx="1149754" cy="1588"/>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 name="Oval 53"/>
            <p:cNvSpPr/>
            <p:nvPr/>
          </p:nvSpPr>
          <p:spPr>
            <a:xfrm>
              <a:off x="4529137" y="3917960"/>
              <a:ext cx="85726" cy="8572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grpSp>
        <p:nvGrpSpPr>
          <p:cNvPr id="20" name="组合 19"/>
          <p:cNvGrpSpPr/>
          <p:nvPr/>
        </p:nvGrpSpPr>
        <p:grpSpPr>
          <a:xfrm>
            <a:off x="357158" y="3571882"/>
            <a:ext cx="3636592" cy="747417"/>
            <a:chOff x="357158" y="3571882"/>
            <a:chExt cx="3636592" cy="747417"/>
          </a:xfrm>
        </p:grpSpPr>
        <p:grpSp>
          <p:nvGrpSpPr>
            <p:cNvPr id="21" name="Group 97"/>
            <p:cNvGrpSpPr/>
            <p:nvPr/>
          </p:nvGrpSpPr>
          <p:grpSpPr>
            <a:xfrm>
              <a:off x="357158" y="3571882"/>
              <a:ext cx="3636592" cy="747417"/>
              <a:chOff x="357158" y="3571882"/>
              <a:chExt cx="3636592" cy="747417"/>
            </a:xfrm>
          </p:grpSpPr>
          <p:grpSp>
            <p:nvGrpSpPr>
              <p:cNvPr id="23" name="Group 87"/>
              <p:cNvGrpSpPr/>
              <p:nvPr/>
            </p:nvGrpSpPr>
            <p:grpSpPr>
              <a:xfrm>
                <a:off x="357158" y="3571882"/>
                <a:ext cx="2643206" cy="747417"/>
                <a:chOff x="357158" y="3571882"/>
                <a:chExt cx="2643206" cy="747417"/>
              </a:xfrm>
            </p:grpSpPr>
            <p:sp>
              <p:nvSpPr>
                <p:cNvPr id="25" name="Rectangle 33"/>
                <p:cNvSpPr/>
                <p:nvPr/>
              </p:nvSpPr>
              <p:spPr>
                <a:xfrm>
                  <a:off x="357158" y="3857634"/>
                  <a:ext cx="2643206" cy="461665"/>
                </a:xfrm>
                <a:prstGeom prst="rect">
                  <a:avLst/>
                </a:prstGeom>
              </p:spPr>
              <p:txBody>
                <a:bodyPr wrap="square">
                  <a:spAutoFit/>
                </a:bodyPr>
                <a:lstStyle/>
                <a:p>
                  <a:pPr algn="r"/>
                  <a:r>
                    <a:rPr lang="zh-CN" altLang="en-US" sz="8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cs typeface="+mn-ea"/>
                      <a:sym typeface="+mn-lt"/>
                    </a:rPr>
                    <a:t>200</a:t>
                  </a:r>
                  <a:r>
                    <a:rPr lang="zh-CN" altLang="en-US" sz="800" dirty="0">
                      <a:solidFill>
                        <a:schemeClr val="tx1">
                          <a:lumMod val="75000"/>
                          <a:lumOff val="25000"/>
                        </a:schemeClr>
                      </a:solidFill>
                      <a:cs typeface="+mn-ea"/>
                      <a:sym typeface="+mn-lt"/>
                    </a:rPr>
                    <a:t>字以内据统计每页幻灯片。</a:t>
                  </a:r>
                </a:p>
              </p:txBody>
            </p:sp>
            <p:sp>
              <p:nvSpPr>
                <p:cNvPr id="26" name="Rectangle 34"/>
                <p:cNvSpPr/>
                <p:nvPr/>
              </p:nvSpPr>
              <p:spPr>
                <a:xfrm>
                  <a:off x="2163274" y="3571882"/>
                  <a:ext cx="800220" cy="276999"/>
                </a:xfrm>
                <a:prstGeom prst="rect">
                  <a:avLst/>
                </a:prstGeom>
              </p:spPr>
              <p:txBody>
                <a:bodyPr wrap="none">
                  <a:spAutoFit/>
                </a:bodyPr>
                <a:lstStyle/>
                <a:p>
                  <a:pPr algn="r"/>
                  <a:r>
                    <a:rPr lang="zh-CN" altLang="en-US" sz="1200" dirty="0">
                      <a:solidFill>
                        <a:srgbClr val="4CA6C6"/>
                      </a:solidFill>
                      <a:cs typeface="+mn-ea"/>
                      <a:sym typeface="+mn-lt"/>
                    </a:rPr>
                    <a:t>添加标题</a:t>
                  </a:r>
                  <a:endParaRPr lang="en-US" altLang="zh-CN" sz="1200" dirty="0">
                    <a:solidFill>
                      <a:srgbClr val="4CA6C6"/>
                    </a:solidFill>
                    <a:cs typeface="+mn-ea"/>
                    <a:sym typeface="+mn-lt"/>
                  </a:endParaRPr>
                </a:p>
              </p:txBody>
            </p:sp>
          </p:grpSp>
          <p:sp>
            <p:nvSpPr>
              <p:cNvPr id="24" name="Rectangle 26"/>
              <p:cNvSpPr/>
              <p:nvPr/>
            </p:nvSpPr>
            <p:spPr>
              <a:xfrm>
                <a:off x="3357554" y="3643320"/>
                <a:ext cx="636196" cy="636164"/>
              </a:xfrm>
              <a:prstGeom prst="rect">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sp>
          <p:nvSpPr>
            <p:cNvPr id="22" name="KSO_Shape"/>
            <p:cNvSpPr>
              <a:spLocks/>
            </p:cNvSpPr>
            <p:nvPr/>
          </p:nvSpPr>
          <p:spPr bwMode="auto">
            <a:xfrm>
              <a:off x="3512514" y="3794120"/>
              <a:ext cx="319292" cy="333405"/>
            </a:xfrm>
            <a:custGeom>
              <a:avLst/>
              <a:gdLst>
                <a:gd name="T0" fmla="*/ 1162982 w 3584"/>
                <a:gd name="T1" fmla="*/ 601256 h 3740"/>
                <a:gd name="T2" fmla="*/ 1162982 w 3584"/>
                <a:gd name="T3" fmla="*/ 187261 h 3740"/>
                <a:gd name="T4" fmla="*/ 1181274 w 3584"/>
                <a:gd name="T5" fmla="*/ 187261 h 3740"/>
                <a:gd name="T6" fmla="*/ 1275140 w 3584"/>
                <a:gd name="T7" fmla="*/ 93871 h 3740"/>
                <a:gd name="T8" fmla="*/ 1181274 w 3584"/>
                <a:gd name="T9" fmla="*/ 0 h 3740"/>
                <a:gd name="T10" fmla="*/ 706165 w 3584"/>
                <a:gd name="T11" fmla="*/ 0 h 3740"/>
                <a:gd name="T12" fmla="*/ 612780 w 3584"/>
                <a:gd name="T13" fmla="*/ 93871 h 3740"/>
                <a:gd name="T14" fmla="*/ 706165 w 3584"/>
                <a:gd name="T15" fmla="*/ 187261 h 3740"/>
                <a:gd name="T16" fmla="*/ 750451 w 3584"/>
                <a:gd name="T17" fmla="*/ 187261 h 3740"/>
                <a:gd name="T18" fmla="*/ 750451 w 3584"/>
                <a:gd name="T19" fmla="*/ 601256 h 3740"/>
                <a:gd name="T20" fmla="*/ 600264 w 3584"/>
                <a:gd name="T21" fmla="*/ 829916 h 3740"/>
                <a:gd name="T22" fmla="*/ 600264 w 3584"/>
                <a:gd name="T23" fmla="*/ 1575588 h 3740"/>
                <a:gd name="T24" fmla="*/ 513618 w 3584"/>
                <a:gd name="T25" fmla="*/ 1800397 h 3740"/>
                <a:gd name="T26" fmla="*/ 1537966 w 3584"/>
                <a:gd name="T27" fmla="*/ 1800397 h 3740"/>
                <a:gd name="T28" fmla="*/ 1725218 w 3584"/>
                <a:gd name="T29" fmla="*/ 1612655 h 3740"/>
                <a:gd name="T30" fmla="*/ 1162982 w 3584"/>
                <a:gd name="T31" fmla="*/ 601256 h 3740"/>
                <a:gd name="T32" fmla="*/ 1535560 w 3584"/>
                <a:gd name="T33" fmla="*/ 1599176 h 3740"/>
                <a:gd name="T34" fmla="*/ 1459504 w 3584"/>
                <a:gd name="T35" fmla="*/ 1576069 h 3740"/>
                <a:gd name="T36" fmla="*/ 1136507 w 3584"/>
                <a:gd name="T37" fmla="*/ 975295 h 3740"/>
                <a:gd name="T38" fmla="*/ 642624 w 3584"/>
                <a:gd name="T39" fmla="*/ 975295 h 3740"/>
                <a:gd name="T40" fmla="*/ 825062 w 3584"/>
                <a:gd name="T41" fmla="*/ 637841 h 3740"/>
                <a:gd name="T42" fmla="*/ 825062 w 3584"/>
                <a:gd name="T43" fmla="*/ 187261 h 3740"/>
                <a:gd name="T44" fmla="*/ 1087889 w 3584"/>
                <a:gd name="T45" fmla="*/ 187261 h 3740"/>
                <a:gd name="T46" fmla="*/ 1087889 w 3584"/>
                <a:gd name="T47" fmla="*/ 637841 h 3740"/>
                <a:gd name="T48" fmla="*/ 1270808 w 3584"/>
                <a:gd name="T49" fmla="*/ 975295 h 3740"/>
                <a:gd name="T50" fmla="*/ 1264550 w 3584"/>
                <a:gd name="T51" fmla="*/ 975295 h 3740"/>
                <a:gd name="T52" fmla="*/ 1558665 w 3584"/>
                <a:gd name="T53" fmla="*/ 1522635 h 3740"/>
                <a:gd name="T54" fmla="*/ 1535560 w 3584"/>
                <a:gd name="T55" fmla="*/ 1599176 h 3740"/>
                <a:gd name="T56" fmla="*/ 525171 w 3584"/>
                <a:gd name="T57" fmla="*/ 487648 h 3740"/>
                <a:gd name="T58" fmla="*/ 506398 w 3584"/>
                <a:gd name="T59" fmla="*/ 487648 h 3740"/>
                <a:gd name="T60" fmla="*/ 600264 w 3584"/>
                <a:gd name="T61" fmla="*/ 393777 h 3740"/>
                <a:gd name="T62" fmla="*/ 506398 w 3584"/>
                <a:gd name="T63" fmla="*/ 299906 h 3740"/>
                <a:gd name="T64" fmla="*/ 93866 w 3584"/>
                <a:gd name="T65" fmla="*/ 299906 h 3740"/>
                <a:gd name="T66" fmla="*/ 0 w 3584"/>
                <a:gd name="T67" fmla="*/ 393777 h 3740"/>
                <a:gd name="T68" fmla="*/ 93866 w 3584"/>
                <a:gd name="T69" fmla="*/ 487648 h 3740"/>
                <a:gd name="T70" fmla="*/ 75093 w 3584"/>
                <a:gd name="T71" fmla="*/ 487648 h 3740"/>
                <a:gd name="T72" fmla="*/ 75093 w 3584"/>
                <a:gd name="T73" fmla="*/ 1575588 h 3740"/>
                <a:gd name="T74" fmla="*/ 300373 w 3584"/>
                <a:gd name="T75" fmla="*/ 1800397 h 3740"/>
                <a:gd name="T76" fmla="*/ 525171 w 3584"/>
                <a:gd name="T77" fmla="*/ 1575588 h 3740"/>
                <a:gd name="T78" fmla="*/ 525171 w 3584"/>
                <a:gd name="T79" fmla="*/ 487648 h 3740"/>
                <a:gd name="T80" fmla="*/ 449596 w 3584"/>
                <a:gd name="T81" fmla="*/ 899236 h 3740"/>
                <a:gd name="T82" fmla="*/ 300373 w 3584"/>
                <a:gd name="T83" fmla="*/ 899236 h 3740"/>
                <a:gd name="T84" fmla="*/ 300373 w 3584"/>
                <a:gd name="T85" fmla="*/ 1481717 h 3740"/>
                <a:gd name="T86" fmla="*/ 244053 w 3584"/>
                <a:gd name="T87" fmla="*/ 1538040 h 3740"/>
                <a:gd name="T88" fmla="*/ 187733 w 3584"/>
                <a:gd name="T89" fmla="*/ 1481717 h 3740"/>
                <a:gd name="T90" fmla="*/ 187733 w 3584"/>
                <a:gd name="T91" fmla="*/ 899236 h 3740"/>
                <a:gd name="T92" fmla="*/ 148261 w 3584"/>
                <a:gd name="T93" fmla="*/ 899236 h 3740"/>
                <a:gd name="T94" fmla="*/ 148261 w 3584"/>
                <a:gd name="T95" fmla="*/ 487648 h 3740"/>
                <a:gd name="T96" fmla="*/ 449596 w 3584"/>
                <a:gd name="T97" fmla="*/ 487648 h 3740"/>
                <a:gd name="T98" fmla="*/ 449596 w 3584"/>
                <a:gd name="T99" fmla="*/ 899236 h 374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584" h="3740">
                  <a:moveTo>
                    <a:pt x="2416" y="1249"/>
                  </a:moveTo>
                  <a:cubicBezTo>
                    <a:pt x="2416" y="389"/>
                    <a:pt x="2416" y="389"/>
                    <a:pt x="2416" y="389"/>
                  </a:cubicBezTo>
                  <a:cubicBezTo>
                    <a:pt x="2454" y="389"/>
                    <a:pt x="2454" y="389"/>
                    <a:pt x="2454" y="389"/>
                  </a:cubicBezTo>
                  <a:cubicBezTo>
                    <a:pt x="2562" y="389"/>
                    <a:pt x="2649" y="302"/>
                    <a:pt x="2649" y="195"/>
                  </a:cubicBezTo>
                  <a:cubicBezTo>
                    <a:pt x="2649" y="87"/>
                    <a:pt x="2562" y="0"/>
                    <a:pt x="2454" y="0"/>
                  </a:cubicBezTo>
                  <a:cubicBezTo>
                    <a:pt x="1467" y="0"/>
                    <a:pt x="1467" y="0"/>
                    <a:pt x="1467" y="0"/>
                  </a:cubicBezTo>
                  <a:cubicBezTo>
                    <a:pt x="1360" y="0"/>
                    <a:pt x="1273" y="87"/>
                    <a:pt x="1273" y="195"/>
                  </a:cubicBezTo>
                  <a:cubicBezTo>
                    <a:pt x="1273" y="302"/>
                    <a:pt x="1360" y="389"/>
                    <a:pt x="1467" y="389"/>
                  </a:cubicBezTo>
                  <a:cubicBezTo>
                    <a:pt x="1559" y="389"/>
                    <a:pt x="1559" y="389"/>
                    <a:pt x="1559" y="389"/>
                  </a:cubicBezTo>
                  <a:cubicBezTo>
                    <a:pt x="1559" y="1249"/>
                    <a:pt x="1559" y="1249"/>
                    <a:pt x="1559" y="1249"/>
                  </a:cubicBezTo>
                  <a:cubicBezTo>
                    <a:pt x="1446" y="1412"/>
                    <a:pt x="1343" y="1571"/>
                    <a:pt x="1247" y="1724"/>
                  </a:cubicBezTo>
                  <a:cubicBezTo>
                    <a:pt x="1247" y="3273"/>
                    <a:pt x="1247" y="3273"/>
                    <a:pt x="1247" y="3273"/>
                  </a:cubicBezTo>
                  <a:cubicBezTo>
                    <a:pt x="1247" y="3453"/>
                    <a:pt x="1179" y="3616"/>
                    <a:pt x="1067" y="3740"/>
                  </a:cubicBezTo>
                  <a:cubicBezTo>
                    <a:pt x="3195" y="3740"/>
                    <a:pt x="3195" y="3740"/>
                    <a:pt x="3195" y="3740"/>
                  </a:cubicBezTo>
                  <a:cubicBezTo>
                    <a:pt x="3410" y="3740"/>
                    <a:pt x="3584" y="3566"/>
                    <a:pt x="3584" y="3350"/>
                  </a:cubicBezTo>
                  <a:cubicBezTo>
                    <a:pt x="3584" y="3350"/>
                    <a:pt x="3200" y="2384"/>
                    <a:pt x="2416" y="1249"/>
                  </a:cubicBezTo>
                  <a:close/>
                  <a:moveTo>
                    <a:pt x="3190" y="3322"/>
                  </a:moveTo>
                  <a:cubicBezTo>
                    <a:pt x="3133" y="3353"/>
                    <a:pt x="3063" y="3331"/>
                    <a:pt x="3032" y="3274"/>
                  </a:cubicBezTo>
                  <a:cubicBezTo>
                    <a:pt x="2361" y="2026"/>
                    <a:pt x="2361" y="2026"/>
                    <a:pt x="2361" y="2026"/>
                  </a:cubicBezTo>
                  <a:cubicBezTo>
                    <a:pt x="1335" y="2026"/>
                    <a:pt x="1335" y="2026"/>
                    <a:pt x="1335" y="2026"/>
                  </a:cubicBezTo>
                  <a:cubicBezTo>
                    <a:pt x="1714" y="1325"/>
                    <a:pt x="1714" y="1325"/>
                    <a:pt x="1714" y="1325"/>
                  </a:cubicBezTo>
                  <a:cubicBezTo>
                    <a:pt x="1714" y="389"/>
                    <a:pt x="1714" y="389"/>
                    <a:pt x="1714" y="389"/>
                  </a:cubicBezTo>
                  <a:cubicBezTo>
                    <a:pt x="2260" y="389"/>
                    <a:pt x="2260" y="389"/>
                    <a:pt x="2260" y="389"/>
                  </a:cubicBezTo>
                  <a:cubicBezTo>
                    <a:pt x="2260" y="1325"/>
                    <a:pt x="2260" y="1325"/>
                    <a:pt x="2260" y="1325"/>
                  </a:cubicBezTo>
                  <a:cubicBezTo>
                    <a:pt x="2640" y="2026"/>
                    <a:pt x="2640" y="2026"/>
                    <a:pt x="2640" y="2026"/>
                  </a:cubicBezTo>
                  <a:cubicBezTo>
                    <a:pt x="2627" y="2026"/>
                    <a:pt x="2627" y="2026"/>
                    <a:pt x="2627" y="2026"/>
                  </a:cubicBezTo>
                  <a:cubicBezTo>
                    <a:pt x="3238" y="3163"/>
                    <a:pt x="3238" y="3163"/>
                    <a:pt x="3238" y="3163"/>
                  </a:cubicBezTo>
                  <a:cubicBezTo>
                    <a:pt x="3269" y="3220"/>
                    <a:pt x="3247" y="3291"/>
                    <a:pt x="3190" y="3322"/>
                  </a:cubicBezTo>
                  <a:close/>
                  <a:moveTo>
                    <a:pt x="1091" y="1013"/>
                  </a:moveTo>
                  <a:cubicBezTo>
                    <a:pt x="1052" y="1013"/>
                    <a:pt x="1052" y="1013"/>
                    <a:pt x="1052" y="1013"/>
                  </a:cubicBezTo>
                  <a:cubicBezTo>
                    <a:pt x="1160" y="1013"/>
                    <a:pt x="1247" y="925"/>
                    <a:pt x="1247" y="818"/>
                  </a:cubicBezTo>
                  <a:cubicBezTo>
                    <a:pt x="1247" y="710"/>
                    <a:pt x="1160" y="623"/>
                    <a:pt x="1052" y="623"/>
                  </a:cubicBezTo>
                  <a:cubicBezTo>
                    <a:pt x="195" y="623"/>
                    <a:pt x="195" y="623"/>
                    <a:pt x="195" y="623"/>
                  </a:cubicBezTo>
                  <a:cubicBezTo>
                    <a:pt x="87" y="623"/>
                    <a:pt x="0" y="710"/>
                    <a:pt x="0" y="818"/>
                  </a:cubicBezTo>
                  <a:cubicBezTo>
                    <a:pt x="0" y="925"/>
                    <a:pt x="87" y="1013"/>
                    <a:pt x="195" y="1013"/>
                  </a:cubicBezTo>
                  <a:cubicBezTo>
                    <a:pt x="156" y="1013"/>
                    <a:pt x="156" y="1013"/>
                    <a:pt x="156" y="1013"/>
                  </a:cubicBezTo>
                  <a:cubicBezTo>
                    <a:pt x="156" y="3273"/>
                    <a:pt x="156" y="3273"/>
                    <a:pt x="156" y="3273"/>
                  </a:cubicBezTo>
                  <a:cubicBezTo>
                    <a:pt x="156" y="3531"/>
                    <a:pt x="365" y="3740"/>
                    <a:pt x="624" y="3740"/>
                  </a:cubicBezTo>
                  <a:cubicBezTo>
                    <a:pt x="882" y="3740"/>
                    <a:pt x="1091" y="3531"/>
                    <a:pt x="1091" y="3273"/>
                  </a:cubicBezTo>
                  <a:lnTo>
                    <a:pt x="1091" y="1013"/>
                  </a:lnTo>
                  <a:close/>
                  <a:moveTo>
                    <a:pt x="934" y="1868"/>
                  </a:moveTo>
                  <a:cubicBezTo>
                    <a:pt x="624" y="1868"/>
                    <a:pt x="624" y="1868"/>
                    <a:pt x="624" y="1868"/>
                  </a:cubicBezTo>
                  <a:cubicBezTo>
                    <a:pt x="624" y="3078"/>
                    <a:pt x="624" y="3078"/>
                    <a:pt x="624" y="3078"/>
                  </a:cubicBezTo>
                  <a:cubicBezTo>
                    <a:pt x="624" y="3142"/>
                    <a:pt x="571" y="3195"/>
                    <a:pt x="507" y="3195"/>
                  </a:cubicBezTo>
                  <a:cubicBezTo>
                    <a:pt x="442" y="3195"/>
                    <a:pt x="390" y="3142"/>
                    <a:pt x="390" y="3078"/>
                  </a:cubicBezTo>
                  <a:cubicBezTo>
                    <a:pt x="390" y="1868"/>
                    <a:pt x="390" y="1868"/>
                    <a:pt x="390" y="1868"/>
                  </a:cubicBezTo>
                  <a:cubicBezTo>
                    <a:pt x="308" y="1868"/>
                    <a:pt x="308" y="1868"/>
                    <a:pt x="308" y="1868"/>
                  </a:cubicBezTo>
                  <a:cubicBezTo>
                    <a:pt x="308" y="1013"/>
                    <a:pt x="308" y="1013"/>
                    <a:pt x="308" y="1013"/>
                  </a:cubicBezTo>
                  <a:cubicBezTo>
                    <a:pt x="934" y="1013"/>
                    <a:pt x="934" y="1013"/>
                    <a:pt x="934" y="1013"/>
                  </a:cubicBezTo>
                  <a:lnTo>
                    <a:pt x="934" y="1868"/>
                  </a:ln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tx1">
                    <a:lumMod val="75000"/>
                    <a:lumOff val="25000"/>
                  </a:schemeClr>
                </a:solidFill>
                <a:latin typeface="+mn-lt"/>
                <a:ea typeface="+mn-ea"/>
                <a:cs typeface="+mn-ea"/>
                <a:sym typeface="+mn-lt"/>
              </a:endParaRPr>
            </a:p>
          </p:txBody>
        </p:sp>
      </p:grpSp>
      <p:grpSp>
        <p:nvGrpSpPr>
          <p:cNvPr id="27" name="组合 26"/>
          <p:cNvGrpSpPr/>
          <p:nvPr/>
        </p:nvGrpSpPr>
        <p:grpSpPr>
          <a:xfrm>
            <a:off x="5143504" y="1357304"/>
            <a:ext cx="3643338" cy="747417"/>
            <a:chOff x="5143504" y="1357304"/>
            <a:chExt cx="3643338" cy="747417"/>
          </a:xfrm>
        </p:grpSpPr>
        <p:grpSp>
          <p:nvGrpSpPr>
            <p:cNvPr id="28" name="Group 94"/>
            <p:cNvGrpSpPr/>
            <p:nvPr/>
          </p:nvGrpSpPr>
          <p:grpSpPr>
            <a:xfrm>
              <a:off x="5143504" y="1357304"/>
              <a:ext cx="3643338" cy="747417"/>
              <a:chOff x="5143504" y="1357304"/>
              <a:chExt cx="3643338" cy="747417"/>
            </a:xfrm>
          </p:grpSpPr>
          <p:grpSp>
            <p:nvGrpSpPr>
              <p:cNvPr id="30" name="Group 90"/>
              <p:cNvGrpSpPr/>
              <p:nvPr/>
            </p:nvGrpSpPr>
            <p:grpSpPr>
              <a:xfrm>
                <a:off x="6143636" y="1357304"/>
                <a:ext cx="2643206" cy="747417"/>
                <a:chOff x="6143636" y="1357304"/>
                <a:chExt cx="2643206" cy="747417"/>
              </a:xfrm>
            </p:grpSpPr>
            <p:sp>
              <p:nvSpPr>
                <p:cNvPr id="32" name="Rectangle 35"/>
                <p:cNvSpPr/>
                <p:nvPr/>
              </p:nvSpPr>
              <p:spPr>
                <a:xfrm>
                  <a:off x="6143636" y="1643056"/>
                  <a:ext cx="2643206" cy="461665"/>
                </a:xfrm>
                <a:prstGeom prst="rect">
                  <a:avLst/>
                </a:prstGeom>
              </p:spPr>
              <p:txBody>
                <a:bodyPr wrap="square">
                  <a:spAutoFit/>
                </a:bodyPr>
                <a:lstStyle/>
                <a:p>
                  <a:r>
                    <a:rPr lang="zh-CN" altLang="en-US" sz="8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cs typeface="+mn-ea"/>
                      <a:sym typeface="+mn-lt"/>
                    </a:rPr>
                    <a:t>200</a:t>
                  </a:r>
                  <a:r>
                    <a:rPr lang="zh-CN" altLang="en-US" sz="800" dirty="0">
                      <a:solidFill>
                        <a:schemeClr val="tx1">
                          <a:lumMod val="75000"/>
                          <a:lumOff val="25000"/>
                        </a:schemeClr>
                      </a:solidFill>
                      <a:cs typeface="+mn-ea"/>
                      <a:sym typeface="+mn-lt"/>
                    </a:rPr>
                    <a:t>字以内据统计每页幻灯片。</a:t>
                  </a:r>
                </a:p>
              </p:txBody>
            </p:sp>
            <p:sp>
              <p:nvSpPr>
                <p:cNvPr id="33" name="Rectangle 36"/>
                <p:cNvSpPr/>
                <p:nvPr/>
              </p:nvSpPr>
              <p:spPr>
                <a:xfrm>
                  <a:off x="6143636" y="1357304"/>
                  <a:ext cx="800219" cy="276999"/>
                </a:xfrm>
                <a:prstGeom prst="rect">
                  <a:avLst/>
                </a:prstGeom>
              </p:spPr>
              <p:txBody>
                <a:bodyPr wrap="none">
                  <a:spAutoFit/>
                </a:bodyPr>
                <a:lstStyle/>
                <a:p>
                  <a:pPr algn="r"/>
                  <a:r>
                    <a:rPr lang="zh-CN" altLang="en-US" sz="1200" dirty="0">
                      <a:solidFill>
                        <a:srgbClr val="4CA6C6"/>
                      </a:solidFill>
                      <a:cs typeface="+mn-ea"/>
                      <a:sym typeface="+mn-lt"/>
                    </a:rPr>
                    <a:t>添加标题</a:t>
                  </a:r>
                  <a:endParaRPr lang="en-US" altLang="zh-CN" sz="1200" dirty="0">
                    <a:solidFill>
                      <a:srgbClr val="4CA6C6"/>
                    </a:solidFill>
                    <a:cs typeface="+mn-ea"/>
                    <a:sym typeface="+mn-lt"/>
                  </a:endParaRPr>
                </a:p>
              </p:txBody>
            </p:sp>
          </p:grpSp>
          <p:sp>
            <p:nvSpPr>
              <p:cNvPr id="31" name="Rectangle 16"/>
              <p:cNvSpPr/>
              <p:nvPr/>
            </p:nvSpPr>
            <p:spPr>
              <a:xfrm>
                <a:off x="5143504" y="1428742"/>
                <a:ext cx="636196" cy="636164"/>
              </a:xfrm>
              <a:prstGeom prst="rect">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sp>
          <p:nvSpPr>
            <p:cNvPr id="29" name="KSO_Shape"/>
            <p:cNvSpPr>
              <a:spLocks/>
            </p:cNvSpPr>
            <p:nvPr/>
          </p:nvSpPr>
          <p:spPr bwMode="auto">
            <a:xfrm>
              <a:off x="5286380" y="1568409"/>
              <a:ext cx="346341" cy="352809"/>
            </a:xfrm>
            <a:custGeom>
              <a:avLst/>
              <a:gdLst>
                <a:gd name="T0" fmla="*/ 1088909 w 1944688"/>
                <a:gd name="T1" fmla="*/ 1478020 h 1979613"/>
                <a:gd name="T2" fmla="*/ 1105805 w 1944688"/>
                <a:gd name="T3" fmla="*/ 1615987 h 1979613"/>
                <a:gd name="T4" fmla="*/ 979564 w 1944688"/>
                <a:gd name="T5" fmla="*/ 1431925 h 1979613"/>
                <a:gd name="T6" fmla="*/ 811133 w 1944688"/>
                <a:gd name="T7" fmla="*/ 1321868 h 1979613"/>
                <a:gd name="T8" fmla="*/ 770571 w 1944688"/>
                <a:gd name="T9" fmla="*/ 1208449 h 1979613"/>
                <a:gd name="T10" fmla="*/ 827928 w 1944688"/>
                <a:gd name="T11" fmla="*/ 1109921 h 1979613"/>
                <a:gd name="T12" fmla="*/ 1112606 w 1944688"/>
                <a:gd name="T13" fmla="*/ 674053 h 1979613"/>
                <a:gd name="T14" fmla="*/ 1149350 w 1944688"/>
                <a:gd name="T15" fmla="*/ 766128 h 1979613"/>
                <a:gd name="T16" fmla="*/ 1085682 w 1944688"/>
                <a:gd name="T17" fmla="*/ 922338 h 1979613"/>
                <a:gd name="T18" fmla="*/ 916605 w 1944688"/>
                <a:gd name="T19" fmla="*/ 541568 h 1979613"/>
                <a:gd name="T20" fmla="*/ 864200 w 1944688"/>
                <a:gd name="T21" fmla="*/ 1004409 h 1979613"/>
                <a:gd name="T22" fmla="*/ 743510 w 1944688"/>
                <a:gd name="T23" fmla="*/ 1114247 h 1979613"/>
                <a:gd name="T24" fmla="*/ 749545 w 1944688"/>
                <a:gd name="T25" fmla="*/ 1320271 h 1979613"/>
                <a:gd name="T26" fmla="*/ 863882 w 1944688"/>
                <a:gd name="T27" fmla="*/ 1423442 h 1979613"/>
                <a:gd name="T28" fmla="*/ 1035388 w 1944688"/>
                <a:gd name="T29" fmla="*/ 1692004 h 1979613"/>
                <a:gd name="T30" fmla="*/ 1135434 w 1944688"/>
                <a:gd name="T31" fmla="*/ 1598357 h 1979613"/>
                <a:gd name="T32" fmla="*/ 1087158 w 1944688"/>
                <a:gd name="T33" fmla="*/ 1425029 h 1979613"/>
                <a:gd name="T34" fmla="*/ 1029672 w 1944688"/>
                <a:gd name="T35" fmla="*/ 1070121 h 1979613"/>
                <a:gd name="T36" fmla="*/ 1170370 w 1944688"/>
                <a:gd name="T37" fmla="*/ 968220 h 1979613"/>
                <a:gd name="T38" fmla="*/ 1219598 w 1944688"/>
                <a:gd name="T39" fmla="*/ 767275 h 1979613"/>
                <a:gd name="T40" fmla="*/ 1157348 w 1944688"/>
                <a:gd name="T41" fmla="*/ 597122 h 1979613"/>
                <a:gd name="T42" fmla="*/ 995370 w 1944688"/>
                <a:gd name="T43" fmla="*/ 529823 h 1979613"/>
                <a:gd name="T44" fmla="*/ 888020 w 1944688"/>
                <a:gd name="T45" fmla="*/ 312370 h 1979613"/>
                <a:gd name="T46" fmla="*/ 871505 w 1944688"/>
                <a:gd name="T47" fmla="*/ 408875 h 1979613"/>
                <a:gd name="T48" fmla="*/ 969327 w 1944688"/>
                <a:gd name="T49" fmla="*/ 472999 h 1979613"/>
                <a:gd name="T50" fmla="*/ 1059209 w 1944688"/>
                <a:gd name="T51" fmla="*/ 399351 h 1979613"/>
                <a:gd name="T52" fmla="*/ 1026813 w 1944688"/>
                <a:gd name="T53" fmla="*/ 299037 h 1979613"/>
                <a:gd name="T54" fmla="*/ 1190379 w 1944688"/>
                <a:gd name="T55" fmla="*/ 1270 h 1979613"/>
                <a:gd name="T56" fmla="*/ 1266286 w 1944688"/>
                <a:gd name="T57" fmla="*/ 52379 h 1979613"/>
                <a:gd name="T58" fmla="*/ 1285978 w 1944688"/>
                <a:gd name="T59" fmla="*/ 375543 h 1979613"/>
                <a:gd name="T60" fmla="*/ 1339335 w 1944688"/>
                <a:gd name="T61" fmla="*/ 412367 h 1979613"/>
                <a:gd name="T62" fmla="*/ 1627402 w 1944688"/>
                <a:gd name="T63" fmla="*/ 266975 h 1979613"/>
                <a:gd name="T64" fmla="*/ 1713155 w 1944688"/>
                <a:gd name="T65" fmla="*/ 299037 h 1979613"/>
                <a:gd name="T66" fmla="*/ 1944688 w 1944688"/>
                <a:gd name="T67" fmla="*/ 730768 h 1979613"/>
                <a:gd name="T68" fmla="*/ 1900224 w 1944688"/>
                <a:gd name="T69" fmla="*/ 811083 h 1979613"/>
                <a:gd name="T70" fmla="*/ 1646458 w 1944688"/>
                <a:gd name="T71" fmla="*/ 985997 h 1979613"/>
                <a:gd name="T72" fmla="*/ 1891013 w 1944688"/>
                <a:gd name="T73" fmla="*/ 1162499 h 1979613"/>
                <a:gd name="T74" fmla="*/ 1943735 w 1944688"/>
                <a:gd name="T75" fmla="*/ 1238369 h 1979613"/>
                <a:gd name="T76" fmla="*/ 1720142 w 1944688"/>
                <a:gd name="T77" fmla="*/ 1672640 h 1979613"/>
                <a:gd name="T78" fmla="*/ 1637883 w 1944688"/>
                <a:gd name="T79" fmla="*/ 1712956 h 1979613"/>
                <a:gd name="T80" fmla="*/ 1347910 w 1944688"/>
                <a:gd name="T81" fmla="*/ 1568199 h 1979613"/>
                <a:gd name="T82" fmla="*/ 1289471 w 1944688"/>
                <a:gd name="T83" fmla="*/ 1595817 h 1979613"/>
                <a:gd name="T84" fmla="*/ 1271050 w 1944688"/>
                <a:gd name="T85" fmla="*/ 1918028 h 1979613"/>
                <a:gd name="T86" fmla="*/ 1200542 w 1944688"/>
                <a:gd name="T87" fmla="*/ 1976121 h 1979613"/>
                <a:gd name="T88" fmla="*/ 710797 w 1944688"/>
                <a:gd name="T89" fmla="*/ 1960884 h 1979613"/>
                <a:gd name="T90" fmla="*/ 663474 w 1944688"/>
                <a:gd name="T91" fmla="*/ 1882156 h 1979613"/>
                <a:gd name="T92" fmla="*/ 638384 w 1944688"/>
                <a:gd name="T93" fmla="*/ 1574866 h 1979613"/>
                <a:gd name="T94" fmla="*/ 363339 w 1944688"/>
                <a:gd name="T95" fmla="*/ 1698353 h 1979613"/>
                <a:gd name="T96" fmla="*/ 271551 w 1944688"/>
                <a:gd name="T97" fmla="*/ 1705655 h 1979613"/>
                <a:gd name="T98" fmla="*/ 6987 w 1944688"/>
                <a:gd name="T99" fmla="*/ 1295510 h 1979613"/>
                <a:gd name="T100" fmla="*/ 13339 w 1944688"/>
                <a:gd name="T101" fmla="*/ 1204402 h 1979613"/>
                <a:gd name="T102" fmla="*/ 283303 w 1944688"/>
                <a:gd name="T103" fmla="*/ 1025361 h 1979613"/>
                <a:gd name="T104" fmla="*/ 288702 w 1944688"/>
                <a:gd name="T105" fmla="*/ 960601 h 1979613"/>
                <a:gd name="T106" fmla="*/ 18739 w 1944688"/>
                <a:gd name="T107" fmla="*/ 784100 h 1979613"/>
                <a:gd name="T108" fmla="*/ 3811 w 1944688"/>
                <a:gd name="T109" fmla="*/ 693944 h 1979613"/>
                <a:gd name="T110" fmla="*/ 261706 w 1944688"/>
                <a:gd name="T111" fmla="*/ 277768 h 1979613"/>
                <a:gd name="T112" fmla="*/ 353493 w 1944688"/>
                <a:gd name="T113" fmla="*/ 276181 h 1979613"/>
                <a:gd name="T114" fmla="*/ 632032 w 1944688"/>
                <a:gd name="T115" fmla="*/ 407922 h 1979613"/>
                <a:gd name="T116" fmla="*/ 663157 w 1944688"/>
                <a:gd name="T117" fmla="*/ 108250 h 1979613"/>
                <a:gd name="T118" fmla="*/ 702540 w 1944688"/>
                <a:gd name="T119" fmla="*/ 24761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4688" h="1979613">
                  <a:moveTo>
                    <a:pt x="979564" y="1431925"/>
                  </a:moveTo>
                  <a:lnTo>
                    <a:pt x="987534" y="1431925"/>
                  </a:lnTo>
                  <a:lnTo>
                    <a:pt x="995504" y="1432561"/>
                  </a:lnTo>
                  <a:lnTo>
                    <a:pt x="1003474" y="1433515"/>
                  </a:lnTo>
                  <a:lnTo>
                    <a:pt x="1011443" y="1435104"/>
                  </a:lnTo>
                  <a:lnTo>
                    <a:pt x="1023238" y="1437647"/>
                  </a:lnTo>
                  <a:lnTo>
                    <a:pt x="1029614" y="1439237"/>
                  </a:lnTo>
                  <a:lnTo>
                    <a:pt x="1035352" y="1441144"/>
                  </a:lnTo>
                  <a:lnTo>
                    <a:pt x="1041091" y="1443687"/>
                  </a:lnTo>
                  <a:lnTo>
                    <a:pt x="1046829" y="1445913"/>
                  </a:lnTo>
                  <a:lnTo>
                    <a:pt x="1052886" y="1449092"/>
                  </a:lnTo>
                  <a:lnTo>
                    <a:pt x="1058305" y="1452271"/>
                  </a:lnTo>
                  <a:lnTo>
                    <a:pt x="1063725" y="1455450"/>
                  </a:lnTo>
                  <a:lnTo>
                    <a:pt x="1069463" y="1459264"/>
                  </a:lnTo>
                  <a:lnTo>
                    <a:pt x="1074563" y="1463397"/>
                  </a:lnTo>
                  <a:lnTo>
                    <a:pt x="1079664" y="1467847"/>
                  </a:lnTo>
                  <a:lnTo>
                    <a:pt x="1084127" y="1472616"/>
                  </a:lnTo>
                  <a:lnTo>
                    <a:pt x="1088909" y="1478020"/>
                  </a:lnTo>
                  <a:lnTo>
                    <a:pt x="1093372" y="1484060"/>
                  </a:lnTo>
                  <a:lnTo>
                    <a:pt x="1097198" y="1489782"/>
                  </a:lnTo>
                  <a:lnTo>
                    <a:pt x="1101023" y="1496458"/>
                  </a:lnTo>
                  <a:lnTo>
                    <a:pt x="1104848" y="1503770"/>
                  </a:lnTo>
                  <a:lnTo>
                    <a:pt x="1107399" y="1511081"/>
                  </a:lnTo>
                  <a:lnTo>
                    <a:pt x="1110268" y="1519029"/>
                  </a:lnTo>
                  <a:lnTo>
                    <a:pt x="1112499" y="1526658"/>
                  </a:lnTo>
                  <a:lnTo>
                    <a:pt x="1114093" y="1535559"/>
                  </a:lnTo>
                  <a:lnTo>
                    <a:pt x="1115687" y="1544142"/>
                  </a:lnTo>
                  <a:lnTo>
                    <a:pt x="1116962" y="1553043"/>
                  </a:lnTo>
                  <a:lnTo>
                    <a:pt x="1117600" y="1561627"/>
                  </a:lnTo>
                  <a:lnTo>
                    <a:pt x="1117600" y="1570210"/>
                  </a:lnTo>
                  <a:lnTo>
                    <a:pt x="1117281" y="1578475"/>
                  </a:lnTo>
                  <a:lnTo>
                    <a:pt x="1116006" y="1586740"/>
                  </a:lnTo>
                  <a:lnTo>
                    <a:pt x="1114412" y="1594688"/>
                  </a:lnTo>
                  <a:lnTo>
                    <a:pt x="1112181" y="1601999"/>
                  </a:lnTo>
                  <a:lnTo>
                    <a:pt x="1109311" y="1609311"/>
                  </a:lnTo>
                  <a:lnTo>
                    <a:pt x="1105805" y="1615987"/>
                  </a:lnTo>
                  <a:lnTo>
                    <a:pt x="1102298" y="1622027"/>
                  </a:lnTo>
                  <a:lnTo>
                    <a:pt x="1098154" y="1628385"/>
                  </a:lnTo>
                  <a:lnTo>
                    <a:pt x="1093372" y="1633789"/>
                  </a:lnTo>
                  <a:lnTo>
                    <a:pt x="1088590" y="1638875"/>
                  </a:lnTo>
                  <a:lnTo>
                    <a:pt x="1083490" y="1643644"/>
                  </a:lnTo>
                  <a:lnTo>
                    <a:pt x="1078389" y="1648094"/>
                  </a:lnTo>
                  <a:lnTo>
                    <a:pt x="1072970" y="1651909"/>
                  </a:lnTo>
                  <a:lnTo>
                    <a:pt x="1067231" y="1655406"/>
                  </a:lnTo>
                  <a:lnTo>
                    <a:pt x="1061812" y="1658903"/>
                  </a:lnTo>
                  <a:lnTo>
                    <a:pt x="1056074" y="1662082"/>
                  </a:lnTo>
                  <a:lnTo>
                    <a:pt x="1044279" y="1667486"/>
                  </a:lnTo>
                  <a:lnTo>
                    <a:pt x="1032483" y="1672254"/>
                  </a:lnTo>
                  <a:lnTo>
                    <a:pt x="1020051" y="1676705"/>
                  </a:lnTo>
                  <a:lnTo>
                    <a:pt x="1005067" y="1680520"/>
                  </a:lnTo>
                  <a:lnTo>
                    <a:pt x="990084" y="1683698"/>
                  </a:lnTo>
                  <a:lnTo>
                    <a:pt x="975420" y="1685924"/>
                  </a:lnTo>
                  <a:lnTo>
                    <a:pt x="960437" y="1687513"/>
                  </a:lnTo>
                  <a:lnTo>
                    <a:pt x="979564" y="1431925"/>
                  </a:lnTo>
                  <a:close/>
                  <a:moveTo>
                    <a:pt x="913172" y="1082675"/>
                  </a:moveTo>
                  <a:lnTo>
                    <a:pt x="935037" y="1374775"/>
                  </a:lnTo>
                  <a:lnTo>
                    <a:pt x="923312" y="1373508"/>
                  </a:lnTo>
                  <a:lnTo>
                    <a:pt x="911587" y="1371924"/>
                  </a:lnTo>
                  <a:lnTo>
                    <a:pt x="899545" y="1369706"/>
                  </a:lnTo>
                  <a:lnTo>
                    <a:pt x="887820" y="1366538"/>
                  </a:lnTo>
                  <a:lnTo>
                    <a:pt x="875778" y="1363053"/>
                  </a:lnTo>
                  <a:lnTo>
                    <a:pt x="864370" y="1358301"/>
                  </a:lnTo>
                  <a:lnTo>
                    <a:pt x="858349" y="1355767"/>
                  </a:lnTo>
                  <a:lnTo>
                    <a:pt x="852962" y="1353232"/>
                  </a:lnTo>
                  <a:lnTo>
                    <a:pt x="847258" y="1350064"/>
                  </a:lnTo>
                  <a:lnTo>
                    <a:pt x="841554" y="1346896"/>
                  </a:lnTo>
                  <a:lnTo>
                    <a:pt x="836484" y="1343411"/>
                  </a:lnTo>
                  <a:lnTo>
                    <a:pt x="831097" y="1339609"/>
                  </a:lnTo>
                  <a:lnTo>
                    <a:pt x="826027" y="1335491"/>
                  </a:lnTo>
                  <a:lnTo>
                    <a:pt x="820956" y="1331372"/>
                  </a:lnTo>
                  <a:lnTo>
                    <a:pt x="816203" y="1326620"/>
                  </a:lnTo>
                  <a:lnTo>
                    <a:pt x="811133" y="1321868"/>
                  </a:lnTo>
                  <a:lnTo>
                    <a:pt x="806696" y="1316482"/>
                  </a:lnTo>
                  <a:lnTo>
                    <a:pt x="802577" y="1311413"/>
                  </a:lnTo>
                  <a:lnTo>
                    <a:pt x="798140" y="1305394"/>
                  </a:lnTo>
                  <a:lnTo>
                    <a:pt x="794338" y="1299691"/>
                  </a:lnTo>
                  <a:lnTo>
                    <a:pt x="790535" y="1293355"/>
                  </a:lnTo>
                  <a:lnTo>
                    <a:pt x="787366" y="1287019"/>
                  </a:lnTo>
                  <a:lnTo>
                    <a:pt x="784197" y="1280365"/>
                  </a:lnTo>
                  <a:lnTo>
                    <a:pt x="781028" y="1273396"/>
                  </a:lnTo>
                  <a:lnTo>
                    <a:pt x="778176" y="1266426"/>
                  </a:lnTo>
                  <a:lnTo>
                    <a:pt x="775958" y="1259456"/>
                  </a:lnTo>
                  <a:lnTo>
                    <a:pt x="774057" y="1251852"/>
                  </a:lnTo>
                  <a:lnTo>
                    <a:pt x="772472" y="1244566"/>
                  </a:lnTo>
                  <a:lnTo>
                    <a:pt x="771205" y="1236962"/>
                  </a:lnTo>
                  <a:lnTo>
                    <a:pt x="770571" y="1230943"/>
                  </a:lnTo>
                  <a:lnTo>
                    <a:pt x="770571" y="1228408"/>
                  </a:lnTo>
                  <a:lnTo>
                    <a:pt x="769937" y="1224290"/>
                  </a:lnTo>
                  <a:lnTo>
                    <a:pt x="769937" y="1216370"/>
                  </a:lnTo>
                  <a:lnTo>
                    <a:pt x="770571" y="1208449"/>
                  </a:lnTo>
                  <a:lnTo>
                    <a:pt x="771205" y="1201163"/>
                  </a:lnTo>
                  <a:lnTo>
                    <a:pt x="772472" y="1193559"/>
                  </a:lnTo>
                  <a:lnTo>
                    <a:pt x="773740" y="1186589"/>
                  </a:lnTo>
                  <a:lnTo>
                    <a:pt x="775641" y="1179936"/>
                  </a:lnTo>
                  <a:lnTo>
                    <a:pt x="777542" y="1173283"/>
                  </a:lnTo>
                  <a:lnTo>
                    <a:pt x="779761" y="1166947"/>
                  </a:lnTo>
                  <a:lnTo>
                    <a:pt x="782296" y="1160928"/>
                  </a:lnTo>
                  <a:lnTo>
                    <a:pt x="785465" y="1154908"/>
                  </a:lnTo>
                  <a:lnTo>
                    <a:pt x="788317" y="1149522"/>
                  </a:lnTo>
                  <a:lnTo>
                    <a:pt x="792119" y="1144137"/>
                  </a:lnTo>
                  <a:lnTo>
                    <a:pt x="795922" y="1139068"/>
                  </a:lnTo>
                  <a:lnTo>
                    <a:pt x="799725" y="1134315"/>
                  </a:lnTo>
                  <a:lnTo>
                    <a:pt x="804161" y="1129563"/>
                  </a:lnTo>
                  <a:lnTo>
                    <a:pt x="808281" y="1124811"/>
                  </a:lnTo>
                  <a:lnTo>
                    <a:pt x="813034" y="1121009"/>
                  </a:lnTo>
                  <a:lnTo>
                    <a:pt x="818104" y="1116891"/>
                  </a:lnTo>
                  <a:lnTo>
                    <a:pt x="822858" y="1113406"/>
                  </a:lnTo>
                  <a:lnTo>
                    <a:pt x="827928" y="1109921"/>
                  </a:lnTo>
                  <a:lnTo>
                    <a:pt x="833315" y="1106753"/>
                  </a:lnTo>
                  <a:lnTo>
                    <a:pt x="844089" y="1101367"/>
                  </a:lnTo>
                  <a:lnTo>
                    <a:pt x="854864" y="1096298"/>
                  </a:lnTo>
                  <a:lnTo>
                    <a:pt x="866272" y="1092496"/>
                  </a:lnTo>
                  <a:lnTo>
                    <a:pt x="877680" y="1089011"/>
                  </a:lnTo>
                  <a:lnTo>
                    <a:pt x="889405" y="1086160"/>
                  </a:lnTo>
                  <a:lnTo>
                    <a:pt x="901130" y="1084259"/>
                  </a:lnTo>
                  <a:lnTo>
                    <a:pt x="913172" y="1082675"/>
                  </a:lnTo>
                  <a:close/>
                  <a:moveTo>
                    <a:pt x="1039752" y="628650"/>
                  </a:moveTo>
                  <a:lnTo>
                    <a:pt x="1050839" y="632778"/>
                  </a:lnTo>
                  <a:lnTo>
                    <a:pt x="1061292" y="637858"/>
                  </a:lnTo>
                  <a:lnTo>
                    <a:pt x="1072695" y="643890"/>
                  </a:lnTo>
                  <a:lnTo>
                    <a:pt x="1083148" y="650240"/>
                  </a:lnTo>
                  <a:lnTo>
                    <a:pt x="1093601" y="657225"/>
                  </a:lnTo>
                  <a:lnTo>
                    <a:pt x="1098986" y="661035"/>
                  </a:lnTo>
                  <a:lnTo>
                    <a:pt x="1103420" y="665163"/>
                  </a:lnTo>
                  <a:lnTo>
                    <a:pt x="1108172" y="669290"/>
                  </a:lnTo>
                  <a:lnTo>
                    <a:pt x="1112606" y="674053"/>
                  </a:lnTo>
                  <a:lnTo>
                    <a:pt x="1116724" y="678498"/>
                  </a:lnTo>
                  <a:lnTo>
                    <a:pt x="1121159" y="682943"/>
                  </a:lnTo>
                  <a:lnTo>
                    <a:pt x="1124960" y="687705"/>
                  </a:lnTo>
                  <a:lnTo>
                    <a:pt x="1128444" y="692785"/>
                  </a:lnTo>
                  <a:lnTo>
                    <a:pt x="1131612" y="697865"/>
                  </a:lnTo>
                  <a:lnTo>
                    <a:pt x="1134779" y="703580"/>
                  </a:lnTo>
                  <a:lnTo>
                    <a:pt x="1137630" y="708660"/>
                  </a:lnTo>
                  <a:lnTo>
                    <a:pt x="1139847" y="714058"/>
                  </a:lnTo>
                  <a:lnTo>
                    <a:pt x="1141748" y="719455"/>
                  </a:lnTo>
                  <a:lnTo>
                    <a:pt x="1143332" y="724853"/>
                  </a:lnTo>
                  <a:lnTo>
                    <a:pt x="1144915" y="730885"/>
                  </a:lnTo>
                  <a:lnTo>
                    <a:pt x="1146499" y="736600"/>
                  </a:lnTo>
                  <a:lnTo>
                    <a:pt x="1147449" y="742950"/>
                  </a:lnTo>
                  <a:lnTo>
                    <a:pt x="1148083" y="749300"/>
                  </a:lnTo>
                  <a:lnTo>
                    <a:pt x="1148716" y="755968"/>
                  </a:lnTo>
                  <a:lnTo>
                    <a:pt x="1148716" y="759143"/>
                  </a:lnTo>
                  <a:lnTo>
                    <a:pt x="1149350" y="763270"/>
                  </a:lnTo>
                  <a:lnTo>
                    <a:pt x="1149350" y="766128"/>
                  </a:lnTo>
                  <a:lnTo>
                    <a:pt x="1149350" y="767715"/>
                  </a:lnTo>
                  <a:lnTo>
                    <a:pt x="1149350" y="770890"/>
                  </a:lnTo>
                  <a:lnTo>
                    <a:pt x="1149350" y="778193"/>
                  </a:lnTo>
                  <a:lnTo>
                    <a:pt x="1148400" y="793115"/>
                  </a:lnTo>
                  <a:lnTo>
                    <a:pt x="1146816" y="807721"/>
                  </a:lnTo>
                  <a:lnTo>
                    <a:pt x="1145866" y="814706"/>
                  </a:lnTo>
                  <a:lnTo>
                    <a:pt x="1144282" y="821691"/>
                  </a:lnTo>
                  <a:lnTo>
                    <a:pt x="1142698" y="828358"/>
                  </a:lnTo>
                  <a:lnTo>
                    <a:pt x="1140798" y="835026"/>
                  </a:lnTo>
                  <a:lnTo>
                    <a:pt x="1136363" y="848043"/>
                  </a:lnTo>
                  <a:lnTo>
                    <a:pt x="1131295" y="860426"/>
                  </a:lnTo>
                  <a:lnTo>
                    <a:pt x="1128444" y="866458"/>
                  </a:lnTo>
                  <a:lnTo>
                    <a:pt x="1125277" y="872173"/>
                  </a:lnTo>
                  <a:lnTo>
                    <a:pt x="1118625" y="883603"/>
                  </a:lnTo>
                  <a:lnTo>
                    <a:pt x="1111339" y="894081"/>
                  </a:lnTo>
                  <a:lnTo>
                    <a:pt x="1103420" y="904558"/>
                  </a:lnTo>
                  <a:lnTo>
                    <a:pt x="1094868" y="913766"/>
                  </a:lnTo>
                  <a:lnTo>
                    <a:pt x="1085682" y="922338"/>
                  </a:lnTo>
                  <a:lnTo>
                    <a:pt x="1076179" y="930593"/>
                  </a:lnTo>
                  <a:lnTo>
                    <a:pt x="1066360" y="938213"/>
                  </a:lnTo>
                  <a:lnTo>
                    <a:pt x="1060025" y="942341"/>
                  </a:lnTo>
                  <a:lnTo>
                    <a:pt x="1054006" y="946786"/>
                  </a:lnTo>
                  <a:lnTo>
                    <a:pt x="1047671" y="950596"/>
                  </a:lnTo>
                  <a:lnTo>
                    <a:pt x="1041019" y="954088"/>
                  </a:lnTo>
                  <a:lnTo>
                    <a:pt x="1027716" y="960756"/>
                  </a:lnTo>
                  <a:lnTo>
                    <a:pt x="1014412" y="966788"/>
                  </a:lnTo>
                  <a:lnTo>
                    <a:pt x="1039752" y="628650"/>
                  </a:lnTo>
                  <a:close/>
                  <a:moveTo>
                    <a:pt x="953447" y="529505"/>
                  </a:moveTo>
                  <a:lnTo>
                    <a:pt x="947094" y="530140"/>
                  </a:lnTo>
                  <a:lnTo>
                    <a:pt x="941060" y="531410"/>
                  </a:lnTo>
                  <a:lnTo>
                    <a:pt x="935026" y="532997"/>
                  </a:lnTo>
                  <a:lnTo>
                    <a:pt x="929309" y="535220"/>
                  </a:lnTo>
                  <a:lnTo>
                    <a:pt x="928038" y="535220"/>
                  </a:lnTo>
                  <a:lnTo>
                    <a:pt x="928038" y="535537"/>
                  </a:lnTo>
                  <a:lnTo>
                    <a:pt x="922004" y="538394"/>
                  </a:lnTo>
                  <a:lnTo>
                    <a:pt x="916605" y="541568"/>
                  </a:lnTo>
                  <a:lnTo>
                    <a:pt x="911523" y="545060"/>
                  </a:lnTo>
                  <a:lnTo>
                    <a:pt x="906441" y="548870"/>
                  </a:lnTo>
                  <a:lnTo>
                    <a:pt x="901677" y="553314"/>
                  </a:lnTo>
                  <a:lnTo>
                    <a:pt x="897866" y="557441"/>
                  </a:lnTo>
                  <a:lnTo>
                    <a:pt x="894055" y="562520"/>
                  </a:lnTo>
                  <a:lnTo>
                    <a:pt x="890561" y="567917"/>
                  </a:lnTo>
                  <a:lnTo>
                    <a:pt x="887385" y="573313"/>
                  </a:lnTo>
                  <a:lnTo>
                    <a:pt x="884527" y="579027"/>
                  </a:lnTo>
                  <a:lnTo>
                    <a:pt x="882303" y="585059"/>
                  </a:lnTo>
                  <a:lnTo>
                    <a:pt x="880715" y="590773"/>
                  </a:lnTo>
                  <a:lnTo>
                    <a:pt x="879127" y="597122"/>
                  </a:lnTo>
                  <a:lnTo>
                    <a:pt x="878174" y="603789"/>
                  </a:lnTo>
                  <a:lnTo>
                    <a:pt x="877857" y="610455"/>
                  </a:lnTo>
                  <a:lnTo>
                    <a:pt x="878174" y="617121"/>
                  </a:lnTo>
                  <a:lnTo>
                    <a:pt x="906124" y="992029"/>
                  </a:lnTo>
                  <a:lnTo>
                    <a:pt x="891831" y="995521"/>
                  </a:lnTo>
                  <a:lnTo>
                    <a:pt x="877539" y="999965"/>
                  </a:lnTo>
                  <a:lnTo>
                    <a:pt x="864200" y="1004409"/>
                  </a:lnTo>
                  <a:lnTo>
                    <a:pt x="851178" y="1010123"/>
                  </a:lnTo>
                  <a:lnTo>
                    <a:pt x="838156" y="1015838"/>
                  </a:lnTo>
                  <a:lnTo>
                    <a:pt x="831487" y="1019329"/>
                  </a:lnTo>
                  <a:lnTo>
                    <a:pt x="825452" y="1022821"/>
                  </a:lnTo>
                  <a:lnTo>
                    <a:pt x="818783" y="1026948"/>
                  </a:lnTo>
                  <a:lnTo>
                    <a:pt x="812430" y="1031075"/>
                  </a:lnTo>
                  <a:lnTo>
                    <a:pt x="806078" y="1035519"/>
                  </a:lnTo>
                  <a:lnTo>
                    <a:pt x="799726" y="1040599"/>
                  </a:lnTo>
                  <a:lnTo>
                    <a:pt x="793692" y="1045678"/>
                  </a:lnTo>
                  <a:lnTo>
                    <a:pt x="787340" y="1051074"/>
                  </a:lnTo>
                  <a:lnTo>
                    <a:pt x="780988" y="1057106"/>
                  </a:lnTo>
                  <a:lnTo>
                    <a:pt x="775271" y="1063772"/>
                  </a:lnTo>
                  <a:lnTo>
                    <a:pt x="769236" y="1070756"/>
                  </a:lnTo>
                  <a:lnTo>
                    <a:pt x="763837" y="1078058"/>
                  </a:lnTo>
                  <a:lnTo>
                    <a:pt x="757803" y="1086311"/>
                  </a:lnTo>
                  <a:lnTo>
                    <a:pt x="752721" y="1095200"/>
                  </a:lnTo>
                  <a:lnTo>
                    <a:pt x="747639" y="1104406"/>
                  </a:lnTo>
                  <a:lnTo>
                    <a:pt x="743510" y="1114247"/>
                  </a:lnTo>
                  <a:lnTo>
                    <a:pt x="739064" y="1124723"/>
                  </a:lnTo>
                  <a:lnTo>
                    <a:pt x="735253" y="1136151"/>
                  </a:lnTo>
                  <a:lnTo>
                    <a:pt x="732077" y="1147896"/>
                  </a:lnTo>
                  <a:lnTo>
                    <a:pt x="729218" y="1159959"/>
                  </a:lnTo>
                  <a:lnTo>
                    <a:pt x="727313" y="1172340"/>
                  </a:lnTo>
                  <a:lnTo>
                    <a:pt x="726042" y="1185038"/>
                  </a:lnTo>
                  <a:lnTo>
                    <a:pt x="725407" y="1197736"/>
                  </a:lnTo>
                  <a:lnTo>
                    <a:pt x="725089" y="1210751"/>
                  </a:lnTo>
                  <a:lnTo>
                    <a:pt x="725089" y="1223132"/>
                  </a:lnTo>
                  <a:lnTo>
                    <a:pt x="725407" y="1229481"/>
                  </a:lnTo>
                  <a:lnTo>
                    <a:pt x="725725" y="1236782"/>
                  </a:lnTo>
                  <a:lnTo>
                    <a:pt x="727630" y="1251385"/>
                  </a:lnTo>
                  <a:lnTo>
                    <a:pt x="730171" y="1263765"/>
                  </a:lnTo>
                  <a:lnTo>
                    <a:pt x="733347" y="1276146"/>
                  </a:lnTo>
                  <a:lnTo>
                    <a:pt x="736841" y="1287891"/>
                  </a:lnTo>
                  <a:lnTo>
                    <a:pt x="740652" y="1299002"/>
                  </a:lnTo>
                  <a:lnTo>
                    <a:pt x="745098" y="1310113"/>
                  </a:lnTo>
                  <a:lnTo>
                    <a:pt x="749545" y="1320271"/>
                  </a:lnTo>
                  <a:lnTo>
                    <a:pt x="754309" y="1330112"/>
                  </a:lnTo>
                  <a:lnTo>
                    <a:pt x="760026" y="1339636"/>
                  </a:lnTo>
                  <a:lnTo>
                    <a:pt x="765425" y="1348524"/>
                  </a:lnTo>
                  <a:lnTo>
                    <a:pt x="771142" y="1356778"/>
                  </a:lnTo>
                  <a:lnTo>
                    <a:pt x="777176" y="1364079"/>
                  </a:lnTo>
                  <a:lnTo>
                    <a:pt x="783529" y="1371698"/>
                  </a:lnTo>
                  <a:lnTo>
                    <a:pt x="789563" y="1378364"/>
                  </a:lnTo>
                  <a:lnTo>
                    <a:pt x="796233" y="1384396"/>
                  </a:lnTo>
                  <a:lnTo>
                    <a:pt x="802902" y="1390110"/>
                  </a:lnTo>
                  <a:lnTo>
                    <a:pt x="809572" y="1395189"/>
                  </a:lnTo>
                  <a:lnTo>
                    <a:pt x="816242" y="1400268"/>
                  </a:lnTo>
                  <a:lnTo>
                    <a:pt x="822911" y="1404395"/>
                  </a:lnTo>
                  <a:lnTo>
                    <a:pt x="829581" y="1408522"/>
                  </a:lnTo>
                  <a:lnTo>
                    <a:pt x="836251" y="1412014"/>
                  </a:lnTo>
                  <a:lnTo>
                    <a:pt x="843238" y="1415506"/>
                  </a:lnTo>
                  <a:lnTo>
                    <a:pt x="849908" y="1418363"/>
                  </a:lnTo>
                  <a:lnTo>
                    <a:pt x="856577" y="1420903"/>
                  </a:lnTo>
                  <a:lnTo>
                    <a:pt x="863882" y="1423442"/>
                  </a:lnTo>
                  <a:lnTo>
                    <a:pt x="870552" y="1425347"/>
                  </a:lnTo>
                  <a:lnTo>
                    <a:pt x="877222" y="1427252"/>
                  </a:lnTo>
                  <a:lnTo>
                    <a:pt x="884209" y="1428839"/>
                  </a:lnTo>
                  <a:lnTo>
                    <a:pt x="897548" y="1431061"/>
                  </a:lnTo>
                  <a:lnTo>
                    <a:pt x="910888" y="1432648"/>
                  </a:lnTo>
                  <a:lnTo>
                    <a:pt x="925180" y="1433601"/>
                  </a:lnTo>
                  <a:lnTo>
                    <a:pt x="939472" y="1433601"/>
                  </a:lnTo>
                  <a:lnTo>
                    <a:pt x="958528" y="1687877"/>
                  </a:lnTo>
                  <a:lnTo>
                    <a:pt x="956305" y="1687877"/>
                  </a:lnTo>
                  <a:lnTo>
                    <a:pt x="956623" y="1698353"/>
                  </a:lnTo>
                  <a:lnTo>
                    <a:pt x="959481" y="1698671"/>
                  </a:lnTo>
                  <a:lnTo>
                    <a:pt x="959799" y="1703115"/>
                  </a:lnTo>
                  <a:lnTo>
                    <a:pt x="960116" y="1698671"/>
                  </a:lnTo>
                  <a:lnTo>
                    <a:pt x="975996" y="1698671"/>
                  </a:lnTo>
                  <a:lnTo>
                    <a:pt x="991559" y="1698353"/>
                  </a:lnTo>
                  <a:lnTo>
                    <a:pt x="1007122" y="1697083"/>
                  </a:lnTo>
                  <a:lnTo>
                    <a:pt x="1023002" y="1694861"/>
                  </a:lnTo>
                  <a:lnTo>
                    <a:pt x="1035388" y="1692004"/>
                  </a:lnTo>
                  <a:lnTo>
                    <a:pt x="1048410" y="1688830"/>
                  </a:lnTo>
                  <a:lnTo>
                    <a:pt x="1054762" y="1686608"/>
                  </a:lnTo>
                  <a:lnTo>
                    <a:pt x="1060797" y="1684385"/>
                  </a:lnTo>
                  <a:lnTo>
                    <a:pt x="1067149" y="1681528"/>
                  </a:lnTo>
                  <a:lnTo>
                    <a:pt x="1073501" y="1678671"/>
                  </a:lnTo>
                  <a:lnTo>
                    <a:pt x="1079853" y="1675179"/>
                  </a:lnTo>
                  <a:lnTo>
                    <a:pt x="1085570" y="1671370"/>
                  </a:lnTo>
                  <a:lnTo>
                    <a:pt x="1091922" y="1667243"/>
                  </a:lnTo>
                  <a:lnTo>
                    <a:pt x="1097639" y="1662799"/>
                  </a:lnTo>
                  <a:lnTo>
                    <a:pt x="1103673" y="1657085"/>
                  </a:lnTo>
                  <a:lnTo>
                    <a:pt x="1109072" y="1651371"/>
                  </a:lnTo>
                  <a:lnTo>
                    <a:pt x="1114472" y="1644704"/>
                  </a:lnTo>
                  <a:lnTo>
                    <a:pt x="1120189" y="1637086"/>
                  </a:lnTo>
                  <a:lnTo>
                    <a:pt x="1124953" y="1628514"/>
                  </a:lnTo>
                  <a:lnTo>
                    <a:pt x="1129082" y="1619308"/>
                  </a:lnTo>
                  <a:lnTo>
                    <a:pt x="1132575" y="1609467"/>
                  </a:lnTo>
                  <a:lnTo>
                    <a:pt x="1134163" y="1604071"/>
                  </a:lnTo>
                  <a:lnTo>
                    <a:pt x="1135434" y="1598357"/>
                  </a:lnTo>
                  <a:lnTo>
                    <a:pt x="1136704" y="1592643"/>
                  </a:lnTo>
                  <a:lnTo>
                    <a:pt x="1137657" y="1586611"/>
                  </a:lnTo>
                  <a:lnTo>
                    <a:pt x="1138927" y="1574866"/>
                  </a:lnTo>
                  <a:lnTo>
                    <a:pt x="1139245" y="1562802"/>
                  </a:lnTo>
                  <a:lnTo>
                    <a:pt x="1138927" y="1551057"/>
                  </a:lnTo>
                  <a:lnTo>
                    <a:pt x="1137974" y="1539311"/>
                  </a:lnTo>
                  <a:lnTo>
                    <a:pt x="1136704" y="1527566"/>
                  </a:lnTo>
                  <a:lnTo>
                    <a:pt x="1134481" y="1516137"/>
                  </a:lnTo>
                  <a:lnTo>
                    <a:pt x="1131940" y="1504709"/>
                  </a:lnTo>
                  <a:lnTo>
                    <a:pt x="1128764" y="1493916"/>
                  </a:lnTo>
                  <a:lnTo>
                    <a:pt x="1125270" y="1482805"/>
                  </a:lnTo>
                  <a:lnTo>
                    <a:pt x="1120824" y="1472647"/>
                  </a:lnTo>
                  <a:lnTo>
                    <a:pt x="1115742" y="1463441"/>
                  </a:lnTo>
                  <a:lnTo>
                    <a:pt x="1110660" y="1454235"/>
                  </a:lnTo>
                  <a:lnTo>
                    <a:pt x="1105261" y="1445981"/>
                  </a:lnTo>
                  <a:lnTo>
                    <a:pt x="1099227" y="1438362"/>
                  </a:lnTo>
                  <a:lnTo>
                    <a:pt x="1093510" y="1431061"/>
                  </a:lnTo>
                  <a:lnTo>
                    <a:pt x="1087158" y="1425029"/>
                  </a:lnTo>
                  <a:lnTo>
                    <a:pt x="1080806" y="1418998"/>
                  </a:lnTo>
                  <a:lnTo>
                    <a:pt x="1074771" y="1413919"/>
                  </a:lnTo>
                  <a:lnTo>
                    <a:pt x="1068102" y="1409157"/>
                  </a:lnTo>
                  <a:lnTo>
                    <a:pt x="1061750" y="1404395"/>
                  </a:lnTo>
                  <a:lnTo>
                    <a:pt x="1055080" y="1400586"/>
                  </a:lnTo>
                  <a:lnTo>
                    <a:pt x="1048410" y="1397094"/>
                  </a:lnTo>
                  <a:lnTo>
                    <a:pt x="1041740" y="1393602"/>
                  </a:lnTo>
                  <a:lnTo>
                    <a:pt x="1035071" y="1390745"/>
                  </a:lnTo>
                  <a:lnTo>
                    <a:pt x="1028401" y="1388205"/>
                  </a:lnTo>
                  <a:lnTo>
                    <a:pt x="1021731" y="1385666"/>
                  </a:lnTo>
                  <a:lnTo>
                    <a:pt x="1015062" y="1383761"/>
                  </a:lnTo>
                  <a:lnTo>
                    <a:pt x="1007122" y="1381539"/>
                  </a:lnTo>
                  <a:lnTo>
                    <a:pt x="999499" y="1379952"/>
                  </a:lnTo>
                  <a:lnTo>
                    <a:pt x="991877" y="1378364"/>
                  </a:lnTo>
                  <a:lnTo>
                    <a:pt x="983937" y="1377095"/>
                  </a:lnTo>
                  <a:lnTo>
                    <a:pt x="1006804" y="1075201"/>
                  </a:lnTo>
                  <a:lnTo>
                    <a:pt x="1018238" y="1072661"/>
                  </a:lnTo>
                  <a:lnTo>
                    <a:pt x="1029672" y="1070121"/>
                  </a:lnTo>
                  <a:lnTo>
                    <a:pt x="1040788" y="1066947"/>
                  </a:lnTo>
                  <a:lnTo>
                    <a:pt x="1051904" y="1062820"/>
                  </a:lnTo>
                  <a:lnTo>
                    <a:pt x="1063338" y="1058376"/>
                  </a:lnTo>
                  <a:lnTo>
                    <a:pt x="1074771" y="1053297"/>
                  </a:lnTo>
                  <a:lnTo>
                    <a:pt x="1085570" y="1047265"/>
                  </a:lnTo>
                  <a:lnTo>
                    <a:pt x="1096686" y="1040916"/>
                  </a:lnTo>
                  <a:lnTo>
                    <a:pt x="1103356" y="1036789"/>
                  </a:lnTo>
                  <a:lnTo>
                    <a:pt x="1109390" y="1032027"/>
                  </a:lnTo>
                  <a:lnTo>
                    <a:pt x="1116060" y="1027266"/>
                  </a:lnTo>
                  <a:lnTo>
                    <a:pt x="1122412" y="1022187"/>
                  </a:lnTo>
                  <a:lnTo>
                    <a:pt x="1128764" y="1016790"/>
                  </a:lnTo>
                  <a:lnTo>
                    <a:pt x="1135116" y="1010758"/>
                  </a:lnTo>
                  <a:lnTo>
                    <a:pt x="1141150" y="1005044"/>
                  </a:lnTo>
                  <a:lnTo>
                    <a:pt x="1147185" y="998378"/>
                  </a:lnTo>
                  <a:lnTo>
                    <a:pt x="1152902" y="991394"/>
                  </a:lnTo>
                  <a:lnTo>
                    <a:pt x="1158936" y="984093"/>
                  </a:lnTo>
                  <a:lnTo>
                    <a:pt x="1164336" y="976474"/>
                  </a:lnTo>
                  <a:lnTo>
                    <a:pt x="1170370" y="968220"/>
                  </a:lnTo>
                  <a:lnTo>
                    <a:pt x="1175452" y="959966"/>
                  </a:lnTo>
                  <a:lnTo>
                    <a:pt x="1180533" y="950760"/>
                  </a:lnTo>
                  <a:lnTo>
                    <a:pt x="1185615" y="941554"/>
                  </a:lnTo>
                  <a:lnTo>
                    <a:pt x="1190379" y="931714"/>
                  </a:lnTo>
                  <a:lnTo>
                    <a:pt x="1194508" y="921555"/>
                  </a:lnTo>
                  <a:lnTo>
                    <a:pt x="1198954" y="910444"/>
                  </a:lnTo>
                  <a:lnTo>
                    <a:pt x="1202766" y="899651"/>
                  </a:lnTo>
                  <a:lnTo>
                    <a:pt x="1206259" y="887906"/>
                  </a:lnTo>
                  <a:lnTo>
                    <a:pt x="1209435" y="876160"/>
                  </a:lnTo>
                  <a:lnTo>
                    <a:pt x="1212294" y="863779"/>
                  </a:lnTo>
                  <a:lnTo>
                    <a:pt x="1214517" y="851399"/>
                  </a:lnTo>
                  <a:lnTo>
                    <a:pt x="1216422" y="838701"/>
                  </a:lnTo>
                  <a:lnTo>
                    <a:pt x="1217693" y="826003"/>
                  </a:lnTo>
                  <a:lnTo>
                    <a:pt x="1218963" y="812988"/>
                  </a:lnTo>
                  <a:lnTo>
                    <a:pt x="1219598" y="799972"/>
                  </a:lnTo>
                  <a:lnTo>
                    <a:pt x="1219916" y="787274"/>
                  </a:lnTo>
                  <a:lnTo>
                    <a:pt x="1219916" y="774259"/>
                  </a:lnTo>
                  <a:lnTo>
                    <a:pt x="1219598" y="767275"/>
                  </a:lnTo>
                  <a:lnTo>
                    <a:pt x="1219598" y="763783"/>
                  </a:lnTo>
                  <a:lnTo>
                    <a:pt x="1219281" y="760926"/>
                  </a:lnTo>
                  <a:lnTo>
                    <a:pt x="1219281" y="754894"/>
                  </a:lnTo>
                  <a:lnTo>
                    <a:pt x="1218328" y="747910"/>
                  </a:lnTo>
                  <a:lnTo>
                    <a:pt x="1218010" y="740927"/>
                  </a:lnTo>
                  <a:lnTo>
                    <a:pt x="1217058" y="734260"/>
                  </a:lnTo>
                  <a:lnTo>
                    <a:pt x="1214834" y="720292"/>
                  </a:lnTo>
                  <a:lnTo>
                    <a:pt x="1212294" y="706325"/>
                  </a:lnTo>
                  <a:lnTo>
                    <a:pt x="1208800" y="692674"/>
                  </a:lnTo>
                  <a:lnTo>
                    <a:pt x="1204671" y="679341"/>
                  </a:lnTo>
                  <a:lnTo>
                    <a:pt x="1199907" y="666643"/>
                  </a:lnTo>
                  <a:lnTo>
                    <a:pt x="1194826" y="654263"/>
                  </a:lnTo>
                  <a:lnTo>
                    <a:pt x="1189426" y="642835"/>
                  </a:lnTo>
                  <a:lnTo>
                    <a:pt x="1183709" y="632359"/>
                  </a:lnTo>
                  <a:lnTo>
                    <a:pt x="1177357" y="622201"/>
                  </a:lnTo>
                  <a:lnTo>
                    <a:pt x="1170688" y="613312"/>
                  </a:lnTo>
                  <a:lnTo>
                    <a:pt x="1164018" y="605058"/>
                  </a:lnTo>
                  <a:lnTo>
                    <a:pt x="1157348" y="597122"/>
                  </a:lnTo>
                  <a:lnTo>
                    <a:pt x="1150361" y="590138"/>
                  </a:lnTo>
                  <a:lnTo>
                    <a:pt x="1143691" y="583789"/>
                  </a:lnTo>
                  <a:lnTo>
                    <a:pt x="1136704" y="578075"/>
                  </a:lnTo>
                  <a:lnTo>
                    <a:pt x="1129399" y="572996"/>
                  </a:lnTo>
                  <a:lnTo>
                    <a:pt x="1122412" y="567917"/>
                  </a:lnTo>
                  <a:lnTo>
                    <a:pt x="1115742" y="563472"/>
                  </a:lnTo>
                  <a:lnTo>
                    <a:pt x="1108755" y="559663"/>
                  </a:lnTo>
                  <a:lnTo>
                    <a:pt x="1101768" y="555536"/>
                  </a:lnTo>
                  <a:lnTo>
                    <a:pt x="1094463" y="552044"/>
                  </a:lnTo>
                  <a:lnTo>
                    <a:pt x="1088111" y="549505"/>
                  </a:lnTo>
                  <a:lnTo>
                    <a:pt x="1080806" y="546330"/>
                  </a:lnTo>
                  <a:lnTo>
                    <a:pt x="1073818" y="543791"/>
                  </a:lnTo>
                  <a:lnTo>
                    <a:pt x="1060162" y="539664"/>
                  </a:lnTo>
                  <a:lnTo>
                    <a:pt x="1046504" y="536172"/>
                  </a:lnTo>
                  <a:lnTo>
                    <a:pt x="1033165" y="533315"/>
                  </a:lnTo>
                  <a:lnTo>
                    <a:pt x="1019508" y="531093"/>
                  </a:lnTo>
                  <a:lnTo>
                    <a:pt x="1007122" y="530140"/>
                  </a:lnTo>
                  <a:lnTo>
                    <a:pt x="995370" y="529823"/>
                  </a:lnTo>
                  <a:lnTo>
                    <a:pt x="983301" y="529823"/>
                  </a:lnTo>
                  <a:lnTo>
                    <a:pt x="971550" y="530140"/>
                  </a:lnTo>
                  <a:lnTo>
                    <a:pt x="967104" y="529823"/>
                  </a:lnTo>
                  <a:lnTo>
                    <a:pt x="962657" y="529505"/>
                  </a:lnTo>
                  <a:lnTo>
                    <a:pt x="953447" y="529505"/>
                  </a:lnTo>
                  <a:close/>
                  <a:moveTo>
                    <a:pt x="958846" y="276181"/>
                  </a:moveTo>
                  <a:lnTo>
                    <a:pt x="953764" y="276816"/>
                  </a:lnTo>
                  <a:lnTo>
                    <a:pt x="949318" y="277451"/>
                  </a:lnTo>
                  <a:lnTo>
                    <a:pt x="944236" y="278403"/>
                  </a:lnTo>
                  <a:lnTo>
                    <a:pt x="939472" y="279356"/>
                  </a:lnTo>
                  <a:lnTo>
                    <a:pt x="934708" y="280625"/>
                  </a:lnTo>
                  <a:lnTo>
                    <a:pt x="930262" y="282213"/>
                  </a:lnTo>
                  <a:lnTo>
                    <a:pt x="925815" y="284117"/>
                  </a:lnTo>
                  <a:lnTo>
                    <a:pt x="916922" y="288562"/>
                  </a:lnTo>
                  <a:lnTo>
                    <a:pt x="908982" y="293006"/>
                  </a:lnTo>
                  <a:lnTo>
                    <a:pt x="901360" y="299037"/>
                  </a:lnTo>
                  <a:lnTo>
                    <a:pt x="894372" y="305386"/>
                  </a:lnTo>
                  <a:lnTo>
                    <a:pt x="888020" y="312370"/>
                  </a:lnTo>
                  <a:lnTo>
                    <a:pt x="882621" y="319672"/>
                  </a:lnTo>
                  <a:lnTo>
                    <a:pt x="877539" y="327925"/>
                  </a:lnTo>
                  <a:lnTo>
                    <a:pt x="873093" y="336496"/>
                  </a:lnTo>
                  <a:lnTo>
                    <a:pt x="871505" y="340941"/>
                  </a:lnTo>
                  <a:lnTo>
                    <a:pt x="869917" y="345702"/>
                  </a:lnTo>
                  <a:lnTo>
                    <a:pt x="868964" y="350464"/>
                  </a:lnTo>
                  <a:lnTo>
                    <a:pt x="867694" y="354908"/>
                  </a:lnTo>
                  <a:lnTo>
                    <a:pt x="866741" y="359670"/>
                  </a:lnTo>
                  <a:lnTo>
                    <a:pt x="866106" y="364749"/>
                  </a:lnTo>
                  <a:lnTo>
                    <a:pt x="865788" y="369511"/>
                  </a:lnTo>
                  <a:lnTo>
                    <a:pt x="865788" y="374590"/>
                  </a:lnTo>
                  <a:lnTo>
                    <a:pt x="865788" y="379669"/>
                  </a:lnTo>
                  <a:lnTo>
                    <a:pt x="866106" y="384749"/>
                  </a:lnTo>
                  <a:lnTo>
                    <a:pt x="866741" y="389828"/>
                  </a:lnTo>
                  <a:lnTo>
                    <a:pt x="867694" y="394590"/>
                  </a:lnTo>
                  <a:lnTo>
                    <a:pt x="868964" y="399351"/>
                  </a:lnTo>
                  <a:lnTo>
                    <a:pt x="869917" y="404113"/>
                  </a:lnTo>
                  <a:lnTo>
                    <a:pt x="871505" y="408875"/>
                  </a:lnTo>
                  <a:lnTo>
                    <a:pt x="873093" y="413002"/>
                  </a:lnTo>
                  <a:lnTo>
                    <a:pt x="877539" y="421573"/>
                  </a:lnTo>
                  <a:lnTo>
                    <a:pt x="882621" y="429826"/>
                  </a:lnTo>
                  <a:lnTo>
                    <a:pt x="888020" y="437445"/>
                  </a:lnTo>
                  <a:lnTo>
                    <a:pt x="894372" y="444429"/>
                  </a:lnTo>
                  <a:lnTo>
                    <a:pt x="901360" y="450778"/>
                  </a:lnTo>
                  <a:lnTo>
                    <a:pt x="908982" y="456492"/>
                  </a:lnTo>
                  <a:lnTo>
                    <a:pt x="916922" y="461254"/>
                  </a:lnTo>
                  <a:lnTo>
                    <a:pt x="925815" y="465381"/>
                  </a:lnTo>
                  <a:lnTo>
                    <a:pt x="930262" y="466968"/>
                  </a:lnTo>
                  <a:lnTo>
                    <a:pt x="934708" y="468555"/>
                  </a:lnTo>
                  <a:lnTo>
                    <a:pt x="939472" y="470142"/>
                  </a:lnTo>
                  <a:lnTo>
                    <a:pt x="944236" y="471095"/>
                  </a:lnTo>
                  <a:lnTo>
                    <a:pt x="949318" y="472047"/>
                  </a:lnTo>
                  <a:lnTo>
                    <a:pt x="953764" y="472682"/>
                  </a:lnTo>
                  <a:lnTo>
                    <a:pt x="958846" y="472999"/>
                  </a:lnTo>
                  <a:lnTo>
                    <a:pt x="964245" y="473317"/>
                  </a:lnTo>
                  <a:lnTo>
                    <a:pt x="969327" y="472999"/>
                  </a:lnTo>
                  <a:lnTo>
                    <a:pt x="974408" y="472682"/>
                  </a:lnTo>
                  <a:lnTo>
                    <a:pt x="978855" y="472047"/>
                  </a:lnTo>
                  <a:lnTo>
                    <a:pt x="983937" y="471095"/>
                  </a:lnTo>
                  <a:lnTo>
                    <a:pt x="988701" y="470142"/>
                  </a:lnTo>
                  <a:lnTo>
                    <a:pt x="993465" y="468555"/>
                  </a:lnTo>
                  <a:lnTo>
                    <a:pt x="997911" y="466968"/>
                  </a:lnTo>
                  <a:lnTo>
                    <a:pt x="1002358" y="465381"/>
                  </a:lnTo>
                  <a:lnTo>
                    <a:pt x="1011250" y="461254"/>
                  </a:lnTo>
                  <a:lnTo>
                    <a:pt x="1018873" y="456492"/>
                  </a:lnTo>
                  <a:lnTo>
                    <a:pt x="1026813" y="450778"/>
                  </a:lnTo>
                  <a:lnTo>
                    <a:pt x="1033800" y="444429"/>
                  </a:lnTo>
                  <a:lnTo>
                    <a:pt x="1040152" y="437445"/>
                  </a:lnTo>
                  <a:lnTo>
                    <a:pt x="1045552" y="429826"/>
                  </a:lnTo>
                  <a:lnTo>
                    <a:pt x="1050633" y="421573"/>
                  </a:lnTo>
                  <a:lnTo>
                    <a:pt x="1055080" y="413002"/>
                  </a:lnTo>
                  <a:lnTo>
                    <a:pt x="1056668" y="408875"/>
                  </a:lnTo>
                  <a:lnTo>
                    <a:pt x="1058256" y="404113"/>
                  </a:lnTo>
                  <a:lnTo>
                    <a:pt x="1059209" y="399351"/>
                  </a:lnTo>
                  <a:lnTo>
                    <a:pt x="1060479" y="394590"/>
                  </a:lnTo>
                  <a:lnTo>
                    <a:pt x="1061432" y="389828"/>
                  </a:lnTo>
                  <a:lnTo>
                    <a:pt x="1062067" y="384749"/>
                  </a:lnTo>
                  <a:lnTo>
                    <a:pt x="1062385" y="379669"/>
                  </a:lnTo>
                  <a:lnTo>
                    <a:pt x="1062385" y="374590"/>
                  </a:lnTo>
                  <a:lnTo>
                    <a:pt x="1062385" y="369511"/>
                  </a:lnTo>
                  <a:lnTo>
                    <a:pt x="1062067" y="364749"/>
                  </a:lnTo>
                  <a:lnTo>
                    <a:pt x="1061432" y="359670"/>
                  </a:lnTo>
                  <a:lnTo>
                    <a:pt x="1060479" y="354908"/>
                  </a:lnTo>
                  <a:lnTo>
                    <a:pt x="1059209" y="350464"/>
                  </a:lnTo>
                  <a:lnTo>
                    <a:pt x="1058256" y="345702"/>
                  </a:lnTo>
                  <a:lnTo>
                    <a:pt x="1056668" y="340941"/>
                  </a:lnTo>
                  <a:lnTo>
                    <a:pt x="1055080" y="336496"/>
                  </a:lnTo>
                  <a:lnTo>
                    <a:pt x="1050633" y="327925"/>
                  </a:lnTo>
                  <a:lnTo>
                    <a:pt x="1045552" y="319672"/>
                  </a:lnTo>
                  <a:lnTo>
                    <a:pt x="1040152" y="312370"/>
                  </a:lnTo>
                  <a:lnTo>
                    <a:pt x="1033800" y="305386"/>
                  </a:lnTo>
                  <a:lnTo>
                    <a:pt x="1026813" y="299037"/>
                  </a:lnTo>
                  <a:lnTo>
                    <a:pt x="1018873" y="293006"/>
                  </a:lnTo>
                  <a:lnTo>
                    <a:pt x="1011250" y="288562"/>
                  </a:lnTo>
                  <a:lnTo>
                    <a:pt x="1002358" y="284117"/>
                  </a:lnTo>
                  <a:lnTo>
                    <a:pt x="997911" y="282213"/>
                  </a:lnTo>
                  <a:lnTo>
                    <a:pt x="993465" y="280625"/>
                  </a:lnTo>
                  <a:lnTo>
                    <a:pt x="988701" y="279356"/>
                  </a:lnTo>
                  <a:lnTo>
                    <a:pt x="983937" y="278403"/>
                  </a:lnTo>
                  <a:lnTo>
                    <a:pt x="978855" y="277451"/>
                  </a:lnTo>
                  <a:lnTo>
                    <a:pt x="974408" y="276816"/>
                  </a:lnTo>
                  <a:lnTo>
                    <a:pt x="969327" y="276181"/>
                  </a:lnTo>
                  <a:lnTo>
                    <a:pt x="964245" y="276181"/>
                  </a:lnTo>
                  <a:lnTo>
                    <a:pt x="958846" y="276181"/>
                  </a:lnTo>
                  <a:close/>
                  <a:moveTo>
                    <a:pt x="765743" y="0"/>
                  </a:moveTo>
                  <a:lnTo>
                    <a:pt x="771142" y="0"/>
                  </a:lnTo>
                  <a:lnTo>
                    <a:pt x="1173864" y="0"/>
                  </a:lnTo>
                  <a:lnTo>
                    <a:pt x="1179263" y="0"/>
                  </a:lnTo>
                  <a:lnTo>
                    <a:pt x="1184662" y="635"/>
                  </a:lnTo>
                  <a:lnTo>
                    <a:pt x="1190379" y="1270"/>
                  </a:lnTo>
                  <a:lnTo>
                    <a:pt x="1195461" y="2222"/>
                  </a:lnTo>
                  <a:lnTo>
                    <a:pt x="1200542" y="3810"/>
                  </a:lnTo>
                  <a:lnTo>
                    <a:pt x="1205624" y="4762"/>
                  </a:lnTo>
                  <a:lnTo>
                    <a:pt x="1210706" y="6667"/>
                  </a:lnTo>
                  <a:lnTo>
                    <a:pt x="1215787" y="8889"/>
                  </a:lnTo>
                  <a:lnTo>
                    <a:pt x="1220551" y="10794"/>
                  </a:lnTo>
                  <a:lnTo>
                    <a:pt x="1224998" y="13016"/>
                  </a:lnTo>
                  <a:lnTo>
                    <a:pt x="1229444" y="15873"/>
                  </a:lnTo>
                  <a:lnTo>
                    <a:pt x="1234208" y="18412"/>
                  </a:lnTo>
                  <a:lnTo>
                    <a:pt x="1238337" y="21587"/>
                  </a:lnTo>
                  <a:lnTo>
                    <a:pt x="1242466" y="24761"/>
                  </a:lnTo>
                  <a:lnTo>
                    <a:pt x="1246277" y="28253"/>
                  </a:lnTo>
                  <a:lnTo>
                    <a:pt x="1250088" y="31745"/>
                  </a:lnTo>
                  <a:lnTo>
                    <a:pt x="1253900" y="35872"/>
                  </a:lnTo>
                  <a:lnTo>
                    <a:pt x="1256758" y="39681"/>
                  </a:lnTo>
                  <a:lnTo>
                    <a:pt x="1260570" y="43491"/>
                  </a:lnTo>
                  <a:lnTo>
                    <a:pt x="1263110" y="47935"/>
                  </a:lnTo>
                  <a:lnTo>
                    <a:pt x="1266286" y="52379"/>
                  </a:lnTo>
                  <a:lnTo>
                    <a:pt x="1268510" y="56824"/>
                  </a:lnTo>
                  <a:lnTo>
                    <a:pt x="1271050" y="61585"/>
                  </a:lnTo>
                  <a:lnTo>
                    <a:pt x="1273274" y="66347"/>
                  </a:lnTo>
                  <a:lnTo>
                    <a:pt x="1275179" y="71109"/>
                  </a:lnTo>
                  <a:lnTo>
                    <a:pt x="1276767" y="76188"/>
                  </a:lnTo>
                  <a:lnTo>
                    <a:pt x="1278355" y="81267"/>
                  </a:lnTo>
                  <a:lnTo>
                    <a:pt x="1279626" y="86664"/>
                  </a:lnTo>
                  <a:lnTo>
                    <a:pt x="1280261" y="91743"/>
                  </a:lnTo>
                  <a:lnTo>
                    <a:pt x="1281214" y="97140"/>
                  </a:lnTo>
                  <a:lnTo>
                    <a:pt x="1281531" y="102854"/>
                  </a:lnTo>
                  <a:lnTo>
                    <a:pt x="1281849" y="108250"/>
                  </a:lnTo>
                  <a:lnTo>
                    <a:pt x="1281849" y="345702"/>
                  </a:lnTo>
                  <a:lnTo>
                    <a:pt x="1281849" y="351099"/>
                  </a:lnTo>
                  <a:lnTo>
                    <a:pt x="1282484" y="356496"/>
                  </a:lnTo>
                  <a:lnTo>
                    <a:pt x="1282802" y="361575"/>
                  </a:lnTo>
                  <a:lnTo>
                    <a:pt x="1284072" y="366337"/>
                  </a:lnTo>
                  <a:lnTo>
                    <a:pt x="1284707" y="371098"/>
                  </a:lnTo>
                  <a:lnTo>
                    <a:pt x="1285978" y="375543"/>
                  </a:lnTo>
                  <a:lnTo>
                    <a:pt x="1287566" y="379669"/>
                  </a:lnTo>
                  <a:lnTo>
                    <a:pt x="1289471" y="383796"/>
                  </a:lnTo>
                  <a:lnTo>
                    <a:pt x="1291059" y="387288"/>
                  </a:lnTo>
                  <a:lnTo>
                    <a:pt x="1293283" y="390780"/>
                  </a:lnTo>
                  <a:lnTo>
                    <a:pt x="1295188" y="393955"/>
                  </a:lnTo>
                  <a:lnTo>
                    <a:pt x="1298047" y="396812"/>
                  </a:lnTo>
                  <a:lnTo>
                    <a:pt x="1300270" y="399669"/>
                  </a:lnTo>
                  <a:lnTo>
                    <a:pt x="1303446" y="402208"/>
                  </a:lnTo>
                  <a:lnTo>
                    <a:pt x="1306304" y="404430"/>
                  </a:lnTo>
                  <a:lnTo>
                    <a:pt x="1309480" y="406335"/>
                  </a:lnTo>
                  <a:lnTo>
                    <a:pt x="1312656" y="407922"/>
                  </a:lnTo>
                  <a:lnTo>
                    <a:pt x="1316150" y="409510"/>
                  </a:lnTo>
                  <a:lnTo>
                    <a:pt x="1319644" y="410779"/>
                  </a:lnTo>
                  <a:lnTo>
                    <a:pt x="1323137" y="411414"/>
                  </a:lnTo>
                  <a:lnTo>
                    <a:pt x="1326949" y="412367"/>
                  </a:lnTo>
                  <a:lnTo>
                    <a:pt x="1331078" y="412684"/>
                  </a:lnTo>
                  <a:lnTo>
                    <a:pt x="1335206" y="412684"/>
                  </a:lnTo>
                  <a:lnTo>
                    <a:pt x="1339335" y="412367"/>
                  </a:lnTo>
                  <a:lnTo>
                    <a:pt x="1343464" y="411732"/>
                  </a:lnTo>
                  <a:lnTo>
                    <a:pt x="1347910" y="411097"/>
                  </a:lnTo>
                  <a:lnTo>
                    <a:pt x="1352039" y="409827"/>
                  </a:lnTo>
                  <a:lnTo>
                    <a:pt x="1356803" y="408875"/>
                  </a:lnTo>
                  <a:lnTo>
                    <a:pt x="1361568" y="406653"/>
                  </a:lnTo>
                  <a:lnTo>
                    <a:pt x="1366332" y="404748"/>
                  </a:lnTo>
                  <a:lnTo>
                    <a:pt x="1371096" y="402526"/>
                  </a:lnTo>
                  <a:lnTo>
                    <a:pt x="1375542" y="399986"/>
                  </a:lnTo>
                  <a:lnTo>
                    <a:pt x="1581349" y="281260"/>
                  </a:lnTo>
                  <a:lnTo>
                    <a:pt x="1586113" y="278721"/>
                  </a:lnTo>
                  <a:lnTo>
                    <a:pt x="1591195" y="276181"/>
                  </a:lnTo>
                  <a:lnTo>
                    <a:pt x="1596277" y="273959"/>
                  </a:lnTo>
                  <a:lnTo>
                    <a:pt x="1601358" y="272372"/>
                  </a:lnTo>
                  <a:lnTo>
                    <a:pt x="1606440" y="270784"/>
                  </a:lnTo>
                  <a:lnTo>
                    <a:pt x="1611522" y="269197"/>
                  </a:lnTo>
                  <a:lnTo>
                    <a:pt x="1617238" y="268562"/>
                  </a:lnTo>
                  <a:lnTo>
                    <a:pt x="1622320" y="267610"/>
                  </a:lnTo>
                  <a:lnTo>
                    <a:pt x="1627402" y="266975"/>
                  </a:lnTo>
                  <a:lnTo>
                    <a:pt x="1632801" y="266975"/>
                  </a:lnTo>
                  <a:lnTo>
                    <a:pt x="1637883" y="266975"/>
                  </a:lnTo>
                  <a:lnTo>
                    <a:pt x="1642964" y="266975"/>
                  </a:lnTo>
                  <a:lnTo>
                    <a:pt x="1648364" y="267610"/>
                  </a:lnTo>
                  <a:lnTo>
                    <a:pt x="1653445" y="268562"/>
                  </a:lnTo>
                  <a:lnTo>
                    <a:pt x="1658527" y="269197"/>
                  </a:lnTo>
                  <a:lnTo>
                    <a:pt x="1663609" y="270467"/>
                  </a:lnTo>
                  <a:lnTo>
                    <a:pt x="1668373" y="272054"/>
                  </a:lnTo>
                  <a:lnTo>
                    <a:pt x="1673454" y="273641"/>
                  </a:lnTo>
                  <a:lnTo>
                    <a:pt x="1678218" y="275546"/>
                  </a:lnTo>
                  <a:lnTo>
                    <a:pt x="1682982" y="277768"/>
                  </a:lnTo>
                  <a:lnTo>
                    <a:pt x="1687746" y="280308"/>
                  </a:lnTo>
                  <a:lnTo>
                    <a:pt x="1692193" y="282530"/>
                  </a:lnTo>
                  <a:lnTo>
                    <a:pt x="1696640" y="285704"/>
                  </a:lnTo>
                  <a:lnTo>
                    <a:pt x="1701086" y="288562"/>
                  </a:lnTo>
                  <a:lnTo>
                    <a:pt x="1705215" y="292053"/>
                  </a:lnTo>
                  <a:lnTo>
                    <a:pt x="1709344" y="295545"/>
                  </a:lnTo>
                  <a:lnTo>
                    <a:pt x="1713155" y="299037"/>
                  </a:lnTo>
                  <a:lnTo>
                    <a:pt x="1716648" y="302847"/>
                  </a:lnTo>
                  <a:lnTo>
                    <a:pt x="1720142" y="307291"/>
                  </a:lnTo>
                  <a:lnTo>
                    <a:pt x="1723318" y="311418"/>
                  </a:lnTo>
                  <a:lnTo>
                    <a:pt x="1726494" y="315862"/>
                  </a:lnTo>
                  <a:lnTo>
                    <a:pt x="1729670" y="320624"/>
                  </a:lnTo>
                  <a:lnTo>
                    <a:pt x="1930713" y="668866"/>
                  </a:lnTo>
                  <a:lnTo>
                    <a:pt x="1933254" y="673945"/>
                  </a:lnTo>
                  <a:lnTo>
                    <a:pt x="1935795" y="678707"/>
                  </a:lnTo>
                  <a:lnTo>
                    <a:pt x="1937701" y="683786"/>
                  </a:lnTo>
                  <a:lnTo>
                    <a:pt x="1939606" y="688865"/>
                  </a:lnTo>
                  <a:lnTo>
                    <a:pt x="1941194" y="693944"/>
                  </a:lnTo>
                  <a:lnTo>
                    <a:pt x="1942465" y="699341"/>
                  </a:lnTo>
                  <a:lnTo>
                    <a:pt x="1943735" y="704420"/>
                  </a:lnTo>
                  <a:lnTo>
                    <a:pt x="1944370" y="709499"/>
                  </a:lnTo>
                  <a:lnTo>
                    <a:pt x="1944688" y="715213"/>
                  </a:lnTo>
                  <a:lnTo>
                    <a:pt x="1944688" y="720292"/>
                  </a:lnTo>
                  <a:lnTo>
                    <a:pt x="1944688" y="725372"/>
                  </a:lnTo>
                  <a:lnTo>
                    <a:pt x="1944688" y="730768"/>
                  </a:lnTo>
                  <a:lnTo>
                    <a:pt x="1944370" y="735847"/>
                  </a:lnTo>
                  <a:lnTo>
                    <a:pt x="1943735" y="740927"/>
                  </a:lnTo>
                  <a:lnTo>
                    <a:pt x="1942465" y="746006"/>
                  </a:lnTo>
                  <a:lnTo>
                    <a:pt x="1941194" y="751085"/>
                  </a:lnTo>
                  <a:lnTo>
                    <a:pt x="1939606" y="756164"/>
                  </a:lnTo>
                  <a:lnTo>
                    <a:pt x="1938018" y="760926"/>
                  </a:lnTo>
                  <a:lnTo>
                    <a:pt x="1936113" y="766005"/>
                  </a:lnTo>
                  <a:lnTo>
                    <a:pt x="1933890" y="770767"/>
                  </a:lnTo>
                  <a:lnTo>
                    <a:pt x="1931349" y="775529"/>
                  </a:lnTo>
                  <a:lnTo>
                    <a:pt x="1929125" y="779655"/>
                  </a:lnTo>
                  <a:lnTo>
                    <a:pt x="1925949" y="784100"/>
                  </a:lnTo>
                  <a:lnTo>
                    <a:pt x="1923091" y="788226"/>
                  </a:lnTo>
                  <a:lnTo>
                    <a:pt x="1919597" y="792671"/>
                  </a:lnTo>
                  <a:lnTo>
                    <a:pt x="1916104" y="796480"/>
                  </a:lnTo>
                  <a:lnTo>
                    <a:pt x="1912610" y="800607"/>
                  </a:lnTo>
                  <a:lnTo>
                    <a:pt x="1908799" y="804099"/>
                  </a:lnTo>
                  <a:lnTo>
                    <a:pt x="1904352" y="807591"/>
                  </a:lnTo>
                  <a:lnTo>
                    <a:pt x="1900224" y="811083"/>
                  </a:lnTo>
                  <a:lnTo>
                    <a:pt x="1895777" y="813940"/>
                  </a:lnTo>
                  <a:lnTo>
                    <a:pt x="1891013" y="816797"/>
                  </a:lnTo>
                  <a:lnTo>
                    <a:pt x="1684888" y="935523"/>
                  </a:lnTo>
                  <a:lnTo>
                    <a:pt x="1680124" y="938380"/>
                  </a:lnTo>
                  <a:lnTo>
                    <a:pt x="1675995" y="941554"/>
                  </a:lnTo>
                  <a:lnTo>
                    <a:pt x="1671866" y="944094"/>
                  </a:lnTo>
                  <a:lnTo>
                    <a:pt x="1668055" y="947269"/>
                  </a:lnTo>
                  <a:lnTo>
                    <a:pt x="1664562" y="950760"/>
                  </a:lnTo>
                  <a:lnTo>
                    <a:pt x="1661385" y="953935"/>
                  </a:lnTo>
                  <a:lnTo>
                    <a:pt x="1658527" y="957427"/>
                  </a:lnTo>
                  <a:lnTo>
                    <a:pt x="1655986" y="960601"/>
                  </a:lnTo>
                  <a:lnTo>
                    <a:pt x="1654080" y="964093"/>
                  </a:lnTo>
                  <a:lnTo>
                    <a:pt x="1651857" y="967585"/>
                  </a:lnTo>
                  <a:lnTo>
                    <a:pt x="1649952" y="971395"/>
                  </a:lnTo>
                  <a:lnTo>
                    <a:pt x="1648681" y="975204"/>
                  </a:lnTo>
                  <a:lnTo>
                    <a:pt x="1647728" y="978696"/>
                  </a:lnTo>
                  <a:lnTo>
                    <a:pt x="1646776" y="982188"/>
                  </a:lnTo>
                  <a:lnTo>
                    <a:pt x="1646458" y="985997"/>
                  </a:lnTo>
                  <a:lnTo>
                    <a:pt x="1646458" y="989807"/>
                  </a:lnTo>
                  <a:lnTo>
                    <a:pt x="1646458" y="993616"/>
                  </a:lnTo>
                  <a:lnTo>
                    <a:pt x="1646776" y="997108"/>
                  </a:lnTo>
                  <a:lnTo>
                    <a:pt x="1647728" y="1000600"/>
                  </a:lnTo>
                  <a:lnTo>
                    <a:pt x="1648681" y="1004409"/>
                  </a:lnTo>
                  <a:lnTo>
                    <a:pt x="1649952" y="1008219"/>
                  </a:lnTo>
                  <a:lnTo>
                    <a:pt x="1651857" y="1011711"/>
                  </a:lnTo>
                  <a:lnTo>
                    <a:pt x="1654080" y="1015203"/>
                  </a:lnTo>
                  <a:lnTo>
                    <a:pt x="1656304" y="1018695"/>
                  </a:lnTo>
                  <a:lnTo>
                    <a:pt x="1658527" y="1022187"/>
                  </a:lnTo>
                  <a:lnTo>
                    <a:pt x="1661385" y="1025361"/>
                  </a:lnTo>
                  <a:lnTo>
                    <a:pt x="1664562" y="1028853"/>
                  </a:lnTo>
                  <a:lnTo>
                    <a:pt x="1668055" y="1032027"/>
                  </a:lnTo>
                  <a:lnTo>
                    <a:pt x="1671866" y="1035202"/>
                  </a:lnTo>
                  <a:lnTo>
                    <a:pt x="1675995" y="1038376"/>
                  </a:lnTo>
                  <a:lnTo>
                    <a:pt x="1680442" y="1040916"/>
                  </a:lnTo>
                  <a:lnTo>
                    <a:pt x="1684888" y="1043773"/>
                  </a:lnTo>
                  <a:lnTo>
                    <a:pt x="1891013" y="1162499"/>
                  </a:lnTo>
                  <a:lnTo>
                    <a:pt x="1895777" y="1165674"/>
                  </a:lnTo>
                  <a:lnTo>
                    <a:pt x="1900224" y="1168848"/>
                  </a:lnTo>
                  <a:lnTo>
                    <a:pt x="1904352" y="1171705"/>
                  </a:lnTo>
                  <a:lnTo>
                    <a:pt x="1908799" y="1175514"/>
                  </a:lnTo>
                  <a:lnTo>
                    <a:pt x="1912610" y="1179006"/>
                  </a:lnTo>
                  <a:lnTo>
                    <a:pt x="1916104" y="1182816"/>
                  </a:lnTo>
                  <a:lnTo>
                    <a:pt x="1919597" y="1186625"/>
                  </a:lnTo>
                  <a:lnTo>
                    <a:pt x="1923091" y="1191069"/>
                  </a:lnTo>
                  <a:lnTo>
                    <a:pt x="1925949" y="1195196"/>
                  </a:lnTo>
                  <a:lnTo>
                    <a:pt x="1929125" y="1199641"/>
                  </a:lnTo>
                  <a:lnTo>
                    <a:pt x="1931349" y="1204402"/>
                  </a:lnTo>
                  <a:lnTo>
                    <a:pt x="1933890" y="1209164"/>
                  </a:lnTo>
                  <a:lnTo>
                    <a:pt x="1936113" y="1213608"/>
                  </a:lnTo>
                  <a:lnTo>
                    <a:pt x="1938018" y="1218370"/>
                  </a:lnTo>
                  <a:lnTo>
                    <a:pt x="1939606" y="1223449"/>
                  </a:lnTo>
                  <a:lnTo>
                    <a:pt x="1941194" y="1228211"/>
                  </a:lnTo>
                  <a:lnTo>
                    <a:pt x="1942465" y="1233290"/>
                  </a:lnTo>
                  <a:lnTo>
                    <a:pt x="1943735" y="1238369"/>
                  </a:lnTo>
                  <a:lnTo>
                    <a:pt x="1944370" y="1243449"/>
                  </a:lnTo>
                  <a:lnTo>
                    <a:pt x="1944688" y="1249163"/>
                  </a:lnTo>
                  <a:lnTo>
                    <a:pt x="1944688" y="1254242"/>
                  </a:lnTo>
                  <a:lnTo>
                    <a:pt x="1944688" y="1259321"/>
                  </a:lnTo>
                  <a:lnTo>
                    <a:pt x="1944688" y="1264718"/>
                  </a:lnTo>
                  <a:lnTo>
                    <a:pt x="1944370" y="1269797"/>
                  </a:lnTo>
                  <a:lnTo>
                    <a:pt x="1943735" y="1274876"/>
                  </a:lnTo>
                  <a:lnTo>
                    <a:pt x="1942465" y="1280273"/>
                  </a:lnTo>
                  <a:lnTo>
                    <a:pt x="1941194" y="1285352"/>
                  </a:lnTo>
                  <a:lnTo>
                    <a:pt x="1939606" y="1290431"/>
                  </a:lnTo>
                  <a:lnTo>
                    <a:pt x="1937701" y="1295510"/>
                  </a:lnTo>
                  <a:lnTo>
                    <a:pt x="1935795" y="1300589"/>
                  </a:lnTo>
                  <a:lnTo>
                    <a:pt x="1933254" y="1305351"/>
                  </a:lnTo>
                  <a:lnTo>
                    <a:pt x="1930713" y="1310430"/>
                  </a:lnTo>
                  <a:lnTo>
                    <a:pt x="1729670" y="1658672"/>
                  </a:lnTo>
                  <a:lnTo>
                    <a:pt x="1726494" y="1663434"/>
                  </a:lnTo>
                  <a:lnTo>
                    <a:pt x="1723318" y="1668196"/>
                  </a:lnTo>
                  <a:lnTo>
                    <a:pt x="1720142" y="1672640"/>
                  </a:lnTo>
                  <a:lnTo>
                    <a:pt x="1716648" y="1676449"/>
                  </a:lnTo>
                  <a:lnTo>
                    <a:pt x="1713155" y="1680259"/>
                  </a:lnTo>
                  <a:lnTo>
                    <a:pt x="1709344" y="1684385"/>
                  </a:lnTo>
                  <a:lnTo>
                    <a:pt x="1705215" y="1687243"/>
                  </a:lnTo>
                  <a:lnTo>
                    <a:pt x="1701086" y="1691052"/>
                  </a:lnTo>
                  <a:lnTo>
                    <a:pt x="1696640" y="1693909"/>
                  </a:lnTo>
                  <a:lnTo>
                    <a:pt x="1692193" y="1696766"/>
                  </a:lnTo>
                  <a:lnTo>
                    <a:pt x="1687746" y="1699623"/>
                  </a:lnTo>
                  <a:lnTo>
                    <a:pt x="1682982" y="1701845"/>
                  </a:lnTo>
                  <a:lnTo>
                    <a:pt x="1678218" y="1703750"/>
                  </a:lnTo>
                  <a:lnTo>
                    <a:pt x="1673454" y="1705655"/>
                  </a:lnTo>
                  <a:lnTo>
                    <a:pt x="1668373" y="1707242"/>
                  </a:lnTo>
                  <a:lnTo>
                    <a:pt x="1663609" y="1708829"/>
                  </a:lnTo>
                  <a:lnTo>
                    <a:pt x="1658527" y="1710099"/>
                  </a:lnTo>
                  <a:lnTo>
                    <a:pt x="1653445" y="1711369"/>
                  </a:lnTo>
                  <a:lnTo>
                    <a:pt x="1648364" y="1712004"/>
                  </a:lnTo>
                  <a:lnTo>
                    <a:pt x="1642964" y="1712321"/>
                  </a:lnTo>
                  <a:lnTo>
                    <a:pt x="1637883" y="1712956"/>
                  </a:lnTo>
                  <a:lnTo>
                    <a:pt x="1632801" y="1712956"/>
                  </a:lnTo>
                  <a:lnTo>
                    <a:pt x="1627402" y="1712321"/>
                  </a:lnTo>
                  <a:lnTo>
                    <a:pt x="1622320" y="1712004"/>
                  </a:lnTo>
                  <a:lnTo>
                    <a:pt x="1617238" y="1711369"/>
                  </a:lnTo>
                  <a:lnTo>
                    <a:pt x="1611522" y="1710099"/>
                  </a:lnTo>
                  <a:lnTo>
                    <a:pt x="1606440" y="1708829"/>
                  </a:lnTo>
                  <a:lnTo>
                    <a:pt x="1601358" y="1707242"/>
                  </a:lnTo>
                  <a:lnTo>
                    <a:pt x="1596277" y="1705337"/>
                  </a:lnTo>
                  <a:lnTo>
                    <a:pt x="1591195" y="1703432"/>
                  </a:lnTo>
                  <a:lnTo>
                    <a:pt x="1586113" y="1701210"/>
                  </a:lnTo>
                  <a:lnTo>
                    <a:pt x="1581349" y="1698353"/>
                  </a:lnTo>
                  <a:lnTo>
                    <a:pt x="1375542" y="1579627"/>
                  </a:lnTo>
                  <a:lnTo>
                    <a:pt x="1371096" y="1576770"/>
                  </a:lnTo>
                  <a:lnTo>
                    <a:pt x="1366332" y="1574548"/>
                  </a:lnTo>
                  <a:lnTo>
                    <a:pt x="1361568" y="1572643"/>
                  </a:lnTo>
                  <a:lnTo>
                    <a:pt x="1356803" y="1571056"/>
                  </a:lnTo>
                  <a:lnTo>
                    <a:pt x="1352039" y="1569469"/>
                  </a:lnTo>
                  <a:lnTo>
                    <a:pt x="1347910" y="1568199"/>
                  </a:lnTo>
                  <a:lnTo>
                    <a:pt x="1343464" y="1567564"/>
                  </a:lnTo>
                  <a:lnTo>
                    <a:pt x="1339335" y="1567247"/>
                  </a:lnTo>
                  <a:lnTo>
                    <a:pt x="1335206" y="1566612"/>
                  </a:lnTo>
                  <a:lnTo>
                    <a:pt x="1331078" y="1566612"/>
                  </a:lnTo>
                  <a:lnTo>
                    <a:pt x="1326949" y="1567247"/>
                  </a:lnTo>
                  <a:lnTo>
                    <a:pt x="1323137" y="1567882"/>
                  </a:lnTo>
                  <a:lnTo>
                    <a:pt x="1319644" y="1568517"/>
                  </a:lnTo>
                  <a:lnTo>
                    <a:pt x="1316150" y="1569786"/>
                  </a:lnTo>
                  <a:lnTo>
                    <a:pt x="1312656" y="1571374"/>
                  </a:lnTo>
                  <a:lnTo>
                    <a:pt x="1309480" y="1572961"/>
                  </a:lnTo>
                  <a:lnTo>
                    <a:pt x="1306304" y="1574866"/>
                  </a:lnTo>
                  <a:lnTo>
                    <a:pt x="1303446" y="1577405"/>
                  </a:lnTo>
                  <a:lnTo>
                    <a:pt x="1300270" y="1579627"/>
                  </a:lnTo>
                  <a:lnTo>
                    <a:pt x="1298047" y="1582484"/>
                  </a:lnTo>
                  <a:lnTo>
                    <a:pt x="1295188" y="1585659"/>
                  </a:lnTo>
                  <a:lnTo>
                    <a:pt x="1293283" y="1588516"/>
                  </a:lnTo>
                  <a:lnTo>
                    <a:pt x="1291059" y="1592325"/>
                  </a:lnTo>
                  <a:lnTo>
                    <a:pt x="1289471" y="1595817"/>
                  </a:lnTo>
                  <a:lnTo>
                    <a:pt x="1287566" y="1599944"/>
                  </a:lnTo>
                  <a:lnTo>
                    <a:pt x="1285978" y="1604071"/>
                  </a:lnTo>
                  <a:lnTo>
                    <a:pt x="1284707" y="1608198"/>
                  </a:lnTo>
                  <a:lnTo>
                    <a:pt x="1284072" y="1612959"/>
                  </a:lnTo>
                  <a:lnTo>
                    <a:pt x="1282802" y="1618039"/>
                  </a:lnTo>
                  <a:lnTo>
                    <a:pt x="1282484" y="1622800"/>
                  </a:lnTo>
                  <a:lnTo>
                    <a:pt x="1281849" y="1628197"/>
                  </a:lnTo>
                  <a:lnTo>
                    <a:pt x="1281849" y="1633594"/>
                  </a:lnTo>
                  <a:lnTo>
                    <a:pt x="1281849" y="1871046"/>
                  </a:lnTo>
                  <a:lnTo>
                    <a:pt x="1281531" y="1877077"/>
                  </a:lnTo>
                  <a:lnTo>
                    <a:pt x="1281214" y="1882156"/>
                  </a:lnTo>
                  <a:lnTo>
                    <a:pt x="1280261" y="1887553"/>
                  </a:lnTo>
                  <a:lnTo>
                    <a:pt x="1279626" y="1892950"/>
                  </a:lnTo>
                  <a:lnTo>
                    <a:pt x="1278355" y="1898029"/>
                  </a:lnTo>
                  <a:lnTo>
                    <a:pt x="1276767" y="1903108"/>
                  </a:lnTo>
                  <a:lnTo>
                    <a:pt x="1275179" y="1908187"/>
                  </a:lnTo>
                  <a:lnTo>
                    <a:pt x="1273274" y="1913266"/>
                  </a:lnTo>
                  <a:lnTo>
                    <a:pt x="1271050" y="1918028"/>
                  </a:lnTo>
                  <a:lnTo>
                    <a:pt x="1268510" y="1922790"/>
                  </a:lnTo>
                  <a:lnTo>
                    <a:pt x="1266286" y="1927234"/>
                  </a:lnTo>
                  <a:lnTo>
                    <a:pt x="1263110" y="1931361"/>
                  </a:lnTo>
                  <a:lnTo>
                    <a:pt x="1260570" y="1935805"/>
                  </a:lnTo>
                  <a:lnTo>
                    <a:pt x="1256758" y="1939932"/>
                  </a:lnTo>
                  <a:lnTo>
                    <a:pt x="1253900" y="1944059"/>
                  </a:lnTo>
                  <a:lnTo>
                    <a:pt x="1250088" y="1947551"/>
                  </a:lnTo>
                  <a:lnTo>
                    <a:pt x="1246277" y="1951360"/>
                  </a:lnTo>
                  <a:lnTo>
                    <a:pt x="1242466" y="1954535"/>
                  </a:lnTo>
                  <a:lnTo>
                    <a:pt x="1238337" y="1958027"/>
                  </a:lnTo>
                  <a:lnTo>
                    <a:pt x="1234208" y="1960884"/>
                  </a:lnTo>
                  <a:lnTo>
                    <a:pt x="1229444" y="1963423"/>
                  </a:lnTo>
                  <a:lnTo>
                    <a:pt x="1224998" y="1966280"/>
                  </a:lnTo>
                  <a:lnTo>
                    <a:pt x="1220551" y="1968502"/>
                  </a:lnTo>
                  <a:lnTo>
                    <a:pt x="1215787" y="1971042"/>
                  </a:lnTo>
                  <a:lnTo>
                    <a:pt x="1210706" y="1972947"/>
                  </a:lnTo>
                  <a:lnTo>
                    <a:pt x="1205624" y="1974534"/>
                  </a:lnTo>
                  <a:lnTo>
                    <a:pt x="1200542" y="1976121"/>
                  </a:lnTo>
                  <a:lnTo>
                    <a:pt x="1195461" y="1977391"/>
                  </a:lnTo>
                  <a:lnTo>
                    <a:pt x="1190379" y="1978026"/>
                  </a:lnTo>
                  <a:lnTo>
                    <a:pt x="1184662" y="1978978"/>
                  </a:lnTo>
                  <a:lnTo>
                    <a:pt x="1179263" y="1979296"/>
                  </a:lnTo>
                  <a:lnTo>
                    <a:pt x="1173864" y="1979613"/>
                  </a:lnTo>
                  <a:lnTo>
                    <a:pt x="771142" y="1979613"/>
                  </a:lnTo>
                  <a:lnTo>
                    <a:pt x="765743" y="1979296"/>
                  </a:lnTo>
                  <a:lnTo>
                    <a:pt x="760344" y="1978978"/>
                  </a:lnTo>
                  <a:lnTo>
                    <a:pt x="754944" y="1978026"/>
                  </a:lnTo>
                  <a:lnTo>
                    <a:pt x="749545" y="1977391"/>
                  </a:lnTo>
                  <a:lnTo>
                    <a:pt x="744146" y="1976121"/>
                  </a:lnTo>
                  <a:lnTo>
                    <a:pt x="739064" y="1974534"/>
                  </a:lnTo>
                  <a:lnTo>
                    <a:pt x="733982" y="1972947"/>
                  </a:lnTo>
                  <a:lnTo>
                    <a:pt x="729218" y="1971042"/>
                  </a:lnTo>
                  <a:lnTo>
                    <a:pt x="724772" y="1968502"/>
                  </a:lnTo>
                  <a:lnTo>
                    <a:pt x="720008" y="1966280"/>
                  </a:lnTo>
                  <a:lnTo>
                    <a:pt x="715244" y="1963423"/>
                  </a:lnTo>
                  <a:lnTo>
                    <a:pt x="710797" y="1960884"/>
                  </a:lnTo>
                  <a:lnTo>
                    <a:pt x="706668" y="1958027"/>
                  </a:lnTo>
                  <a:lnTo>
                    <a:pt x="702540" y="1954535"/>
                  </a:lnTo>
                  <a:lnTo>
                    <a:pt x="698728" y="1951360"/>
                  </a:lnTo>
                  <a:lnTo>
                    <a:pt x="694917" y="1947551"/>
                  </a:lnTo>
                  <a:lnTo>
                    <a:pt x="691423" y="1944059"/>
                  </a:lnTo>
                  <a:lnTo>
                    <a:pt x="687930" y="1939932"/>
                  </a:lnTo>
                  <a:lnTo>
                    <a:pt x="684754" y="1935805"/>
                  </a:lnTo>
                  <a:lnTo>
                    <a:pt x="681578" y="1931361"/>
                  </a:lnTo>
                  <a:lnTo>
                    <a:pt x="678719" y="1927234"/>
                  </a:lnTo>
                  <a:lnTo>
                    <a:pt x="675861" y="1922790"/>
                  </a:lnTo>
                  <a:lnTo>
                    <a:pt x="673638" y="1918028"/>
                  </a:lnTo>
                  <a:lnTo>
                    <a:pt x="671732" y="1913266"/>
                  </a:lnTo>
                  <a:lnTo>
                    <a:pt x="669826" y="1908187"/>
                  </a:lnTo>
                  <a:lnTo>
                    <a:pt x="667921" y="1903108"/>
                  </a:lnTo>
                  <a:lnTo>
                    <a:pt x="666650" y="1898029"/>
                  </a:lnTo>
                  <a:lnTo>
                    <a:pt x="665380" y="1892950"/>
                  </a:lnTo>
                  <a:lnTo>
                    <a:pt x="664110" y="1887553"/>
                  </a:lnTo>
                  <a:lnTo>
                    <a:pt x="663474" y="1882156"/>
                  </a:lnTo>
                  <a:lnTo>
                    <a:pt x="663157" y="1877077"/>
                  </a:lnTo>
                  <a:lnTo>
                    <a:pt x="663157" y="1871046"/>
                  </a:lnTo>
                  <a:lnTo>
                    <a:pt x="663157" y="1633594"/>
                  </a:lnTo>
                  <a:lnTo>
                    <a:pt x="663157" y="1628197"/>
                  </a:lnTo>
                  <a:lnTo>
                    <a:pt x="662839" y="1623118"/>
                  </a:lnTo>
                  <a:lnTo>
                    <a:pt x="661886" y="1618039"/>
                  </a:lnTo>
                  <a:lnTo>
                    <a:pt x="661251" y="1612959"/>
                  </a:lnTo>
                  <a:lnTo>
                    <a:pt x="659981" y="1608515"/>
                  </a:lnTo>
                  <a:lnTo>
                    <a:pt x="658710" y="1604071"/>
                  </a:lnTo>
                  <a:lnTo>
                    <a:pt x="657122" y="1599944"/>
                  </a:lnTo>
                  <a:lnTo>
                    <a:pt x="655534" y="1596135"/>
                  </a:lnTo>
                  <a:lnTo>
                    <a:pt x="653629" y="1592325"/>
                  </a:lnTo>
                  <a:lnTo>
                    <a:pt x="651723" y="1588516"/>
                  </a:lnTo>
                  <a:lnTo>
                    <a:pt x="649500" y="1585659"/>
                  </a:lnTo>
                  <a:lnTo>
                    <a:pt x="646959" y="1582484"/>
                  </a:lnTo>
                  <a:lnTo>
                    <a:pt x="644418" y="1579627"/>
                  </a:lnTo>
                  <a:lnTo>
                    <a:pt x="641560" y="1577405"/>
                  </a:lnTo>
                  <a:lnTo>
                    <a:pt x="638384" y="1574866"/>
                  </a:lnTo>
                  <a:lnTo>
                    <a:pt x="635525" y="1572961"/>
                  </a:lnTo>
                  <a:lnTo>
                    <a:pt x="632032" y="1571374"/>
                  </a:lnTo>
                  <a:lnTo>
                    <a:pt x="628538" y="1569786"/>
                  </a:lnTo>
                  <a:lnTo>
                    <a:pt x="625044" y="1568517"/>
                  </a:lnTo>
                  <a:lnTo>
                    <a:pt x="621551" y="1567882"/>
                  </a:lnTo>
                  <a:lnTo>
                    <a:pt x="617739" y="1567247"/>
                  </a:lnTo>
                  <a:lnTo>
                    <a:pt x="613610" y="1566612"/>
                  </a:lnTo>
                  <a:lnTo>
                    <a:pt x="609799" y="1566612"/>
                  </a:lnTo>
                  <a:lnTo>
                    <a:pt x="605353" y="1567247"/>
                  </a:lnTo>
                  <a:lnTo>
                    <a:pt x="601224" y="1567564"/>
                  </a:lnTo>
                  <a:lnTo>
                    <a:pt x="596778" y="1568199"/>
                  </a:lnTo>
                  <a:lnTo>
                    <a:pt x="592649" y="1569469"/>
                  </a:lnTo>
                  <a:lnTo>
                    <a:pt x="587885" y="1571056"/>
                  </a:lnTo>
                  <a:lnTo>
                    <a:pt x="583438" y="1572643"/>
                  </a:lnTo>
                  <a:lnTo>
                    <a:pt x="578674" y="1574548"/>
                  </a:lnTo>
                  <a:lnTo>
                    <a:pt x="574228" y="1576770"/>
                  </a:lnTo>
                  <a:lnTo>
                    <a:pt x="569146" y="1579627"/>
                  </a:lnTo>
                  <a:lnTo>
                    <a:pt x="363339" y="1698353"/>
                  </a:lnTo>
                  <a:lnTo>
                    <a:pt x="358575" y="1701210"/>
                  </a:lnTo>
                  <a:lnTo>
                    <a:pt x="353493" y="1703432"/>
                  </a:lnTo>
                  <a:lnTo>
                    <a:pt x="348411" y="1705337"/>
                  </a:lnTo>
                  <a:lnTo>
                    <a:pt x="343330" y="1707242"/>
                  </a:lnTo>
                  <a:lnTo>
                    <a:pt x="338248" y="1708829"/>
                  </a:lnTo>
                  <a:lnTo>
                    <a:pt x="333166" y="1710099"/>
                  </a:lnTo>
                  <a:lnTo>
                    <a:pt x="328085" y="1711369"/>
                  </a:lnTo>
                  <a:lnTo>
                    <a:pt x="323003" y="1712004"/>
                  </a:lnTo>
                  <a:lnTo>
                    <a:pt x="317286" y="1712321"/>
                  </a:lnTo>
                  <a:lnTo>
                    <a:pt x="312205" y="1712956"/>
                  </a:lnTo>
                  <a:lnTo>
                    <a:pt x="306805" y="1712956"/>
                  </a:lnTo>
                  <a:lnTo>
                    <a:pt x="301724" y="1712321"/>
                  </a:lnTo>
                  <a:lnTo>
                    <a:pt x="296642" y="1712004"/>
                  </a:lnTo>
                  <a:lnTo>
                    <a:pt x="291560" y="1711369"/>
                  </a:lnTo>
                  <a:lnTo>
                    <a:pt x="286479" y="1710099"/>
                  </a:lnTo>
                  <a:lnTo>
                    <a:pt x="281397" y="1708829"/>
                  </a:lnTo>
                  <a:lnTo>
                    <a:pt x="276315" y="1707242"/>
                  </a:lnTo>
                  <a:lnTo>
                    <a:pt x="271551" y="1705655"/>
                  </a:lnTo>
                  <a:lnTo>
                    <a:pt x="266470" y="1703750"/>
                  </a:lnTo>
                  <a:lnTo>
                    <a:pt x="261706" y="1701845"/>
                  </a:lnTo>
                  <a:lnTo>
                    <a:pt x="256941" y="1699623"/>
                  </a:lnTo>
                  <a:lnTo>
                    <a:pt x="252813" y="1696766"/>
                  </a:lnTo>
                  <a:lnTo>
                    <a:pt x="248049" y="1693909"/>
                  </a:lnTo>
                  <a:lnTo>
                    <a:pt x="243602" y="1691052"/>
                  </a:lnTo>
                  <a:lnTo>
                    <a:pt x="239791" y="1687243"/>
                  </a:lnTo>
                  <a:lnTo>
                    <a:pt x="235980" y="1684385"/>
                  </a:lnTo>
                  <a:lnTo>
                    <a:pt x="231851" y="1680259"/>
                  </a:lnTo>
                  <a:lnTo>
                    <a:pt x="228040" y="1676449"/>
                  </a:lnTo>
                  <a:lnTo>
                    <a:pt x="224863" y="1672640"/>
                  </a:lnTo>
                  <a:lnTo>
                    <a:pt x="221370" y="1668196"/>
                  </a:lnTo>
                  <a:lnTo>
                    <a:pt x="218194" y="1663434"/>
                  </a:lnTo>
                  <a:lnTo>
                    <a:pt x="215335" y="1658672"/>
                  </a:lnTo>
                  <a:lnTo>
                    <a:pt x="14292" y="1310430"/>
                  </a:lnTo>
                  <a:lnTo>
                    <a:pt x="11751" y="1305351"/>
                  </a:lnTo>
                  <a:lnTo>
                    <a:pt x="9211" y="1300589"/>
                  </a:lnTo>
                  <a:lnTo>
                    <a:pt x="6987" y="1295510"/>
                  </a:lnTo>
                  <a:lnTo>
                    <a:pt x="5399" y="1290431"/>
                  </a:lnTo>
                  <a:lnTo>
                    <a:pt x="3811" y="1285352"/>
                  </a:lnTo>
                  <a:lnTo>
                    <a:pt x="2541" y="1280273"/>
                  </a:lnTo>
                  <a:lnTo>
                    <a:pt x="1588" y="1274876"/>
                  </a:lnTo>
                  <a:lnTo>
                    <a:pt x="635" y="1269797"/>
                  </a:lnTo>
                  <a:lnTo>
                    <a:pt x="318" y="1264718"/>
                  </a:lnTo>
                  <a:lnTo>
                    <a:pt x="0" y="1259321"/>
                  </a:lnTo>
                  <a:lnTo>
                    <a:pt x="0" y="1254242"/>
                  </a:lnTo>
                  <a:lnTo>
                    <a:pt x="318" y="1249163"/>
                  </a:lnTo>
                  <a:lnTo>
                    <a:pt x="635" y="1243449"/>
                  </a:lnTo>
                  <a:lnTo>
                    <a:pt x="1588" y="1238369"/>
                  </a:lnTo>
                  <a:lnTo>
                    <a:pt x="2223" y="1233290"/>
                  </a:lnTo>
                  <a:lnTo>
                    <a:pt x="3494" y="1228211"/>
                  </a:lnTo>
                  <a:lnTo>
                    <a:pt x="5082" y="1223449"/>
                  </a:lnTo>
                  <a:lnTo>
                    <a:pt x="6987" y="1218370"/>
                  </a:lnTo>
                  <a:lnTo>
                    <a:pt x="8893" y="1213608"/>
                  </a:lnTo>
                  <a:lnTo>
                    <a:pt x="10799" y="1209164"/>
                  </a:lnTo>
                  <a:lnTo>
                    <a:pt x="13339" y="1204402"/>
                  </a:lnTo>
                  <a:lnTo>
                    <a:pt x="15880" y="1199641"/>
                  </a:lnTo>
                  <a:lnTo>
                    <a:pt x="18739" y="1195196"/>
                  </a:lnTo>
                  <a:lnTo>
                    <a:pt x="21915" y="1191069"/>
                  </a:lnTo>
                  <a:lnTo>
                    <a:pt x="25091" y="1186625"/>
                  </a:lnTo>
                  <a:lnTo>
                    <a:pt x="28584" y="1182816"/>
                  </a:lnTo>
                  <a:lnTo>
                    <a:pt x="32396" y="1179006"/>
                  </a:lnTo>
                  <a:lnTo>
                    <a:pt x="36207" y="1175514"/>
                  </a:lnTo>
                  <a:lnTo>
                    <a:pt x="40336" y="1171705"/>
                  </a:lnTo>
                  <a:lnTo>
                    <a:pt x="44465" y="1168848"/>
                  </a:lnTo>
                  <a:lnTo>
                    <a:pt x="49229" y="1165674"/>
                  </a:lnTo>
                  <a:lnTo>
                    <a:pt x="53993" y="1162499"/>
                  </a:lnTo>
                  <a:lnTo>
                    <a:pt x="259800" y="1043773"/>
                  </a:lnTo>
                  <a:lnTo>
                    <a:pt x="264564" y="1040916"/>
                  </a:lnTo>
                  <a:lnTo>
                    <a:pt x="268693" y="1038376"/>
                  </a:lnTo>
                  <a:lnTo>
                    <a:pt x="272822" y="1035202"/>
                  </a:lnTo>
                  <a:lnTo>
                    <a:pt x="276633" y="1032027"/>
                  </a:lnTo>
                  <a:lnTo>
                    <a:pt x="280127" y="1028853"/>
                  </a:lnTo>
                  <a:lnTo>
                    <a:pt x="283303" y="1025361"/>
                  </a:lnTo>
                  <a:lnTo>
                    <a:pt x="286161" y="1022187"/>
                  </a:lnTo>
                  <a:lnTo>
                    <a:pt x="288702" y="1018695"/>
                  </a:lnTo>
                  <a:lnTo>
                    <a:pt x="291243" y="1015203"/>
                  </a:lnTo>
                  <a:lnTo>
                    <a:pt x="293148" y="1011711"/>
                  </a:lnTo>
                  <a:lnTo>
                    <a:pt x="294736" y="1008219"/>
                  </a:lnTo>
                  <a:lnTo>
                    <a:pt x="295689" y="1004409"/>
                  </a:lnTo>
                  <a:lnTo>
                    <a:pt x="296960" y="1000600"/>
                  </a:lnTo>
                  <a:lnTo>
                    <a:pt x="297912" y="997108"/>
                  </a:lnTo>
                  <a:lnTo>
                    <a:pt x="298230" y="993616"/>
                  </a:lnTo>
                  <a:lnTo>
                    <a:pt x="298230" y="989807"/>
                  </a:lnTo>
                  <a:lnTo>
                    <a:pt x="298230" y="985997"/>
                  </a:lnTo>
                  <a:lnTo>
                    <a:pt x="297912" y="982188"/>
                  </a:lnTo>
                  <a:lnTo>
                    <a:pt x="296960" y="978696"/>
                  </a:lnTo>
                  <a:lnTo>
                    <a:pt x="295689" y="975204"/>
                  </a:lnTo>
                  <a:lnTo>
                    <a:pt x="294736" y="971395"/>
                  </a:lnTo>
                  <a:lnTo>
                    <a:pt x="293148" y="967585"/>
                  </a:lnTo>
                  <a:lnTo>
                    <a:pt x="291243" y="964093"/>
                  </a:lnTo>
                  <a:lnTo>
                    <a:pt x="288702" y="960601"/>
                  </a:lnTo>
                  <a:lnTo>
                    <a:pt x="286161" y="957427"/>
                  </a:lnTo>
                  <a:lnTo>
                    <a:pt x="283303" y="953935"/>
                  </a:lnTo>
                  <a:lnTo>
                    <a:pt x="280127" y="950760"/>
                  </a:lnTo>
                  <a:lnTo>
                    <a:pt x="276633" y="947269"/>
                  </a:lnTo>
                  <a:lnTo>
                    <a:pt x="272822" y="944094"/>
                  </a:lnTo>
                  <a:lnTo>
                    <a:pt x="268693" y="941554"/>
                  </a:lnTo>
                  <a:lnTo>
                    <a:pt x="264564" y="938380"/>
                  </a:lnTo>
                  <a:lnTo>
                    <a:pt x="259800" y="935523"/>
                  </a:lnTo>
                  <a:lnTo>
                    <a:pt x="53993" y="816797"/>
                  </a:lnTo>
                  <a:lnTo>
                    <a:pt x="49229" y="813940"/>
                  </a:lnTo>
                  <a:lnTo>
                    <a:pt x="44465" y="811083"/>
                  </a:lnTo>
                  <a:lnTo>
                    <a:pt x="40336" y="807591"/>
                  </a:lnTo>
                  <a:lnTo>
                    <a:pt x="36207" y="804099"/>
                  </a:lnTo>
                  <a:lnTo>
                    <a:pt x="32396" y="800607"/>
                  </a:lnTo>
                  <a:lnTo>
                    <a:pt x="28584" y="796480"/>
                  </a:lnTo>
                  <a:lnTo>
                    <a:pt x="25091" y="792671"/>
                  </a:lnTo>
                  <a:lnTo>
                    <a:pt x="21915" y="788226"/>
                  </a:lnTo>
                  <a:lnTo>
                    <a:pt x="18739" y="784100"/>
                  </a:lnTo>
                  <a:lnTo>
                    <a:pt x="15880" y="779655"/>
                  </a:lnTo>
                  <a:lnTo>
                    <a:pt x="13339" y="775529"/>
                  </a:lnTo>
                  <a:lnTo>
                    <a:pt x="10799" y="770767"/>
                  </a:lnTo>
                  <a:lnTo>
                    <a:pt x="8893" y="766005"/>
                  </a:lnTo>
                  <a:lnTo>
                    <a:pt x="6987" y="760926"/>
                  </a:lnTo>
                  <a:lnTo>
                    <a:pt x="5082" y="756164"/>
                  </a:lnTo>
                  <a:lnTo>
                    <a:pt x="3494" y="751085"/>
                  </a:lnTo>
                  <a:lnTo>
                    <a:pt x="2223" y="746006"/>
                  </a:lnTo>
                  <a:lnTo>
                    <a:pt x="1588" y="740927"/>
                  </a:lnTo>
                  <a:lnTo>
                    <a:pt x="635" y="735847"/>
                  </a:lnTo>
                  <a:lnTo>
                    <a:pt x="318" y="730768"/>
                  </a:lnTo>
                  <a:lnTo>
                    <a:pt x="0" y="725372"/>
                  </a:lnTo>
                  <a:lnTo>
                    <a:pt x="0" y="720292"/>
                  </a:lnTo>
                  <a:lnTo>
                    <a:pt x="318" y="715213"/>
                  </a:lnTo>
                  <a:lnTo>
                    <a:pt x="635" y="709499"/>
                  </a:lnTo>
                  <a:lnTo>
                    <a:pt x="1588" y="704420"/>
                  </a:lnTo>
                  <a:lnTo>
                    <a:pt x="2541" y="699341"/>
                  </a:lnTo>
                  <a:lnTo>
                    <a:pt x="3811" y="693944"/>
                  </a:lnTo>
                  <a:lnTo>
                    <a:pt x="5399" y="688865"/>
                  </a:lnTo>
                  <a:lnTo>
                    <a:pt x="6987" y="683786"/>
                  </a:lnTo>
                  <a:lnTo>
                    <a:pt x="9211" y="678707"/>
                  </a:lnTo>
                  <a:lnTo>
                    <a:pt x="11751" y="673945"/>
                  </a:lnTo>
                  <a:lnTo>
                    <a:pt x="14292" y="668866"/>
                  </a:lnTo>
                  <a:lnTo>
                    <a:pt x="215335" y="320624"/>
                  </a:lnTo>
                  <a:lnTo>
                    <a:pt x="218194" y="315862"/>
                  </a:lnTo>
                  <a:lnTo>
                    <a:pt x="221370" y="311418"/>
                  </a:lnTo>
                  <a:lnTo>
                    <a:pt x="224863" y="307291"/>
                  </a:lnTo>
                  <a:lnTo>
                    <a:pt x="228040" y="302847"/>
                  </a:lnTo>
                  <a:lnTo>
                    <a:pt x="231851" y="299037"/>
                  </a:lnTo>
                  <a:lnTo>
                    <a:pt x="235980" y="295545"/>
                  </a:lnTo>
                  <a:lnTo>
                    <a:pt x="239791" y="292053"/>
                  </a:lnTo>
                  <a:lnTo>
                    <a:pt x="243602" y="288562"/>
                  </a:lnTo>
                  <a:lnTo>
                    <a:pt x="248049" y="285704"/>
                  </a:lnTo>
                  <a:lnTo>
                    <a:pt x="252813" y="282530"/>
                  </a:lnTo>
                  <a:lnTo>
                    <a:pt x="256941" y="280308"/>
                  </a:lnTo>
                  <a:lnTo>
                    <a:pt x="261706" y="277768"/>
                  </a:lnTo>
                  <a:lnTo>
                    <a:pt x="266470" y="275546"/>
                  </a:lnTo>
                  <a:lnTo>
                    <a:pt x="271551" y="273641"/>
                  </a:lnTo>
                  <a:lnTo>
                    <a:pt x="276315" y="272054"/>
                  </a:lnTo>
                  <a:lnTo>
                    <a:pt x="281397" y="270467"/>
                  </a:lnTo>
                  <a:lnTo>
                    <a:pt x="286479" y="269197"/>
                  </a:lnTo>
                  <a:lnTo>
                    <a:pt x="291560" y="268562"/>
                  </a:lnTo>
                  <a:lnTo>
                    <a:pt x="296642" y="267610"/>
                  </a:lnTo>
                  <a:lnTo>
                    <a:pt x="301724" y="266975"/>
                  </a:lnTo>
                  <a:lnTo>
                    <a:pt x="306805" y="266975"/>
                  </a:lnTo>
                  <a:lnTo>
                    <a:pt x="312205" y="266975"/>
                  </a:lnTo>
                  <a:lnTo>
                    <a:pt x="317286" y="266975"/>
                  </a:lnTo>
                  <a:lnTo>
                    <a:pt x="323003" y="267610"/>
                  </a:lnTo>
                  <a:lnTo>
                    <a:pt x="328085" y="268562"/>
                  </a:lnTo>
                  <a:lnTo>
                    <a:pt x="333166" y="269197"/>
                  </a:lnTo>
                  <a:lnTo>
                    <a:pt x="338248" y="270784"/>
                  </a:lnTo>
                  <a:lnTo>
                    <a:pt x="343330" y="272372"/>
                  </a:lnTo>
                  <a:lnTo>
                    <a:pt x="348411" y="273959"/>
                  </a:lnTo>
                  <a:lnTo>
                    <a:pt x="353493" y="276181"/>
                  </a:lnTo>
                  <a:lnTo>
                    <a:pt x="358575" y="278721"/>
                  </a:lnTo>
                  <a:lnTo>
                    <a:pt x="363339" y="281260"/>
                  </a:lnTo>
                  <a:lnTo>
                    <a:pt x="569146" y="399986"/>
                  </a:lnTo>
                  <a:lnTo>
                    <a:pt x="574228" y="402526"/>
                  </a:lnTo>
                  <a:lnTo>
                    <a:pt x="578674" y="404748"/>
                  </a:lnTo>
                  <a:lnTo>
                    <a:pt x="583438" y="406653"/>
                  </a:lnTo>
                  <a:lnTo>
                    <a:pt x="587885" y="408875"/>
                  </a:lnTo>
                  <a:lnTo>
                    <a:pt x="592649" y="409827"/>
                  </a:lnTo>
                  <a:lnTo>
                    <a:pt x="596778" y="411097"/>
                  </a:lnTo>
                  <a:lnTo>
                    <a:pt x="601224" y="411732"/>
                  </a:lnTo>
                  <a:lnTo>
                    <a:pt x="605353" y="412367"/>
                  </a:lnTo>
                  <a:lnTo>
                    <a:pt x="609799" y="412684"/>
                  </a:lnTo>
                  <a:lnTo>
                    <a:pt x="613610" y="412684"/>
                  </a:lnTo>
                  <a:lnTo>
                    <a:pt x="617739" y="412367"/>
                  </a:lnTo>
                  <a:lnTo>
                    <a:pt x="621551" y="411414"/>
                  </a:lnTo>
                  <a:lnTo>
                    <a:pt x="625044" y="410779"/>
                  </a:lnTo>
                  <a:lnTo>
                    <a:pt x="628538" y="409510"/>
                  </a:lnTo>
                  <a:lnTo>
                    <a:pt x="632032" y="407922"/>
                  </a:lnTo>
                  <a:lnTo>
                    <a:pt x="635525" y="406335"/>
                  </a:lnTo>
                  <a:lnTo>
                    <a:pt x="638384" y="404430"/>
                  </a:lnTo>
                  <a:lnTo>
                    <a:pt x="641560" y="402208"/>
                  </a:lnTo>
                  <a:lnTo>
                    <a:pt x="644418" y="399669"/>
                  </a:lnTo>
                  <a:lnTo>
                    <a:pt x="646959" y="396812"/>
                  </a:lnTo>
                  <a:lnTo>
                    <a:pt x="649500" y="393955"/>
                  </a:lnTo>
                  <a:lnTo>
                    <a:pt x="651723" y="390780"/>
                  </a:lnTo>
                  <a:lnTo>
                    <a:pt x="653629" y="387288"/>
                  </a:lnTo>
                  <a:lnTo>
                    <a:pt x="655534" y="383796"/>
                  </a:lnTo>
                  <a:lnTo>
                    <a:pt x="657122" y="379669"/>
                  </a:lnTo>
                  <a:lnTo>
                    <a:pt x="658710" y="375543"/>
                  </a:lnTo>
                  <a:lnTo>
                    <a:pt x="659981" y="371098"/>
                  </a:lnTo>
                  <a:lnTo>
                    <a:pt x="661251" y="366337"/>
                  </a:lnTo>
                  <a:lnTo>
                    <a:pt x="661886" y="361575"/>
                  </a:lnTo>
                  <a:lnTo>
                    <a:pt x="662839" y="356496"/>
                  </a:lnTo>
                  <a:lnTo>
                    <a:pt x="663157" y="351099"/>
                  </a:lnTo>
                  <a:lnTo>
                    <a:pt x="663157" y="345702"/>
                  </a:lnTo>
                  <a:lnTo>
                    <a:pt x="663157" y="108250"/>
                  </a:lnTo>
                  <a:lnTo>
                    <a:pt x="663157" y="102854"/>
                  </a:lnTo>
                  <a:lnTo>
                    <a:pt x="663474" y="97140"/>
                  </a:lnTo>
                  <a:lnTo>
                    <a:pt x="664110" y="91743"/>
                  </a:lnTo>
                  <a:lnTo>
                    <a:pt x="665380" y="86664"/>
                  </a:lnTo>
                  <a:lnTo>
                    <a:pt x="666650" y="81267"/>
                  </a:lnTo>
                  <a:lnTo>
                    <a:pt x="667921" y="76188"/>
                  </a:lnTo>
                  <a:lnTo>
                    <a:pt x="669826" y="71109"/>
                  </a:lnTo>
                  <a:lnTo>
                    <a:pt x="671732" y="66347"/>
                  </a:lnTo>
                  <a:lnTo>
                    <a:pt x="673638" y="61585"/>
                  </a:lnTo>
                  <a:lnTo>
                    <a:pt x="675861" y="56824"/>
                  </a:lnTo>
                  <a:lnTo>
                    <a:pt x="678719" y="52379"/>
                  </a:lnTo>
                  <a:lnTo>
                    <a:pt x="681578" y="47935"/>
                  </a:lnTo>
                  <a:lnTo>
                    <a:pt x="684754" y="43491"/>
                  </a:lnTo>
                  <a:lnTo>
                    <a:pt x="687930" y="39681"/>
                  </a:lnTo>
                  <a:lnTo>
                    <a:pt x="691423" y="35872"/>
                  </a:lnTo>
                  <a:lnTo>
                    <a:pt x="694917" y="31745"/>
                  </a:lnTo>
                  <a:lnTo>
                    <a:pt x="698728" y="28253"/>
                  </a:lnTo>
                  <a:lnTo>
                    <a:pt x="702540" y="24761"/>
                  </a:lnTo>
                  <a:lnTo>
                    <a:pt x="706668" y="21587"/>
                  </a:lnTo>
                  <a:lnTo>
                    <a:pt x="710797" y="18412"/>
                  </a:lnTo>
                  <a:lnTo>
                    <a:pt x="715244" y="15873"/>
                  </a:lnTo>
                  <a:lnTo>
                    <a:pt x="720008" y="13016"/>
                  </a:lnTo>
                  <a:lnTo>
                    <a:pt x="724772" y="10794"/>
                  </a:lnTo>
                  <a:lnTo>
                    <a:pt x="729218" y="8889"/>
                  </a:lnTo>
                  <a:lnTo>
                    <a:pt x="733982" y="6667"/>
                  </a:lnTo>
                  <a:lnTo>
                    <a:pt x="739064" y="4762"/>
                  </a:lnTo>
                  <a:lnTo>
                    <a:pt x="744146" y="3810"/>
                  </a:lnTo>
                  <a:lnTo>
                    <a:pt x="749545" y="2222"/>
                  </a:lnTo>
                  <a:lnTo>
                    <a:pt x="754944" y="1270"/>
                  </a:lnTo>
                  <a:lnTo>
                    <a:pt x="760344" y="635"/>
                  </a:lnTo>
                  <a:lnTo>
                    <a:pt x="76574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latin typeface="+mn-lt"/>
                <a:ea typeface="+mn-ea"/>
                <a:cs typeface="+mn-ea"/>
                <a:sym typeface="+mn-lt"/>
              </a:endParaRPr>
            </a:p>
          </p:txBody>
        </p:sp>
      </p:grpSp>
      <p:grpSp>
        <p:nvGrpSpPr>
          <p:cNvPr id="34" name="组合 33"/>
          <p:cNvGrpSpPr/>
          <p:nvPr/>
        </p:nvGrpSpPr>
        <p:grpSpPr>
          <a:xfrm>
            <a:off x="357158" y="1357304"/>
            <a:ext cx="3636592" cy="747417"/>
            <a:chOff x="357158" y="1357304"/>
            <a:chExt cx="3636592" cy="747417"/>
          </a:xfrm>
        </p:grpSpPr>
        <p:grpSp>
          <p:nvGrpSpPr>
            <p:cNvPr id="35" name="Group 93"/>
            <p:cNvGrpSpPr/>
            <p:nvPr/>
          </p:nvGrpSpPr>
          <p:grpSpPr>
            <a:xfrm>
              <a:off x="357158" y="1357304"/>
              <a:ext cx="3636592" cy="747417"/>
              <a:chOff x="357158" y="1357304"/>
              <a:chExt cx="3636592" cy="747417"/>
            </a:xfrm>
          </p:grpSpPr>
          <p:grpSp>
            <p:nvGrpSpPr>
              <p:cNvPr id="37" name="Group 89"/>
              <p:cNvGrpSpPr/>
              <p:nvPr/>
            </p:nvGrpSpPr>
            <p:grpSpPr>
              <a:xfrm>
                <a:off x="357158" y="1357304"/>
                <a:ext cx="2643206" cy="747417"/>
                <a:chOff x="357158" y="1357304"/>
                <a:chExt cx="2643206" cy="747417"/>
              </a:xfrm>
            </p:grpSpPr>
            <p:sp>
              <p:nvSpPr>
                <p:cNvPr id="39" name="Rectangle 29"/>
                <p:cNvSpPr/>
                <p:nvPr/>
              </p:nvSpPr>
              <p:spPr>
                <a:xfrm>
                  <a:off x="357158" y="1643056"/>
                  <a:ext cx="2643206" cy="461665"/>
                </a:xfrm>
                <a:prstGeom prst="rect">
                  <a:avLst/>
                </a:prstGeom>
              </p:spPr>
              <p:txBody>
                <a:bodyPr wrap="square">
                  <a:spAutoFit/>
                </a:bodyPr>
                <a:lstStyle/>
                <a:p>
                  <a:pPr algn="r"/>
                  <a:r>
                    <a:rPr lang="zh-CN" altLang="en-US" sz="8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cs typeface="+mn-ea"/>
                      <a:sym typeface="+mn-lt"/>
                    </a:rPr>
                    <a:t>200</a:t>
                  </a:r>
                  <a:r>
                    <a:rPr lang="zh-CN" altLang="en-US" sz="800" dirty="0">
                      <a:solidFill>
                        <a:schemeClr val="tx1">
                          <a:lumMod val="75000"/>
                          <a:lumOff val="25000"/>
                        </a:schemeClr>
                      </a:solidFill>
                      <a:cs typeface="+mn-ea"/>
                      <a:sym typeface="+mn-lt"/>
                    </a:rPr>
                    <a:t>字以内据统计每页幻灯片。</a:t>
                  </a:r>
                </a:p>
              </p:txBody>
            </p:sp>
            <p:sp>
              <p:nvSpPr>
                <p:cNvPr id="40" name="Rectangle 30"/>
                <p:cNvSpPr/>
                <p:nvPr/>
              </p:nvSpPr>
              <p:spPr>
                <a:xfrm>
                  <a:off x="2163275" y="1357304"/>
                  <a:ext cx="800220" cy="276999"/>
                </a:xfrm>
                <a:prstGeom prst="rect">
                  <a:avLst/>
                </a:prstGeom>
              </p:spPr>
              <p:txBody>
                <a:bodyPr wrap="none">
                  <a:spAutoFit/>
                </a:bodyPr>
                <a:lstStyle/>
                <a:p>
                  <a:pPr algn="r"/>
                  <a:r>
                    <a:rPr lang="zh-CN" altLang="en-US" sz="1200" dirty="0" smtClean="0">
                      <a:solidFill>
                        <a:srgbClr val="4CA6C6"/>
                      </a:solidFill>
                      <a:cs typeface="+mn-ea"/>
                      <a:sym typeface="+mn-lt"/>
                    </a:rPr>
                    <a:t>添加标题</a:t>
                  </a:r>
                  <a:endParaRPr lang="en-US" sz="1200" dirty="0">
                    <a:solidFill>
                      <a:srgbClr val="4CA6C6"/>
                    </a:solidFill>
                    <a:cs typeface="+mn-ea"/>
                    <a:sym typeface="+mn-lt"/>
                  </a:endParaRPr>
                </a:p>
              </p:txBody>
            </p:sp>
          </p:grpSp>
          <p:sp>
            <p:nvSpPr>
              <p:cNvPr id="38" name="Rectangle 13"/>
              <p:cNvSpPr/>
              <p:nvPr/>
            </p:nvSpPr>
            <p:spPr>
              <a:xfrm>
                <a:off x="3357554" y="1428742"/>
                <a:ext cx="636196" cy="636164"/>
              </a:xfrm>
              <a:prstGeom prst="rect">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sp>
          <p:nvSpPr>
            <p:cNvPr id="36" name="KSO_Shape"/>
            <p:cNvSpPr>
              <a:spLocks/>
            </p:cNvSpPr>
            <p:nvPr/>
          </p:nvSpPr>
          <p:spPr bwMode="auto">
            <a:xfrm>
              <a:off x="3495756" y="1593264"/>
              <a:ext cx="352809" cy="308708"/>
            </a:xfrm>
            <a:custGeom>
              <a:avLst/>
              <a:gdLst>
                <a:gd name="T0" fmla="*/ 1057936 w 2019300"/>
                <a:gd name="T1" fmla="*/ 1427350 h 1766888"/>
                <a:gd name="T2" fmla="*/ 1097009 w 2019300"/>
                <a:gd name="T3" fmla="*/ 1440995 h 1766888"/>
                <a:gd name="T4" fmla="*/ 1134812 w 2019300"/>
                <a:gd name="T5" fmla="*/ 1428936 h 1766888"/>
                <a:gd name="T6" fmla="*/ 1155143 w 2019300"/>
                <a:gd name="T7" fmla="*/ 1405454 h 1766888"/>
                <a:gd name="T8" fmla="*/ 1376876 w 2019300"/>
                <a:gd name="T9" fmla="*/ 1161748 h 1766888"/>
                <a:gd name="T10" fmla="*/ 1401654 w 2019300"/>
                <a:gd name="T11" fmla="*/ 1182374 h 1766888"/>
                <a:gd name="T12" fmla="*/ 1606550 w 2019300"/>
                <a:gd name="T13" fmla="*/ 1189038 h 1766888"/>
                <a:gd name="T14" fmla="*/ 1071596 w 2019300"/>
                <a:gd name="T15" fmla="*/ 1750387 h 1766888"/>
                <a:gd name="T16" fmla="*/ 1029346 w 2019300"/>
                <a:gd name="T17" fmla="*/ 1765302 h 1766888"/>
                <a:gd name="T18" fmla="*/ 983601 w 2019300"/>
                <a:gd name="T19" fmla="*/ 1764032 h 1766888"/>
                <a:gd name="T20" fmla="*/ 941987 w 2019300"/>
                <a:gd name="T21" fmla="*/ 1747214 h 1766888"/>
                <a:gd name="T22" fmla="*/ 516628 w 2019300"/>
                <a:gd name="T23" fmla="*/ 1189038 h 1766888"/>
                <a:gd name="T24" fmla="*/ 544265 w 2019300"/>
                <a:gd name="T25" fmla="*/ 1182374 h 1766888"/>
                <a:gd name="T26" fmla="*/ 561102 w 2019300"/>
                <a:gd name="T27" fmla="*/ 1170633 h 1766888"/>
                <a:gd name="T28" fmla="*/ 798083 w 2019300"/>
                <a:gd name="T29" fmla="*/ 611188 h 1766888"/>
                <a:gd name="T30" fmla="*/ 602838 w 2019300"/>
                <a:gd name="T31" fmla="*/ 3809 h 1766888"/>
                <a:gd name="T32" fmla="*/ 692676 w 2019300"/>
                <a:gd name="T33" fmla="*/ 22854 h 1766888"/>
                <a:gd name="T34" fmla="*/ 777435 w 2019300"/>
                <a:gd name="T35" fmla="*/ 56817 h 1766888"/>
                <a:gd name="T36" fmla="*/ 855211 w 2019300"/>
                <a:gd name="T37" fmla="*/ 104746 h 1766888"/>
                <a:gd name="T38" fmla="*/ 929494 w 2019300"/>
                <a:gd name="T39" fmla="*/ 171403 h 1766888"/>
                <a:gd name="T40" fmla="*/ 1009491 w 2019300"/>
                <a:gd name="T41" fmla="*/ 283450 h 1766888"/>
                <a:gd name="T42" fmla="*/ 1089806 w 2019300"/>
                <a:gd name="T43" fmla="*/ 171403 h 1766888"/>
                <a:gd name="T44" fmla="*/ 1163772 w 2019300"/>
                <a:gd name="T45" fmla="*/ 104746 h 1766888"/>
                <a:gd name="T46" fmla="*/ 1241865 w 2019300"/>
                <a:gd name="T47" fmla="*/ 56817 h 1766888"/>
                <a:gd name="T48" fmla="*/ 1326624 w 2019300"/>
                <a:gd name="T49" fmla="*/ 22854 h 1766888"/>
                <a:gd name="T50" fmla="*/ 1416145 w 2019300"/>
                <a:gd name="T51" fmla="*/ 3809 h 1766888"/>
                <a:gd name="T52" fmla="*/ 1509475 w 2019300"/>
                <a:gd name="T53" fmla="*/ 635 h 1766888"/>
                <a:gd name="T54" fmla="*/ 1600901 w 2019300"/>
                <a:gd name="T55" fmla="*/ 13014 h 1766888"/>
                <a:gd name="T56" fmla="*/ 1687882 w 2019300"/>
                <a:gd name="T57" fmla="*/ 40311 h 1766888"/>
                <a:gd name="T58" fmla="*/ 1769150 w 2019300"/>
                <a:gd name="T59" fmla="*/ 82527 h 1766888"/>
                <a:gd name="T60" fmla="*/ 1842480 w 2019300"/>
                <a:gd name="T61" fmla="*/ 138709 h 1766888"/>
                <a:gd name="T62" fmla="*/ 1905971 w 2019300"/>
                <a:gd name="T63" fmla="*/ 206636 h 1766888"/>
                <a:gd name="T64" fmla="*/ 1956128 w 2019300"/>
                <a:gd name="T65" fmla="*/ 283767 h 1766888"/>
                <a:gd name="T66" fmla="*/ 1991999 w 2019300"/>
                <a:gd name="T67" fmla="*/ 367247 h 1766888"/>
                <a:gd name="T68" fmla="*/ 2012951 w 2019300"/>
                <a:gd name="T69" fmla="*/ 456757 h 1766888"/>
                <a:gd name="T70" fmla="*/ 2018665 w 2019300"/>
                <a:gd name="T71" fmla="*/ 549759 h 1766888"/>
                <a:gd name="T72" fmla="*/ 2008824 w 2019300"/>
                <a:gd name="T73" fmla="*/ 641491 h 1766888"/>
                <a:gd name="T74" fmla="*/ 1983111 w 2019300"/>
                <a:gd name="T75" fmla="*/ 729415 h 1766888"/>
                <a:gd name="T76" fmla="*/ 1943430 w 2019300"/>
                <a:gd name="T77" fmla="*/ 811307 h 1766888"/>
                <a:gd name="T78" fmla="*/ 1889146 w 2019300"/>
                <a:gd name="T79" fmla="*/ 886217 h 1766888"/>
                <a:gd name="T80" fmla="*/ 1321862 w 2019300"/>
                <a:gd name="T81" fmla="*/ 757982 h 1766888"/>
                <a:gd name="T82" fmla="*/ 1294562 w 2019300"/>
                <a:gd name="T83" fmla="*/ 726558 h 1766888"/>
                <a:gd name="T84" fmla="*/ 1257103 w 2019300"/>
                <a:gd name="T85" fmla="*/ 718623 h 1766888"/>
                <a:gd name="T86" fmla="*/ 1219326 w 2019300"/>
                <a:gd name="T87" fmla="*/ 737033 h 1766888"/>
                <a:gd name="T88" fmla="*/ 863782 w 2019300"/>
                <a:gd name="T89" fmla="*/ 397083 h 1766888"/>
                <a:gd name="T90" fmla="*/ 842195 w 2019300"/>
                <a:gd name="T91" fmla="*/ 372960 h 1766888"/>
                <a:gd name="T92" fmla="*/ 811403 w 2019300"/>
                <a:gd name="T93" fmla="*/ 362803 h 1766888"/>
                <a:gd name="T94" fmla="*/ 780293 w 2019300"/>
                <a:gd name="T95" fmla="*/ 368516 h 1766888"/>
                <a:gd name="T96" fmla="*/ 755214 w 2019300"/>
                <a:gd name="T97" fmla="*/ 389148 h 1766888"/>
                <a:gd name="T98" fmla="*/ 147615 w 2019300"/>
                <a:gd name="T99" fmla="*/ 905579 h 1766888"/>
                <a:gd name="T100" fmla="*/ 89521 w 2019300"/>
                <a:gd name="T101" fmla="*/ 833526 h 1766888"/>
                <a:gd name="T102" fmla="*/ 45713 w 2019300"/>
                <a:gd name="T103" fmla="*/ 753221 h 1766888"/>
                <a:gd name="T104" fmla="*/ 15873 w 2019300"/>
                <a:gd name="T105" fmla="*/ 667202 h 1766888"/>
                <a:gd name="T106" fmla="*/ 1270 w 2019300"/>
                <a:gd name="T107" fmla="*/ 576104 h 1766888"/>
                <a:gd name="T108" fmla="*/ 2857 w 2019300"/>
                <a:gd name="T109" fmla="*/ 482785 h 1766888"/>
                <a:gd name="T110" fmla="*/ 19365 w 2019300"/>
                <a:gd name="T111" fmla="*/ 392640 h 1766888"/>
                <a:gd name="T112" fmla="*/ 51110 w 2019300"/>
                <a:gd name="T113" fmla="*/ 307256 h 1766888"/>
                <a:gd name="T114" fmla="*/ 97140 w 2019300"/>
                <a:gd name="T115" fmla="*/ 228220 h 1766888"/>
                <a:gd name="T116" fmla="*/ 157455 w 2019300"/>
                <a:gd name="T117" fmla="*/ 156802 h 1766888"/>
                <a:gd name="T118" fmla="*/ 228247 w 2019300"/>
                <a:gd name="T119" fmla="*/ 97128 h 1766888"/>
                <a:gd name="T120" fmla="*/ 307292 w 2019300"/>
                <a:gd name="T121" fmla="*/ 51103 h 1766888"/>
                <a:gd name="T122" fmla="*/ 392686 w 2019300"/>
                <a:gd name="T123" fmla="*/ 19045 h 1766888"/>
                <a:gd name="T124" fmla="*/ 483159 w 2019300"/>
                <a:gd name="T125" fmla="*/ 2222 h 1766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9300" h="1766888">
                  <a:moveTo>
                    <a:pt x="798083" y="611188"/>
                  </a:moveTo>
                  <a:lnTo>
                    <a:pt x="1039193" y="1402281"/>
                  </a:lnTo>
                  <a:lnTo>
                    <a:pt x="1042052" y="1407993"/>
                  </a:lnTo>
                  <a:lnTo>
                    <a:pt x="1045229" y="1413387"/>
                  </a:lnTo>
                  <a:lnTo>
                    <a:pt x="1049359" y="1418465"/>
                  </a:lnTo>
                  <a:lnTo>
                    <a:pt x="1053171" y="1422907"/>
                  </a:lnTo>
                  <a:lnTo>
                    <a:pt x="1057936" y="1427350"/>
                  </a:lnTo>
                  <a:lnTo>
                    <a:pt x="1062701" y="1430840"/>
                  </a:lnTo>
                  <a:lnTo>
                    <a:pt x="1068101" y="1433696"/>
                  </a:lnTo>
                  <a:lnTo>
                    <a:pt x="1073502" y="1436552"/>
                  </a:lnTo>
                  <a:lnTo>
                    <a:pt x="1079220" y="1438139"/>
                  </a:lnTo>
                  <a:lnTo>
                    <a:pt x="1084938" y="1440043"/>
                  </a:lnTo>
                  <a:lnTo>
                    <a:pt x="1090973" y="1440677"/>
                  </a:lnTo>
                  <a:lnTo>
                    <a:pt x="1097009" y="1440995"/>
                  </a:lnTo>
                  <a:lnTo>
                    <a:pt x="1103363" y="1440677"/>
                  </a:lnTo>
                  <a:lnTo>
                    <a:pt x="1109398" y="1440043"/>
                  </a:lnTo>
                  <a:lnTo>
                    <a:pt x="1115434" y="1438456"/>
                  </a:lnTo>
                  <a:lnTo>
                    <a:pt x="1121470" y="1436552"/>
                  </a:lnTo>
                  <a:lnTo>
                    <a:pt x="1126235" y="1434331"/>
                  </a:lnTo>
                  <a:lnTo>
                    <a:pt x="1130364" y="1431792"/>
                  </a:lnTo>
                  <a:lnTo>
                    <a:pt x="1134812" y="1428936"/>
                  </a:lnTo>
                  <a:lnTo>
                    <a:pt x="1138306" y="1426080"/>
                  </a:lnTo>
                  <a:lnTo>
                    <a:pt x="1141801" y="1422907"/>
                  </a:lnTo>
                  <a:lnTo>
                    <a:pt x="1144977" y="1419417"/>
                  </a:lnTo>
                  <a:lnTo>
                    <a:pt x="1148472" y="1415926"/>
                  </a:lnTo>
                  <a:lnTo>
                    <a:pt x="1150695" y="1411801"/>
                  </a:lnTo>
                  <a:lnTo>
                    <a:pt x="1152919" y="1408627"/>
                  </a:lnTo>
                  <a:lnTo>
                    <a:pt x="1155143" y="1405454"/>
                  </a:lnTo>
                  <a:lnTo>
                    <a:pt x="1157366" y="1401964"/>
                  </a:lnTo>
                  <a:lnTo>
                    <a:pt x="1158637" y="1398473"/>
                  </a:lnTo>
                  <a:lnTo>
                    <a:pt x="1279351" y="961833"/>
                  </a:lnTo>
                  <a:lnTo>
                    <a:pt x="1369569" y="1148738"/>
                  </a:lnTo>
                  <a:lnTo>
                    <a:pt x="1371793" y="1153498"/>
                  </a:lnTo>
                  <a:lnTo>
                    <a:pt x="1374017" y="1157623"/>
                  </a:lnTo>
                  <a:lnTo>
                    <a:pt x="1376876" y="1161748"/>
                  </a:lnTo>
                  <a:lnTo>
                    <a:pt x="1379735" y="1165239"/>
                  </a:lnTo>
                  <a:lnTo>
                    <a:pt x="1382911" y="1168729"/>
                  </a:lnTo>
                  <a:lnTo>
                    <a:pt x="1386088" y="1171903"/>
                  </a:lnTo>
                  <a:lnTo>
                    <a:pt x="1389900" y="1174758"/>
                  </a:lnTo>
                  <a:lnTo>
                    <a:pt x="1393394" y="1177614"/>
                  </a:lnTo>
                  <a:lnTo>
                    <a:pt x="1397524" y="1180153"/>
                  </a:lnTo>
                  <a:lnTo>
                    <a:pt x="1401654" y="1182374"/>
                  </a:lnTo>
                  <a:lnTo>
                    <a:pt x="1406101" y="1184596"/>
                  </a:lnTo>
                  <a:lnTo>
                    <a:pt x="1410231" y="1185865"/>
                  </a:lnTo>
                  <a:lnTo>
                    <a:pt x="1414996" y="1187134"/>
                  </a:lnTo>
                  <a:lnTo>
                    <a:pt x="1419443" y="1188086"/>
                  </a:lnTo>
                  <a:lnTo>
                    <a:pt x="1424526" y="1188721"/>
                  </a:lnTo>
                  <a:lnTo>
                    <a:pt x="1429609" y="1189038"/>
                  </a:lnTo>
                  <a:lnTo>
                    <a:pt x="1606550" y="1189038"/>
                  </a:lnTo>
                  <a:lnTo>
                    <a:pt x="1102092" y="1726588"/>
                  </a:lnTo>
                  <a:lnTo>
                    <a:pt x="1097645" y="1731348"/>
                  </a:lnTo>
                  <a:lnTo>
                    <a:pt x="1092879" y="1735473"/>
                  </a:lnTo>
                  <a:lnTo>
                    <a:pt x="1087797" y="1739598"/>
                  </a:lnTo>
                  <a:lnTo>
                    <a:pt x="1082714" y="1743723"/>
                  </a:lnTo>
                  <a:lnTo>
                    <a:pt x="1076996" y="1747214"/>
                  </a:lnTo>
                  <a:lnTo>
                    <a:pt x="1071596" y="1750387"/>
                  </a:lnTo>
                  <a:lnTo>
                    <a:pt x="1065878" y="1753561"/>
                  </a:lnTo>
                  <a:lnTo>
                    <a:pt x="1060160" y="1756099"/>
                  </a:lnTo>
                  <a:lnTo>
                    <a:pt x="1054124" y="1758638"/>
                  </a:lnTo>
                  <a:lnTo>
                    <a:pt x="1048088" y="1760859"/>
                  </a:lnTo>
                  <a:lnTo>
                    <a:pt x="1041735" y="1762446"/>
                  </a:lnTo>
                  <a:lnTo>
                    <a:pt x="1035699" y="1764032"/>
                  </a:lnTo>
                  <a:lnTo>
                    <a:pt x="1029346" y="1765302"/>
                  </a:lnTo>
                  <a:lnTo>
                    <a:pt x="1022992" y="1766254"/>
                  </a:lnTo>
                  <a:lnTo>
                    <a:pt x="1016004" y="1766571"/>
                  </a:lnTo>
                  <a:lnTo>
                    <a:pt x="1009650" y="1766888"/>
                  </a:lnTo>
                  <a:lnTo>
                    <a:pt x="1003297" y="1766571"/>
                  </a:lnTo>
                  <a:lnTo>
                    <a:pt x="996626" y="1766254"/>
                  </a:lnTo>
                  <a:lnTo>
                    <a:pt x="989955" y="1765302"/>
                  </a:lnTo>
                  <a:lnTo>
                    <a:pt x="983601" y="1764032"/>
                  </a:lnTo>
                  <a:lnTo>
                    <a:pt x="977566" y="1762446"/>
                  </a:lnTo>
                  <a:lnTo>
                    <a:pt x="971212" y="1760859"/>
                  </a:lnTo>
                  <a:lnTo>
                    <a:pt x="965177" y="1758638"/>
                  </a:lnTo>
                  <a:lnTo>
                    <a:pt x="959141" y="1756099"/>
                  </a:lnTo>
                  <a:lnTo>
                    <a:pt x="953423" y="1753561"/>
                  </a:lnTo>
                  <a:lnTo>
                    <a:pt x="947705" y="1750387"/>
                  </a:lnTo>
                  <a:lnTo>
                    <a:pt x="941987" y="1747214"/>
                  </a:lnTo>
                  <a:lnTo>
                    <a:pt x="936586" y="1743723"/>
                  </a:lnTo>
                  <a:lnTo>
                    <a:pt x="931504" y="1739598"/>
                  </a:lnTo>
                  <a:lnTo>
                    <a:pt x="926739" y="1735473"/>
                  </a:lnTo>
                  <a:lnTo>
                    <a:pt x="921656" y="1731348"/>
                  </a:lnTo>
                  <a:lnTo>
                    <a:pt x="916891" y="1726588"/>
                  </a:lnTo>
                  <a:lnTo>
                    <a:pt x="412750" y="1189038"/>
                  </a:lnTo>
                  <a:lnTo>
                    <a:pt x="516628" y="1189038"/>
                  </a:lnTo>
                  <a:lnTo>
                    <a:pt x="516946" y="1189038"/>
                  </a:lnTo>
                  <a:lnTo>
                    <a:pt x="522028" y="1188721"/>
                  </a:lnTo>
                  <a:lnTo>
                    <a:pt x="527429" y="1188086"/>
                  </a:lnTo>
                  <a:lnTo>
                    <a:pt x="532511" y="1186499"/>
                  </a:lnTo>
                  <a:lnTo>
                    <a:pt x="537594" y="1185230"/>
                  </a:lnTo>
                  <a:lnTo>
                    <a:pt x="540771" y="1183961"/>
                  </a:lnTo>
                  <a:lnTo>
                    <a:pt x="544265" y="1182374"/>
                  </a:lnTo>
                  <a:lnTo>
                    <a:pt x="547442" y="1180470"/>
                  </a:lnTo>
                  <a:lnTo>
                    <a:pt x="549666" y="1179518"/>
                  </a:lnTo>
                  <a:lnTo>
                    <a:pt x="551254" y="1178249"/>
                  </a:lnTo>
                  <a:lnTo>
                    <a:pt x="553795" y="1176345"/>
                  </a:lnTo>
                  <a:lnTo>
                    <a:pt x="556337" y="1174441"/>
                  </a:lnTo>
                  <a:lnTo>
                    <a:pt x="558560" y="1172220"/>
                  </a:lnTo>
                  <a:lnTo>
                    <a:pt x="561102" y="1170633"/>
                  </a:lnTo>
                  <a:lnTo>
                    <a:pt x="565231" y="1165239"/>
                  </a:lnTo>
                  <a:lnTo>
                    <a:pt x="567137" y="1163335"/>
                  </a:lnTo>
                  <a:lnTo>
                    <a:pt x="568726" y="1160796"/>
                  </a:lnTo>
                  <a:lnTo>
                    <a:pt x="572220" y="1156036"/>
                  </a:lnTo>
                  <a:lnTo>
                    <a:pt x="575079" y="1150324"/>
                  </a:lnTo>
                  <a:lnTo>
                    <a:pt x="575079" y="1150007"/>
                  </a:lnTo>
                  <a:lnTo>
                    <a:pt x="798083" y="611188"/>
                  </a:lnTo>
                  <a:close/>
                  <a:moveTo>
                    <a:pt x="523158" y="0"/>
                  </a:moveTo>
                  <a:lnTo>
                    <a:pt x="536173" y="0"/>
                  </a:lnTo>
                  <a:lnTo>
                    <a:pt x="549824" y="0"/>
                  </a:lnTo>
                  <a:lnTo>
                    <a:pt x="562839" y="635"/>
                  </a:lnTo>
                  <a:lnTo>
                    <a:pt x="576490" y="1270"/>
                  </a:lnTo>
                  <a:lnTo>
                    <a:pt x="589822" y="2222"/>
                  </a:lnTo>
                  <a:lnTo>
                    <a:pt x="602838" y="3809"/>
                  </a:lnTo>
                  <a:lnTo>
                    <a:pt x="615536" y="5713"/>
                  </a:lnTo>
                  <a:lnTo>
                    <a:pt x="628869" y="7618"/>
                  </a:lnTo>
                  <a:lnTo>
                    <a:pt x="641567" y="10157"/>
                  </a:lnTo>
                  <a:lnTo>
                    <a:pt x="654582" y="13014"/>
                  </a:lnTo>
                  <a:lnTo>
                    <a:pt x="667280" y="15871"/>
                  </a:lnTo>
                  <a:lnTo>
                    <a:pt x="679978" y="19045"/>
                  </a:lnTo>
                  <a:lnTo>
                    <a:pt x="692676" y="22854"/>
                  </a:lnTo>
                  <a:lnTo>
                    <a:pt x="705057" y="26980"/>
                  </a:lnTo>
                  <a:lnTo>
                    <a:pt x="717120" y="31106"/>
                  </a:lnTo>
                  <a:lnTo>
                    <a:pt x="729501" y="35550"/>
                  </a:lnTo>
                  <a:lnTo>
                    <a:pt x="741881" y="40311"/>
                  </a:lnTo>
                  <a:lnTo>
                    <a:pt x="753627" y="45390"/>
                  </a:lnTo>
                  <a:lnTo>
                    <a:pt x="765690" y="51103"/>
                  </a:lnTo>
                  <a:lnTo>
                    <a:pt x="777435" y="56817"/>
                  </a:lnTo>
                  <a:lnTo>
                    <a:pt x="788864" y="62848"/>
                  </a:lnTo>
                  <a:lnTo>
                    <a:pt x="800292" y="68879"/>
                  </a:lnTo>
                  <a:lnTo>
                    <a:pt x="811403" y="75862"/>
                  </a:lnTo>
                  <a:lnTo>
                    <a:pt x="822513" y="82527"/>
                  </a:lnTo>
                  <a:lnTo>
                    <a:pt x="833624" y="89510"/>
                  </a:lnTo>
                  <a:lnTo>
                    <a:pt x="844735" y="97128"/>
                  </a:lnTo>
                  <a:lnTo>
                    <a:pt x="855211" y="104746"/>
                  </a:lnTo>
                  <a:lnTo>
                    <a:pt x="865687" y="112682"/>
                  </a:lnTo>
                  <a:lnTo>
                    <a:pt x="875845" y="121252"/>
                  </a:lnTo>
                  <a:lnTo>
                    <a:pt x="886321" y="129822"/>
                  </a:lnTo>
                  <a:lnTo>
                    <a:pt x="896162" y="138709"/>
                  </a:lnTo>
                  <a:lnTo>
                    <a:pt x="906003" y="147597"/>
                  </a:lnTo>
                  <a:lnTo>
                    <a:pt x="915526" y="156802"/>
                  </a:lnTo>
                  <a:lnTo>
                    <a:pt x="929494" y="171403"/>
                  </a:lnTo>
                  <a:lnTo>
                    <a:pt x="942510" y="186321"/>
                  </a:lnTo>
                  <a:lnTo>
                    <a:pt x="955525" y="201557"/>
                  </a:lnTo>
                  <a:lnTo>
                    <a:pt x="967588" y="217110"/>
                  </a:lnTo>
                  <a:lnTo>
                    <a:pt x="979016" y="232981"/>
                  </a:lnTo>
                  <a:lnTo>
                    <a:pt x="989492" y="249487"/>
                  </a:lnTo>
                  <a:lnTo>
                    <a:pt x="999968" y="266309"/>
                  </a:lnTo>
                  <a:lnTo>
                    <a:pt x="1009491" y="283450"/>
                  </a:lnTo>
                  <a:lnTo>
                    <a:pt x="1019015" y="266309"/>
                  </a:lnTo>
                  <a:lnTo>
                    <a:pt x="1029173" y="249487"/>
                  </a:lnTo>
                  <a:lnTo>
                    <a:pt x="1040284" y="232981"/>
                  </a:lnTo>
                  <a:lnTo>
                    <a:pt x="1051712" y="217110"/>
                  </a:lnTo>
                  <a:lnTo>
                    <a:pt x="1063775" y="201557"/>
                  </a:lnTo>
                  <a:lnTo>
                    <a:pt x="1076156" y="186321"/>
                  </a:lnTo>
                  <a:lnTo>
                    <a:pt x="1089806" y="171403"/>
                  </a:lnTo>
                  <a:lnTo>
                    <a:pt x="1103457" y="156802"/>
                  </a:lnTo>
                  <a:lnTo>
                    <a:pt x="1113298" y="147597"/>
                  </a:lnTo>
                  <a:lnTo>
                    <a:pt x="1122821" y="138709"/>
                  </a:lnTo>
                  <a:lnTo>
                    <a:pt x="1132662" y="129822"/>
                  </a:lnTo>
                  <a:lnTo>
                    <a:pt x="1143138" y="121252"/>
                  </a:lnTo>
                  <a:lnTo>
                    <a:pt x="1153296" y="112682"/>
                  </a:lnTo>
                  <a:lnTo>
                    <a:pt x="1163772" y="104746"/>
                  </a:lnTo>
                  <a:lnTo>
                    <a:pt x="1174566" y="97128"/>
                  </a:lnTo>
                  <a:lnTo>
                    <a:pt x="1185359" y="89510"/>
                  </a:lnTo>
                  <a:lnTo>
                    <a:pt x="1196470" y="82527"/>
                  </a:lnTo>
                  <a:lnTo>
                    <a:pt x="1207580" y="75862"/>
                  </a:lnTo>
                  <a:lnTo>
                    <a:pt x="1219009" y="68879"/>
                  </a:lnTo>
                  <a:lnTo>
                    <a:pt x="1230437" y="62848"/>
                  </a:lnTo>
                  <a:lnTo>
                    <a:pt x="1241865" y="56817"/>
                  </a:lnTo>
                  <a:lnTo>
                    <a:pt x="1253611" y="51103"/>
                  </a:lnTo>
                  <a:lnTo>
                    <a:pt x="1265356" y="45390"/>
                  </a:lnTo>
                  <a:lnTo>
                    <a:pt x="1277419" y="40311"/>
                  </a:lnTo>
                  <a:lnTo>
                    <a:pt x="1289482" y="35550"/>
                  </a:lnTo>
                  <a:lnTo>
                    <a:pt x="1301546" y="31106"/>
                  </a:lnTo>
                  <a:lnTo>
                    <a:pt x="1313926" y="26980"/>
                  </a:lnTo>
                  <a:lnTo>
                    <a:pt x="1326624" y="22854"/>
                  </a:lnTo>
                  <a:lnTo>
                    <a:pt x="1339005" y="19045"/>
                  </a:lnTo>
                  <a:lnTo>
                    <a:pt x="1351703" y="15871"/>
                  </a:lnTo>
                  <a:lnTo>
                    <a:pt x="1364718" y="13014"/>
                  </a:lnTo>
                  <a:lnTo>
                    <a:pt x="1377416" y="10157"/>
                  </a:lnTo>
                  <a:lnTo>
                    <a:pt x="1390114" y="7618"/>
                  </a:lnTo>
                  <a:lnTo>
                    <a:pt x="1403130" y="5713"/>
                  </a:lnTo>
                  <a:lnTo>
                    <a:pt x="1416145" y="3809"/>
                  </a:lnTo>
                  <a:lnTo>
                    <a:pt x="1429478" y="2222"/>
                  </a:lnTo>
                  <a:lnTo>
                    <a:pt x="1442493" y="1270"/>
                  </a:lnTo>
                  <a:lnTo>
                    <a:pt x="1456144" y="635"/>
                  </a:lnTo>
                  <a:lnTo>
                    <a:pt x="1469159" y="0"/>
                  </a:lnTo>
                  <a:lnTo>
                    <a:pt x="1482810" y="0"/>
                  </a:lnTo>
                  <a:lnTo>
                    <a:pt x="1496142" y="0"/>
                  </a:lnTo>
                  <a:lnTo>
                    <a:pt x="1509475" y="635"/>
                  </a:lnTo>
                  <a:lnTo>
                    <a:pt x="1522808" y="1270"/>
                  </a:lnTo>
                  <a:lnTo>
                    <a:pt x="1535824" y="2222"/>
                  </a:lnTo>
                  <a:lnTo>
                    <a:pt x="1549157" y="3809"/>
                  </a:lnTo>
                  <a:lnTo>
                    <a:pt x="1562172" y="5713"/>
                  </a:lnTo>
                  <a:lnTo>
                    <a:pt x="1575188" y="7618"/>
                  </a:lnTo>
                  <a:lnTo>
                    <a:pt x="1588203" y="10157"/>
                  </a:lnTo>
                  <a:lnTo>
                    <a:pt x="1600901" y="13014"/>
                  </a:lnTo>
                  <a:lnTo>
                    <a:pt x="1613916" y="15871"/>
                  </a:lnTo>
                  <a:lnTo>
                    <a:pt x="1626297" y="19045"/>
                  </a:lnTo>
                  <a:lnTo>
                    <a:pt x="1638678" y="22854"/>
                  </a:lnTo>
                  <a:lnTo>
                    <a:pt x="1651376" y="26980"/>
                  </a:lnTo>
                  <a:lnTo>
                    <a:pt x="1663756" y="31106"/>
                  </a:lnTo>
                  <a:lnTo>
                    <a:pt x="1675819" y="35550"/>
                  </a:lnTo>
                  <a:lnTo>
                    <a:pt x="1687882" y="40311"/>
                  </a:lnTo>
                  <a:lnTo>
                    <a:pt x="1699945" y="45390"/>
                  </a:lnTo>
                  <a:lnTo>
                    <a:pt x="1711691" y="51103"/>
                  </a:lnTo>
                  <a:lnTo>
                    <a:pt x="1723437" y="56817"/>
                  </a:lnTo>
                  <a:lnTo>
                    <a:pt x="1735182" y="62848"/>
                  </a:lnTo>
                  <a:lnTo>
                    <a:pt x="1746611" y="68879"/>
                  </a:lnTo>
                  <a:lnTo>
                    <a:pt x="1757721" y="75862"/>
                  </a:lnTo>
                  <a:lnTo>
                    <a:pt x="1769150" y="82527"/>
                  </a:lnTo>
                  <a:lnTo>
                    <a:pt x="1780260" y="89510"/>
                  </a:lnTo>
                  <a:lnTo>
                    <a:pt x="1790736" y="97128"/>
                  </a:lnTo>
                  <a:lnTo>
                    <a:pt x="1801529" y="104746"/>
                  </a:lnTo>
                  <a:lnTo>
                    <a:pt x="1812323" y="112682"/>
                  </a:lnTo>
                  <a:lnTo>
                    <a:pt x="1822481" y="121252"/>
                  </a:lnTo>
                  <a:lnTo>
                    <a:pt x="1832640" y="129822"/>
                  </a:lnTo>
                  <a:lnTo>
                    <a:pt x="1842480" y="138709"/>
                  </a:lnTo>
                  <a:lnTo>
                    <a:pt x="1852004" y="147597"/>
                  </a:lnTo>
                  <a:lnTo>
                    <a:pt x="1861845" y="156802"/>
                  </a:lnTo>
                  <a:lnTo>
                    <a:pt x="1871368" y="166642"/>
                  </a:lnTo>
                  <a:lnTo>
                    <a:pt x="1880257" y="176482"/>
                  </a:lnTo>
                  <a:lnTo>
                    <a:pt x="1889146" y="186321"/>
                  </a:lnTo>
                  <a:lnTo>
                    <a:pt x="1897717" y="196479"/>
                  </a:lnTo>
                  <a:lnTo>
                    <a:pt x="1905971" y="206636"/>
                  </a:lnTo>
                  <a:lnTo>
                    <a:pt x="1914224" y="217428"/>
                  </a:lnTo>
                  <a:lnTo>
                    <a:pt x="1921526" y="228220"/>
                  </a:lnTo>
                  <a:lnTo>
                    <a:pt x="1929144" y="238694"/>
                  </a:lnTo>
                  <a:lnTo>
                    <a:pt x="1936128" y="249804"/>
                  </a:lnTo>
                  <a:lnTo>
                    <a:pt x="1943430" y="260913"/>
                  </a:lnTo>
                  <a:lnTo>
                    <a:pt x="1949779" y="272340"/>
                  </a:lnTo>
                  <a:lnTo>
                    <a:pt x="1956128" y="283767"/>
                  </a:lnTo>
                  <a:lnTo>
                    <a:pt x="1962159" y="295511"/>
                  </a:lnTo>
                  <a:lnTo>
                    <a:pt x="1967873" y="307256"/>
                  </a:lnTo>
                  <a:lnTo>
                    <a:pt x="1973270" y="319000"/>
                  </a:lnTo>
                  <a:lnTo>
                    <a:pt x="1978667" y="331062"/>
                  </a:lnTo>
                  <a:lnTo>
                    <a:pt x="1983111" y="343123"/>
                  </a:lnTo>
                  <a:lnTo>
                    <a:pt x="1987873" y="355185"/>
                  </a:lnTo>
                  <a:lnTo>
                    <a:pt x="1991999" y="367247"/>
                  </a:lnTo>
                  <a:lnTo>
                    <a:pt x="1996126" y="379943"/>
                  </a:lnTo>
                  <a:lnTo>
                    <a:pt x="1999618" y="392640"/>
                  </a:lnTo>
                  <a:lnTo>
                    <a:pt x="2003110" y="405019"/>
                  </a:lnTo>
                  <a:lnTo>
                    <a:pt x="2005967" y="418033"/>
                  </a:lnTo>
                  <a:lnTo>
                    <a:pt x="2008824" y="430729"/>
                  </a:lnTo>
                  <a:lnTo>
                    <a:pt x="2011364" y="443426"/>
                  </a:lnTo>
                  <a:lnTo>
                    <a:pt x="2012951" y="456757"/>
                  </a:lnTo>
                  <a:lnTo>
                    <a:pt x="2014856" y="469771"/>
                  </a:lnTo>
                  <a:lnTo>
                    <a:pt x="2016443" y="482785"/>
                  </a:lnTo>
                  <a:lnTo>
                    <a:pt x="2017713" y="496116"/>
                  </a:lnTo>
                  <a:lnTo>
                    <a:pt x="2018348" y="509448"/>
                  </a:lnTo>
                  <a:lnTo>
                    <a:pt x="2018665" y="522462"/>
                  </a:lnTo>
                  <a:lnTo>
                    <a:pt x="2019300" y="536110"/>
                  </a:lnTo>
                  <a:lnTo>
                    <a:pt x="2018665" y="549759"/>
                  </a:lnTo>
                  <a:lnTo>
                    <a:pt x="2018348" y="562773"/>
                  </a:lnTo>
                  <a:lnTo>
                    <a:pt x="2017713" y="576104"/>
                  </a:lnTo>
                  <a:lnTo>
                    <a:pt x="2016443" y="589436"/>
                  </a:lnTo>
                  <a:lnTo>
                    <a:pt x="2014856" y="602767"/>
                  </a:lnTo>
                  <a:lnTo>
                    <a:pt x="2012951" y="615464"/>
                  </a:lnTo>
                  <a:lnTo>
                    <a:pt x="2011364" y="628795"/>
                  </a:lnTo>
                  <a:lnTo>
                    <a:pt x="2008824" y="641491"/>
                  </a:lnTo>
                  <a:lnTo>
                    <a:pt x="2005967" y="654188"/>
                  </a:lnTo>
                  <a:lnTo>
                    <a:pt x="2003110" y="667202"/>
                  </a:lnTo>
                  <a:lnTo>
                    <a:pt x="1999618" y="679898"/>
                  </a:lnTo>
                  <a:lnTo>
                    <a:pt x="1996126" y="692277"/>
                  </a:lnTo>
                  <a:lnTo>
                    <a:pt x="1991999" y="704974"/>
                  </a:lnTo>
                  <a:lnTo>
                    <a:pt x="1987873" y="717036"/>
                  </a:lnTo>
                  <a:lnTo>
                    <a:pt x="1983111" y="729415"/>
                  </a:lnTo>
                  <a:lnTo>
                    <a:pt x="1978667" y="741476"/>
                  </a:lnTo>
                  <a:lnTo>
                    <a:pt x="1973270" y="753221"/>
                  </a:lnTo>
                  <a:lnTo>
                    <a:pt x="1967873" y="765282"/>
                  </a:lnTo>
                  <a:lnTo>
                    <a:pt x="1962159" y="777027"/>
                  </a:lnTo>
                  <a:lnTo>
                    <a:pt x="1956128" y="788453"/>
                  </a:lnTo>
                  <a:lnTo>
                    <a:pt x="1949779" y="799880"/>
                  </a:lnTo>
                  <a:lnTo>
                    <a:pt x="1943430" y="811307"/>
                  </a:lnTo>
                  <a:lnTo>
                    <a:pt x="1936128" y="822417"/>
                  </a:lnTo>
                  <a:lnTo>
                    <a:pt x="1929144" y="833526"/>
                  </a:lnTo>
                  <a:lnTo>
                    <a:pt x="1921526" y="844318"/>
                  </a:lnTo>
                  <a:lnTo>
                    <a:pt x="1914224" y="855110"/>
                  </a:lnTo>
                  <a:lnTo>
                    <a:pt x="1905971" y="865585"/>
                  </a:lnTo>
                  <a:lnTo>
                    <a:pt x="1897717" y="875742"/>
                  </a:lnTo>
                  <a:lnTo>
                    <a:pt x="1889146" y="886217"/>
                  </a:lnTo>
                  <a:lnTo>
                    <a:pt x="1880257" y="896056"/>
                  </a:lnTo>
                  <a:lnTo>
                    <a:pt x="1871368" y="905579"/>
                  </a:lnTo>
                  <a:lnTo>
                    <a:pt x="1861845" y="915419"/>
                  </a:lnTo>
                  <a:lnTo>
                    <a:pt x="1724389" y="1062063"/>
                  </a:lnTo>
                  <a:lnTo>
                    <a:pt x="1467572" y="1062063"/>
                  </a:lnTo>
                  <a:lnTo>
                    <a:pt x="1324402" y="764330"/>
                  </a:lnTo>
                  <a:lnTo>
                    <a:pt x="1321862" y="757982"/>
                  </a:lnTo>
                  <a:lnTo>
                    <a:pt x="1319005" y="751634"/>
                  </a:lnTo>
                  <a:lnTo>
                    <a:pt x="1315513" y="745920"/>
                  </a:lnTo>
                  <a:lnTo>
                    <a:pt x="1311069" y="740207"/>
                  </a:lnTo>
                  <a:lnTo>
                    <a:pt x="1306307" y="735128"/>
                  </a:lnTo>
                  <a:lnTo>
                    <a:pt x="1300911" y="730367"/>
                  </a:lnTo>
                  <a:lnTo>
                    <a:pt x="1297736" y="728462"/>
                  </a:lnTo>
                  <a:lnTo>
                    <a:pt x="1294562" y="726558"/>
                  </a:lnTo>
                  <a:lnTo>
                    <a:pt x="1291387" y="724971"/>
                  </a:lnTo>
                  <a:lnTo>
                    <a:pt x="1287895" y="723384"/>
                  </a:lnTo>
                  <a:lnTo>
                    <a:pt x="1281864" y="721162"/>
                  </a:lnTo>
                  <a:lnTo>
                    <a:pt x="1275515" y="719892"/>
                  </a:lnTo>
                  <a:lnTo>
                    <a:pt x="1269483" y="718623"/>
                  </a:lnTo>
                  <a:lnTo>
                    <a:pt x="1263452" y="718305"/>
                  </a:lnTo>
                  <a:lnTo>
                    <a:pt x="1257103" y="718623"/>
                  </a:lnTo>
                  <a:lnTo>
                    <a:pt x="1251071" y="719892"/>
                  </a:lnTo>
                  <a:lnTo>
                    <a:pt x="1245357" y="721162"/>
                  </a:lnTo>
                  <a:lnTo>
                    <a:pt x="1239643" y="723384"/>
                  </a:lnTo>
                  <a:lnTo>
                    <a:pt x="1234246" y="725923"/>
                  </a:lnTo>
                  <a:lnTo>
                    <a:pt x="1228849" y="729097"/>
                  </a:lnTo>
                  <a:lnTo>
                    <a:pt x="1223770" y="732589"/>
                  </a:lnTo>
                  <a:lnTo>
                    <a:pt x="1219326" y="737033"/>
                  </a:lnTo>
                  <a:lnTo>
                    <a:pt x="1215517" y="741159"/>
                  </a:lnTo>
                  <a:lnTo>
                    <a:pt x="1211390" y="746238"/>
                  </a:lnTo>
                  <a:lnTo>
                    <a:pt x="1208215" y="751951"/>
                  </a:lnTo>
                  <a:lnTo>
                    <a:pt x="1205358" y="757664"/>
                  </a:lnTo>
                  <a:lnTo>
                    <a:pt x="1095203" y="1155700"/>
                  </a:lnTo>
                  <a:lnTo>
                    <a:pt x="866004" y="401527"/>
                  </a:lnTo>
                  <a:lnTo>
                    <a:pt x="863782" y="397083"/>
                  </a:lnTo>
                  <a:lnTo>
                    <a:pt x="861242" y="392957"/>
                  </a:lnTo>
                  <a:lnTo>
                    <a:pt x="859020" y="389148"/>
                  </a:lnTo>
                  <a:lnTo>
                    <a:pt x="856163" y="385022"/>
                  </a:lnTo>
                  <a:lnTo>
                    <a:pt x="852989" y="381530"/>
                  </a:lnTo>
                  <a:lnTo>
                    <a:pt x="849179" y="378356"/>
                  </a:lnTo>
                  <a:lnTo>
                    <a:pt x="845687" y="375499"/>
                  </a:lnTo>
                  <a:lnTo>
                    <a:pt x="842195" y="372960"/>
                  </a:lnTo>
                  <a:lnTo>
                    <a:pt x="837751" y="370421"/>
                  </a:lnTo>
                  <a:lnTo>
                    <a:pt x="833942" y="368516"/>
                  </a:lnTo>
                  <a:lnTo>
                    <a:pt x="829815" y="366612"/>
                  </a:lnTo>
                  <a:lnTo>
                    <a:pt x="825370" y="365342"/>
                  </a:lnTo>
                  <a:lnTo>
                    <a:pt x="820926" y="364073"/>
                  </a:lnTo>
                  <a:lnTo>
                    <a:pt x="816164" y="363438"/>
                  </a:lnTo>
                  <a:lnTo>
                    <a:pt x="811403" y="362803"/>
                  </a:lnTo>
                  <a:lnTo>
                    <a:pt x="806958" y="362803"/>
                  </a:lnTo>
                  <a:lnTo>
                    <a:pt x="802197" y="362803"/>
                  </a:lnTo>
                  <a:lnTo>
                    <a:pt x="797752" y="363438"/>
                  </a:lnTo>
                  <a:lnTo>
                    <a:pt x="793308" y="364073"/>
                  </a:lnTo>
                  <a:lnTo>
                    <a:pt x="788864" y="365342"/>
                  </a:lnTo>
                  <a:lnTo>
                    <a:pt x="784419" y="366612"/>
                  </a:lnTo>
                  <a:lnTo>
                    <a:pt x="780293" y="368516"/>
                  </a:lnTo>
                  <a:lnTo>
                    <a:pt x="775848" y="370421"/>
                  </a:lnTo>
                  <a:lnTo>
                    <a:pt x="772039" y="372960"/>
                  </a:lnTo>
                  <a:lnTo>
                    <a:pt x="768229" y="375499"/>
                  </a:lnTo>
                  <a:lnTo>
                    <a:pt x="764420" y="378356"/>
                  </a:lnTo>
                  <a:lnTo>
                    <a:pt x="761246" y="381530"/>
                  </a:lnTo>
                  <a:lnTo>
                    <a:pt x="758071" y="385022"/>
                  </a:lnTo>
                  <a:lnTo>
                    <a:pt x="755214" y="389148"/>
                  </a:lnTo>
                  <a:lnTo>
                    <a:pt x="752357" y="392957"/>
                  </a:lnTo>
                  <a:lnTo>
                    <a:pt x="750135" y="397083"/>
                  </a:lnTo>
                  <a:lnTo>
                    <a:pt x="748230" y="401527"/>
                  </a:lnTo>
                  <a:lnTo>
                    <a:pt x="474588" y="1062063"/>
                  </a:lnTo>
                  <a:lnTo>
                    <a:pt x="294911" y="1062063"/>
                  </a:lnTo>
                  <a:lnTo>
                    <a:pt x="157455" y="915419"/>
                  </a:lnTo>
                  <a:lnTo>
                    <a:pt x="147615" y="905579"/>
                  </a:lnTo>
                  <a:lnTo>
                    <a:pt x="138726" y="896056"/>
                  </a:lnTo>
                  <a:lnTo>
                    <a:pt x="129837" y="886217"/>
                  </a:lnTo>
                  <a:lnTo>
                    <a:pt x="121266" y="875742"/>
                  </a:lnTo>
                  <a:lnTo>
                    <a:pt x="113330" y="865585"/>
                  </a:lnTo>
                  <a:lnTo>
                    <a:pt x="105076" y="855110"/>
                  </a:lnTo>
                  <a:lnTo>
                    <a:pt x="97140" y="844318"/>
                  </a:lnTo>
                  <a:lnTo>
                    <a:pt x="89521" y="833526"/>
                  </a:lnTo>
                  <a:lnTo>
                    <a:pt x="82537" y="822417"/>
                  </a:lnTo>
                  <a:lnTo>
                    <a:pt x="75871" y="811307"/>
                  </a:lnTo>
                  <a:lnTo>
                    <a:pt x="68887" y="799880"/>
                  </a:lnTo>
                  <a:lnTo>
                    <a:pt x="62855" y="788453"/>
                  </a:lnTo>
                  <a:lnTo>
                    <a:pt x="56824" y="777027"/>
                  </a:lnTo>
                  <a:lnTo>
                    <a:pt x="51110" y="765282"/>
                  </a:lnTo>
                  <a:lnTo>
                    <a:pt x="45713" y="753221"/>
                  </a:lnTo>
                  <a:lnTo>
                    <a:pt x="40634" y="741476"/>
                  </a:lnTo>
                  <a:lnTo>
                    <a:pt x="35872" y="729415"/>
                  </a:lnTo>
                  <a:lnTo>
                    <a:pt x="31110" y="717036"/>
                  </a:lnTo>
                  <a:lnTo>
                    <a:pt x="26984" y="704974"/>
                  </a:lnTo>
                  <a:lnTo>
                    <a:pt x="23174" y="692277"/>
                  </a:lnTo>
                  <a:lnTo>
                    <a:pt x="19365" y="679898"/>
                  </a:lnTo>
                  <a:lnTo>
                    <a:pt x="15873" y="667202"/>
                  </a:lnTo>
                  <a:lnTo>
                    <a:pt x="13016" y="654188"/>
                  </a:lnTo>
                  <a:lnTo>
                    <a:pt x="10159" y="641491"/>
                  </a:lnTo>
                  <a:lnTo>
                    <a:pt x="7619" y="628795"/>
                  </a:lnTo>
                  <a:lnTo>
                    <a:pt x="6032" y="615464"/>
                  </a:lnTo>
                  <a:lnTo>
                    <a:pt x="4127" y="602767"/>
                  </a:lnTo>
                  <a:lnTo>
                    <a:pt x="2857" y="589436"/>
                  </a:lnTo>
                  <a:lnTo>
                    <a:pt x="1270" y="576104"/>
                  </a:lnTo>
                  <a:lnTo>
                    <a:pt x="635" y="562773"/>
                  </a:lnTo>
                  <a:lnTo>
                    <a:pt x="318" y="549759"/>
                  </a:lnTo>
                  <a:lnTo>
                    <a:pt x="0" y="536110"/>
                  </a:lnTo>
                  <a:lnTo>
                    <a:pt x="318" y="522462"/>
                  </a:lnTo>
                  <a:lnTo>
                    <a:pt x="635" y="509448"/>
                  </a:lnTo>
                  <a:lnTo>
                    <a:pt x="1270" y="496116"/>
                  </a:lnTo>
                  <a:lnTo>
                    <a:pt x="2857" y="482785"/>
                  </a:lnTo>
                  <a:lnTo>
                    <a:pt x="4127" y="469771"/>
                  </a:lnTo>
                  <a:lnTo>
                    <a:pt x="6032" y="456757"/>
                  </a:lnTo>
                  <a:lnTo>
                    <a:pt x="7619" y="443426"/>
                  </a:lnTo>
                  <a:lnTo>
                    <a:pt x="10159" y="430729"/>
                  </a:lnTo>
                  <a:lnTo>
                    <a:pt x="13016" y="418033"/>
                  </a:lnTo>
                  <a:lnTo>
                    <a:pt x="15873" y="405019"/>
                  </a:lnTo>
                  <a:lnTo>
                    <a:pt x="19365" y="392640"/>
                  </a:lnTo>
                  <a:lnTo>
                    <a:pt x="23174" y="379943"/>
                  </a:lnTo>
                  <a:lnTo>
                    <a:pt x="26984" y="367247"/>
                  </a:lnTo>
                  <a:lnTo>
                    <a:pt x="31110" y="355185"/>
                  </a:lnTo>
                  <a:lnTo>
                    <a:pt x="35872" y="343123"/>
                  </a:lnTo>
                  <a:lnTo>
                    <a:pt x="40634" y="331062"/>
                  </a:lnTo>
                  <a:lnTo>
                    <a:pt x="45713" y="319000"/>
                  </a:lnTo>
                  <a:lnTo>
                    <a:pt x="51110" y="307256"/>
                  </a:lnTo>
                  <a:lnTo>
                    <a:pt x="56824" y="295511"/>
                  </a:lnTo>
                  <a:lnTo>
                    <a:pt x="62855" y="283767"/>
                  </a:lnTo>
                  <a:lnTo>
                    <a:pt x="68887" y="272340"/>
                  </a:lnTo>
                  <a:lnTo>
                    <a:pt x="75871" y="260913"/>
                  </a:lnTo>
                  <a:lnTo>
                    <a:pt x="82537" y="249804"/>
                  </a:lnTo>
                  <a:lnTo>
                    <a:pt x="89521" y="238694"/>
                  </a:lnTo>
                  <a:lnTo>
                    <a:pt x="97140" y="228220"/>
                  </a:lnTo>
                  <a:lnTo>
                    <a:pt x="105076" y="217428"/>
                  </a:lnTo>
                  <a:lnTo>
                    <a:pt x="113330" y="206636"/>
                  </a:lnTo>
                  <a:lnTo>
                    <a:pt x="121266" y="196479"/>
                  </a:lnTo>
                  <a:lnTo>
                    <a:pt x="129837" y="186321"/>
                  </a:lnTo>
                  <a:lnTo>
                    <a:pt x="138726" y="176482"/>
                  </a:lnTo>
                  <a:lnTo>
                    <a:pt x="147615" y="166642"/>
                  </a:lnTo>
                  <a:lnTo>
                    <a:pt x="157455" y="156802"/>
                  </a:lnTo>
                  <a:lnTo>
                    <a:pt x="166662" y="147597"/>
                  </a:lnTo>
                  <a:lnTo>
                    <a:pt x="176502" y="138709"/>
                  </a:lnTo>
                  <a:lnTo>
                    <a:pt x="186661" y="129822"/>
                  </a:lnTo>
                  <a:lnTo>
                    <a:pt x="196502" y="121252"/>
                  </a:lnTo>
                  <a:lnTo>
                    <a:pt x="206978" y="112682"/>
                  </a:lnTo>
                  <a:lnTo>
                    <a:pt x="217454" y="104746"/>
                  </a:lnTo>
                  <a:lnTo>
                    <a:pt x="228247" y="97128"/>
                  </a:lnTo>
                  <a:lnTo>
                    <a:pt x="239040" y="89510"/>
                  </a:lnTo>
                  <a:lnTo>
                    <a:pt x="249833" y="82527"/>
                  </a:lnTo>
                  <a:lnTo>
                    <a:pt x="260944" y="75862"/>
                  </a:lnTo>
                  <a:lnTo>
                    <a:pt x="272372" y="68879"/>
                  </a:lnTo>
                  <a:lnTo>
                    <a:pt x="283801" y="62848"/>
                  </a:lnTo>
                  <a:lnTo>
                    <a:pt x="295546" y="56817"/>
                  </a:lnTo>
                  <a:lnTo>
                    <a:pt x="307292" y="51103"/>
                  </a:lnTo>
                  <a:lnTo>
                    <a:pt x="319038" y="45390"/>
                  </a:lnTo>
                  <a:lnTo>
                    <a:pt x="331101" y="40311"/>
                  </a:lnTo>
                  <a:lnTo>
                    <a:pt x="343164" y="35550"/>
                  </a:lnTo>
                  <a:lnTo>
                    <a:pt x="355227" y="31106"/>
                  </a:lnTo>
                  <a:lnTo>
                    <a:pt x="367925" y="26980"/>
                  </a:lnTo>
                  <a:lnTo>
                    <a:pt x="380305" y="22854"/>
                  </a:lnTo>
                  <a:lnTo>
                    <a:pt x="392686" y="19045"/>
                  </a:lnTo>
                  <a:lnTo>
                    <a:pt x="405067" y="15871"/>
                  </a:lnTo>
                  <a:lnTo>
                    <a:pt x="418082" y="13014"/>
                  </a:lnTo>
                  <a:lnTo>
                    <a:pt x="430780" y="10157"/>
                  </a:lnTo>
                  <a:lnTo>
                    <a:pt x="444113" y="7618"/>
                  </a:lnTo>
                  <a:lnTo>
                    <a:pt x="456811" y="5713"/>
                  </a:lnTo>
                  <a:lnTo>
                    <a:pt x="470144" y="3809"/>
                  </a:lnTo>
                  <a:lnTo>
                    <a:pt x="483159" y="2222"/>
                  </a:lnTo>
                  <a:lnTo>
                    <a:pt x="496492" y="1270"/>
                  </a:lnTo>
                  <a:lnTo>
                    <a:pt x="509508" y="635"/>
                  </a:lnTo>
                  <a:lnTo>
                    <a:pt x="5231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latin typeface="+mn-lt"/>
                <a:ea typeface="+mn-ea"/>
                <a:cs typeface="+mn-ea"/>
                <a:sym typeface="+mn-lt"/>
              </a:endParaRPr>
            </a:p>
          </p:txBody>
        </p:sp>
      </p:grpSp>
      <p:grpSp>
        <p:nvGrpSpPr>
          <p:cNvPr id="41" name="组合 40"/>
          <p:cNvGrpSpPr/>
          <p:nvPr/>
        </p:nvGrpSpPr>
        <p:grpSpPr>
          <a:xfrm>
            <a:off x="5143504" y="2428874"/>
            <a:ext cx="3643338" cy="747417"/>
            <a:chOff x="5143504" y="2428874"/>
            <a:chExt cx="3643338" cy="747417"/>
          </a:xfrm>
        </p:grpSpPr>
        <p:grpSp>
          <p:nvGrpSpPr>
            <p:cNvPr id="42" name="Group 96"/>
            <p:cNvGrpSpPr/>
            <p:nvPr/>
          </p:nvGrpSpPr>
          <p:grpSpPr>
            <a:xfrm>
              <a:off x="5143504" y="2428874"/>
              <a:ext cx="3643338" cy="747417"/>
              <a:chOff x="5143504" y="2428874"/>
              <a:chExt cx="3643338" cy="747417"/>
            </a:xfrm>
          </p:grpSpPr>
          <p:grpSp>
            <p:nvGrpSpPr>
              <p:cNvPr id="44" name="Group 91"/>
              <p:cNvGrpSpPr/>
              <p:nvPr/>
            </p:nvGrpSpPr>
            <p:grpSpPr>
              <a:xfrm>
                <a:off x="6143636" y="2428874"/>
                <a:ext cx="2643206" cy="747417"/>
                <a:chOff x="6143636" y="2428874"/>
                <a:chExt cx="2643206" cy="747417"/>
              </a:xfrm>
            </p:grpSpPr>
            <p:sp>
              <p:nvSpPr>
                <p:cNvPr id="46" name="Rectangle 37"/>
                <p:cNvSpPr/>
                <p:nvPr/>
              </p:nvSpPr>
              <p:spPr>
                <a:xfrm>
                  <a:off x="6143636" y="2714626"/>
                  <a:ext cx="2643206" cy="461665"/>
                </a:xfrm>
                <a:prstGeom prst="rect">
                  <a:avLst/>
                </a:prstGeom>
              </p:spPr>
              <p:txBody>
                <a:bodyPr wrap="square">
                  <a:spAutoFit/>
                </a:bodyPr>
                <a:lstStyle/>
                <a:p>
                  <a:r>
                    <a:rPr lang="zh-CN" altLang="en-US" sz="8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cs typeface="+mn-ea"/>
                      <a:sym typeface="+mn-lt"/>
                    </a:rPr>
                    <a:t>200</a:t>
                  </a:r>
                  <a:r>
                    <a:rPr lang="zh-CN" altLang="en-US" sz="800" dirty="0">
                      <a:solidFill>
                        <a:schemeClr val="tx1">
                          <a:lumMod val="75000"/>
                          <a:lumOff val="25000"/>
                        </a:schemeClr>
                      </a:solidFill>
                      <a:cs typeface="+mn-ea"/>
                      <a:sym typeface="+mn-lt"/>
                    </a:rPr>
                    <a:t>字以内据统计每页幻灯片。</a:t>
                  </a:r>
                </a:p>
              </p:txBody>
            </p:sp>
            <p:sp>
              <p:nvSpPr>
                <p:cNvPr id="47" name="Rectangle 38"/>
                <p:cNvSpPr/>
                <p:nvPr/>
              </p:nvSpPr>
              <p:spPr>
                <a:xfrm>
                  <a:off x="6143636" y="2428874"/>
                  <a:ext cx="800219" cy="276999"/>
                </a:xfrm>
                <a:prstGeom prst="rect">
                  <a:avLst/>
                </a:prstGeom>
              </p:spPr>
              <p:txBody>
                <a:bodyPr wrap="none">
                  <a:spAutoFit/>
                </a:bodyPr>
                <a:lstStyle/>
                <a:p>
                  <a:pPr algn="r"/>
                  <a:r>
                    <a:rPr lang="zh-CN" altLang="en-US" sz="1200" dirty="0">
                      <a:solidFill>
                        <a:srgbClr val="4CA6C6"/>
                      </a:solidFill>
                      <a:cs typeface="+mn-ea"/>
                      <a:sym typeface="+mn-lt"/>
                    </a:rPr>
                    <a:t>添加标题</a:t>
                  </a:r>
                  <a:endParaRPr lang="en-US" altLang="zh-CN" sz="1200" dirty="0">
                    <a:solidFill>
                      <a:srgbClr val="4CA6C6"/>
                    </a:solidFill>
                    <a:cs typeface="+mn-ea"/>
                    <a:sym typeface="+mn-lt"/>
                  </a:endParaRPr>
                </a:p>
              </p:txBody>
            </p:sp>
          </p:grpSp>
          <p:sp>
            <p:nvSpPr>
              <p:cNvPr id="45" name="Rectangle 23"/>
              <p:cNvSpPr/>
              <p:nvPr/>
            </p:nvSpPr>
            <p:spPr>
              <a:xfrm>
                <a:off x="5143504" y="2500312"/>
                <a:ext cx="636196" cy="636164"/>
              </a:xfrm>
              <a:prstGeom prst="rect">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sp>
          <p:nvSpPr>
            <p:cNvPr id="43" name="KSO_Shape"/>
            <p:cNvSpPr>
              <a:spLocks/>
            </p:cNvSpPr>
            <p:nvPr/>
          </p:nvSpPr>
          <p:spPr bwMode="auto">
            <a:xfrm>
              <a:off x="5295493" y="2630913"/>
              <a:ext cx="328113" cy="352810"/>
            </a:xfrm>
            <a:custGeom>
              <a:avLst/>
              <a:gdLst>
                <a:gd name="T0" fmla="*/ 2147483646 w 7073"/>
                <a:gd name="T1" fmla="*/ 2147483646 h 7607"/>
                <a:gd name="T2" fmla="*/ 2147483646 w 7073"/>
                <a:gd name="T3" fmla="*/ 2147483646 h 7607"/>
                <a:gd name="T4" fmla="*/ 2147483646 w 7073"/>
                <a:gd name="T5" fmla="*/ 2147483646 h 7607"/>
                <a:gd name="T6" fmla="*/ 2147483646 w 7073"/>
                <a:gd name="T7" fmla="*/ 2147483646 h 7607"/>
                <a:gd name="T8" fmla="*/ 2147483646 w 7073"/>
                <a:gd name="T9" fmla="*/ 2147483646 h 7607"/>
                <a:gd name="T10" fmla="*/ 2147483646 w 7073"/>
                <a:gd name="T11" fmla="*/ 2147483646 h 7607"/>
                <a:gd name="T12" fmla="*/ 2147483646 w 7073"/>
                <a:gd name="T13" fmla="*/ 2147483646 h 7607"/>
                <a:gd name="T14" fmla="*/ 2147483646 w 7073"/>
                <a:gd name="T15" fmla="*/ 2147483646 h 7607"/>
                <a:gd name="T16" fmla="*/ 2147483646 w 7073"/>
                <a:gd name="T17" fmla="*/ 2147483646 h 7607"/>
                <a:gd name="T18" fmla="*/ 2147483646 w 7073"/>
                <a:gd name="T19" fmla="*/ 2147483646 h 7607"/>
                <a:gd name="T20" fmla="*/ 2147483646 w 7073"/>
                <a:gd name="T21" fmla="*/ 2147483646 h 7607"/>
                <a:gd name="T22" fmla="*/ 2147483646 w 7073"/>
                <a:gd name="T23" fmla="*/ 2147483646 h 7607"/>
                <a:gd name="T24" fmla="*/ 2147483646 w 7073"/>
                <a:gd name="T25" fmla="*/ 2147483646 h 7607"/>
                <a:gd name="T26" fmla="*/ 2147483646 w 7073"/>
                <a:gd name="T27" fmla="*/ 2147483646 h 7607"/>
                <a:gd name="T28" fmla="*/ 2147483646 w 7073"/>
                <a:gd name="T29" fmla="*/ 2147483646 h 7607"/>
                <a:gd name="T30" fmla="*/ 2147483646 w 7073"/>
                <a:gd name="T31" fmla="*/ 2147483646 h 7607"/>
                <a:gd name="T32" fmla="*/ 2147483646 w 7073"/>
                <a:gd name="T33" fmla="*/ 2147483646 h 7607"/>
                <a:gd name="T34" fmla="*/ 2147483646 w 7073"/>
                <a:gd name="T35" fmla="*/ 2147483646 h 7607"/>
                <a:gd name="T36" fmla="*/ 2147483646 w 7073"/>
                <a:gd name="T37" fmla="*/ 2147483646 h 7607"/>
                <a:gd name="T38" fmla="*/ 2147483646 w 7073"/>
                <a:gd name="T39" fmla="*/ 2147483646 h 7607"/>
                <a:gd name="T40" fmla="*/ 2147483646 w 7073"/>
                <a:gd name="T41" fmla="*/ 2147483646 h 7607"/>
                <a:gd name="T42" fmla="*/ 2147483646 w 7073"/>
                <a:gd name="T43" fmla="*/ 2147483646 h 7607"/>
                <a:gd name="T44" fmla="*/ 2147483646 w 7073"/>
                <a:gd name="T45" fmla="*/ 2147483646 h 7607"/>
                <a:gd name="T46" fmla="*/ 1476913367 w 7073"/>
                <a:gd name="T47" fmla="*/ 2147483646 h 7607"/>
                <a:gd name="T48" fmla="*/ 785574858 w 7073"/>
                <a:gd name="T49" fmla="*/ 2147483646 h 7607"/>
                <a:gd name="T50" fmla="*/ 329952717 w 7073"/>
                <a:gd name="T51" fmla="*/ 2147483646 h 7607"/>
                <a:gd name="T52" fmla="*/ 47118175 w 7073"/>
                <a:gd name="T53" fmla="*/ 2147483646 h 7607"/>
                <a:gd name="T54" fmla="*/ 94298971 w 7073"/>
                <a:gd name="T55" fmla="*/ 2147483646 h 7607"/>
                <a:gd name="T56" fmla="*/ 581354186 w 7073"/>
                <a:gd name="T57" fmla="*/ 2147483646 h 7607"/>
                <a:gd name="T58" fmla="*/ 2147483646 w 7073"/>
                <a:gd name="T59" fmla="*/ 2147483646 h 7607"/>
                <a:gd name="T60" fmla="*/ 2147483646 w 7073"/>
                <a:gd name="T61" fmla="*/ 2147483646 h 7607"/>
                <a:gd name="T62" fmla="*/ 2147483646 w 7073"/>
                <a:gd name="T63" fmla="*/ 2147483646 h 7607"/>
                <a:gd name="T64" fmla="*/ 2147483646 w 7073"/>
                <a:gd name="T65" fmla="*/ 2147483646 h 7607"/>
                <a:gd name="T66" fmla="*/ 2147483646 w 7073"/>
                <a:gd name="T67" fmla="*/ 2147483646 h 7607"/>
                <a:gd name="T68" fmla="*/ 2147483646 w 7073"/>
                <a:gd name="T69" fmla="*/ 2147483646 h 7607"/>
                <a:gd name="T70" fmla="*/ 2147483646 w 7073"/>
                <a:gd name="T71" fmla="*/ 2147483646 h 7607"/>
                <a:gd name="T72" fmla="*/ 2147483646 w 7073"/>
                <a:gd name="T73" fmla="*/ 2147483646 h 7607"/>
                <a:gd name="T74" fmla="*/ 2147483646 w 7073"/>
                <a:gd name="T75" fmla="*/ 2147483646 h 7607"/>
                <a:gd name="T76" fmla="*/ 2147483646 w 7073"/>
                <a:gd name="T77" fmla="*/ 2147483646 h 7607"/>
                <a:gd name="T78" fmla="*/ 2147483646 w 7073"/>
                <a:gd name="T79" fmla="*/ 2147483646 h 7607"/>
                <a:gd name="T80" fmla="*/ 2147483646 w 7073"/>
                <a:gd name="T81" fmla="*/ 2147483646 h 7607"/>
                <a:gd name="T82" fmla="*/ 2147483646 w 7073"/>
                <a:gd name="T83" fmla="*/ 2147483646 h 7607"/>
                <a:gd name="T84" fmla="*/ 2147483646 w 7073"/>
                <a:gd name="T85" fmla="*/ 2147483646 h 7607"/>
                <a:gd name="T86" fmla="*/ 2147483646 w 7073"/>
                <a:gd name="T87" fmla="*/ 2147483646 h 7607"/>
                <a:gd name="T88" fmla="*/ 2147483646 w 7073"/>
                <a:gd name="T89" fmla="*/ 2147483646 h 7607"/>
                <a:gd name="T90" fmla="*/ 2147483646 w 7073"/>
                <a:gd name="T91" fmla="*/ 2147483646 h 7607"/>
                <a:gd name="T92" fmla="*/ 2147483646 w 7073"/>
                <a:gd name="T93" fmla="*/ 2147483646 h 7607"/>
                <a:gd name="T94" fmla="*/ 2147483646 w 7073"/>
                <a:gd name="T95" fmla="*/ 2147483646 h 7607"/>
                <a:gd name="T96" fmla="*/ 2147483646 w 7073"/>
                <a:gd name="T97" fmla="*/ 2147483646 h 7607"/>
                <a:gd name="T98" fmla="*/ 2147483646 w 7073"/>
                <a:gd name="T99" fmla="*/ 2147483646 h 7607"/>
                <a:gd name="T100" fmla="*/ 2147483646 w 7073"/>
                <a:gd name="T101" fmla="*/ 2147483646 h 7607"/>
                <a:gd name="T102" fmla="*/ 2147483646 w 7073"/>
                <a:gd name="T103" fmla="*/ 2147483646 h 7607"/>
                <a:gd name="T104" fmla="*/ 2147483646 w 7073"/>
                <a:gd name="T105" fmla="*/ 1036533614 h 7607"/>
                <a:gd name="T106" fmla="*/ 2147483646 w 7073"/>
                <a:gd name="T107" fmla="*/ 219874614 h 7607"/>
                <a:gd name="T108" fmla="*/ 2147483646 w 7073"/>
                <a:gd name="T109" fmla="*/ 0 h 7607"/>
                <a:gd name="T110" fmla="*/ 2147483646 w 7073"/>
                <a:gd name="T111" fmla="*/ 392651127 h 7607"/>
                <a:gd name="T112" fmla="*/ 2147483646 w 7073"/>
                <a:gd name="T113" fmla="*/ 1476282843 h 7607"/>
                <a:gd name="T114" fmla="*/ 2147483646 w 7073"/>
                <a:gd name="T115" fmla="*/ 2147483646 h 7607"/>
                <a:gd name="T116" fmla="*/ 2147483646 w 7073"/>
                <a:gd name="T117" fmla="*/ 2147483646 h 7607"/>
                <a:gd name="T118" fmla="*/ 2147483646 w 7073"/>
                <a:gd name="T119" fmla="*/ 2147483646 h 760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73" h="7607">
                  <a:moveTo>
                    <a:pt x="6784" y="2608"/>
                  </a:moveTo>
                  <a:lnTo>
                    <a:pt x="6784" y="2608"/>
                  </a:lnTo>
                  <a:lnTo>
                    <a:pt x="6790" y="2712"/>
                  </a:lnTo>
                  <a:lnTo>
                    <a:pt x="6796" y="2823"/>
                  </a:lnTo>
                  <a:lnTo>
                    <a:pt x="6799" y="2941"/>
                  </a:lnTo>
                  <a:lnTo>
                    <a:pt x="6803" y="3065"/>
                  </a:lnTo>
                  <a:lnTo>
                    <a:pt x="6805" y="3195"/>
                  </a:lnTo>
                  <a:lnTo>
                    <a:pt x="6805" y="3331"/>
                  </a:lnTo>
                  <a:lnTo>
                    <a:pt x="6804" y="3471"/>
                  </a:lnTo>
                  <a:lnTo>
                    <a:pt x="6801" y="3616"/>
                  </a:lnTo>
                  <a:lnTo>
                    <a:pt x="6795" y="3765"/>
                  </a:lnTo>
                  <a:lnTo>
                    <a:pt x="6787" y="3918"/>
                  </a:lnTo>
                  <a:lnTo>
                    <a:pt x="6775" y="4074"/>
                  </a:lnTo>
                  <a:lnTo>
                    <a:pt x="6769" y="4154"/>
                  </a:lnTo>
                  <a:lnTo>
                    <a:pt x="6761" y="4233"/>
                  </a:lnTo>
                  <a:lnTo>
                    <a:pt x="6753" y="4314"/>
                  </a:lnTo>
                  <a:lnTo>
                    <a:pt x="6745" y="4394"/>
                  </a:lnTo>
                  <a:lnTo>
                    <a:pt x="6735" y="4476"/>
                  </a:lnTo>
                  <a:lnTo>
                    <a:pt x="6724" y="4557"/>
                  </a:lnTo>
                  <a:lnTo>
                    <a:pt x="6713" y="4639"/>
                  </a:lnTo>
                  <a:lnTo>
                    <a:pt x="6700" y="4722"/>
                  </a:lnTo>
                  <a:lnTo>
                    <a:pt x="6687" y="4804"/>
                  </a:lnTo>
                  <a:lnTo>
                    <a:pt x="6672" y="4887"/>
                  </a:lnTo>
                  <a:lnTo>
                    <a:pt x="6657" y="4970"/>
                  </a:lnTo>
                  <a:lnTo>
                    <a:pt x="6640" y="5053"/>
                  </a:lnTo>
                  <a:lnTo>
                    <a:pt x="6622" y="5137"/>
                  </a:lnTo>
                  <a:lnTo>
                    <a:pt x="6604" y="5219"/>
                  </a:lnTo>
                  <a:lnTo>
                    <a:pt x="6584" y="5302"/>
                  </a:lnTo>
                  <a:lnTo>
                    <a:pt x="6563" y="5386"/>
                  </a:lnTo>
                  <a:lnTo>
                    <a:pt x="6540" y="5468"/>
                  </a:lnTo>
                  <a:lnTo>
                    <a:pt x="6517" y="5550"/>
                  </a:lnTo>
                  <a:lnTo>
                    <a:pt x="6492" y="5633"/>
                  </a:lnTo>
                  <a:lnTo>
                    <a:pt x="6466" y="5715"/>
                  </a:lnTo>
                  <a:lnTo>
                    <a:pt x="6438" y="5796"/>
                  </a:lnTo>
                  <a:lnTo>
                    <a:pt x="6410" y="5877"/>
                  </a:lnTo>
                  <a:lnTo>
                    <a:pt x="6379" y="5957"/>
                  </a:lnTo>
                  <a:lnTo>
                    <a:pt x="6347" y="6037"/>
                  </a:lnTo>
                  <a:lnTo>
                    <a:pt x="6315" y="6117"/>
                  </a:lnTo>
                  <a:lnTo>
                    <a:pt x="6280" y="6196"/>
                  </a:lnTo>
                  <a:lnTo>
                    <a:pt x="6244" y="6274"/>
                  </a:lnTo>
                  <a:lnTo>
                    <a:pt x="6206" y="6351"/>
                  </a:lnTo>
                  <a:lnTo>
                    <a:pt x="6168" y="6427"/>
                  </a:lnTo>
                  <a:lnTo>
                    <a:pt x="6127" y="6503"/>
                  </a:lnTo>
                  <a:lnTo>
                    <a:pt x="6084" y="6577"/>
                  </a:lnTo>
                  <a:lnTo>
                    <a:pt x="6040" y="6650"/>
                  </a:lnTo>
                  <a:lnTo>
                    <a:pt x="5995" y="6723"/>
                  </a:lnTo>
                  <a:lnTo>
                    <a:pt x="5948" y="6794"/>
                  </a:lnTo>
                  <a:lnTo>
                    <a:pt x="5899" y="6865"/>
                  </a:lnTo>
                  <a:lnTo>
                    <a:pt x="5848" y="6933"/>
                  </a:lnTo>
                  <a:lnTo>
                    <a:pt x="5795" y="7002"/>
                  </a:lnTo>
                  <a:lnTo>
                    <a:pt x="5740" y="7068"/>
                  </a:lnTo>
                  <a:lnTo>
                    <a:pt x="5684" y="7132"/>
                  </a:lnTo>
                  <a:lnTo>
                    <a:pt x="5625" y="7196"/>
                  </a:lnTo>
                  <a:lnTo>
                    <a:pt x="5566" y="7259"/>
                  </a:lnTo>
                  <a:lnTo>
                    <a:pt x="5504" y="7319"/>
                  </a:lnTo>
                  <a:lnTo>
                    <a:pt x="5291" y="7319"/>
                  </a:lnTo>
                  <a:lnTo>
                    <a:pt x="5291" y="7323"/>
                  </a:lnTo>
                  <a:lnTo>
                    <a:pt x="1530" y="7323"/>
                  </a:lnTo>
                  <a:lnTo>
                    <a:pt x="1530" y="7319"/>
                  </a:lnTo>
                  <a:lnTo>
                    <a:pt x="1381" y="7319"/>
                  </a:lnTo>
                  <a:lnTo>
                    <a:pt x="1315" y="7247"/>
                  </a:lnTo>
                  <a:lnTo>
                    <a:pt x="1251" y="7174"/>
                  </a:lnTo>
                  <a:lnTo>
                    <a:pt x="1189" y="7101"/>
                  </a:lnTo>
                  <a:lnTo>
                    <a:pt x="1130" y="7028"/>
                  </a:lnTo>
                  <a:lnTo>
                    <a:pt x="1072" y="6954"/>
                  </a:lnTo>
                  <a:lnTo>
                    <a:pt x="1017" y="6879"/>
                  </a:lnTo>
                  <a:lnTo>
                    <a:pt x="963" y="6803"/>
                  </a:lnTo>
                  <a:lnTo>
                    <a:pt x="911" y="6728"/>
                  </a:lnTo>
                  <a:lnTo>
                    <a:pt x="861" y="6651"/>
                  </a:lnTo>
                  <a:lnTo>
                    <a:pt x="813" y="6575"/>
                  </a:lnTo>
                  <a:lnTo>
                    <a:pt x="765" y="6498"/>
                  </a:lnTo>
                  <a:lnTo>
                    <a:pt x="721" y="6421"/>
                  </a:lnTo>
                  <a:lnTo>
                    <a:pt x="677" y="6343"/>
                  </a:lnTo>
                  <a:lnTo>
                    <a:pt x="635" y="6266"/>
                  </a:lnTo>
                  <a:lnTo>
                    <a:pt x="596" y="6188"/>
                  </a:lnTo>
                  <a:lnTo>
                    <a:pt x="558" y="6109"/>
                  </a:lnTo>
                  <a:lnTo>
                    <a:pt x="521" y="6031"/>
                  </a:lnTo>
                  <a:lnTo>
                    <a:pt x="486" y="5953"/>
                  </a:lnTo>
                  <a:lnTo>
                    <a:pt x="451" y="5873"/>
                  </a:lnTo>
                  <a:lnTo>
                    <a:pt x="420" y="5794"/>
                  </a:lnTo>
                  <a:lnTo>
                    <a:pt x="389" y="5715"/>
                  </a:lnTo>
                  <a:lnTo>
                    <a:pt x="360" y="5636"/>
                  </a:lnTo>
                  <a:lnTo>
                    <a:pt x="331" y="5556"/>
                  </a:lnTo>
                  <a:lnTo>
                    <a:pt x="304" y="5477"/>
                  </a:lnTo>
                  <a:lnTo>
                    <a:pt x="280" y="5399"/>
                  </a:lnTo>
                  <a:lnTo>
                    <a:pt x="255" y="5319"/>
                  </a:lnTo>
                  <a:lnTo>
                    <a:pt x="232" y="5240"/>
                  </a:lnTo>
                  <a:lnTo>
                    <a:pt x="211" y="5161"/>
                  </a:lnTo>
                  <a:lnTo>
                    <a:pt x="192" y="5082"/>
                  </a:lnTo>
                  <a:lnTo>
                    <a:pt x="172" y="5003"/>
                  </a:lnTo>
                  <a:lnTo>
                    <a:pt x="154" y="4924"/>
                  </a:lnTo>
                  <a:lnTo>
                    <a:pt x="137" y="4846"/>
                  </a:lnTo>
                  <a:lnTo>
                    <a:pt x="122" y="4768"/>
                  </a:lnTo>
                  <a:lnTo>
                    <a:pt x="108" y="4689"/>
                  </a:lnTo>
                  <a:lnTo>
                    <a:pt x="94" y="4612"/>
                  </a:lnTo>
                  <a:lnTo>
                    <a:pt x="81" y="4535"/>
                  </a:lnTo>
                  <a:lnTo>
                    <a:pt x="70" y="4457"/>
                  </a:lnTo>
                  <a:lnTo>
                    <a:pt x="59" y="4381"/>
                  </a:lnTo>
                  <a:lnTo>
                    <a:pt x="50" y="4304"/>
                  </a:lnTo>
                  <a:lnTo>
                    <a:pt x="42" y="4229"/>
                  </a:lnTo>
                  <a:lnTo>
                    <a:pt x="34" y="4154"/>
                  </a:lnTo>
                  <a:lnTo>
                    <a:pt x="27" y="4078"/>
                  </a:lnTo>
                  <a:lnTo>
                    <a:pt x="21" y="4004"/>
                  </a:lnTo>
                  <a:lnTo>
                    <a:pt x="16" y="3930"/>
                  </a:lnTo>
                  <a:lnTo>
                    <a:pt x="12" y="3857"/>
                  </a:lnTo>
                  <a:lnTo>
                    <a:pt x="8" y="3784"/>
                  </a:lnTo>
                  <a:lnTo>
                    <a:pt x="3" y="3640"/>
                  </a:lnTo>
                  <a:lnTo>
                    <a:pt x="0" y="3500"/>
                  </a:lnTo>
                  <a:lnTo>
                    <a:pt x="0" y="3362"/>
                  </a:lnTo>
                  <a:lnTo>
                    <a:pt x="3" y="3226"/>
                  </a:lnTo>
                  <a:lnTo>
                    <a:pt x="6" y="3095"/>
                  </a:lnTo>
                  <a:lnTo>
                    <a:pt x="12" y="2968"/>
                  </a:lnTo>
                  <a:lnTo>
                    <a:pt x="19" y="2843"/>
                  </a:lnTo>
                  <a:lnTo>
                    <a:pt x="27" y="2723"/>
                  </a:lnTo>
                  <a:lnTo>
                    <a:pt x="37" y="2608"/>
                  </a:lnTo>
                  <a:lnTo>
                    <a:pt x="6784" y="2608"/>
                  </a:lnTo>
                  <a:close/>
                  <a:moveTo>
                    <a:pt x="5125" y="7374"/>
                  </a:moveTo>
                  <a:lnTo>
                    <a:pt x="5125" y="7607"/>
                  </a:lnTo>
                  <a:lnTo>
                    <a:pt x="1697" y="7607"/>
                  </a:lnTo>
                  <a:lnTo>
                    <a:pt x="1697" y="7374"/>
                  </a:lnTo>
                  <a:lnTo>
                    <a:pt x="5125" y="7374"/>
                  </a:lnTo>
                  <a:close/>
                  <a:moveTo>
                    <a:pt x="6502" y="117"/>
                  </a:moveTo>
                  <a:lnTo>
                    <a:pt x="6502" y="117"/>
                  </a:lnTo>
                  <a:lnTo>
                    <a:pt x="6549" y="143"/>
                  </a:lnTo>
                  <a:lnTo>
                    <a:pt x="6594" y="171"/>
                  </a:lnTo>
                  <a:lnTo>
                    <a:pt x="6638" y="201"/>
                  </a:lnTo>
                  <a:lnTo>
                    <a:pt x="6680" y="234"/>
                  </a:lnTo>
                  <a:lnTo>
                    <a:pt x="6721" y="267"/>
                  </a:lnTo>
                  <a:lnTo>
                    <a:pt x="6759" y="303"/>
                  </a:lnTo>
                  <a:lnTo>
                    <a:pt x="6795" y="340"/>
                  </a:lnTo>
                  <a:lnTo>
                    <a:pt x="6828" y="380"/>
                  </a:lnTo>
                  <a:lnTo>
                    <a:pt x="6860" y="420"/>
                  </a:lnTo>
                  <a:lnTo>
                    <a:pt x="6890" y="462"/>
                  </a:lnTo>
                  <a:lnTo>
                    <a:pt x="6918" y="505"/>
                  </a:lnTo>
                  <a:lnTo>
                    <a:pt x="6943" y="549"/>
                  </a:lnTo>
                  <a:lnTo>
                    <a:pt x="6966" y="594"/>
                  </a:lnTo>
                  <a:lnTo>
                    <a:pt x="6987" y="641"/>
                  </a:lnTo>
                  <a:lnTo>
                    <a:pt x="7006" y="688"/>
                  </a:lnTo>
                  <a:lnTo>
                    <a:pt x="7022" y="736"/>
                  </a:lnTo>
                  <a:lnTo>
                    <a:pt x="7037" y="784"/>
                  </a:lnTo>
                  <a:lnTo>
                    <a:pt x="7049" y="834"/>
                  </a:lnTo>
                  <a:lnTo>
                    <a:pt x="7058" y="884"/>
                  </a:lnTo>
                  <a:lnTo>
                    <a:pt x="7065" y="934"/>
                  </a:lnTo>
                  <a:lnTo>
                    <a:pt x="7071" y="985"/>
                  </a:lnTo>
                  <a:lnTo>
                    <a:pt x="7073" y="1036"/>
                  </a:lnTo>
                  <a:lnTo>
                    <a:pt x="7072" y="1087"/>
                  </a:lnTo>
                  <a:lnTo>
                    <a:pt x="7070" y="1139"/>
                  </a:lnTo>
                  <a:lnTo>
                    <a:pt x="7065" y="1190"/>
                  </a:lnTo>
                  <a:lnTo>
                    <a:pt x="7057" y="1241"/>
                  </a:lnTo>
                  <a:lnTo>
                    <a:pt x="7046" y="1292"/>
                  </a:lnTo>
                  <a:lnTo>
                    <a:pt x="7034" y="1343"/>
                  </a:lnTo>
                  <a:lnTo>
                    <a:pt x="7017" y="1393"/>
                  </a:lnTo>
                  <a:lnTo>
                    <a:pt x="7000" y="1444"/>
                  </a:lnTo>
                  <a:lnTo>
                    <a:pt x="6978" y="1493"/>
                  </a:lnTo>
                  <a:lnTo>
                    <a:pt x="6968" y="1517"/>
                  </a:lnTo>
                  <a:lnTo>
                    <a:pt x="6955" y="1541"/>
                  </a:lnTo>
                  <a:lnTo>
                    <a:pt x="6930" y="1586"/>
                  </a:lnTo>
                  <a:lnTo>
                    <a:pt x="6904" y="1629"/>
                  </a:lnTo>
                  <a:lnTo>
                    <a:pt x="6876" y="1671"/>
                  </a:lnTo>
                  <a:lnTo>
                    <a:pt x="6846" y="1710"/>
                  </a:lnTo>
                  <a:lnTo>
                    <a:pt x="6815" y="1749"/>
                  </a:lnTo>
                  <a:lnTo>
                    <a:pt x="6782" y="1785"/>
                  </a:lnTo>
                  <a:lnTo>
                    <a:pt x="6747" y="1819"/>
                  </a:lnTo>
                  <a:lnTo>
                    <a:pt x="6711" y="1852"/>
                  </a:lnTo>
                  <a:lnTo>
                    <a:pt x="6675" y="1882"/>
                  </a:lnTo>
                  <a:lnTo>
                    <a:pt x="6636" y="1911"/>
                  </a:lnTo>
                  <a:lnTo>
                    <a:pt x="6597" y="1939"/>
                  </a:lnTo>
                  <a:lnTo>
                    <a:pt x="6556" y="1964"/>
                  </a:lnTo>
                  <a:lnTo>
                    <a:pt x="6514" y="1987"/>
                  </a:lnTo>
                  <a:lnTo>
                    <a:pt x="6473" y="2008"/>
                  </a:lnTo>
                  <a:lnTo>
                    <a:pt x="6429" y="2028"/>
                  </a:lnTo>
                  <a:lnTo>
                    <a:pt x="6385" y="2045"/>
                  </a:lnTo>
                  <a:lnTo>
                    <a:pt x="6131" y="2500"/>
                  </a:lnTo>
                  <a:lnTo>
                    <a:pt x="4369" y="2500"/>
                  </a:lnTo>
                  <a:lnTo>
                    <a:pt x="4995" y="1327"/>
                  </a:lnTo>
                  <a:lnTo>
                    <a:pt x="4983" y="1280"/>
                  </a:lnTo>
                  <a:lnTo>
                    <a:pt x="4974" y="1234"/>
                  </a:lnTo>
                  <a:lnTo>
                    <a:pt x="4967" y="1187"/>
                  </a:lnTo>
                  <a:lnTo>
                    <a:pt x="4962" y="1139"/>
                  </a:lnTo>
                  <a:lnTo>
                    <a:pt x="4959" y="1091"/>
                  </a:lnTo>
                  <a:lnTo>
                    <a:pt x="4959" y="1044"/>
                  </a:lnTo>
                  <a:lnTo>
                    <a:pt x="4960" y="995"/>
                  </a:lnTo>
                  <a:lnTo>
                    <a:pt x="4963" y="948"/>
                  </a:lnTo>
                  <a:lnTo>
                    <a:pt x="4970" y="899"/>
                  </a:lnTo>
                  <a:lnTo>
                    <a:pt x="4979" y="852"/>
                  </a:lnTo>
                  <a:lnTo>
                    <a:pt x="4989" y="804"/>
                  </a:lnTo>
                  <a:lnTo>
                    <a:pt x="5002" y="757"/>
                  </a:lnTo>
                  <a:lnTo>
                    <a:pt x="5017" y="709"/>
                  </a:lnTo>
                  <a:lnTo>
                    <a:pt x="5034" y="663"/>
                  </a:lnTo>
                  <a:lnTo>
                    <a:pt x="5054" y="616"/>
                  </a:lnTo>
                  <a:lnTo>
                    <a:pt x="5076" y="570"/>
                  </a:lnTo>
                  <a:lnTo>
                    <a:pt x="5103" y="522"/>
                  </a:lnTo>
                  <a:lnTo>
                    <a:pt x="5130" y="477"/>
                  </a:lnTo>
                  <a:lnTo>
                    <a:pt x="5161" y="433"/>
                  </a:lnTo>
                  <a:lnTo>
                    <a:pt x="5193" y="391"/>
                  </a:lnTo>
                  <a:lnTo>
                    <a:pt x="5228" y="351"/>
                  </a:lnTo>
                  <a:lnTo>
                    <a:pt x="5263" y="314"/>
                  </a:lnTo>
                  <a:lnTo>
                    <a:pt x="5301" y="278"/>
                  </a:lnTo>
                  <a:lnTo>
                    <a:pt x="5339" y="243"/>
                  </a:lnTo>
                  <a:lnTo>
                    <a:pt x="5380" y="212"/>
                  </a:lnTo>
                  <a:lnTo>
                    <a:pt x="5421" y="182"/>
                  </a:lnTo>
                  <a:lnTo>
                    <a:pt x="5464" y="154"/>
                  </a:lnTo>
                  <a:lnTo>
                    <a:pt x="5508" y="129"/>
                  </a:lnTo>
                  <a:lnTo>
                    <a:pt x="5553" y="105"/>
                  </a:lnTo>
                  <a:lnTo>
                    <a:pt x="5600" y="84"/>
                  </a:lnTo>
                  <a:lnTo>
                    <a:pt x="5647" y="66"/>
                  </a:lnTo>
                  <a:lnTo>
                    <a:pt x="5695" y="49"/>
                  </a:lnTo>
                  <a:lnTo>
                    <a:pt x="5744" y="34"/>
                  </a:lnTo>
                  <a:lnTo>
                    <a:pt x="5793" y="23"/>
                  </a:lnTo>
                  <a:lnTo>
                    <a:pt x="5843" y="14"/>
                  </a:lnTo>
                  <a:lnTo>
                    <a:pt x="5894" y="7"/>
                  </a:lnTo>
                  <a:lnTo>
                    <a:pt x="5944" y="2"/>
                  </a:lnTo>
                  <a:lnTo>
                    <a:pt x="5996" y="0"/>
                  </a:lnTo>
                  <a:lnTo>
                    <a:pt x="6047" y="0"/>
                  </a:lnTo>
                  <a:lnTo>
                    <a:pt x="6098" y="2"/>
                  </a:lnTo>
                  <a:lnTo>
                    <a:pt x="6149" y="8"/>
                  </a:lnTo>
                  <a:lnTo>
                    <a:pt x="6201" y="15"/>
                  </a:lnTo>
                  <a:lnTo>
                    <a:pt x="6252" y="25"/>
                  </a:lnTo>
                  <a:lnTo>
                    <a:pt x="6302" y="38"/>
                  </a:lnTo>
                  <a:lnTo>
                    <a:pt x="6353" y="54"/>
                  </a:lnTo>
                  <a:lnTo>
                    <a:pt x="6403" y="73"/>
                  </a:lnTo>
                  <a:lnTo>
                    <a:pt x="6453" y="94"/>
                  </a:lnTo>
                  <a:lnTo>
                    <a:pt x="6502" y="117"/>
                  </a:lnTo>
                  <a:close/>
                  <a:moveTo>
                    <a:pt x="2946" y="3350"/>
                  </a:moveTo>
                  <a:lnTo>
                    <a:pt x="2946" y="4504"/>
                  </a:lnTo>
                  <a:lnTo>
                    <a:pt x="1803" y="4504"/>
                  </a:lnTo>
                  <a:lnTo>
                    <a:pt x="1803" y="5432"/>
                  </a:lnTo>
                  <a:lnTo>
                    <a:pt x="2946" y="5432"/>
                  </a:lnTo>
                  <a:lnTo>
                    <a:pt x="2946" y="6576"/>
                  </a:lnTo>
                  <a:lnTo>
                    <a:pt x="3874" y="6576"/>
                  </a:lnTo>
                  <a:lnTo>
                    <a:pt x="3874" y="5432"/>
                  </a:lnTo>
                  <a:lnTo>
                    <a:pt x="5018" y="5432"/>
                  </a:lnTo>
                  <a:lnTo>
                    <a:pt x="5018" y="4504"/>
                  </a:lnTo>
                  <a:lnTo>
                    <a:pt x="3874" y="4504"/>
                  </a:lnTo>
                  <a:lnTo>
                    <a:pt x="3874" y="3350"/>
                  </a:lnTo>
                  <a:lnTo>
                    <a:pt x="2946" y="335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latin typeface="+mn-lt"/>
                <a:ea typeface="+mn-ea"/>
                <a:cs typeface="+mn-ea"/>
                <a:sym typeface="+mn-lt"/>
              </a:endParaRPr>
            </a:p>
          </p:txBody>
        </p:sp>
      </p:grpSp>
      <p:grpSp>
        <p:nvGrpSpPr>
          <p:cNvPr id="48" name="组合 47"/>
          <p:cNvGrpSpPr/>
          <p:nvPr/>
        </p:nvGrpSpPr>
        <p:grpSpPr>
          <a:xfrm>
            <a:off x="357158" y="2428874"/>
            <a:ext cx="3636592" cy="747417"/>
            <a:chOff x="357158" y="2428874"/>
            <a:chExt cx="3636592" cy="747417"/>
          </a:xfrm>
        </p:grpSpPr>
        <p:grpSp>
          <p:nvGrpSpPr>
            <p:cNvPr id="49" name="Group 95"/>
            <p:cNvGrpSpPr/>
            <p:nvPr/>
          </p:nvGrpSpPr>
          <p:grpSpPr>
            <a:xfrm>
              <a:off x="357158" y="2428874"/>
              <a:ext cx="3636592" cy="747417"/>
              <a:chOff x="357158" y="2428874"/>
              <a:chExt cx="3636592" cy="747417"/>
            </a:xfrm>
          </p:grpSpPr>
          <p:grpSp>
            <p:nvGrpSpPr>
              <p:cNvPr id="51" name="Group 88"/>
              <p:cNvGrpSpPr/>
              <p:nvPr/>
            </p:nvGrpSpPr>
            <p:grpSpPr>
              <a:xfrm>
                <a:off x="357158" y="2428874"/>
                <a:ext cx="2643206" cy="747417"/>
                <a:chOff x="357158" y="2428874"/>
                <a:chExt cx="2643206" cy="747417"/>
              </a:xfrm>
            </p:grpSpPr>
            <p:sp>
              <p:nvSpPr>
                <p:cNvPr id="53" name="Rectangle 31"/>
                <p:cNvSpPr/>
                <p:nvPr/>
              </p:nvSpPr>
              <p:spPr>
                <a:xfrm>
                  <a:off x="357158" y="2714626"/>
                  <a:ext cx="2643206" cy="461665"/>
                </a:xfrm>
                <a:prstGeom prst="rect">
                  <a:avLst/>
                </a:prstGeom>
              </p:spPr>
              <p:txBody>
                <a:bodyPr wrap="square">
                  <a:spAutoFit/>
                </a:bodyPr>
                <a:lstStyle/>
                <a:p>
                  <a:pPr algn="r"/>
                  <a:r>
                    <a:rPr lang="zh-CN" altLang="en-US" sz="8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cs typeface="+mn-ea"/>
                      <a:sym typeface="+mn-lt"/>
                    </a:rPr>
                    <a:t>200</a:t>
                  </a:r>
                  <a:r>
                    <a:rPr lang="zh-CN" altLang="en-US" sz="800" dirty="0">
                      <a:solidFill>
                        <a:schemeClr val="tx1">
                          <a:lumMod val="75000"/>
                          <a:lumOff val="25000"/>
                        </a:schemeClr>
                      </a:solidFill>
                      <a:cs typeface="+mn-ea"/>
                      <a:sym typeface="+mn-lt"/>
                    </a:rPr>
                    <a:t>字以内据统计每页幻灯片。</a:t>
                  </a:r>
                </a:p>
              </p:txBody>
            </p:sp>
            <p:sp>
              <p:nvSpPr>
                <p:cNvPr id="54" name="Rectangle 32"/>
                <p:cNvSpPr/>
                <p:nvPr/>
              </p:nvSpPr>
              <p:spPr>
                <a:xfrm>
                  <a:off x="2163275" y="2428874"/>
                  <a:ext cx="800220" cy="276999"/>
                </a:xfrm>
                <a:prstGeom prst="rect">
                  <a:avLst/>
                </a:prstGeom>
              </p:spPr>
              <p:txBody>
                <a:bodyPr wrap="none">
                  <a:spAutoFit/>
                </a:bodyPr>
                <a:lstStyle/>
                <a:p>
                  <a:pPr algn="r"/>
                  <a:r>
                    <a:rPr lang="zh-CN" altLang="en-US" sz="1200" dirty="0">
                      <a:solidFill>
                        <a:srgbClr val="4CA6C6"/>
                      </a:solidFill>
                      <a:cs typeface="+mn-ea"/>
                      <a:sym typeface="+mn-lt"/>
                    </a:rPr>
                    <a:t>添加标题</a:t>
                  </a:r>
                  <a:endParaRPr lang="en-US" altLang="zh-CN" sz="1200" dirty="0">
                    <a:solidFill>
                      <a:srgbClr val="4CA6C6"/>
                    </a:solidFill>
                    <a:cs typeface="+mn-ea"/>
                    <a:sym typeface="+mn-lt"/>
                  </a:endParaRPr>
                </a:p>
              </p:txBody>
            </p:sp>
          </p:grpSp>
          <p:sp>
            <p:nvSpPr>
              <p:cNvPr id="52" name="Rectangle 22"/>
              <p:cNvSpPr/>
              <p:nvPr/>
            </p:nvSpPr>
            <p:spPr>
              <a:xfrm>
                <a:off x="3357554" y="2500312"/>
                <a:ext cx="636196" cy="636164"/>
              </a:xfrm>
              <a:prstGeom prst="rect">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sp>
          <p:nvSpPr>
            <p:cNvPr id="50" name="KSO_Shape"/>
            <p:cNvSpPr>
              <a:spLocks/>
            </p:cNvSpPr>
            <p:nvPr/>
          </p:nvSpPr>
          <p:spPr bwMode="auto">
            <a:xfrm>
              <a:off x="3500430" y="2630913"/>
              <a:ext cx="269151" cy="373821"/>
            </a:xfrm>
            <a:custGeom>
              <a:avLst/>
              <a:gdLst>
                <a:gd name="T0" fmla="*/ 2751573 w 4387850"/>
                <a:gd name="T1" fmla="*/ 638208 h 6094413"/>
                <a:gd name="T2" fmla="*/ 2218529 w 4387850"/>
                <a:gd name="T3" fmla="*/ 1251968 h 6094413"/>
                <a:gd name="T4" fmla="*/ 3361447 w 4387850"/>
                <a:gd name="T5" fmla="*/ 874758 h 6094413"/>
                <a:gd name="T6" fmla="*/ 4127836 w 4387850"/>
                <a:gd name="T7" fmla="*/ 2232459 h 6094413"/>
                <a:gd name="T8" fmla="*/ 3986213 w 4387850"/>
                <a:gd name="T9" fmla="*/ 5565775 h 6094413"/>
                <a:gd name="T10" fmla="*/ 1518175 w 4387850"/>
                <a:gd name="T11" fmla="*/ 4851018 h 6094413"/>
                <a:gd name="T12" fmla="*/ 2381395 w 4387850"/>
                <a:gd name="T13" fmla="*/ 4459203 h 6094413"/>
                <a:gd name="T14" fmla="*/ 2506164 w 4387850"/>
                <a:gd name="T15" fmla="*/ 4405225 h 6094413"/>
                <a:gd name="T16" fmla="*/ 2603947 w 4387850"/>
                <a:gd name="T17" fmla="*/ 4350612 h 6094413"/>
                <a:gd name="T18" fmla="*/ 2715381 w 4387850"/>
                <a:gd name="T19" fmla="*/ 4275043 h 6094413"/>
                <a:gd name="T20" fmla="*/ 2834435 w 4387850"/>
                <a:gd name="T21" fmla="*/ 4175661 h 6094413"/>
                <a:gd name="T22" fmla="*/ 2955711 w 4387850"/>
                <a:gd name="T23" fmla="*/ 4049924 h 6094413"/>
                <a:gd name="T24" fmla="*/ 3073813 w 4387850"/>
                <a:gd name="T25" fmla="*/ 3894658 h 6094413"/>
                <a:gd name="T26" fmla="*/ 3183025 w 4387850"/>
                <a:gd name="T27" fmla="*/ 3707641 h 6094413"/>
                <a:gd name="T28" fmla="*/ 3277633 w 4387850"/>
                <a:gd name="T29" fmla="*/ 3485697 h 6094413"/>
                <a:gd name="T30" fmla="*/ 3305571 w 4387850"/>
                <a:gd name="T31" fmla="*/ 3359960 h 6094413"/>
                <a:gd name="T32" fmla="*/ 3232869 w 4387850"/>
                <a:gd name="T33" fmla="*/ 3348847 h 6094413"/>
                <a:gd name="T34" fmla="*/ 3163976 w 4387850"/>
                <a:gd name="T35" fmla="*/ 3328209 h 6094413"/>
                <a:gd name="T36" fmla="*/ 3099528 w 4387850"/>
                <a:gd name="T37" fmla="*/ 3298045 h 6094413"/>
                <a:gd name="T38" fmla="*/ 3040477 w 4387850"/>
                <a:gd name="T39" fmla="*/ 3259625 h 6094413"/>
                <a:gd name="T40" fmla="*/ 2987459 w 4387850"/>
                <a:gd name="T41" fmla="*/ 3213268 h 6094413"/>
                <a:gd name="T42" fmla="*/ 2941742 w 4387850"/>
                <a:gd name="T43" fmla="*/ 3160560 h 6094413"/>
                <a:gd name="T44" fmla="*/ 2903327 w 4387850"/>
                <a:gd name="T45" fmla="*/ 3101184 h 6094413"/>
                <a:gd name="T46" fmla="*/ 2873167 w 4387850"/>
                <a:gd name="T47" fmla="*/ 3036729 h 6094413"/>
                <a:gd name="T48" fmla="*/ 2852531 w 4387850"/>
                <a:gd name="T49" fmla="*/ 2967828 h 6094413"/>
                <a:gd name="T50" fmla="*/ 2841737 w 4387850"/>
                <a:gd name="T51" fmla="*/ 2895434 h 6094413"/>
                <a:gd name="T52" fmla="*/ 2842689 w 4387850"/>
                <a:gd name="T53" fmla="*/ 2811927 h 6094413"/>
                <a:gd name="T54" fmla="*/ 2858563 w 4387850"/>
                <a:gd name="T55" fmla="*/ 2723340 h 6094413"/>
                <a:gd name="T56" fmla="*/ 2889676 w 4387850"/>
                <a:gd name="T57" fmla="*/ 2640785 h 6094413"/>
                <a:gd name="T58" fmla="*/ 2933488 w 4387850"/>
                <a:gd name="T59" fmla="*/ 2566487 h 6094413"/>
                <a:gd name="T60" fmla="*/ 2989364 w 4387850"/>
                <a:gd name="T61" fmla="*/ 2500443 h 6094413"/>
                <a:gd name="T62" fmla="*/ 2613471 w 4387850"/>
                <a:gd name="T63" fmla="*/ 2281992 h 6094413"/>
                <a:gd name="T64" fmla="*/ 2517593 w 4387850"/>
                <a:gd name="T65" fmla="*/ 2506793 h 6094413"/>
                <a:gd name="T66" fmla="*/ 2476003 w 4387850"/>
                <a:gd name="T67" fmla="*/ 2548706 h 6094413"/>
                <a:gd name="T68" fmla="*/ 2425207 w 4387850"/>
                <a:gd name="T69" fmla="*/ 2576647 h 6094413"/>
                <a:gd name="T70" fmla="*/ 2368061 w 4387850"/>
                <a:gd name="T71" fmla="*/ 2588713 h 6094413"/>
                <a:gd name="T72" fmla="*/ 2309011 w 4387850"/>
                <a:gd name="T73" fmla="*/ 2584267 h 6094413"/>
                <a:gd name="T74" fmla="*/ 1694692 w 4387850"/>
                <a:gd name="T75" fmla="*/ 2939886 h 6094413"/>
                <a:gd name="T76" fmla="*/ 1864543 w 4387850"/>
                <a:gd name="T77" fmla="*/ 2405188 h 6094413"/>
                <a:gd name="T78" fmla="*/ 1820096 w 4387850"/>
                <a:gd name="T79" fmla="*/ 2365816 h 6094413"/>
                <a:gd name="T80" fmla="*/ 1789935 w 4387850"/>
                <a:gd name="T81" fmla="*/ 2316284 h 6094413"/>
                <a:gd name="T82" fmla="*/ 1774697 w 4387850"/>
                <a:gd name="T83" fmla="*/ 2260083 h 6094413"/>
                <a:gd name="T84" fmla="*/ 1776601 w 4387850"/>
                <a:gd name="T85" fmla="*/ 2201025 h 6094413"/>
                <a:gd name="T86" fmla="*/ 1776284 w 4387850"/>
                <a:gd name="T87" fmla="*/ 1947964 h 6094413"/>
                <a:gd name="T88" fmla="*/ 1685168 w 4387850"/>
                <a:gd name="T89" fmla="*/ 2159748 h 6094413"/>
                <a:gd name="T90" fmla="*/ 1643579 w 4387850"/>
                <a:gd name="T91" fmla="*/ 2201342 h 6094413"/>
                <a:gd name="T92" fmla="*/ 1593100 w 4387850"/>
                <a:gd name="T93" fmla="*/ 2229284 h 6094413"/>
                <a:gd name="T94" fmla="*/ 1535954 w 4387850"/>
                <a:gd name="T95" fmla="*/ 2241667 h 6094413"/>
                <a:gd name="T96" fmla="*/ 1476903 w 4387850"/>
                <a:gd name="T97" fmla="*/ 2237222 h 6094413"/>
                <a:gd name="T98" fmla="*/ 941954 w 4387850"/>
                <a:gd name="T99" fmla="*/ 2396298 h 6094413"/>
                <a:gd name="T100" fmla="*/ 1032118 w 4387850"/>
                <a:gd name="T101" fmla="*/ 2058143 h 6094413"/>
                <a:gd name="T102" fmla="*/ 988306 w 4387850"/>
                <a:gd name="T103" fmla="*/ 2018453 h 6094413"/>
                <a:gd name="T104" fmla="*/ 957828 w 4387850"/>
                <a:gd name="T105" fmla="*/ 1968921 h 6094413"/>
                <a:gd name="T106" fmla="*/ 942907 w 4387850"/>
                <a:gd name="T107" fmla="*/ 1912720 h 6094413"/>
                <a:gd name="T108" fmla="*/ 944494 w 4387850"/>
                <a:gd name="T109" fmla="*/ 1853979 h 6094413"/>
                <a:gd name="T110" fmla="*/ 869570 w 4387850"/>
                <a:gd name="T111" fmla="*/ 1586313 h 6094413"/>
                <a:gd name="T112" fmla="*/ 2359489 w 4387850"/>
                <a:gd name="T113" fmla="*/ 486435 h 6094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87850" h="6094413">
                  <a:moveTo>
                    <a:pt x="3008412" y="738226"/>
                  </a:moveTo>
                  <a:lnTo>
                    <a:pt x="2731890" y="1451051"/>
                  </a:lnTo>
                  <a:lnTo>
                    <a:pt x="2853166" y="1498043"/>
                  </a:lnTo>
                  <a:lnTo>
                    <a:pt x="3129689" y="785219"/>
                  </a:lnTo>
                  <a:lnTo>
                    <a:pt x="3008412" y="738226"/>
                  </a:lnTo>
                  <a:close/>
                  <a:moveTo>
                    <a:pt x="2751573" y="638208"/>
                  </a:moveTo>
                  <a:lnTo>
                    <a:pt x="2475369" y="1351668"/>
                  </a:lnTo>
                  <a:lnTo>
                    <a:pt x="2596327" y="1398343"/>
                  </a:lnTo>
                  <a:lnTo>
                    <a:pt x="2873167" y="685518"/>
                  </a:lnTo>
                  <a:lnTo>
                    <a:pt x="2751573" y="638208"/>
                  </a:lnTo>
                  <a:close/>
                  <a:moveTo>
                    <a:pt x="2495052" y="538826"/>
                  </a:moveTo>
                  <a:lnTo>
                    <a:pt x="2218529" y="1251968"/>
                  </a:lnTo>
                  <a:lnTo>
                    <a:pt x="2339806" y="1298960"/>
                  </a:lnTo>
                  <a:lnTo>
                    <a:pt x="2616646" y="585818"/>
                  </a:lnTo>
                  <a:lnTo>
                    <a:pt x="2495052" y="538826"/>
                  </a:lnTo>
                  <a:close/>
                  <a:moveTo>
                    <a:pt x="2437906" y="0"/>
                  </a:moveTo>
                  <a:lnTo>
                    <a:pt x="3535742" y="425790"/>
                  </a:lnTo>
                  <a:lnTo>
                    <a:pt x="3361447" y="874758"/>
                  </a:lnTo>
                  <a:lnTo>
                    <a:pt x="3264934" y="837609"/>
                  </a:lnTo>
                  <a:lnTo>
                    <a:pt x="2988729" y="1550751"/>
                  </a:lnTo>
                  <a:lnTo>
                    <a:pt x="2933488" y="1692999"/>
                  </a:lnTo>
                  <a:lnTo>
                    <a:pt x="2993808" y="1716495"/>
                  </a:lnTo>
                  <a:lnTo>
                    <a:pt x="2972537" y="1771743"/>
                  </a:lnTo>
                  <a:lnTo>
                    <a:pt x="4127836" y="2232459"/>
                  </a:lnTo>
                  <a:lnTo>
                    <a:pt x="3986232" y="2586831"/>
                  </a:lnTo>
                  <a:lnTo>
                    <a:pt x="3986213" y="2586831"/>
                  </a:lnTo>
                  <a:lnTo>
                    <a:pt x="3986213" y="2586879"/>
                  </a:lnTo>
                  <a:lnTo>
                    <a:pt x="3985607" y="2588395"/>
                  </a:lnTo>
                  <a:lnTo>
                    <a:pt x="3986213" y="2588395"/>
                  </a:lnTo>
                  <a:lnTo>
                    <a:pt x="3986213" y="5565775"/>
                  </a:lnTo>
                  <a:lnTo>
                    <a:pt x="4387850" y="5565775"/>
                  </a:lnTo>
                  <a:lnTo>
                    <a:pt x="4387850" y="6094413"/>
                  </a:lnTo>
                  <a:lnTo>
                    <a:pt x="342875" y="6094413"/>
                  </a:lnTo>
                  <a:lnTo>
                    <a:pt x="342875" y="5565748"/>
                  </a:lnTo>
                  <a:lnTo>
                    <a:pt x="1518175" y="5565748"/>
                  </a:lnTo>
                  <a:lnTo>
                    <a:pt x="1518175" y="4851018"/>
                  </a:lnTo>
                  <a:lnTo>
                    <a:pt x="0" y="4851018"/>
                  </a:lnTo>
                  <a:lnTo>
                    <a:pt x="0" y="4468728"/>
                  </a:lnTo>
                  <a:lnTo>
                    <a:pt x="2350600" y="4468728"/>
                  </a:lnTo>
                  <a:lnTo>
                    <a:pt x="2358854" y="4466506"/>
                  </a:lnTo>
                  <a:lnTo>
                    <a:pt x="2368061" y="4463648"/>
                  </a:lnTo>
                  <a:lnTo>
                    <a:pt x="2381395" y="4459203"/>
                  </a:lnTo>
                  <a:lnTo>
                    <a:pt x="2397904" y="4453170"/>
                  </a:lnTo>
                  <a:lnTo>
                    <a:pt x="2417270" y="4445232"/>
                  </a:lnTo>
                  <a:lnTo>
                    <a:pt x="2439493" y="4436342"/>
                  </a:lnTo>
                  <a:lnTo>
                    <a:pt x="2464574" y="4425229"/>
                  </a:lnTo>
                  <a:lnTo>
                    <a:pt x="2491877" y="4412210"/>
                  </a:lnTo>
                  <a:lnTo>
                    <a:pt x="2506164" y="4405225"/>
                  </a:lnTo>
                  <a:lnTo>
                    <a:pt x="2521403" y="4397287"/>
                  </a:lnTo>
                  <a:lnTo>
                    <a:pt x="2537277" y="4389032"/>
                  </a:lnTo>
                  <a:lnTo>
                    <a:pt x="2553150" y="4380459"/>
                  </a:lnTo>
                  <a:lnTo>
                    <a:pt x="2569659" y="4370933"/>
                  </a:lnTo>
                  <a:lnTo>
                    <a:pt x="2586803" y="4361090"/>
                  </a:lnTo>
                  <a:lnTo>
                    <a:pt x="2603947" y="4350612"/>
                  </a:lnTo>
                  <a:lnTo>
                    <a:pt x="2621725" y="4339499"/>
                  </a:lnTo>
                  <a:lnTo>
                    <a:pt x="2640139" y="4328069"/>
                  </a:lnTo>
                  <a:lnTo>
                    <a:pt x="2658235" y="4315685"/>
                  </a:lnTo>
                  <a:lnTo>
                    <a:pt x="2676966" y="4302667"/>
                  </a:lnTo>
                  <a:lnTo>
                    <a:pt x="2696015" y="4289332"/>
                  </a:lnTo>
                  <a:lnTo>
                    <a:pt x="2715381" y="4275043"/>
                  </a:lnTo>
                  <a:lnTo>
                    <a:pt x="2734747" y="4260120"/>
                  </a:lnTo>
                  <a:lnTo>
                    <a:pt x="2754431" y="4244562"/>
                  </a:lnTo>
                  <a:lnTo>
                    <a:pt x="2774114" y="4228686"/>
                  </a:lnTo>
                  <a:lnTo>
                    <a:pt x="2794115" y="4211858"/>
                  </a:lnTo>
                  <a:lnTo>
                    <a:pt x="2814434" y="4194076"/>
                  </a:lnTo>
                  <a:lnTo>
                    <a:pt x="2834435" y="4175661"/>
                  </a:lnTo>
                  <a:lnTo>
                    <a:pt x="2854436" y="4156610"/>
                  </a:lnTo>
                  <a:lnTo>
                    <a:pt x="2875072" y="4136923"/>
                  </a:lnTo>
                  <a:lnTo>
                    <a:pt x="2895073" y="4116285"/>
                  </a:lnTo>
                  <a:lnTo>
                    <a:pt x="2915074" y="4095011"/>
                  </a:lnTo>
                  <a:lnTo>
                    <a:pt x="2935710" y="4072468"/>
                  </a:lnTo>
                  <a:lnTo>
                    <a:pt x="2955711" y="4049924"/>
                  </a:lnTo>
                  <a:lnTo>
                    <a:pt x="2976030" y="4026110"/>
                  </a:lnTo>
                  <a:lnTo>
                    <a:pt x="2995713" y="4001344"/>
                  </a:lnTo>
                  <a:lnTo>
                    <a:pt x="3015714" y="3975943"/>
                  </a:lnTo>
                  <a:lnTo>
                    <a:pt x="3035081" y="3949589"/>
                  </a:lnTo>
                  <a:lnTo>
                    <a:pt x="3054447" y="3922600"/>
                  </a:lnTo>
                  <a:lnTo>
                    <a:pt x="3073813" y="3894658"/>
                  </a:lnTo>
                  <a:lnTo>
                    <a:pt x="3092861" y="3865447"/>
                  </a:lnTo>
                  <a:lnTo>
                    <a:pt x="3111592" y="3835600"/>
                  </a:lnTo>
                  <a:lnTo>
                    <a:pt x="3130006" y="3805119"/>
                  </a:lnTo>
                  <a:lnTo>
                    <a:pt x="3148102" y="3773367"/>
                  </a:lnTo>
                  <a:lnTo>
                    <a:pt x="3165881" y="3740980"/>
                  </a:lnTo>
                  <a:lnTo>
                    <a:pt x="3183025" y="3707641"/>
                  </a:lnTo>
                  <a:lnTo>
                    <a:pt x="3200169" y="3673032"/>
                  </a:lnTo>
                  <a:lnTo>
                    <a:pt x="3216677" y="3637470"/>
                  </a:lnTo>
                  <a:lnTo>
                    <a:pt x="3232551" y="3600956"/>
                  </a:lnTo>
                  <a:lnTo>
                    <a:pt x="3248107" y="3563489"/>
                  </a:lnTo>
                  <a:lnTo>
                    <a:pt x="3263029" y="3525069"/>
                  </a:lnTo>
                  <a:lnTo>
                    <a:pt x="3277633" y="3485697"/>
                  </a:lnTo>
                  <a:lnTo>
                    <a:pt x="3291602" y="3445055"/>
                  </a:lnTo>
                  <a:lnTo>
                    <a:pt x="3298586" y="3424416"/>
                  </a:lnTo>
                  <a:lnTo>
                    <a:pt x="3305253" y="3403143"/>
                  </a:lnTo>
                  <a:lnTo>
                    <a:pt x="3311603" y="3382504"/>
                  </a:lnTo>
                  <a:lnTo>
                    <a:pt x="3317953" y="3360913"/>
                  </a:lnTo>
                  <a:lnTo>
                    <a:pt x="3305571" y="3359960"/>
                  </a:lnTo>
                  <a:lnTo>
                    <a:pt x="3293189" y="3359008"/>
                  </a:lnTo>
                  <a:lnTo>
                    <a:pt x="3280807" y="3357420"/>
                  </a:lnTo>
                  <a:lnTo>
                    <a:pt x="3268743" y="3355515"/>
                  </a:lnTo>
                  <a:lnTo>
                    <a:pt x="3256679" y="3353610"/>
                  </a:lnTo>
                  <a:lnTo>
                    <a:pt x="3244615" y="3351387"/>
                  </a:lnTo>
                  <a:lnTo>
                    <a:pt x="3232869" y="3348847"/>
                  </a:lnTo>
                  <a:lnTo>
                    <a:pt x="3221122" y="3346307"/>
                  </a:lnTo>
                  <a:lnTo>
                    <a:pt x="3209375" y="3342815"/>
                  </a:lnTo>
                  <a:lnTo>
                    <a:pt x="3197946" y="3339639"/>
                  </a:lnTo>
                  <a:lnTo>
                    <a:pt x="3186517" y="3336147"/>
                  </a:lnTo>
                  <a:lnTo>
                    <a:pt x="3175088" y="3332019"/>
                  </a:lnTo>
                  <a:lnTo>
                    <a:pt x="3163976" y="3328209"/>
                  </a:lnTo>
                  <a:lnTo>
                    <a:pt x="3152864" y="3323446"/>
                  </a:lnTo>
                  <a:lnTo>
                    <a:pt x="3141753" y="3319001"/>
                  </a:lnTo>
                  <a:lnTo>
                    <a:pt x="3130959" y="3314238"/>
                  </a:lnTo>
                  <a:lnTo>
                    <a:pt x="3120482" y="3309158"/>
                  </a:lnTo>
                  <a:lnTo>
                    <a:pt x="3110005" y="3303442"/>
                  </a:lnTo>
                  <a:lnTo>
                    <a:pt x="3099528" y="3298045"/>
                  </a:lnTo>
                  <a:lnTo>
                    <a:pt x="3089051" y="3292329"/>
                  </a:lnTo>
                  <a:lnTo>
                    <a:pt x="3079210" y="3285979"/>
                  </a:lnTo>
                  <a:lnTo>
                    <a:pt x="3069368" y="3279629"/>
                  </a:lnTo>
                  <a:lnTo>
                    <a:pt x="3059209" y="3273278"/>
                  </a:lnTo>
                  <a:lnTo>
                    <a:pt x="3050002" y="3266611"/>
                  </a:lnTo>
                  <a:lnTo>
                    <a:pt x="3040477" y="3259625"/>
                  </a:lnTo>
                  <a:lnTo>
                    <a:pt x="3030953" y="3252322"/>
                  </a:lnTo>
                  <a:lnTo>
                    <a:pt x="3022064" y="3245019"/>
                  </a:lnTo>
                  <a:lnTo>
                    <a:pt x="3013175" y="3237717"/>
                  </a:lnTo>
                  <a:lnTo>
                    <a:pt x="3004603" y="3229779"/>
                  </a:lnTo>
                  <a:lnTo>
                    <a:pt x="2996031" y="3221523"/>
                  </a:lnTo>
                  <a:lnTo>
                    <a:pt x="2987459" y="3213268"/>
                  </a:lnTo>
                  <a:lnTo>
                    <a:pt x="2979205" y="3205012"/>
                  </a:lnTo>
                  <a:lnTo>
                    <a:pt x="2971585" y="3196439"/>
                  </a:lnTo>
                  <a:lnTo>
                    <a:pt x="2963648" y="3187549"/>
                  </a:lnTo>
                  <a:lnTo>
                    <a:pt x="2956346" y="3178658"/>
                  </a:lnTo>
                  <a:lnTo>
                    <a:pt x="2948727" y="3169768"/>
                  </a:lnTo>
                  <a:lnTo>
                    <a:pt x="2941742" y="3160560"/>
                  </a:lnTo>
                  <a:lnTo>
                    <a:pt x="2934440" y="3151035"/>
                  </a:lnTo>
                  <a:lnTo>
                    <a:pt x="2927773" y="3141509"/>
                  </a:lnTo>
                  <a:lnTo>
                    <a:pt x="2921106" y="3131666"/>
                  </a:lnTo>
                  <a:lnTo>
                    <a:pt x="2915074" y="3121823"/>
                  </a:lnTo>
                  <a:lnTo>
                    <a:pt x="2909042" y="3111662"/>
                  </a:lnTo>
                  <a:lnTo>
                    <a:pt x="2903327" y="3101184"/>
                  </a:lnTo>
                  <a:lnTo>
                    <a:pt x="2897613" y="3090706"/>
                  </a:lnTo>
                  <a:lnTo>
                    <a:pt x="2892216" y="3080546"/>
                  </a:lnTo>
                  <a:lnTo>
                    <a:pt x="2886819" y="3070068"/>
                  </a:lnTo>
                  <a:lnTo>
                    <a:pt x="2882057" y="3059272"/>
                  </a:lnTo>
                  <a:lnTo>
                    <a:pt x="2877612" y="3047842"/>
                  </a:lnTo>
                  <a:lnTo>
                    <a:pt x="2873167" y="3036729"/>
                  </a:lnTo>
                  <a:lnTo>
                    <a:pt x="2869040" y="3025615"/>
                  </a:lnTo>
                  <a:lnTo>
                    <a:pt x="2865230" y="3014502"/>
                  </a:lnTo>
                  <a:lnTo>
                    <a:pt x="2861738" y="3003072"/>
                  </a:lnTo>
                  <a:lnTo>
                    <a:pt x="2858246" y="2991324"/>
                  </a:lnTo>
                  <a:lnTo>
                    <a:pt x="2855389" y="2979893"/>
                  </a:lnTo>
                  <a:lnTo>
                    <a:pt x="2852531" y="2967828"/>
                  </a:lnTo>
                  <a:lnTo>
                    <a:pt x="2849991" y="2956079"/>
                  </a:lnTo>
                  <a:lnTo>
                    <a:pt x="2847769" y="2944014"/>
                  </a:lnTo>
                  <a:lnTo>
                    <a:pt x="2845864" y="2932266"/>
                  </a:lnTo>
                  <a:lnTo>
                    <a:pt x="2843959" y="2919882"/>
                  </a:lnTo>
                  <a:lnTo>
                    <a:pt x="2843007" y="2907499"/>
                  </a:lnTo>
                  <a:lnTo>
                    <a:pt x="2841737" y="2895434"/>
                  </a:lnTo>
                  <a:lnTo>
                    <a:pt x="2841102" y="2883051"/>
                  </a:lnTo>
                  <a:lnTo>
                    <a:pt x="2840785" y="2870350"/>
                  </a:lnTo>
                  <a:lnTo>
                    <a:pt x="2840467" y="2857649"/>
                  </a:lnTo>
                  <a:lnTo>
                    <a:pt x="2840785" y="2842408"/>
                  </a:lnTo>
                  <a:lnTo>
                    <a:pt x="2841419" y="2826850"/>
                  </a:lnTo>
                  <a:lnTo>
                    <a:pt x="2842689" y="2811927"/>
                  </a:lnTo>
                  <a:lnTo>
                    <a:pt x="2843959" y="2796686"/>
                  </a:lnTo>
                  <a:lnTo>
                    <a:pt x="2845864" y="2781763"/>
                  </a:lnTo>
                  <a:lnTo>
                    <a:pt x="2848404" y="2766839"/>
                  </a:lnTo>
                  <a:lnTo>
                    <a:pt x="2851579" y="2752234"/>
                  </a:lnTo>
                  <a:lnTo>
                    <a:pt x="2854753" y="2737628"/>
                  </a:lnTo>
                  <a:lnTo>
                    <a:pt x="2858563" y="2723340"/>
                  </a:lnTo>
                  <a:lnTo>
                    <a:pt x="2862690" y="2709052"/>
                  </a:lnTo>
                  <a:lnTo>
                    <a:pt x="2867135" y="2695398"/>
                  </a:lnTo>
                  <a:lnTo>
                    <a:pt x="2872532" y="2681428"/>
                  </a:lnTo>
                  <a:lnTo>
                    <a:pt x="2877612" y="2667774"/>
                  </a:lnTo>
                  <a:lnTo>
                    <a:pt x="2883326" y="2654439"/>
                  </a:lnTo>
                  <a:lnTo>
                    <a:pt x="2889676" y="2640785"/>
                  </a:lnTo>
                  <a:lnTo>
                    <a:pt x="2895708" y="2628402"/>
                  </a:lnTo>
                  <a:lnTo>
                    <a:pt x="2902693" y="2615384"/>
                  </a:lnTo>
                  <a:lnTo>
                    <a:pt x="2909995" y="2602683"/>
                  </a:lnTo>
                  <a:lnTo>
                    <a:pt x="2917614" y="2590300"/>
                  </a:lnTo>
                  <a:lnTo>
                    <a:pt x="2925233" y="2578235"/>
                  </a:lnTo>
                  <a:lnTo>
                    <a:pt x="2933488" y="2566487"/>
                  </a:lnTo>
                  <a:lnTo>
                    <a:pt x="2942059" y="2554738"/>
                  </a:lnTo>
                  <a:lnTo>
                    <a:pt x="2950949" y="2543308"/>
                  </a:lnTo>
                  <a:lnTo>
                    <a:pt x="2959838" y="2532195"/>
                  </a:lnTo>
                  <a:lnTo>
                    <a:pt x="2969680" y="2521399"/>
                  </a:lnTo>
                  <a:lnTo>
                    <a:pt x="2979205" y="2510921"/>
                  </a:lnTo>
                  <a:lnTo>
                    <a:pt x="2989364" y="2500443"/>
                  </a:lnTo>
                  <a:lnTo>
                    <a:pt x="2999841" y="2490918"/>
                  </a:lnTo>
                  <a:lnTo>
                    <a:pt x="3010317" y="2480757"/>
                  </a:lnTo>
                  <a:lnTo>
                    <a:pt x="3021429" y="2471549"/>
                  </a:lnTo>
                  <a:lnTo>
                    <a:pt x="3032541" y="2462659"/>
                  </a:lnTo>
                  <a:lnTo>
                    <a:pt x="3043652" y="2453451"/>
                  </a:lnTo>
                  <a:lnTo>
                    <a:pt x="2613471" y="2281992"/>
                  </a:lnTo>
                  <a:lnTo>
                    <a:pt x="2542039" y="2462024"/>
                  </a:lnTo>
                  <a:lnTo>
                    <a:pt x="2537911" y="2471867"/>
                  </a:lnTo>
                  <a:lnTo>
                    <a:pt x="2533467" y="2480757"/>
                  </a:lnTo>
                  <a:lnTo>
                    <a:pt x="2528387" y="2489648"/>
                  </a:lnTo>
                  <a:lnTo>
                    <a:pt x="2522990" y="2498220"/>
                  </a:lnTo>
                  <a:lnTo>
                    <a:pt x="2517593" y="2506793"/>
                  </a:lnTo>
                  <a:lnTo>
                    <a:pt x="2511243" y="2514731"/>
                  </a:lnTo>
                  <a:lnTo>
                    <a:pt x="2504894" y="2522034"/>
                  </a:lnTo>
                  <a:lnTo>
                    <a:pt x="2498227" y="2529337"/>
                  </a:lnTo>
                  <a:lnTo>
                    <a:pt x="2490925" y="2536323"/>
                  </a:lnTo>
                  <a:lnTo>
                    <a:pt x="2483623" y="2542673"/>
                  </a:lnTo>
                  <a:lnTo>
                    <a:pt x="2476003" y="2548706"/>
                  </a:lnTo>
                  <a:lnTo>
                    <a:pt x="2468067" y="2554103"/>
                  </a:lnTo>
                  <a:lnTo>
                    <a:pt x="2459812" y="2559819"/>
                  </a:lnTo>
                  <a:lnTo>
                    <a:pt x="2451557" y="2564582"/>
                  </a:lnTo>
                  <a:lnTo>
                    <a:pt x="2442986" y="2569027"/>
                  </a:lnTo>
                  <a:lnTo>
                    <a:pt x="2434096" y="2572837"/>
                  </a:lnTo>
                  <a:lnTo>
                    <a:pt x="2425207" y="2576647"/>
                  </a:lnTo>
                  <a:lnTo>
                    <a:pt x="2415683" y="2579822"/>
                  </a:lnTo>
                  <a:lnTo>
                    <a:pt x="2406476" y="2582362"/>
                  </a:lnTo>
                  <a:lnTo>
                    <a:pt x="2397269" y="2584585"/>
                  </a:lnTo>
                  <a:lnTo>
                    <a:pt x="2387427" y="2586490"/>
                  </a:lnTo>
                  <a:lnTo>
                    <a:pt x="2377903" y="2588078"/>
                  </a:lnTo>
                  <a:lnTo>
                    <a:pt x="2368061" y="2588713"/>
                  </a:lnTo>
                  <a:lnTo>
                    <a:pt x="2358537" y="2589665"/>
                  </a:lnTo>
                  <a:lnTo>
                    <a:pt x="2348377" y="2589030"/>
                  </a:lnTo>
                  <a:lnTo>
                    <a:pt x="2338536" y="2588713"/>
                  </a:lnTo>
                  <a:lnTo>
                    <a:pt x="2328694" y="2587760"/>
                  </a:lnTo>
                  <a:lnTo>
                    <a:pt x="2318852" y="2586173"/>
                  </a:lnTo>
                  <a:lnTo>
                    <a:pt x="2309011" y="2584267"/>
                  </a:lnTo>
                  <a:lnTo>
                    <a:pt x="2299169" y="2581727"/>
                  </a:lnTo>
                  <a:lnTo>
                    <a:pt x="2289009" y="2578870"/>
                  </a:lnTo>
                  <a:lnTo>
                    <a:pt x="2279485" y="2575060"/>
                  </a:lnTo>
                  <a:lnTo>
                    <a:pt x="2279167" y="2575060"/>
                  </a:lnTo>
                  <a:lnTo>
                    <a:pt x="2072807" y="3090706"/>
                  </a:lnTo>
                  <a:lnTo>
                    <a:pt x="1694692" y="2939886"/>
                  </a:lnTo>
                  <a:lnTo>
                    <a:pt x="1901053" y="2424239"/>
                  </a:lnTo>
                  <a:lnTo>
                    <a:pt x="1900735" y="2424239"/>
                  </a:lnTo>
                  <a:lnTo>
                    <a:pt x="1890893" y="2420111"/>
                  </a:lnTo>
                  <a:lnTo>
                    <a:pt x="1882004" y="2415666"/>
                  </a:lnTo>
                  <a:lnTo>
                    <a:pt x="1873115" y="2410268"/>
                  </a:lnTo>
                  <a:lnTo>
                    <a:pt x="1864543" y="2405188"/>
                  </a:lnTo>
                  <a:lnTo>
                    <a:pt x="1855971" y="2399473"/>
                  </a:lnTo>
                  <a:lnTo>
                    <a:pt x="1848034" y="2393122"/>
                  </a:lnTo>
                  <a:lnTo>
                    <a:pt x="1840732" y="2386772"/>
                  </a:lnTo>
                  <a:lnTo>
                    <a:pt x="1833747" y="2380104"/>
                  </a:lnTo>
                  <a:lnTo>
                    <a:pt x="1826445" y="2373119"/>
                  </a:lnTo>
                  <a:lnTo>
                    <a:pt x="1820096" y="2365816"/>
                  </a:lnTo>
                  <a:lnTo>
                    <a:pt x="1814381" y="2358196"/>
                  </a:lnTo>
                  <a:lnTo>
                    <a:pt x="1808667" y="2349940"/>
                  </a:lnTo>
                  <a:lnTo>
                    <a:pt x="1803587" y="2342002"/>
                  </a:lnTo>
                  <a:lnTo>
                    <a:pt x="1798190" y="2333747"/>
                  </a:lnTo>
                  <a:lnTo>
                    <a:pt x="1793745" y="2325174"/>
                  </a:lnTo>
                  <a:lnTo>
                    <a:pt x="1789935" y="2316284"/>
                  </a:lnTo>
                  <a:lnTo>
                    <a:pt x="1786443" y="2307076"/>
                  </a:lnTo>
                  <a:lnTo>
                    <a:pt x="1782951" y="2297868"/>
                  </a:lnTo>
                  <a:lnTo>
                    <a:pt x="1780411" y="2288660"/>
                  </a:lnTo>
                  <a:lnTo>
                    <a:pt x="1778189" y="2279134"/>
                  </a:lnTo>
                  <a:lnTo>
                    <a:pt x="1776284" y="2269609"/>
                  </a:lnTo>
                  <a:lnTo>
                    <a:pt x="1774697" y="2260083"/>
                  </a:lnTo>
                  <a:lnTo>
                    <a:pt x="1774062" y="2250240"/>
                  </a:lnTo>
                  <a:lnTo>
                    <a:pt x="1773427" y="2240715"/>
                  </a:lnTo>
                  <a:lnTo>
                    <a:pt x="1773744" y="2230554"/>
                  </a:lnTo>
                  <a:lnTo>
                    <a:pt x="1774062" y="2220711"/>
                  </a:lnTo>
                  <a:lnTo>
                    <a:pt x="1775331" y="2210868"/>
                  </a:lnTo>
                  <a:lnTo>
                    <a:pt x="1776601" y="2201025"/>
                  </a:lnTo>
                  <a:lnTo>
                    <a:pt x="1778506" y="2191182"/>
                  </a:lnTo>
                  <a:lnTo>
                    <a:pt x="1781046" y="2181339"/>
                  </a:lnTo>
                  <a:lnTo>
                    <a:pt x="1784221" y="2171178"/>
                  </a:lnTo>
                  <a:lnTo>
                    <a:pt x="1787713" y="2161653"/>
                  </a:lnTo>
                  <a:lnTo>
                    <a:pt x="1859780" y="1981304"/>
                  </a:lnTo>
                  <a:lnTo>
                    <a:pt x="1776284" y="1947964"/>
                  </a:lnTo>
                  <a:lnTo>
                    <a:pt x="1709614" y="2114978"/>
                  </a:lnTo>
                  <a:lnTo>
                    <a:pt x="1705487" y="2124821"/>
                  </a:lnTo>
                  <a:lnTo>
                    <a:pt x="1701042" y="2133711"/>
                  </a:lnTo>
                  <a:lnTo>
                    <a:pt x="1696280" y="2142602"/>
                  </a:lnTo>
                  <a:lnTo>
                    <a:pt x="1690883" y="2151175"/>
                  </a:lnTo>
                  <a:lnTo>
                    <a:pt x="1685168" y="2159748"/>
                  </a:lnTo>
                  <a:lnTo>
                    <a:pt x="1679136" y="2167686"/>
                  </a:lnTo>
                  <a:lnTo>
                    <a:pt x="1672787" y="2174989"/>
                  </a:lnTo>
                  <a:lnTo>
                    <a:pt x="1666119" y="2181974"/>
                  </a:lnTo>
                  <a:lnTo>
                    <a:pt x="1659135" y="2189277"/>
                  </a:lnTo>
                  <a:lnTo>
                    <a:pt x="1651515" y="2195627"/>
                  </a:lnTo>
                  <a:lnTo>
                    <a:pt x="1643579" y="2201342"/>
                  </a:lnTo>
                  <a:lnTo>
                    <a:pt x="1635959" y="2207058"/>
                  </a:lnTo>
                  <a:lnTo>
                    <a:pt x="1627705" y="2212773"/>
                  </a:lnTo>
                  <a:lnTo>
                    <a:pt x="1619450" y="2217536"/>
                  </a:lnTo>
                  <a:lnTo>
                    <a:pt x="1610879" y="2221981"/>
                  </a:lnTo>
                  <a:lnTo>
                    <a:pt x="1601989" y="2225791"/>
                  </a:lnTo>
                  <a:lnTo>
                    <a:pt x="1593100" y="2229284"/>
                  </a:lnTo>
                  <a:lnTo>
                    <a:pt x="1583893" y="2232777"/>
                  </a:lnTo>
                  <a:lnTo>
                    <a:pt x="1574369" y="2235317"/>
                  </a:lnTo>
                  <a:lnTo>
                    <a:pt x="1565162" y="2237539"/>
                  </a:lnTo>
                  <a:lnTo>
                    <a:pt x="1555320" y="2239444"/>
                  </a:lnTo>
                  <a:lnTo>
                    <a:pt x="1545796" y="2241032"/>
                  </a:lnTo>
                  <a:lnTo>
                    <a:pt x="1535954" y="2241667"/>
                  </a:lnTo>
                  <a:lnTo>
                    <a:pt x="1526429" y="2242302"/>
                  </a:lnTo>
                  <a:lnTo>
                    <a:pt x="1516270" y="2241985"/>
                  </a:lnTo>
                  <a:lnTo>
                    <a:pt x="1506746" y="2241667"/>
                  </a:lnTo>
                  <a:lnTo>
                    <a:pt x="1496587" y="2240715"/>
                  </a:lnTo>
                  <a:lnTo>
                    <a:pt x="1486427" y="2239127"/>
                  </a:lnTo>
                  <a:lnTo>
                    <a:pt x="1476903" y="2237222"/>
                  </a:lnTo>
                  <a:lnTo>
                    <a:pt x="1466744" y="2234682"/>
                  </a:lnTo>
                  <a:lnTo>
                    <a:pt x="1457219" y="2231507"/>
                  </a:lnTo>
                  <a:lnTo>
                    <a:pt x="1447378" y="2228014"/>
                  </a:lnTo>
                  <a:lnTo>
                    <a:pt x="1447060" y="2228014"/>
                  </a:lnTo>
                  <a:lnTo>
                    <a:pt x="1319752" y="2546801"/>
                  </a:lnTo>
                  <a:lnTo>
                    <a:pt x="941954" y="2396298"/>
                  </a:lnTo>
                  <a:lnTo>
                    <a:pt x="1068945" y="2077194"/>
                  </a:lnTo>
                  <a:lnTo>
                    <a:pt x="1068628" y="2077194"/>
                  </a:lnTo>
                  <a:lnTo>
                    <a:pt x="1059103" y="2073066"/>
                  </a:lnTo>
                  <a:lnTo>
                    <a:pt x="1049579" y="2068621"/>
                  </a:lnTo>
                  <a:lnTo>
                    <a:pt x="1040690" y="2063223"/>
                  </a:lnTo>
                  <a:lnTo>
                    <a:pt x="1032118" y="2058143"/>
                  </a:lnTo>
                  <a:lnTo>
                    <a:pt x="1023863" y="2052427"/>
                  </a:lnTo>
                  <a:lnTo>
                    <a:pt x="1016244" y="2046077"/>
                  </a:lnTo>
                  <a:lnTo>
                    <a:pt x="1008625" y="2039727"/>
                  </a:lnTo>
                  <a:lnTo>
                    <a:pt x="1001323" y="2033059"/>
                  </a:lnTo>
                  <a:lnTo>
                    <a:pt x="994655" y="2026073"/>
                  </a:lnTo>
                  <a:lnTo>
                    <a:pt x="988306" y="2018453"/>
                  </a:lnTo>
                  <a:lnTo>
                    <a:pt x="982274" y="2011150"/>
                  </a:lnTo>
                  <a:lnTo>
                    <a:pt x="976242" y="2002895"/>
                  </a:lnTo>
                  <a:lnTo>
                    <a:pt x="971162" y="1994639"/>
                  </a:lnTo>
                  <a:lnTo>
                    <a:pt x="966400" y="1986701"/>
                  </a:lnTo>
                  <a:lnTo>
                    <a:pt x="961638" y="1978128"/>
                  </a:lnTo>
                  <a:lnTo>
                    <a:pt x="957828" y="1968921"/>
                  </a:lnTo>
                  <a:lnTo>
                    <a:pt x="954336" y="1960030"/>
                  </a:lnTo>
                  <a:lnTo>
                    <a:pt x="950844" y="1950822"/>
                  </a:lnTo>
                  <a:lnTo>
                    <a:pt x="948304" y="1941614"/>
                  </a:lnTo>
                  <a:lnTo>
                    <a:pt x="946082" y="1932089"/>
                  </a:lnTo>
                  <a:lnTo>
                    <a:pt x="944177" y="1922563"/>
                  </a:lnTo>
                  <a:lnTo>
                    <a:pt x="942907" y="1912720"/>
                  </a:lnTo>
                  <a:lnTo>
                    <a:pt x="941637" y="1903194"/>
                  </a:lnTo>
                  <a:lnTo>
                    <a:pt x="941319" y="1893351"/>
                  </a:lnTo>
                  <a:lnTo>
                    <a:pt x="941319" y="1883508"/>
                  </a:lnTo>
                  <a:lnTo>
                    <a:pt x="941954" y="1873665"/>
                  </a:lnTo>
                  <a:lnTo>
                    <a:pt x="942907" y="1863505"/>
                  </a:lnTo>
                  <a:lnTo>
                    <a:pt x="944494" y="1853979"/>
                  </a:lnTo>
                  <a:lnTo>
                    <a:pt x="946399" y="1843819"/>
                  </a:lnTo>
                  <a:lnTo>
                    <a:pt x="949256" y="1834293"/>
                  </a:lnTo>
                  <a:lnTo>
                    <a:pt x="952114" y="1824133"/>
                  </a:lnTo>
                  <a:lnTo>
                    <a:pt x="955923" y="1814607"/>
                  </a:lnTo>
                  <a:lnTo>
                    <a:pt x="1022593" y="1647276"/>
                  </a:lnTo>
                  <a:lnTo>
                    <a:pt x="869570" y="1586313"/>
                  </a:lnTo>
                  <a:lnTo>
                    <a:pt x="1094661" y="1022403"/>
                  </a:lnTo>
                  <a:lnTo>
                    <a:pt x="1914387" y="1349446"/>
                  </a:lnTo>
                  <a:lnTo>
                    <a:pt x="1931530" y="1304676"/>
                  </a:lnTo>
                  <a:lnTo>
                    <a:pt x="2027726" y="1341825"/>
                  </a:lnTo>
                  <a:lnTo>
                    <a:pt x="2083284" y="1199260"/>
                  </a:lnTo>
                  <a:lnTo>
                    <a:pt x="2359489" y="486435"/>
                  </a:lnTo>
                  <a:lnTo>
                    <a:pt x="2263611" y="449286"/>
                  </a:lnTo>
                  <a:lnTo>
                    <a:pt x="243790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latin typeface="+mn-lt"/>
                <a:ea typeface="+mn-ea"/>
                <a:cs typeface="+mn-ea"/>
                <a:sym typeface="+mn-lt"/>
              </a:endParaRPr>
            </a:p>
          </p:txBody>
        </p:sp>
      </p:grpSp>
      <p:grpSp>
        <p:nvGrpSpPr>
          <p:cNvPr id="55" name="组合 54"/>
          <p:cNvGrpSpPr/>
          <p:nvPr/>
        </p:nvGrpSpPr>
        <p:grpSpPr>
          <a:xfrm>
            <a:off x="5143504" y="3571882"/>
            <a:ext cx="3643338" cy="747417"/>
            <a:chOff x="5143504" y="3571882"/>
            <a:chExt cx="3643338" cy="747417"/>
          </a:xfrm>
        </p:grpSpPr>
        <p:grpSp>
          <p:nvGrpSpPr>
            <p:cNvPr id="56" name="Group 98"/>
            <p:cNvGrpSpPr/>
            <p:nvPr/>
          </p:nvGrpSpPr>
          <p:grpSpPr>
            <a:xfrm>
              <a:off x="5143504" y="3571882"/>
              <a:ext cx="3643338" cy="747417"/>
              <a:chOff x="5143504" y="3571882"/>
              <a:chExt cx="3643338" cy="747417"/>
            </a:xfrm>
          </p:grpSpPr>
          <p:grpSp>
            <p:nvGrpSpPr>
              <p:cNvPr id="58" name="Group 92"/>
              <p:cNvGrpSpPr/>
              <p:nvPr/>
            </p:nvGrpSpPr>
            <p:grpSpPr>
              <a:xfrm>
                <a:off x="6143636" y="3571882"/>
                <a:ext cx="2643206" cy="747417"/>
                <a:chOff x="6143636" y="3571882"/>
                <a:chExt cx="2643206" cy="747417"/>
              </a:xfrm>
            </p:grpSpPr>
            <p:sp>
              <p:nvSpPr>
                <p:cNvPr id="60" name="Rectangle 39"/>
                <p:cNvSpPr/>
                <p:nvPr/>
              </p:nvSpPr>
              <p:spPr>
                <a:xfrm>
                  <a:off x="6143636" y="3857634"/>
                  <a:ext cx="2643206" cy="461665"/>
                </a:xfrm>
                <a:prstGeom prst="rect">
                  <a:avLst/>
                </a:prstGeom>
              </p:spPr>
              <p:txBody>
                <a:bodyPr wrap="square">
                  <a:spAutoFit/>
                </a:bodyPr>
                <a:lstStyle/>
                <a:p>
                  <a:r>
                    <a:rPr lang="zh-CN" altLang="en-US" sz="8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a:t>
                  </a:r>
                  <a:r>
                    <a:rPr lang="en-US" altLang="zh-CN" sz="800" dirty="0">
                      <a:solidFill>
                        <a:schemeClr val="tx1">
                          <a:lumMod val="75000"/>
                          <a:lumOff val="25000"/>
                        </a:schemeClr>
                      </a:solidFill>
                      <a:cs typeface="+mn-ea"/>
                      <a:sym typeface="+mn-lt"/>
                    </a:rPr>
                    <a:t>200</a:t>
                  </a:r>
                  <a:r>
                    <a:rPr lang="zh-CN" altLang="en-US" sz="800" dirty="0">
                      <a:solidFill>
                        <a:schemeClr val="tx1">
                          <a:lumMod val="75000"/>
                          <a:lumOff val="25000"/>
                        </a:schemeClr>
                      </a:solidFill>
                      <a:cs typeface="+mn-ea"/>
                      <a:sym typeface="+mn-lt"/>
                    </a:rPr>
                    <a:t>字以内据统计每页幻灯片。</a:t>
                  </a:r>
                </a:p>
              </p:txBody>
            </p:sp>
            <p:sp>
              <p:nvSpPr>
                <p:cNvPr id="61" name="Rectangle 40"/>
                <p:cNvSpPr/>
                <p:nvPr/>
              </p:nvSpPr>
              <p:spPr>
                <a:xfrm>
                  <a:off x="6143636" y="3571882"/>
                  <a:ext cx="800219" cy="276999"/>
                </a:xfrm>
                <a:prstGeom prst="rect">
                  <a:avLst/>
                </a:prstGeom>
              </p:spPr>
              <p:txBody>
                <a:bodyPr wrap="none">
                  <a:spAutoFit/>
                </a:bodyPr>
                <a:lstStyle/>
                <a:p>
                  <a:pPr algn="r"/>
                  <a:r>
                    <a:rPr lang="zh-CN" altLang="en-US" sz="1200" dirty="0">
                      <a:solidFill>
                        <a:srgbClr val="4CA6C6"/>
                      </a:solidFill>
                      <a:cs typeface="+mn-ea"/>
                      <a:sym typeface="+mn-lt"/>
                    </a:rPr>
                    <a:t>添加标题</a:t>
                  </a:r>
                  <a:endParaRPr lang="en-US" altLang="zh-CN" sz="1200" dirty="0">
                    <a:solidFill>
                      <a:srgbClr val="4CA6C6"/>
                    </a:solidFill>
                    <a:cs typeface="+mn-ea"/>
                    <a:sym typeface="+mn-lt"/>
                  </a:endParaRPr>
                </a:p>
              </p:txBody>
            </p:sp>
          </p:grpSp>
          <p:sp>
            <p:nvSpPr>
              <p:cNvPr id="59" name="Rectangle 27"/>
              <p:cNvSpPr/>
              <p:nvPr/>
            </p:nvSpPr>
            <p:spPr>
              <a:xfrm>
                <a:off x="5143504" y="3643320"/>
                <a:ext cx="636196" cy="636164"/>
              </a:xfrm>
              <a:prstGeom prst="rect">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sp>
          <p:nvSpPr>
            <p:cNvPr id="57" name="KSO_Shape"/>
            <p:cNvSpPr>
              <a:spLocks/>
            </p:cNvSpPr>
            <p:nvPr/>
          </p:nvSpPr>
          <p:spPr bwMode="auto">
            <a:xfrm>
              <a:off x="5258858" y="3786350"/>
              <a:ext cx="401382" cy="341175"/>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tx1">
                    <a:lumMod val="75000"/>
                    <a:lumOff val="25000"/>
                  </a:schemeClr>
                </a:solidFill>
                <a:latin typeface="+mn-lt"/>
                <a:ea typeface="+mn-ea"/>
                <a:cs typeface="+mn-ea"/>
                <a:sym typeface="+mn-lt"/>
              </a:endParaRPr>
            </a:p>
          </p:txBody>
        </p:sp>
      </p:grpSp>
    </p:spTree>
    <p:extLst>
      <p:ext uri="{BB962C8B-B14F-4D97-AF65-F5344CB8AC3E}">
        <p14:creationId xmlns:p14="http://schemas.microsoft.com/office/powerpoint/2010/main" val="344155574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12" presetClass="entr" presetSubtype="1"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slide(fromTop)">
                                      <p:cBhvr>
                                        <p:cTn id="25" dur="500"/>
                                        <p:tgtEl>
                                          <p:spTgt spid="10"/>
                                        </p:tgtEl>
                                      </p:cBhvr>
                                    </p:animEffect>
                                  </p:childTnLst>
                                </p:cTn>
                              </p:par>
                            </p:childTnLst>
                          </p:cTn>
                        </p:par>
                        <p:par>
                          <p:cTn id="26" fill="hold">
                            <p:stCondLst>
                              <p:cond delay="1850"/>
                            </p:stCondLst>
                            <p:childTnLst>
                              <p:par>
                                <p:cTn id="27" presetID="1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slide(fromLeft)">
                                      <p:cBhvr>
                                        <p:cTn id="29" dur="500"/>
                                        <p:tgtEl>
                                          <p:spTgt spid="14"/>
                                        </p:tgtEl>
                                      </p:cBhvr>
                                    </p:animEffect>
                                  </p:childTnLst>
                                </p:cTn>
                              </p:par>
                            </p:childTnLst>
                          </p:cTn>
                        </p:par>
                        <p:par>
                          <p:cTn id="30" fill="hold">
                            <p:stCondLst>
                              <p:cond delay="2350"/>
                            </p:stCondLst>
                            <p:childTnLst>
                              <p:par>
                                <p:cTn id="31" presetID="12" presetClass="entr" presetSubtype="2"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p:tgtEl>
                                          <p:spTgt spid="34"/>
                                        </p:tgtEl>
                                        <p:attrNameLst>
                                          <p:attrName>ppt_x</p:attrName>
                                        </p:attrNameLst>
                                      </p:cBhvr>
                                      <p:tavLst>
                                        <p:tav tm="0">
                                          <p:val>
                                            <p:strVal val="#ppt_x+#ppt_w*1.125000"/>
                                          </p:val>
                                        </p:tav>
                                        <p:tav tm="100000">
                                          <p:val>
                                            <p:strVal val="#ppt_x"/>
                                          </p:val>
                                        </p:tav>
                                      </p:tavLst>
                                    </p:anim>
                                    <p:animEffect transition="in" filter="wipe(left)">
                                      <p:cBhvr>
                                        <p:cTn id="34" dur="500"/>
                                        <p:tgtEl>
                                          <p:spTgt spid="34"/>
                                        </p:tgtEl>
                                      </p:cBhvr>
                                    </p:animEffect>
                                  </p:childTnLst>
                                </p:cTn>
                              </p:par>
                            </p:childTnLst>
                          </p:cTn>
                        </p:par>
                        <p:par>
                          <p:cTn id="35" fill="hold">
                            <p:stCondLst>
                              <p:cond delay="2850"/>
                            </p:stCondLst>
                            <p:childTnLst>
                              <p:par>
                                <p:cTn id="36" presetID="12" presetClass="entr" presetSubtype="8"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3350"/>
                            </p:stCondLst>
                            <p:childTnLst>
                              <p:par>
                                <p:cTn id="41" presetID="12" presetClass="entr" presetSubtype="8"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slide(fromLeft)">
                                      <p:cBhvr>
                                        <p:cTn id="43" dur="500"/>
                                        <p:tgtEl>
                                          <p:spTgt spid="11"/>
                                        </p:tgtEl>
                                      </p:cBhvr>
                                    </p:animEffect>
                                  </p:childTnLst>
                                </p:cTn>
                              </p:par>
                            </p:childTnLst>
                          </p:cTn>
                        </p:par>
                        <p:par>
                          <p:cTn id="44" fill="hold">
                            <p:stCondLst>
                              <p:cond delay="3850"/>
                            </p:stCondLst>
                            <p:childTnLst>
                              <p:par>
                                <p:cTn id="45" presetID="12" presetClass="entr" presetSubtype="2" fill="hold" nodeType="after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ppt_x</p:attrName>
                                        </p:attrNameLst>
                                      </p:cBhvr>
                                      <p:tavLst>
                                        <p:tav tm="0">
                                          <p:val>
                                            <p:strVal val="#ppt_x+#ppt_w*1.125000"/>
                                          </p:val>
                                        </p:tav>
                                        <p:tav tm="100000">
                                          <p:val>
                                            <p:strVal val="#ppt_x"/>
                                          </p:val>
                                        </p:tav>
                                      </p:tavLst>
                                    </p:anim>
                                    <p:animEffect transition="in" filter="wipe(left)">
                                      <p:cBhvr>
                                        <p:cTn id="48" dur="500"/>
                                        <p:tgtEl>
                                          <p:spTgt spid="48"/>
                                        </p:tgtEl>
                                      </p:cBhvr>
                                    </p:animEffect>
                                  </p:childTnLst>
                                </p:cTn>
                              </p:par>
                            </p:childTnLst>
                          </p:cTn>
                        </p:par>
                        <p:par>
                          <p:cTn id="49" fill="hold">
                            <p:stCondLst>
                              <p:cond delay="4350"/>
                            </p:stCondLst>
                            <p:childTnLst>
                              <p:par>
                                <p:cTn id="50" presetID="12" presetClass="entr" presetSubtype="8"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additive="base">
                                        <p:cTn id="52" dur="500"/>
                                        <p:tgtEl>
                                          <p:spTgt spid="41"/>
                                        </p:tgtEl>
                                        <p:attrNameLst>
                                          <p:attrName>ppt_x</p:attrName>
                                        </p:attrNameLst>
                                      </p:cBhvr>
                                      <p:tavLst>
                                        <p:tav tm="0">
                                          <p:val>
                                            <p:strVal val="#ppt_x-#ppt_w*1.125000"/>
                                          </p:val>
                                        </p:tav>
                                        <p:tav tm="100000">
                                          <p:val>
                                            <p:strVal val="#ppt_x"/>
                                          </p:val>
                                        </p:tav>
                                      </p:tavLst>
                                    </p:anim>
                                    <p:animEffect transition="in" filter="wipe(right)">
                                      <p:cBhvr>
                                        <p:cTn id="53" dur="500"/>
                                        <p:tgtEl>
                                          <p:spTgt spid="41"/>
                                        </p:tgtEl>
                                      </p:cBhvr>
                                    </p:animEffect>
                                  </p:childTnLst>
                                </p:cTn>
                              </p:par>
                            </p:childTnLst>
                          </p:cTn>
                        </p:par>
                        <p:par>
                          <p:cTn id="54" fill="hold">
                            <p:stCondLst>
                              <p:cond delay="4850"/>
                            </p:stCondLst>
                            <p:childTnLst>
                              <p:par>
                                <p:cTn id="55" presetID="12" presetClass="entr" presetSubtype="8" fill="hold"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slide(fromLeft)">
                                      <p:cBhvr>
                                        <p:cTn id="57" dur="500"/>
                                        <p:tgtEl>
                                          <p:spTgt spid="17"/>
                                        </p:tgtEl>
                                      </p:cBhvr>
                                    </p:animEffect>
                                  </p:childTnLst>
                                </p:cTn>
                              </p:par>
                            </p:childTnLst>
                          </p:cTn>
                        </p:par>
                        <p:par>
                          <p:cTn id="58" fill="hold">
                            <p:stCondLst>
                              <p:cond delay="5350"/>
                            </p:stCondLst>
                            <p:childTnLst>
                              <p:par>
                                <p:cTn id="59" presetID="1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p:tgtEl>
                                          <p:spTgt spid="20"/>
                                        </p:tgtEl>
                                        <p:attrNameLst>
                                          <p:attrName>ppt_x</p:attrName>
                                        </p:attrNameLst>
                                      </p:cBhvr>
                                      <p:tavLst>
                                        <p:tav tm="0">
                                          <p:val>
                                            <p:strVal val="#ppt_x+#ppt_w*1.125000"/>
                                          </p:val>
                                        </p:tav>
                                        <p:tav tm="100000">
                                          <p:val>
                                            <p:strVal val="#ppt_x"/>
                                          </p:val>
                                        </p:tav>
                                      </p:tavLst>
                                    </p:anim>
                                    <p:animEffect transition="in" filter="wipe(left)">
                                      <p:cBhvr>
                                        <p:cTn id="62" dur="500"/>
                                        <p:tgtEl>
                                          <p:spTgt spid="20"/>
                                        </p:tgtEl>
                                      </p:cBhvr>
                                    </p:animEffect>
                                  </p:childTnLst>
                                </p:cTn>
                              </p:par>
                            </p:childTnLst>
                          </p:cTn>
                        </p:par>
                        <p:par>
                          <p:cTn id="63" fill="hold">
                            <p:stCondLst>
                              <p:cond delay="5850"/>
                            </p:stCondLst>
                            <p:childTnLst>
                              <p:par>
                                <p:cTn id="64" presetID="12" presetClass="entr" presetSubtype="8" fill="hold" nodeType="afterEffect">
                                  <p:stCondLst>
                                    <p:cond delay="0"/>
                                  </p:stCondLst>
                                  <p:childTnLst>
                                    <p:set>
                                      <p:cBhvr>
                                        <p:cTn id="65" dur="1" fill="hold">
                                          <p:stCondLst>
                                            <p:cond delay="0"/>
                                          </p:stCondLst>
                                        </p:cTn>
                                        <p:tgtEl>
                                          <p:spTgt spid="55"/>
                                        </p:tgtEl>
                                        <p:attrNameLst>
                                          <p:attrName>style.visibility</p:attrName>
                                        </p:attrNameLst>
                                      </p:cBhvr>
                                      <p:to>
                                        <p:strVal val="visible"/>
                                      </p:to>
                                    </p:set>
                                    <p:anim calcmode="lin" valueType="num">
                                      <p:cBhvr additive="base">
                                        <p:cTn id="66" dur="500"/>
                                        <p:tgtEl>
                                          <p:spTgt spid="55"/>
                                        </p:tgtEl>
                                        <p:attrNameLst>
                                          <p:attrName>ppt_x</p:attrName>
                                        </p:attrNameLst>
                                      </p:cBhvr>
                                      <p:tavLst>
                                        <p:tav tm="0">
                                          <p:val>
                                            <p:strVal val="#ppt_x-#ppt_w*1.125000"/>
                                          </p:val>
                                        </p:tav>
                                        <p:tav tm="100000">
                                          <p:val>
                                            <p:strVal val="#ppt_x"/>
                                          </p:val>
                                        </p:tav>
                                      </p:tavLst>
                                    </p:anim>
                                    <p:animEffect transition="in" filter="wipe(right)">
                                      <p:cBhvr>
                                        <p:cTn id="6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Text Placeholder 3"/>
          <p:cNvSpPr txBox="1"/>
          <p:nvPr/>
        </p:nvSpPr>
        <p:spPr>
          <a:xfrm>
            <a:off x="1417340" y="1423558"/>
            <a:ext cx="1636244" cy="1636244"/>
          </a:xfrm>
          <a:prstGeom prst="ellipse">
            <a:avLst/>
          </a:prstGeom>
          <a:solidFill>
            <a:srgbClr val="4CA6C6"/>
          </a:solidFill>
        </p:spPr>
        <p:txBody>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微软雅黑" pitchFamily="34" charset="-122"/>
                <a:ea typeface="微软雅黑" pitchFamily="34" charset="-122"/>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spcBef>
                <a:spcPts val="0"/>
              </a:spcBef>
              <a:buNone/>
            </a:pPr>
            <a:endParaRPr lang="en-US" sz="1598" dirty="0">
              <a:latin typeface="+mn-lt"/>
              <a:ea typeface="+mn-ea"/>
              <a:cs typeface="+mn-ea"/>
              <a:sym typeface="+mn-lt"/>
            </a:endParaRPr>
          </a:p>
        </p:txBody>
      </p:sp>
      <p:sp>
        <p:nvSpPr>
          <p:cNvPr id="11" name="Text Placeholder 4"/>
          <p:cNvSpPr txBox="1"/>
          <p:nvPr/>
        </p:nvSpPr>
        <p:spPr>
          <a:xfrm>
            <a:off x="3876971" y="1431460"/>
            <a:ext cx="1636244" cy="1636244"/>
          </a:xfrm>
          <a:prstGeom prst="ellipse">
            <a:avLst/>
          </a:prstGeom>
          <a:solidFill>
            <a:srgbClr val="4CA6C6"/>
          </a:solidFill>
        </p:spPr>
        <p:txBody>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微软雅黑" pitchFamily="34" charset="-122"/>
                <a:ea typeface="微软雅黑" pitchFamily="34" charset="-122"/>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spcBef>
                <a:spcPts val="0"/>
              </a:spcBef>
              <a:buNone/>
            </a:pPr>
            <a:endParaRPr lang="en-US" sz="1598" dirty="0">
              <a:latin typeface="+mn-lt"/>
              <a:ea typeface="+mn-ea"/>
              <a:cs typeface="+mn-ea"/>
              <a:sym typeface="+mn-lt"/>
            </a:endParaRPr>
          </a:p>
        </p:txBody>
      </p:sp>
      <p:sp>
        <p:nvSpPr>
          <p:cNvPr id="12" name="Text Placeholder 5"/>
          <p:cNvSpPr txBox="1"/>
          <p:nvPr/>
        </p:nvSpPr>
        <p:spPr>
          <a:xfrm>
            <a:off x="6336602" y="1431460"/>
            <a:ext cx="1636244" cy="1636244"/>
          </a:xfrm>
          <a:prstGeom prst="ellipse">
            <a:avLst/>
          </a:prstGeom>
          <a:solidFill>
            <a:srgbClr val="4CA6C6"/>
          </a:solidFill>
        </p:spPr>
        <p:txBody>
          <a:bodyPr/>
          <a:lst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微软雅黑" pitchFamily="34" charset="-122"/>
                <a:ea typeface="微软雅黑" pitchFamily="34" charset="-122"/>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a:lstStyle>
          <a:p>
            <a:pPr marL="0" indent="0">
              <a:spcBef>
                <a:spcPts val="0"/>
              </a:spcBef>
              <a:buNone/>
            </a:pPr>
            <a:endParaRPr lang="en-US" sz="1598" dirty="0">
              <a:latin typeface="+mn-lt"/>
              <a:ea typeface="+mn-ea"/>
              <a:cs typeface="+mn-ea"/>
              <a:sym typeface="+mn-lt"/>
            </a:endParaRPr>
          </a:p>
        </p:txBody>
      </p:sp>
      <p:sp>
        <p:nvSpPr>
          <p:cNvPr id="13" name="Right Arrow 10"/>
          <p:cNvSpPr/>
          <p:nvPr/>
        </p:nvSpPr>
        <p:spPr>
          <a:xfrm rot="16200000" flipV="1">
            <a:off x="1137307" y="2038591"/>
            <a:ext cx="692590" cy="467498"/>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98">
              <a:cs typeface="+mn-ea"/>
              <a:sym typeface="+mn-lt"/>
            </a:endParaRPr>
          </a:p>
        </p:txBody>
      </p:sp>
      <p:sp>
        <p:nvSpPr>
          <p:cNvPr id="14" name="Right Arrow 11"/>
          <p:cNvSpPr/>
          <p:nvPr/>
        </p:nvSpPr>
        <p:spPr>
          <a:xfrm rot="16200000" flipV="1">
            <a:off x="3597154" y="2038591"/>
            <a:ext cx="692590" cy="467498"/>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98">
              <a:cs typeface="+mn-ea"/>
              <a:sym typeface="+mn-lt"/>
            </a:endParaRPr>
          </a:p>
        </p:txBody>
      </p:sp>
      <p:sp>
        <p:nvSpPr>
          <p:cNvPr id="15" name="Right Arrow 12"/>
          <p:cNvSpPr/>
          <p:nvPr/>
        </p:nvSpPr>
        <p:spPr>
          <a:xfrm rot="5400000" flipV="1">
            <a:off x="6071797" y="2038591"/>
            <a:ext cx="692590" cy="467498"/>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598">
              <a:cs typeface="+mn-ea"/>
              <a:sym typeface="+mn-lt"/>
            </a:endParaRPr>
          </a:p>
        </p:txBody>
      </p:sp>
      <p:grpSp>
        <p:nvGrpSpPr>
          <p:cNvPr id="16" name="组合 15"/>
          <p:cNvGrpSpPr/>
          <p:nvPr/>
        </p:nvGrpSpPr>
        <p:grpSpPr>
          <a:xfrm>
            <a:off x="1236905" y="3373881"/>
            <a:ext cx="1997243" cy="1154075"/>
            <a:chOff x="1687778" y="4584791"/>
            <a:chExt cx="2343898" cy="992595"/>
          </a:xfrm>
        </p:grpSpPr>
        <p:sp>
          <p:nvSpPr>
            <p:cNvPr id="17" name="文本框 16"/>
            <p:cNvSpPr txBox="1"/>
            <p:nvPr/>
          </p:nvSpPr>
          <p:spPr>
            <a:xfrm>
              <a:off x="1687778" y="4872230"/>
              <a:ext cx="2343898" cy="705156"/>
            </a:xfrm>
            <a:prstGeom prst="rect">
              <a:avLst/>
            </a:prstGeom>
          </p:spPr>
          <p:txBody>
            <a:bodyPr vert="horz" lIns="91355" tIns="45678" rIns="91355" bIns="45678" rtlCol="0" anchor="t">
              <a:noAutofit/>
            </a:bodyPr>
            <a:lstStyle>
              <a:lvl1pPr indent="0">
                <a:lnSpc>
                  <a:spcPct val="150000"/>
                </a:lnSpc>
                <a:spcBef>
                  <a:spcPct val="30000"/>
                </a:spcBef>
                <a:buFont typeface="Arial"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itchFamily="34" charset="0"/>
                <a:buNone/>
                <a:defRPr lang="zh-CN" sz="1600"/>
              </a:lvl6pPr>
              <a:lvl7pPr indent="0">
                <a:lnSpc>
                  <a:spcPct val="90000"/>
                </a:lnSpc>
                <a:spcBef>
                  <a:spcPct val="30000"/>
                </a:spcBef>
                <a:buFont typeface="Arial" pitchFamily="34" charset="0"/>
                <a:buNone/>
                <a:defRPr lang="zh-CN" sz="1600"/>
              </a:lvl7pPr>
              <a:lvl8pPr indent="0">
                <a:lnSpc>
                  <a:spcPct val="90000"/>
                </a:lnSpc>
                <a:spcBef>
                  <a:spcPct val="30000"/>
                </a:spcBef>
                <a:buFont typeface="Arial" pitchFamily="34" charset="0"/>
                <a:buNone/>
                <a:defRPr lang="zh-CN" sz="1600"/>
              </a:lvl8pPr>
              <a:lvl9pPr indent="0">
                <a:lnSpc>
                  <a:spcPct val="90000"/>
                </a:lnSpc>
                <a:spcBef>
                  <a:spcPct val="30000"/>
                </a:spcBef>
                <a:buFont typeface="Arial" pitchFamily="34" charset="0"/>
                <a:buNone/>
                <a:defRPr lang="zh-CN" sz="1600"/>
              </a:lvl9pPr>
            </a:lstStyle>
            <a:p>
              <a:pPr algn="ctr">
                <a:lnSpc>
                  <a:spcPct val="120000"/>
                </a:lnSpc>
                <a:spcBef>
                  <a:spcPct val="0"/>
                </a:spcBef>
              </a:pPr>
              <a:r>
                <a:rPr lang="zh-CN" altLang="en-US" sz="105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在此录入上述图表的综合描述说明，在此录入上述图表的综合描述说明，在此录入上述图表的综合描述说明。</a:t>
              </a:r>
            </a:p>
          </p:txBody>
        </p:sp>
        <p:sp>
          <p:nvSpPr>
            <p:cNvPr id="18" name="文本框 17"/>
            <p:cNvSpPr txBox="1"/>
            <p:nvPr/>
          </p:nvSpPr>
          <p:spPr>
            <a:xfrm>
              <a:off x="2269776" y="4584791"/>
              <a:ext cx="1179908" cy="290908"/>
            </a:xfrm>
            <a:prstGeom prst="rect">
              <a:avLst/>
            </a:prstGeom>
            <a:noFill/>
          </p:spPr>
          <p:txBody>
            <a:bodyPr wrap="none" rtlCol="0">
              <a:spAutoFit/>
            </a:bodyPr>
            <a:lstStyle/>
            <a:p>
              <a:pPr algn="ctr"/>
              <a:r>
                <a:rPr lang="zh-CN" altLang="en-US" sz="1598" b="1" dirty="0">
                  <a:solidFill>
                    <a:srgbClr val="4CA6C6"/>
                  </a:solidFill>
                  <a:cs typeface="+mn-ea"/>
                  <a:sym typeface="+mn-lt"/>
                </a:rPr>
                <a:t>添加内容</a:t>
              </a:r>
            </a:p>
          </p:txBody>
        </p:sp>
      </p:grpSp>
      <p:sp>
        <p:nvSpPr>
          <p:cNvPr id="19" name="文本框 18"/>
          <p:cNvSpPr txBox="1"/>
          <p:nvPr/>
        </p:nvSpPr>
        <p:spPr>
          <a:xfrm>
            <a:off x="1787445" y="2087999"/>
            <a:ext cx="1031547" cy="346249"/>
          </a:xfrm>
          <a:prstGeom prst="rect">
            <a:avLst/>
          </a:prstGeom>
          <a:noFill/>
        </p:spPr>
        <p:txBody>
          <a:bodyPr wrap="square" rtlCol="0">
            <a:spAutoFit/>
          </a:bodyPr>
          <a:lstStyle/>
          <a:p>
            <a:pPr algn="ctr"/>
            <a:r>
              <a:rPr lang="zh-CN" altLang="en-US" sz="1650" b="1" dirty="0" smtClean="0">
                <a:solidFill>
                  <a:schemeClr val="bg1"/>
                </a:solidFill>
                <a:cs typeface="+mn-ea"/>
                <a:sym typeface="+mn-lt"/>
              </a:rPr>
              <a:t>标题</a:t>
            </a:r>
            <a:endParaRPr lang="zh-CN" altLang="en-US" sz="1650" b="1" dirty="0">
              <a:solidFill>
                <a:schemeClr val="bg1"/>
              </a:solidFill>
              <a:cs typeface="+mn-ea"/>
              <a:sym typeface="+mn-lt"/>
            </a:endParaRPr>
          </a:p>
        </p:txBody>
      </p:sp>
      <p:sp>
        <p:nvSpPr>
          <p:cNvPr id="20" name="文本框 19"/>
          <p:cNvSpPr txBox="1"/>
          <p:nvPr/>
        </p:nvSpPr>
        <p:spPr>
          <a:xfrm>
            <a:off x="4270665" y="2087999"/>
            <a:ext cx="1031547" cy="346249"/>
          </a:xfrm>
          <a:prstGeom prst="rect">
            <a:avLst/>
          </a:prstGeom>
          <a:noFill/>
        </p:spPr>
        <p:txBody>
          <a:bodyPr wrap="square" rtlCol="0">
            <a:spAutoFit/>
          </a:bodyPr>
          <a:lstStyle/>
          <a:p>
            <a:pPr algn="ctr"/>
            <a:r>
              <a:rPr lang="zh-CN" altLang="en-US" sz="1650" b="1" dirty="0" smtClean="0">
                <a:solidFill>
                  <a:schemeClr val="bg1"/>
                </a:solidFill>
                <a:cs typeface="+mn-ea"/>
                <a:sym typeface="+mn-lt"/>
              </a:rPr>
              <a:t>标题</a:t>
            </a:r>
            <a:endParaRPr lang="zh-CN" altLang="en-US" sz="1650" b="1" dirty="0">
              <a:solidFill>
                <a:schemeClr val="bg1"/>
              </a:solidFill>
              <a:cs typeface="+mn-ea"/>
              <a:sym typeface="+mn-lt"/>
            </a:endParaRPr>
          </a:p>
        </p:txBody>
      </p:sp>
      <p:sp>
        <p:nvSpPr>
          <p:cNvPr id="21" name="文本框 20"/>
          <p:cNvSpPr txBox="1"/>
          <p:nvPr/>
        </p:nvSpPr>
        <p:spPr>
          <a:xfrm>
            <a:off x="6706707" y="2087999"/>
            <a:ext cx="1031547" cy="346249"/>
          </a:xfrm>
          <a:prstGeom prst="rect">
            <a:avLst/>
          </a:prstGeom>
          <a:noFill/>
        </p:spPr>
        <p:txBody>
          <a:bodyPr wrap="square" rtlCol="0">
            <a:spAutoFit/>
          </a:bodyPr>
          <a:lstStyle/>
          <a:p>
            <a:pPr algn="ctr"/>
            <a:r>
              <a:rPr lang="zh-CN" altLang="en-US" sz="1650" b="1" dirty="0" smtClean="0">
                <a:solidFill>
                  <a:schemeClr val="bg1"/>
                </a:solidFill>
                <a:cs typeface="+mn-ea"/>
                <a:sym typeface="+mn-lt"/>
              </a:rPr>
              <a:t>标题</a:t>
            </a:r>
            <a:endParaRPr lang="zh-CN" altLang="en-US" sz="1650" b="1" dirty="0">
              <a:solidFill>
                <a:schemeClr val="bg1"/>
              </a:solidFill>
              <a:cs typeface="+mn-ea"/>
              <a:sym typeface="+mn-lt"/>
            </a:endParaRPr>
          </a:p>
        </p:txBody>
      </p:sp>
      <p:grpSp>
        <p:nvGrpSpPr>
          <p:cNvPr id="22" name="组合 21"/>
          <p:cNvGrpSpPr/>
          <p:nvPr/>
        </p:nvGrpSpPr>
        <p:grpSpPr>
          <a:xfrm>
            <a:off x="3696688" y="3373881"/>
            <a:ext cx="1997243" cy="1154075"/>
            <a:chOff x="1687778" y="4584791"/>
            <a:chExt cx="2343898" cy="992595"/>
          </a:xfrm>
        </p:grpSpPr>
        <p:sp>
          <p:nvSpPr>
            <p:cNvPr id="23" name="文本框 22"/>
            <p:cNvSpPr txBox="1"/>
            <p:nvPr/>
          </p:nvSpPr>
          <p:spPr>
            <a:xfrm>
              <a:off x="1687778" y="4872230"/>
              <a:ext cx="2343898" cy="705156"/>
            </a:xfrm>
            <a:prstGeom prst="rect">
              <a:avLst/>
            </a:prstGeom>
          </p:spPr>
          <p:txBody>
            <a:bodyPr vert="horz" lIns="91355" tIns="45678" rIns="91355" bIns="45678" rtlCol="0" anchor="t">
              <a:noAutofit/>
            </a:bodyPr>
            <a:lstStyle>
              <a:lvl1pPr indent="0">
                <a:lnSpc>
                  <a:spcPct val="150000"/>
                </a:lnSpc>
                <a:spcBef>
                  <a:spcPct val="30000"/>
                </a:spcBef>
                <a:buFont typeface="Arial"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itchFamily="34" charset="0"/>
                <a:buNone/>
                <a:defRPr lang="zh-CN" sz="1600"/>
              </a:lvl6pPr>
              <a:lvl7pPr indent="0">
                <a:lnSpc>
                  <a:spcPct val="90000"/>
                </a:lnSpc>
                <a:spcBef>
                  <a:spcPct val="30000"/>
                </a:spcBef>
                <a:buFont typeface="Arial" pitchFamily="34" charset="0"/>
                <a:buNone/>
                <a:defRPr lang="zh-CN" sz="1600"/>
              </a:lvl7pPr>
              <a:lvl8pPr indent="0">
                <a:lnSpc>
                  <a:spcPct val="90000"/>
                </a:lnSpc>
                <a:spcBef>
                  <a:spcPct val="30000"/>
                </a:spcBef>
                <a:buFont typeface="Arial" pitchFamily="34" charset="0"/>
                <a:buNone/>
                <a:defRPr lang="zh-CN" sz="1600"/>
              </a:lvl8pPr>
              <a:lvl9pPr indent="0">
                <a:lnSpc>
                  <a:spcPct val="90000"/>
                </a:lnSpc>
                <a:spcBef>
                  <a:spcPct val="30000"/>
                </a:spcBef>
                <a:buFont typeface="Arial" pitchFamily="34" charset="0"/>
                <a:buNone/>
                <a:defRPr lang="zh-CN" sz="1600"/>
              </a:lvl9pPr>
            </a:lstStyle>
            <a:p>
              <a:pPr algn="ctr">
                <a:lnSpc>
                  <a:spcPct val="120000"/>
                </a:lnSpc>
                <a:spcBef>
                  <a:spcPct val="0"/>
                </a:spcBef>
              </a:pPr>
              <a:r>
                <a:rPr lang="zh-CN" altLang="en-US" sz="105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在此录入上述图表的综合描述说明，在此录入上述图表的综合描述说明，在此录入上述图表的综合描述说明。</a:t>
              </a:r>
            </a:p>
          </p:txBody>
        </p:sp>
        <p:sp>
          <p:nvSpPr>
            <p:cNvPr id="24" name="文本框 23"/>
            <p:cNvSpPr txBox="1"/>
            <p:nvPr/>
          </p:nvSpPr>
          <p:spPr>
            <a:xfrm>
              <a:off x="2269776" y="4584791"/>
              <a:ext cx="1179908" cy="290908"/>
            </a:xfrm>
            <a:prstGeom prst="rect">
              <a:avLst/>
            </a:prstGeom>
            <a:noFill/>
          </p:spPr>
          <p:txBody>
            <a:bodyPr wrap="none" rtlCol="0">
              <a:spAutoFit/>
            </a:bodyPr>
            <a:lstStyle/>
            <a:p>
              <a:pPr algn="ctr"/>
              <a:r>
                <a:rPr lang="zh-CN" altLang="en-US" sz="1598" b="1" dirty="0">
                  <a:solidFill>
                    <a:srgbClr val="4CA6C6"/>
                  </a:solidFill>
                  <a:cs typeface="+mn-ea"/>
                  <a:sym typeface="+mn-lt"/>
                </a:rPr>
                <a:t>添加内容</a:t>
              </a:r>
            </a:p>
          </p:txBody>
        </p:sp>
      </p:grpSp>
      <p:grpSp>
        <p:nvGrpSpPr>
          <p:cNvPr id="25" name="组合 24"/>
          <p:cNvGrpSpPr/>
          <p:nvPr/>
        </p:nvGrpSpPr>
        <p:grpSpPr>
          <a:xfrm>
            <a:off x="6156102" y="3373881"/>
            <a:ext cx="1997243" cy="1154075"/>
            <a:chOff x="1687778" y="4584791"/>
            <a:chExt cx="2343898" cy="992595"/>
          </a:xfrm>
        </p:grpSpPr>
        <p:sp>
          <p:nvSpPr>
            <p:cNvPr id="26" name="文本框 25"/>
            <p:cNvSpPr txBox="1"/>
            <p:nvPr/>
          </p:nvSpPr>
          <p:spPr>
            <a:xfrm>
              <a:off x="1687778" y="4872230"/>
              <a:ext cx="2343898" cy="705156"/>
            </a:xfrm>
            <a:prstGeom prst="rect">
              <a:avLst/>
            </a:prstGeom>
          </p:spPr>
          <p:txBody>
            <a:bodyPr vert="horz" lIns="91355" tIns="45678" rIns="91355" bIns="45678" rtlCol="0" anchor="t">
              <a:noAutofit/>
            </a:bodyPr>
            <a:lstStyle>
              <a:lvl1pPr indent="0">
                <a:lnSpc>
                  <a:spcPct val="150000"/>
                </a:lnSpc>
                <a:spcBef>
                  <a:spcPct val="30000"/>
                </a:spcBef>
                <a:buFont typeface="Arial"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itchFamily="34" charset="0"/>
                <a:buNone/>
                <a:defRPr lang="zh-CN" sz="1600"/>
              </a:lvl6pPr>
              <a:lvl7pPr indent="0">
                <a:lnSpc>
                  <a:spcPct val="90000"/>
                </a:lnSpc>
                <a:spcBef>
                  <a:spcPct val="30000"/>
                </a:spcBef>
                <a:buFont typeface="Arial" pitchFamily="34" charset="0"/>
                <a:buNone/>
                <a:defRPr lang="zh-CN" sz="1600"/>
              </a:lvl7pPr>
              <a:lvl8pPr indent="0">
                <a:lnSpc>
                  <a:spcPct val="90000"/>
                </a:lnSpc>
                <a:spcBef>
                  <a:spcPct val="30000"/>
                </a:spcBef>
                <a:buFont typeface="Arial" pitchFamily="34" charset="0"/>
                <a:buNone/>
                <a:defRPr lang="zh-CN" sz="1600"/>
              </a:lvl8pPr>
              <a:lvl9pPr indent="0">
                <a:lnSpc>
                  <a:spcPct val="90000"/>
                </a:lnSpc>
                <a:spcBef>
                  <a:spcPct val="30000"/>
                </a:spcBef>
                <a:buFont typeface="Arial" pitchFamily="34" charset="0"/>
                <a:buNone/>
                <a:defRPr lang="zh-CN" sz="1600"/>
              </a:lvl9pPr>
            </a:lstStyle>
            <a:p>
              <a:pPr algn="ctr">
                <a:lnSpc>
                  <a:spcPct val="120000"/>
                </a:lnSpc>
                <a:spcBef>
                  <a:spcPct val="0"/>
                </a:spcBef>
              </a:pPr>
              <a:r>
                <a:rPr lang="zh-CN" altLang="en-US" sz="105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在此录入上述图表的综合描述说明，在此录入上述图表的综合描述说明，在此录入上述图表的综合描述说明。</a:t>
              </a:r>
            </a:p>
          </p:txBody>
        </p:sp>
        <p:sp>
          <p:nvSpPr>
            <p:cNvPr id="27" name="文本框 26"/>
            <p:cNvSpPr txBox="1"/>
            <p:nvPr/>
          </p:nvSpPr>
          <p:spPr>
            <a:xfrm>
              <a:off x="2269776" y="4584791"/>
              <a:ext cx="1179908" cy="290908"/>
            </a:xfrm>
            <a:prstGeom prst="rect">
              <a:avLst/>
            </a:prstGeom>
            <a:noFill/>
          </p:spPr>
          <p:txBody>
            <a:bodyPr wrap="none" rtlCol="0">
              <a:spAutoFit/>
            </a:bodyPr>
            <a:lstStyle/>
            <a:p>
              <a:pPr algn="ctr"/>
              <a:r>
                <a:rPr lang="zh-CN" altLang="en-US" sz="1598" b="1" dirty="0">
                  <a:solidFill>
                    <a:srgbClr val="4CA6C6"/>
                  </a:solidFill>
                  <a:cs typeface="+mn-ea"/>
                  <a:sym typeface="+mn-lt"/>
                </a:rPr>
                <a:t>添加内容</a:t>
              </a:r>
            </a:p>
          </p:txBody>
        </p:sp>
      </p:grpSp>
    </p:spTree>
    <p:extLst>
      <p:ext uri="{BB962C8B-B14F-4D97-AF65-F5344CB8AC3E}">
        <p14:creationId xmlns:p14="http://schemas.microsoft.com/office/powerpoint/2010/main" val="14050150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42" presetClass="entr" presetSubtype="0" fill="hold" grpId="0" nodeType="afterEffect">
                                  <p:stCondLst>
                                    <p:cond delay="0"/>
                                  </p:stCondLst>
                                  <p:childTnLst>
                                    <p:set>
                                      <p:cBhvr>
                                        <p:cTn id="24" dur="1" fill="hold">
                                          <p:stCondLst>
                                            <p:cond delay="0"/>
                                          </p:stCondLst>
                                        </p:cTn>
                                        <p:tgtEl>
                                          <p:spTgt spid="10">
                                            <p:bg/>
                                          </p:spTgt>
                                        </p:tgtEl>
                                        <p:attrNameLst>
                                          <p:attrName>style.visibility</p:attrName>
                                        </p:attrNameLst>
                                      </p:cBhvr>
                                      <p:to>
                                        <p:strVal val="visible"/>
                                      </p:to>
                                    </p:set>
                                    <p:animEffect transition="in" filter="fade">
                                      <p:cBhvr>
                                        <p:cTn id="25" dur="750"/>
                                        <p:tgtEl>
                                          <p:spTgt spid="10">
                                            <p:bg/>
                                          </p:spTgt>
                                        </p:tgtEl>
                                      </p:cBhvr>
                                    </p:animEffect>
                                    <p:anim calcmode="lin" valueType="num">
                                      <p:cBhvr>
                                        <p:cTn id="26" dur="750" fill="hold"/>
                                        <p:tgtEl>
                                          <p:spTgt spid="10">
                                            <p:bg/>
                                          </p:spTgt>
                                        </p:tgtEl>
                                        <p:attrNameLst>
                                          <p:attrName>ppt_x</p:attrName>
                                        </p:attrNameLst>
                                      </p:cBhvr>
                                      <p:tavLst>
                                        <p:tav tm="0">
                                          <p:val>
                                            <p:strVal val="#ppt_x"/>
                                          </p:val>
                                        </p:tav>
                                        <p:tav tm="100000">
                                          <p:val>
                                            <p:strVal val="#ppt_x"/>
                                          </p:val>
                                        </p:tav>
                                      </p:tavLst>
                                    </p:anim>
                                    <p:anim calcmode="lin" valueType="num">
                                      <p:cBhvr>
                                        <p:cTn id="27" dur="750" fill="hold"/>
                                        <p:tgtEl>
                                          <p:spTgt spid="10">
                                            <p:bg/>
                                          </p:spTgt>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ppt_x</p:attrName>
                                        </p:attrNameLst>
                                      </p:cBhvr>
                                      <p:tavLst>
                                        <p:tav tm="0">
                                          <p:val>
                                            <p:strVal val="#ppt_x"/>
                                          </p:val>
                                        </p:tav>
                                        <p:tav tm="100000">
                                          <p:val>
                                            <p:strVal val="#ppt_x"/>
                                          </p:val>
                                        </p:tav>
                                      </p:tavLst>
                                    </p:anim>
                                    <p:anim calcmode="lin" valueType="num">
                                      <p:cBhvr>
                                        <p:cTn id="32" dur="750" fill="hold"/>
                                        <p:tgtEl>
                                          <p:spTgt spid="13"/>
                                        </p:tgtEl>
                                        <p:attrNameLst>
                                          <p:attrName>ppt_y</p:attrName>
                                        </p:attrNameLst>
                                      </p:cBhvr>
                                      <p:tavLst>
                                        <p:tav tm="0">
                                          <p:val>
                                            <p:strVal val="#ppt_y+.1"/>
                                          </p:val>
                                        </p:tav>
                                        <p:tav tm="100000">
                                          <p:val>
                                            <p:strVal val="#ppt_y"/>
                                          </p:val>
                                        </p:tav>
                                      </p:tavLst>
                                    </p:anim>
                                  </p:childTnLst>
                                </p:cTn>
                              </p:par>
                            </p:childTnLst>
                          </p:cTn>
                        </p:par>
                        <p:par>
                          <p:cTn id="33" fill="hold">
                            <p:stCondLst>
                              <p:cond delay="21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300"/>
                                        <p:tgtEl>
                                          <p:spTgt spid="19"/>
                                        </p:tgtEl>
                                      </p:cBhvr>
                                    </p:animEffect>
                                  </p:childTnLst>
                                </p:cTn>
                              </p:par>
                            </p:childTnLst>
                          </p:cTn>
                        </p:par>
                        <p:par>
                          <p:cTn id="37" fill="hold">
                            <p:stCondLst>
                              <p:cond delay="2400"/>
                            </p:stCondLst>
                            <p:childTnLst>
                              <p:par>
                                <p:cTn id="38" presetID="22" presetClass="entr" presetSubtype="1"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wipe(up)">
                                      <p:cBhvr>
                                        <p:cTn id="40" dur="500"/>
                                        <p:tgtEl>
                                          <p:spTgt spid="16"/>
                                        </p:tgtEl>
                                      </p:cBhvr>
                                    </p:animEffect>
                                  </p:childTnLst>
                                </p:cTn>
                              </p:par>
                            </p:childTnLst>
                          </p:cTn>
                        </p:par>
                        <p:par>
                          <p:cTn id="41" fill="hold">
                            <p:stCondLst>
                              <p:cond delay="2900"/>
                            </p:stCondLst>
                            <p:childTnLst>
                              <p:par>
                                <p:cTn id="42" presetID="42" presetClass="entr" presetSubtype="0" fill="hold" grpId="0" nodeType="afterEffect">
                                  <p:stCondLst>
                                    <p:cond delay="0"/>
                                  </p:stCondLst>
                                  <p:childTnLst>
                                    <p:set>
                                      <p:cBhvr>
                                        <p:cTn id="43" dur="1" fill="hold">
                                          <p:stCondLst>
                                            <p:cond delay="0"/>
                                          </p:stCondLst>
                                        </p:cTn>
                                        <p:tgtEl>
                                          <p:spTgt spid="11">
                                            <p:bg/>
                                          </p:spTgt>
                                        </p:tgtEl>
                                        <p:attrNameLst>
                                          <p:attrName>style.visibility</p:attrName>
                                        </p:attrNameLst>
                                      </p:cBhvr>
                                      <p:to>
                                        <p:strVal val="visible"/>
                                      </p:to>
                                    </p:set>
                                    <p:animEffect transition="in" filter="fade">
                                      <p:cBhvr>
                                        <p:cTn id="44" dur="750"/>
                                        <p:tgtEl>
                                          <p:spTgt spid="11">
                                            <p:bg/>
                                          </p:spTgt>
                                        </p:tgtEl>
                                      </p:cBhvr>
                                    </p:animEffect>
                                    <p:anim calcmode="lin" valueType="num">
                                      <p:cBhvr>
                                        <p:cTn id="45" dur="750" fill="hold"/>
                                        <p:tgtEl>
                                          <p:spTgt spid="11">
                                            <p:bg/>
                                          </p:spTgt>
                                        </p:tgtEl>
                                        <p:attrNameLst>
                                          <p:attrName>ppt_x</p:attrName>
                                        </p:attrNameLst>
                                      </p:cBhvr>
                                      <p:tavLst>
                                        <p:tav tm="0">
                                          <p:val>
                                            <p:strVal val="#ppt_x"/>
                                          </p:val>
                                        </p:tav>
                                        <p:tav tm="100000">
                                          <p:val>
                                            <p:strVal val="#ppt_x"/>
                                          </p:val>
                                        </p:tav>
                                      </p:tavLst>
                                    </p:anim>
                                    <p:anim calcmode="lin" valueType="num">
                                      <p:cBhvr>
                                        <p:cTn id="46" dur="750" fill="hold"/>
                                        <p:tgtEl>
                                          <p:spTgt spid="11">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750"/>
                                        <p:tgtEl>
                                          <p:spTgt spid="14"/>
                                        </p:tgtEl>
                                      </p:cBhvr>
                                    </p:animEffect>
                                    <p:anim calcmode="lin" valueType="num">
                                      <p:cBhvr>
                                        <p:cTn id="50" dur="750" fill="hold"/>
                                        <p:tgtEl>
                                          <p:spTgt spid="14"/>
                                        </p:tgtEl>
                                        <p:attrNameLst>
                                          <p:attrName>ppt_x</p:attrName>
                                        </p:attrNameLst>
                                      </p:cBhvr>
                                      <p:tavLst>
                                        <p:tav tm="0">
                                          <p:val>
                                            <p:strVal val="#ppt_x"/>
                                          </p:val>
                                        </p:tav>
                                        <p:tav tm="100000">
                                          <p:val>
                                            <p:strVal val="#ppt_x"/>
                                          </p:val>
                                        </p:tav>
                                      </p:tavLst>
                                    </p:anim>
                                    <p:anim calcmode="lin" valueType="num">
                                      <p:cBhvr>
                                        <p:cTn id="51" dur="75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365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300"/>
                                        <p:tgtEl>
                                          <p:spTgt spid="20"/>
                                        </p:tgtEl>
                                      </p:cBhvr>
                                    </p:animEffect>
                                  </p:childTnLst>
                                </p:cTn>
                              </p:par>
                            </p:childTnLst>
                          </p:cTn>
                        </p:par>
                        <p:par>
                          <p:cTn id="56" fill="hold">
                            <p:stCondLst>
                              <p:cond delay="3950"/>
                            </p:stCondLst>
                            <p:childTnLst>
                              <p:par>
                                <p:cTn id="57" presetID="22" presetClass="entr" presetSubtype="1"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up)">
                                      <p:cBhvr>
                                        <p:cTn id="59" dur="500"/>
                                        <p:tgtEl>
                                          <p:spTgt spid="22"/>
                                        </p:tgtEl>
                                      </p:cBhvr>
                                    </p:animEffect>
                                  </p:childTnLst>
                                </p:cTn>
                              </p:par>
                              <p:par>
                                <p:cTn id="60" presetID="47" presetClass="entr" presetSubtype="0" fill="hold" grpId="0" nodeType="withEffect">
                                  <p:stCondLst>
                                    <p:cond delay="250"/>
                                  </p:stCondLst>
                                  <p:childTnLst>
                                    <p:set>
                                      <p:cBhvr>
                                        <p:cTn id="61" dur="1" fill="hold">
                                          <p:stCondLst>
                                            <p:cond delay="0"/>
                                          </p:stCondLst>
                                        </p:cTn>
                                        <p:tgtEl>
                                          <p:spTgt spid="12">
                                            <p:bg/>
                                          </p:spTgt>
                                        </p:tgtEl>
                                        <p:attrNameLst>
                                          <p:attrName>style.visibility</p:attrName>
                                        </p:attrNameLst>
                                      </p:cBhvr>
                                      <p:to>
                                        <p:strVal val="visible"/>
                                      </p:to>
                                    </p:set>
                                    <p:animEffect transition="in" filter="fade">
                                      <p:cBhvr>
                                        <p:cTn id="62" dur="750"/>
                                        <p:tgtEl>
                                          <p:spTgt spid="12">
                                            <p:bg/>
                                          </p:spTgt>
                                        </p:tgtEl>
                                      </p:cBhvr>
                                    </p:animEffect>
                                    <p:anim calcmode="lin" valueType="num">
                                      <p:cBhvr>
                                        <p:cTn id="63" dur="750" fill="hold"/>
                                        <p:tgtEl>
                                          <p:spTgt spid="12">
                                            <p:bg/>
                                          </p:spTgt>
                                        </p:tgtEl>
                                        <p:attrNameLst>
                                          <p:attrName>ppt_x</p:attrName>
                                        </p:attrNameLst>
                                      </p:cBhvr>
                                      <p:tavLst>
                                        <p:tav tm="0">
                                          <p:val>
                                            <p:strVal val="#ppt_x"/>
                                          </p:val>
                                        </p:tav>
                                        <p:tav tm="100000">
                                          <p:val>
                                            <p:strVal val="#ppt_x"/>
                                          </p:val>
                                        </p:tav>
                                      </p:tavLst>
                                    </p:anim>
                                    <p:anim calcmode="lin" valueType="num">
                                      <p:cBhvr>
                                        <p:cTn id="64" dur="750" fill="hold"/>
                                        <p:tgtEl>
                                          <p:spTgt spid="12">
                                            <p:bg/>
                                          </p:spTgt>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25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750"/>
                                        <p:tgtEl>
                                          <p:spTgt spid="15"/>
                                        </p:tgtEl>
                                      </p:cBhvr>
                                    </p:animEffect>
                                    <p:anim calcmode="lin" valueType="num">
                                      <p:cBhvr>
                                        <p:cTn id="68" dur="750" fill="hold"/>
                                        <p:tgtEl>
                                          <p:spTgt spid="15"/>
                                        </p:tgtEl>
                                        <p:attrNameLst>
                                          <p:attrName>ppt_x</p:attrName>
                                        </p:attrNameLst>
                                      </p:cBhvr>
                                      <p:tavLst>
                                        <p:tav tm="0">
                                          <p:val>
                                            <p:strVal val="#ppt_x"/>
                                          </p:val>
                                        </p:tav>
                                        <p:tav tm="100000">
                                          <p:val>
                                            <p:strVal val="#ppt_x"/>
                                          </p:val>
                                        </p:tav>
                                      </p:tavLst>
                                    </p:anim>
                                    <p:anim calcmode="lin" valueType="num">
                                      <p:cBhvr>
                                        <p:cTn id="69" dur="75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4950"/>
                            </p:stCondLst>
                            <p:childTnLst>
                              <p:par>
                                <p:cTn id="71" presetID="10" presetClass="entr" presetSubtype="0"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300"/>
                                        <p:tgtEl>
                                          <p:spTgt spid="21"/>
                                        </p:tgtEl>
                                      </p:cBhvr>
                                    </p:animEffect>
                                  </p:childTnLst>
                                </p:cTn>
                              </p:par>
                            </p:childTnLst>
                          </p:cTn>
                        </p:par>
                        <p:par>
                          <p:cTn id="74" fill="hold">
                            <p:stCondLst>
                              <p:cond delay="5250"/>
                            </p:stCondLst>
                            <p:childTnLst>
                              <p:par>
                                <p:cTn id="75" presetID="22" presetClass="entr" presetSubtype="1"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up)">
                                      <p:cBhvr>
                                        <p:cTn id="7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animBg="1"/>
      <p:bldP spid="11" grpId="0" build="p" animBg="1"/>
      <p:bldP spid="12" grpId="0" build="p" animBg="1"/>
      <p:bldP spid="13" grpId="0" animBg="1"/>
      <p:bldP spid="14" grpId="0" animBg="1"/>
      <p:bldP spid="15" grpId="0" animBg="1"/>
      <p:bldP spid="19"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2778174"/>
            <a:chOff x="170694" y="177982"/>
            <a:chExt cx="3936004" cy="1195856"/>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8" name="平行四边形 7"/>
            <p:cNvSpPr/>
            <p:nvPr/>
          </p:nvSpPr>
          <p:spPr>
            <a:xfrm>
              <a:off x="376965" y="178257"/>
              <a:ext cx="1036076" cy="779005"/>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9" name="文本框 8"/>
            <p:cNvSpPr txBox="1"/>
            <p:nvPr/>
          </p:nvSpPr>
          <p:spPr>
            <a:xfrm>
              <a:off x="650907" y="284178"/>
              <a:ext cx="569115" cy="1089660"/>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cs typeface="+mn-ea"/>
                  <a:sym typeface="+mn-lt"/>
                </a:rPr>
                <a:t>04</a:t>
              </a:r>
              <a:endParaRPr lang="zh-CN" altLang="en-US" sz="8000" dirty="0">
                <a:solidFill>
                  <a:schemeClr val="bg1">
                    <a:lumMod val="95000"/>
                  </a:schemeClr>
                </a:solidFill>
                <a:cs typeface="+mn-ea"/>
                <a:sym typeface="+mn-lt"/>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cs typeface="+mn-ea"/>
                <a:sym typeface="+mn-lt"/>
              </a:rPr>
              <a:t>单击此处添加标题</a:t>
            </a:r>
            <a:endParaRPr lang="en-GB" altLang="zh-CN" sz="3600" b="1" dirty="0">
              <a:solidFill>
                <a:schemeClr val="tx1">
                  <a:lumMod val="75000"/>
                  <a:lumOff val="25000"/>
                </a:schemeClr>
              </a:solidFill>
              <a:cs typeface="+mn-ea"/>
              <a:sym typeface="+mn-lt"/>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cs typeface="+mn-ea"/>
                <a:sym typeface="+mn-lt"/>
              </a:rPr>
              <a:t>点击此处添加副标题文本内容</a:t>
            </a:r>
          </a:p>
        </p:txBody>
      </p:sp>
      <p:grpSp>
        <p:nvGrpSpPr>
          <p:cNvPr id="27" name="组合 26"/>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28" name="椭圆 27"/>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29" name="组合 28"/>
            <p:cNvGrpSpPr/>
            <p:nvPr/>
          </p:nvGrpSpPr>
          <p:grpSpPr>
            <a:xfrm>
              <a:off x="8605283" y="4234099"/>
              <a:ext cx="630396" cy="548323"/>
              <a:chOff x="11250613" y="919163"/>
              <a:chExt cx="573087" cy="498475"/>
            </a:xfrm>
          </p:grpSpPr>
          <p:sp>
            <p:nvSpPr>
              <p:cNvPr id="30"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31"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32" name="组合 31"/>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33" name="椭圆 32"/>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34"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5" name="组合 34"/>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36" name="椭圆 35"/>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37"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8" name="组合 37"/>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39" name="椭圆 38"/>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40"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13106562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14:bounceEnd="53333">
                                          <p:cBhvr additive="base">
                                            <p:cTn id="12" dur="15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14:bounceEnd="53333">
                                          <p:cBhvr additive="base">
                                            <p:cTn id="16" dur="15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14:bounceEnd="53333">
                                          <p:cBhvr additive="base">
                                            <p:cTn id="20" dur="1500" fill="hold"/>
                                            <p:tgtEl>
                                              <p:spTgt spid="38"/>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14:bounceEnd="53333">
                                          <p:cBhvr additive="base">
                                            <p:cTn id="24" dur="1500" fill="hold"/>
                                            <p:tgtEl>
                                              <p:spTgt spid="27"/>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500" fill="hold"/>
                                            <p:tgtEl>
                                              <p:spTgt spid="32"/>
                                            </p:tgtEl>
                                            <p:attrNameLst>
                                              <p:attrName>ppt_x</p:attrName>
                                            </p:attrNameLst>
                                          </p:cBhvr>
                                          <p:tavLst>
                                            <p:tav tm="0">
                                              <p:val>
                                                <p:strVal val="1+#ppt_w/2"/>
                                              </p:val>
                                            </p:tav>
                                            <p:tav tm="100000">
                                              <p:val>
                                                <p:strVal val="#ppt_x"/>
                                              </p:val>
                                            </p:tav>
                                          </p:tavLst>
                                        </p:anim>
                                        <p:anim calcmode="lin" valueType="num">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500" fill="hold"/>
                                            <p:tgtEl>
                                              <p:spTgt spid="35"/>
                                            </p:tgtEl>
                                            <p:attrNameLst>
                                              <p:attrName>ppt_x</p:attrName>
                                            </p:attrNameLst>
                                          </p:cBhvr>
                                          <p:tavLst>
                                            <p:tav tm="0">
                                              <p:val>
                                                <p:strVal val="1+#ppt_w/2"/>
                                              </p:val>
                                            </p:tav>
                                            <p:tav tm="100000">
                                              <p:val>
                                                <p:strVal val="#ppt_x"/>
                                              </p:val>
                                            </p:tav>
                                          </p:tavLst>
                                        </p:anim>
                                        <p:anim calcmode="lin" valueType="num">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1500" fill="hold"/>
                                            <p:tgtEl>
                                              <p:spTgt spid="38"/>
                                            </p:tgtEl>
                                            <p:attrNameLst>
                                              <p:attrName>ppt_x</p:attrName>
                                            </p:attrNameLst>
                                          </p:cBhvr>
                                          <p:tavLst>
                                            <p:tav tm="0">
                                              <p:val>
                                                <p:strVal val="1+#ppt_w/2"/>
                                              </p:val>
                                            </p:tav>
                                            <p:tav tm="100000">
                                              <p:val>
                                                <p:strVal val="#ppt_x"/>
                                              </p:val>
                                            </p:tav>
                                          </p:tavLst>
                                        </p:anim>
                                        <p:anim calcmode="lin" valueType="num">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500" fill="hold"/>
                                            <p:tgtEl>
                                              <p:spTgt spid="27"/>
                                            </p:tgtEl>
                                            <p:attrNameLst>
                                              <p:attrName>ppt_x</p:attrName>
                                            </p:attrNameLst>
                                          </p:cBhvr>
                                          <p:tavLst>
                                            <p:tav tm="0">
                                              <p:val>
                                                <p:strVal val="1+#ppt_w/2"/>
                                              </p:val>
                                            </p:tav>
                                            <p:tav tm="100000">
                                              <p:val>
                                                <p:strVal val="#ppt_x"/>
                                              </p:val>
                                            </p:tav>
                                          </p:tavLst>
                                        </p:anim>
                                        <p:anim calcmode="lin" valueType="num">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grpSp>
        <p:nvGrpSpPr>
          <p:cNvPr id="10" name="Group 64"/>
          <p:cNvGrpSpPr/>
          <p:nvPr/>
        </p:nvGrpSpPr>
        <p:grpSpPr>
          <a:xfrm>
            <a:off x="4857752" y="1500180"/>
            <a:ext cx="4153526" cy="2507082"/>
            <a:chOff x="336947" y="1950447"/>
            <a:chExt cx="6745544" cy="4071635"/>
          </a:xfrm>
        </p:grpSpPr>
        <p:pic>
          <p:nvPicPr>
            <p:cNvPr id="11" name="Picture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12" name="Rectangle 66"/>
            <p:cNvSpPr/>
            <p:nvPr/>
          </p:nvSpPr>
          <p:spPr>
            <a:xfrm>
              <a:off x="1129035" y="2160307"/>
              <a:ext cx="5184576" cy="3240361"/>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grpSp>
        <p:nvGrpSpPr>
          <p:cNvPr id="13" name="Group 52"/>
          <p:cNvGrpSpPr/>
          <p:nvPr/>
        </p:nvGrpSpPr>
        <p:grpSpPr>
          <a:xfrm>
            <a:off x="4357686" y="1733813"/>
            <a:ext cx="4153526" cy="2507082"/>
            <a:chOff x="336947" y="1950447"/>
            <a:chExt cx="6745544" cy="4071635"/>
          </a:xfrm>
        </p:grpSpPr>
        <p:pic>
          <p:nvPicPr>
            <p:cNvPr id="14" name="Picture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15" name="Rectangle 54"/>
            <p:cNvSpPr/>
            <p:nvPr/>
          </p:nvSpPr>
          <p:spPr>
            <a:xfrm>
              <a:off x="1129035" y="2160307"/>
              <a:ext cx="5184576" cy="3240361"/>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grpSp>
      <p:sp>
        <p:nvSpPr>
          <p:cNvPr id="16" name="Rectangle 67"/>
          <p:cNvSpPr/>
          <p:nvPr/>
        </p:nvSpPr>
        <p:spPr>
          <a:xfrm>
            <a:off x="2428860" y="3857634"/>
            <a:ext cx="157163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75000"/>
                    <a:lumOff val="25000"/>
                  </a:schemeClr>
                </a:solidFill>
                <a:effectLst/>
                <a:uLnTx/>
                <a:uFillTx/>
                <a:cs typeface="+mn-ea"/>
                <a:sym typeface="+mn-lt"/>
              </a:rPr>
              <a:t>此处添加详细文本描述，建议与标题相关并符合整体语言风格，语言描述尽量简洁生动。</a:t>
            </a:r>
            <a:endParaRPr kumimoji="0" lang="id-ID" altLang="zh-CN" sz="8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17" name="Rectangle 68"/>
          <p:cNvSpPr/>
          <p:nvPr/>
        </p:nvSpPr>
        <p:spPr>
          <a:xfrm>
            <a:off x="428596" y="3857634"/>
            <a:ext cx="157163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chemeClr val="tx1">
                    <a:lumMod val="75000"/>
                    <a:lumOff val="25000"/>
                  </a:schemeClr>
                </a:solidFill>
                <a:effectLst/>
                <a:uLnTx/>
                <a:uFillTx/>
                <a:cs typeface="+mn-ea"/>
                <a:sym typeface="+mn-lt"/>
              </a:rPr>
              <a:t>此处添加详细文本描述，建议与标题相关并符合整体语言风格，语言描述尽量简洁生动。</a:t>
            </a:r>
            <a:endParaRPr kumimoji="0" lang="id-ID" sz="800" b="0" i="0" u="none" strike="noStrike" kern="0" cap="none" spc="0" normalizeH="0" baseline="0" noProof="0" dirty="0">
              <a:ln>
                <a:noFill/>
              </a:ln>
              <a:solidFill>
                <a:schemeClr val="tx1">
                  <a:lumMod val="75000"/>
                  <a:lumOff val="25000"/>
                </a:schemeClr>
              </a:solidFill>
              <a:effectLst/>
              <a:uLnTx/>
              <a:uFillTx/>
              <a:cs typeface="+mn-ea"/>
              <a:sym typeface="+mn-lt"/>
            </a:endParaRPr>
          </a:p>
        </p:txBody>
      </p:sp>
      <p:cxnSp>
        <p:nvCxnSpPr>
          <p:cNvPr id="18" name="Straight Connector 69"/>
          <p:cNvCxnSpPr/>
          <p:nvPr/>
        </p:nvCxnSpPr>
        <p:spPr>
          <a:xfrm rot="5400000">
            <a:off x="1928397" y="4081241"/>
            <a:ext cx="572298" cy="1588"/>
          </a:xfrm>
          <a:prstGeom prst="line">
            <a:avLst/>
          </a:prstGeom>
          <a:noFill/>
          <a:ln w="12700" cap="flat" cmpd="sng" algn="ctr">
            <a:solidFill>
              <a:srgbClr val="4CA6C6"/>
            </a:solidFill>
            <a:prstDash val="sysDot"/>
          </a:ln>
          <a:effectLst/>
        </p:spPr>
      </p:cxnSp>
      <p:sp>
        <p:nvSpPr>
          <p:cNvPr id="19" name="Rectangle 71"/>
          <p:cNvSpPr/>
          <p:nvPr/>
        </p:nvSpPr>
        <p:spPr>
          <a:xfrm>
            <a:off x="428596" y="1214428"/>
            <a:ext cx="3714776" cy="55399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75000"/>
                    <a:lumOff val="25000"/>
                  </a:schemeClr>
                </a:solidFill>
                <a:effectLst/>
                <a:uLnTx/>
                <a:uFillTx/>
                <a:cs typeface="+mn-ea"/>
                <a:sym typeface="+mn-lt"/>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chemeClr val="tx1">
                    <a:lumMod val="75000"/>
                    <a:lumOff val="25000"/>
                  </a:schemeClr>
                </a:solidFill>
                <a:effectLst/>
                <a:uLnTx/>
                <a:uFillTx/>
                <a:cs typeface="+mn-ea"/>
                <a:sym typeface="+mn-lt"/>
              </a:rPr>
              <a:t>200</a:t>
            </a:r>
            <a:r>
              <a:rPr kumimoji="0" lang="zh-CN" altLang="en-US" sz="1000" b="0" i="0" u="none" strike="noStrike" kern="0" cap="none" spc="0" normalizeH="0" baseline="0" noProof="0" dirty="0">
                <a:ln>
                  <a:noFill/>
                </a:ln>
                <a:solidFill>
                  <a:schemeClr val="tx1">
                    <a:lumMod val="75000"/>
                    <a:lumOff val="25000"/>
                  </a:schemeClr>
                </a:solidFill>
                <a:effectLst/>
                <a:uLnTx/>
                <a:uFillTx/>
                <a:cs typeface="+mn-ea"/>
                <a:sym typeface="+mn-lt"/>
              </a:rPr>
              <a:t>字以内，据统计每页幻灯片的最好控制在</a:t>
            </a:r>
            <a:r>
              <a:rPr kumimoji="0" lang="en-US" altLang="zh-CN" sz="1000" b="0" i="0" u="none" strike="noStrike" kern="0" cap="none" spc="0" normalizeH="0" baseline="0" noProof="0" dirty="0">
                <a:ln>
                  <a:noFill/>
                </a:ln>
                <a:solidFill>
                  <a:schemeClr val="tx1">
                    <a:lumMod val="75000"/>
                    <a:lumOff val="25000"/>
                  </a:schemeClr>
                </a:solidFill>
                <a:effectLst/>
                <a:uLnTx/>
                <a:uFillTx/>
                <a:cs typeface="+mn-ea"/>
                <a:sym typeface="+mn-lt"/>
              </a:rPr>
              <a:t>5</a:t>
            </a:r>
            <a:r>
              <a:rPr kumimoji="0" lang="zh-CN" altLang="en-US" sz="1000" b="0" i="0" u="none" strike="noStrike" kern="0" cap="none" spc="0" normalizeH="0" baseline="0" noProof="0" dirty="0">
                <a:ln>
                  <a:noFill/>
                </a:ln>
                <a:solidFill>
                  <a:schemeClr val="tx1">
                    <a:lumMod val="75000"/>
                    <a:lumOff val="25000"/>
                  </a:schemeClr>
                </a:solidFill>
                <a:effectLst/>
                <a:uLnTx/>
                <a:uFillTx/>
                <a:cs typeface="+mn-ea"/>
                <a:sym typeface="+mn-lt"/>
              </a:rPr>
              <a:t>分钟之内。</a:t>
            </a:r>
          </a:p>
        </p:txBody>
      </p:sp>
      <p:grpSp>
        <p:nvGrpSpPr>
          <p:cNvPr id="20" name="Group 35"/>
          <p:cNvGrpSpPr/>
          <p:nvPr/>
        </p:nvGrpSpPr>
        <p:grpSpPr>
          <a:xfrm>
            <a:off x="357158" y="2071684"/>
            <a:ext cx="1071570" cy="1432149"/>
            <a:chOff x="357158" y="2071684"/>
            <a:chExt cx="1071570" cy="1432149"/>
          </a:xfrm>
        </p:grpSpPr>
        <p:sp>
          <p:nvSpPr>
            <p:cNvPr id="21" name="Oval 61"/>
            <p:cNvSpPr/>
            <p:nvPr/>
          </p:nvSpPr>
          <p:spPr>
            <a:xfrm>
              <a:off x="633817" y="2071684"/>
              <a:ext cx="449414" cy="449414"/>
            </a:xfrm>
            <a:prstGeom prst="ellipse">
              <a:avLst/>
            </a:prstGeom>
            <a:solidFill>
              <a:srgbClr val="4CA6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2" name="Rectangle 72"/>
            <p:cNvSpPr/>
            <p:nvPr/>
          </p:nvSpPr>
          <p:spPr>
            <a:xfrm>
              <a:off x="357158"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75000"/>
                      <a:lumOff val="25000"/>
                    </a:schemeClr>
                  </a:solidFill>
                  <a:effectLst/>
                  <a:uLnTx/>
                  <a:uFillTx/>
                  <a:cs typeface="+mn-ea"/>
                  <a:sym typeface="+mn-lt"/>
                </a:rPr>
                <a:t>此处添加详细文本描述，建议与标题相关并符合整体语言</a:t>
              </a:r>
              <a:r>
                <a:rPr kumimoji="0" lang="zh-CN" altLang="en-US" sz="900" b="0" i="0" u="none" strike="noStrike" kern="0" cap="none" spc="0" normalizeH="0" baseline="0" noProof="0" dirty="0" smtClean="0">
                  <a:ln>
                    <a:noFill/>
                  </a:ln>
                  <a:solidFill>
                    <a:schemeClr val="tx1">
                      <a:lumMod val="75000"/>
                      <a:lumOff val="25000"/>
                    </a:schemeClr>
                  </a:solidFill>
                  <a:effectLst/>
                  <a:uLnTx/>
                  <a:uFillTx/>
                  <a:cs typeface="+mn-ea"/>
                  <a:sym typeface="+mn-lt"/>
                </a:rPr>
                <a:t>风格</a:t>
              </a:r>
              <a:endParaRPr kumimoji="0" lang="zh-CN" altLang="en-US" sz="900" b="0" i="0" u="none" strike="noStrike" kern="0" cap="none" spc="0" normalizeH="0" baseline="0" noProof="0" dirty="0">
                <a:ln>
                  <a:noFill/>
                </a:ln>
                <a:solidFill>
                  <a:schemeClr val="tx1">
                    <a:lumMod val="75000"/>
                    <a:lumOff val="25000"/>
                  </a:schemeClr>
                </a:solidFill>
                <a:effectLst/>
                <a:uLnTx/>
                <a:uFillTx/>
                <a:cs typeface="+mn-ea"/>
                <a:sym typeface="+mn-lt"/>
              </a:endParaRPr>
            </a:p>
          </p:txBody>
        </p:sp>
        <p:sp>
          <p:nvSpPr>
            <p:cNvPr id="23" name="Rectangle 73"/>
            <p:cNvSpPr/>
            <p:nvPr/>
          </p:nvSpPr>
          <p:spPr>
            <a:xfrm>
              <a:off x="530283" y="2571750"/>
              <a:ext cx="73128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rgbClr val="4CA6C6"/>
                  </a:solidFill>
                  <a:effectLst/>
                  <a:uLnTx/>
                  <a:uFillTx/>
                  <a:cs typeface="+mn-ea"/>
                  <a:sym typeface="+mn-lt"/>
                </a:rPr>
                <a:t>项目名称 </a:t>
              </a:r>
              <a:endParaRPr kumimoji="0" lang="en-US" sz="1000" b="1" i="0" u="none" strike="noStrike" kern="0" cap="none" spc="0" normalizeH="0" baseline="0" noProof="0" dirty="0">
                <a:ln>
                  <a:noFill/>
                </a:ln>
                <a:solidFill>
                  <a:srgbClr val="4CA6C6"/>
                </a:solidFill>
                <a:effectLst/>
                <a:uLnTx/>
                <a:uFillTx/>
                <a:cs typeface="+mn-ea"/>
                <a:sym typeface="+mn-lt"/>
              </a:endParaRPr>
            </a:p>
          </p:txBody>
        </p:sp>
        <p:sp>
          <p:nvSpPr>
            <p:cNvPr id="24" name="Freeform 26"/>
            <p:cNvSpPr>
              <a:spLocks/>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grpSp>
        <p:nvGrpSpPr>
          <p:cNvPr id="25" name="Group 36"/>
          <p:cNvGrpSpPr/>
          <p:nvPr/>
        </p:nvGrpSpPr>
        <p:grpSpPr>
          <a:xfrm>
            <a:off x="1795011" y="2071684"/>
            <a:ext cx="1071570" cy="1432149"/>
            <a:chOff x="1795011" y="2071684"/>
            <a:chExt cx="1071570" cy="1432149"/>
          </a:xfrm>
        </p:grpSpPr>
        <p:sp>
          <p:nvSpPr>
            <p:cNvPr id="26" name="Oval 62"/>
            <p:cNvSpPr/>
            <p:nvPr/>
          </p:nvSpPr>
          <p:spPr>
            <a:xfrm>
              <a:off x="2071670" y="2071684"/>
              <a:ext cx="449414" cy="449414"/>
            </a:xfrm>
            <a:prstGeom prst="ellipse">
              <a:avLst/>
            </a:prstGeom>
            <a:solidFill>
              <a:srgbClr val="4CA6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27" name="Rectangle 74"/>
            <p:cNvSpPr/>
            <p:nvPr/>
          </p:nvSpPr>
          <p:spPr>
            <a:xfrm>
              <a:off x="1795011"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75000"/>
                      <a:lumOff val="25000"/>
                    </a:schemeClr>
                  </a:solidFill>
                  <a:effectLst/>
                  <a:uLnTx/>
                  <a:uFillTx/>
                  <a:cs typeface="+mn-ea"/>
                  <a:sym typeface="+mn-lt"/>
                </a:rPr>
                <a:t>此处添加详细文本描述，建议与标题相关并符合整体语言风格</a:t>
              </a:r>
            </a:p>
          </p:txBody>
        </p:sp>
        <p:sp>
          <p:nvSpPr>
            <p:cNvPr id="28" name="Rectangle 27"/>
            <p:cNvSpPr/>
            <p:nvPr/>
          </p:nvSpPr>
          <p:spPr>
            <a:xfrm>
              <a:off x="1959043" y="2571750"/>
              <a:ext cx="73128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rgbClr val="4CA6C6"/>
                  </a:solidFill>
                  <a:effectLst/>
                  <a:uLnTx/>
                  <a:uFillTx/>
                  <a:cs typeface="+mn-ea"/>
                  <a:sym typeface="+mn-lt"/>
                </a:rPr>
                <a:t>项目名称 </a:t>
              </a:r>
              <a:endParaRPr kumimoji="0" lang="en-US" sz="1000" b="1" i="0" u="none" strike="noStrike" kern="0" cap="none" spc="0" normalizeH="0" baseline="0" noProof="0" dirty="0">
                <a:ln>
                  <a:noFill/>
                </a:ln>
                <a:solidFill>
                  <a:srgbClr val="4CA6C6"/>
                </a:solidFill>
                <a:effectLst/>
                <a:uLnTx/>
                <a:uFillTx/>
                <a:cs typeface="+mn-ea"/>
                <a:sym typeface="+mn-lt"/>
              </a:endParaRPr>
            </a:p>
          </p:txBody>
        </p:sp>
        <p:sp>
          <p:nvSpPr>
            <p:cNvPr id="29" name="Freeform 26"/>
            <p:cNvSpPr>
              <a:spLocks/>
            </p:cNvSpPr>
            <p:nvPr/>
          </p:nvSpPr>
          <p:spPr bwMode="auto">
            <a:xfrm>
              <a:off x="221454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grpSp>
        <p:nvGrpSpPr>
          <p:cNvPr id="30" name="Group 37"/>
          <p:cNvGrpSpPr/>
          <p:nvPr/>
        </p:nvGrpSpPr>
        <p:grpSpPr>
          <a:xfrm>
            <a:off x="3223771" y="2071684"/>
            <a:ext cx="1071570" cy="1432149"/>
            <a:chOff x="3223771" y="2071684"/>
            <a:chExt cx="1071570" cy="1432149"/>
          </a:xfrm>
        </p:grpSpPr>
        <p:sp>
          <p:nvSpPr>
            <p:cNvPr id="31" name="Oval 63"/>
            <p:cNvSpPr/>
            <p:nvPr/>
          </p:nvSpPr>
          <p:spPr>
            <a:xfrm>
              <a:off x="3500430" y="2071684"/>
              <a:ext cx="449414" cy="449414"/>
            </a:xfrm>
            <a:prstGeom prst="ellipse">
              <a:avLst/>
            </a:prstGeom>
            <a:solidFill>
              <a:srgbClr val="4CA6C6"/>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tx1">
                    <a:lumMod val="75000"/>
                    <a:lumOff val="25000"/>
                  </a:schemeClr>
                </a:solidFill>
                <a:effectLst/>
                <a:uLnTx/>
                <a:uFillTx/>
                <a:cs typeface="+mn-ea"/>
                <a:sym typeface="+mn-lt"/>
              </a:endParaRPr>
            </a:p>
          </p:txBody>
        </p:sp>
        <p:sp>
          <p:nvSpPr>
            <p:cNvPr id="32" name="Rectangle 76"/>
            <p:cNvSpPr/>
            <p:nvPr/>
          </p:nvSpPr>
          <p:spPr>
            <a:xfrm>
              <a:off x="3223771"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tx1">
                      <a:lumMod val="75000"/>
                      <a:lumOff val="25000"/>
                    </a:schemeClr>
                  </a:solidFill>
                  <a:effectLst/>
                  <a:uLnTx/>
                  <a:uFillTx/>
                  <a:cs typeface="+mn-ea"/>
                  <a:sym typeface="+mn-lt"/>
                </a:rPr>
                <a:t>此处添加详细文本描述，建议与标题相关并符合整体语言风格</a:t>
              </a:r>
            </a:p>
          </p:txBody>
        </p:sp>
        <p:sp>
          <p:nvSpPr>
            <p:cNvPr id="33" name="Rectangle 28"/>
            <p:cNvSpPr/>
            <p:nvPr/>
          </p:nvSpPr>
          <p:spPr>
            <a:xfrm>
              <a:off x="3387803" y="2571750"/>
              <a:ext cx="73128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rgbClr val="4CA6C6"/>
                  </a:solidFill>
                  <a:effectLst/>
                  <a:uLnTx/>
                  <a:uFillTx/>
                  <a:cs typeface="+mn-ea"/>
                  <a:sym typeface="+mn-lt"/>
                </a:rPr>
                <a:t>项目名称 </a:t>
              </a:r>
              <a:endParaRPr kumimoji="0" lang="en-US" sz="1000" b="1" i="0" u="none" strike="noStrike" kern="0" cap="none" spc="0" normalizeH="0" baseline="0" noProof="0" dirty="0">
                <a:ln>
                  <a:noFill/>
                </a:ln>
                <a:solidFill>
                  <a:srgbClr val="4CA6C6"/>
                </a:solidFill>
                <a:effectLst/>
                <a:uLnTx/>
                <a:uFillTx/>
                <a:cs typeface="+mn-ea"/>
                <a:sym typeface="+mn-lt"/>
              </a:endParaRPr>
            </a:p>
          </p:txBody>
        </p:sp>
        <p:sp>
          <p:nvSpPr>
            <p:cNvPr id="34" name="Freeform 26"/>
            <p:cNvSpPr>
              <a:spLocks/>
            </p:cNvSpPr>
            <p:nvPr/>
          </p:nvSpPr>
          <p:spPr bwMode="auto">
            <a:xfrm>
              <a:off x="364330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tx1">
                    <a:lumMod val="75000"/>
                    <a:lumOff val="25000"/>
                  </a:schemeClr>
                </a:solidFill>
                <a:effectLst/>
                <a:uLnTx/>
                <a:uFillTx/>
                <a:cs typeface="+mn-ea"/>
                <a:sym typeface="+mn-lt"/>
              </a:endParaRPr>
            </a:p>
          </p:txBody>
        </p:sp>
      </p:grpSp>
    </p:spTree>
    <p:extLst>
      <p:ext uri="{BB962C8B-B14F-4D97-AF65-F5344CB8AC3E}">
        <p14:creationId xmlns:p14="http://schemas.microsoft.com/office/powerpoint/2010/main" val="3432002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12" presetClass="entr" presetSubtype="2"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slide(fromRight)">
                                      <p:cBhvr>
                                        <p:cTn id="25" dur="500"/>
                                        <p:tgtEl>
                                          <p:spTgt spid="10"/>
                                        </p:tgtEl>
                                      </p:cBhvr>
                                    </p:animEffect>
                                  </p:childTnLst>
                                </p:cTn>
                              </p:par>
                            </p:childTnLst>
                          </p:cTn>
                        </p:par>
                        <p:par>
                          <p:cTn id="26" fill="hold">
                            <p:stCondLst>
                              <p:cond delay="1850"/>
                            </p:stCondLst>
                            <p:childTnLst>
                              <p:par>
                                <p:cTn id="27" presetID="12" presetClass="entr" presetSubtype="2"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slide(fromRight)">
                                      <p:cBhvr>
                                        <p:cTn id="29" dur="500"/>
                                        <p:tgtEl>
                                          <p:spTgt spid="13"/>
                                        </p:tgtEl>
                                      </p:cBhvr>
                                    </p:animEffect>
                                  </p:childTnLst>
                                </p:cTn>
                              </p:par>
                            </p:childTnLst>
                          </p:cTn>
                        </p:par>
                        <p:par>
                          <p:cTn id="30" fill="hold">
                            <p:stCondLst>
                              <p:cond delay="2350"/>
                            </p:stCondLst>
                            <p:childTnLst>
                              <p:par>
                                <p:cTn id="31" presetID="12" presetClass="entr" presetSubtype="1"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slide(fromTop)">
                                      <p:cBhvr>
                                        <p:cTn id="33" dur="500"/>
                                        <p:tgtEl>
                                          <p:spTgt spid="19"/>
                                        </p:tgtEl>
                                      </p:cBhvr>
                                    </p:animEffect>
                                  </p:childTnLst>
                                </p:cTn>
                              </p:par>
                            </p:childTnLst>
                          </p:cTn>
                        </p:par>
                        <p:par>
                          <p:cTn id="34" fill="hold">
                            <p:stCondLst>
                              <p:cond delay="2850"/>
                            </p:stCondLst>
                            <p:childTnLst>
                              <p:par>
                                <p:cTn id="35" presetID="12" presetClass="entr" presetSubtype="1"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slide(fromTop)">
                                      <p:cBhvr>
                                        <p:cTn id="37" dur="500"/>
                                        <p:tgtEl>
                                          <p:spTgt spid="20"/>
                                        </p:tgtEl>
                                      </p:cBhvr>
                                    </p:animEffect>
                                  </p:childTnLst>
                                </p:cTn>
                              </p:par>
                            </p:childTnLst>
                          </p:cTn>
                        </p:par>
                        <p:par>
                          <p:cTn id="38" fill="hold">
                            <p:stCondLst>
                              <p:cond delay="3350"/>
                            </p:stCondLst>
                            <p:childTnLst>
                              <p:par>
                                <p:cTn id="39" presetID="12" presetClass="entr" presetSubtype="1"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slide(fromTop)">
                                      <p:cBhvr>
                                        <p:cTn id="41" dur="500"/>
                                        <p:tgtEl>
                                          <p:spTgt spid="25"/>
                                        </p:tgtEl>
                                      </p:cBhvr>
                                    </p:animEffect>
                                  </p:childTnLst>
                                </p:cTn>
                              </p:par>
                            </p:childTnLst>
                          </p:cTn>
                        </p:par>
                        <p:par>
                          <p:cTn id="42" fill="hold">
                            <p:stCondLst>
                              <p:cond delay="3850"/>
                            </p:stCondLst>
                            <p:childTnLst>
                              <p:par>
                                <p:cTn id="43" presetID="12" presetClass="entr" presetSubtype="1"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slide(fromTop)">
                                      <p:cBhvr>
                                        <p:cTn id="45" dur="500"/>
                                        <p:tgtEl>
                                          <p:spTgt spid="30"/>
                                        </p:tgtEl>
                                      </p:cBhvr>
                                    </p:animEffect>
                                  </p:childTnLst>
                                </p:cTn>
                              </p:par>
                            </p:childTnLst>
                          </p:cTn>
                        </p:par>
                        <p:par>
                          <p:cTn id="46" fill="hold">
                            <p:stCondLst>
                              <p:cond delay="4350"/>
                            </p:stCondLst>
                            <p:childTnLst>
                              <p:par>
                                <p:cTn id="47" presetID="12" presetClass="entr" presetSubtype="1"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slide(fromTop)">
                                      <p:cBhvr>
                                        <p:cTn id="49" dur="500"/>
                                        <p:tgtEl>
                                          <p:spTgt spid="17"/>
                                        </p:tgtEl>
                                      </p:cBhvr>
                                    </p:animEffect>
                                  </p:childTnLst>
                                </p:cTn>
                              </p:par>
                            </p:childTnLst>
                          </p:cTn>
                        </p:par>
                        <p:par>
                          <p:cTn id="50" fill="hold">
                            <p:stCondLst>
                              <p:cond delay="4850"/>
                            </p:stCondLst>
                            <p:childTnLst>
                              <p:par>
                                <p:cTn id="51" presetID="12" presetClass="entr" presetSubtype="1"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slide(fromTop)">
                                      <p:cBhvr>
                                        <p:cTn id="53" dur="500"/>
                                        <p:tgtEl>
                                          <p:spTgt spid="18"/>
                                        </p:tgtEl>
                                      </p:cBhvr>
                                    </p:animEffect>
                                  </p:childTnLst>
                                </p:cTn>
                              </p:par>
                            </p:childTnLst>
                          </p:cTn>
                        </p:par>
                        <p:par>
                          <p:cTn id="54" fill="hold">
                            <p:stCondLst>
                              <p:cond delay="5350"/>
                            </p:stCondLst>
                            <p:childTnLst>
                              <p:par>
                                <p:cTn id="55" presetID="12" presetClass="entr" presetSubtype="1"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slide(fromTop)">
                                      <p:cBhvr>
                                        <p:cTn id="5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6" grpId="0"/>
      <p:bldP spid="17"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椭圆 9"/>
          <p:cNvSpPr/>
          <p:nvPr/>
        </p:nvSpPr>
        <p:spPr>
          <a:xfrm>
            <a:off x="6399790" y="2456455"/>
            <a:ext cx="775292" cy="723240"/>
          </a:xfrm>
          <a:prstGeom prst="ellipse">
            <a:avLst/>
          </a:prstGeom>
          <a:solidFill>
            <a:srgbClr val="4CA6C6"/>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cs typeface="+mn-ea"/>
                <a:sym typeface="+mn-lt"/>
              </a:rPr>
              <a:t>05</a:t>
            </a:r>
            <a:endParaRPr lang="zh-CN" altLang="en-US" sz="2400" b="1" kern="0" dirty="0">
              <a:solidFill>
                <a:schemeClr val="bg1"/>
              </a:solidFill>
              <a:cs typeface="+mn-ea"/>
              <a:sym typeface="+mn-lt"/>
            </a:endParaRPr>
          </a:p>
        </p:txBody>
      </p:sp>
      <p:sp>
        <p:nvSpPr>
          <p:cNvPr id="11" name="椭圆 10"/>
          <p:cNvSpPr/>
          <p:nvPr/>
        </p:nvSpPr>
        <p:spPr>
          <a:xfrm>
            <a:off x="5296997" y="2528518"/>
            <a:ext cx="775292" cy="723240"/>
          </a:xfrm>
          <a:prstGeom prst="ellipse">
            <a:avLst/>
          </a:prstGeom>
          <a:solidFill>
            <a:srgbClr val="4CA6C6"/>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cs typeface="+mn-ea"/>
                <a:sym typeface="+mn-lt"/>
              </a:rPr>
              <a:t>04</a:t>
            </a:r>
            <a:endParaRPr lang="zh-CN" altLang="en-US" sz="2400" b="1" kern="0" dirty="0">
              <a:solidFill>
                <a:schemeClr val="bg1"/>
              </a:solidFill>
              <a:cs typeface="+mn-ea"/>
              <a:sym typeface="+mn-lt"/>
            </a:endParaRPr>
          </a:p>
        </p:txBody>
      </p:sp>
      <p:sp>
        <p:nvSpPr>
          <p:cNvPr id="12" name="椭圆 11"/>
          <p:cNvSpPr/>
          <p:nvPr/>
        </p:nvSpPr>
        <p:spPr>
          <a:xfrm>
            <a:off x="4194524" y="2456455"/>
            <a:ext cx="775292" cy="723240"/>
          </a:xfrm>
          <a:prstGeom prst="ellipse">
            <a:avLst/>
          </a:prstGeom>
          <a:solidFill>
            <a:srgbClr val="4CA6C6"/>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cs typeface="+mn-ea"/>
                <a:sym typeface="+mn-lt"/>
              </a:rPr>
              <a:t>03</a:t>
            </a:r>
            <a:endParaRPr lang="zh-CN" altLang="en-US" sz="2400" b="1" kern="0" dirty="0">
              <a:solidFill>
                <a:schemeClr val="bg1"/>
              </a:solidFill>
              <a:cs typeface="+mn-ea"/>
              <a:sym typeface="+mn-lt"/>
            </a:endParaRPr>
          </a:p>
        </p:txBody>
      </p:sp>
      <p:sp>
        <p:nvSpPr>
          <p:cNvPr id="13" name="椭圆 12"/>
          <p:cNvSpPr/>
          <p:nvPr/>
        </p:nvSpPr>
        <p:spPr>
          <a:xfrm>
            <a:off x="3077111" y="2528518"/>
            <a:ext cx="775292" cy="723240"/>
          </a:xfrm>
          <a:prstGeom prst="ellipse">
            <a:avLst/>
          </a:prstGeom>
          <a:solidFill>
            <a:srgbClr val="4CA6C6"/>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cs typeface="+mn-ea"/>
                <a:sym typeface="+mn-lt"/>
              </a:rPr>
              <a:t>02</a:t>
            </a:r>
            <a:endParaRPr lang="zh-CN" altLang="en-US" sz="2400" b="1" kern="0" dirty="0">
              <a:solidFill>
                <a:schemeClr val="bg1"/>
              </a:solidFill>
              <a:cs typeface="+mn-ea"/>
              <a:sym typeface="+mn-lt"/>
            </a:endParaRPr>
          </a:p>
        </p:txBody>
      </p:sp>
      <p:sp>
        <p:nvSpPr>
          <p:cNvPr id="14" name="椭圆 13"/>
          <p:cNvSpPr/>
          <p:nvPr/>
        </p:nvSpPr>
        <p:spPr>
          <a:xfrm>
            <a:off x="1965288" y="2456455"/>
            <a:ext cx="775292" cy="723240"/>
          </a:xfrm>
          <a:prstGeom prst="ellipse">
            <a:avLst/>
          </a:prstGeom>
          <a:solidFill>
            <a:srgbClr val="4CA6C6"/>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altLang="zh-CN" sz="2400" b="1" kern="0" dirty="0">
                <a:solidFill>
                  <a:schemeClr val="bg1"/>
                </a:solidFill>
                <a:cs typeface="+mn-ea"/>
                <a:sym typeface="+mn-lt"/>
              </a:rPr>
              <a:t>01</a:t>
            </a:r>
            <a:endParaRPr lang="zh-CN" altLang="en-US" sz="2700" b="1" kern="0" dirty="0">
              <a:solidFill>
                <a:schemeClr val="bg1"/>
              </a:solidFill>
              <a:cs typeface="+mn-ea"/>
              <a:sym typeface="+mn-lt"/>
            </a:endParaRPr>
          </a:p>
        </p:txBody>
      </p:sp>
      <p:grpSp>
        <p:nvGrpSpPr>
          <p:cNvPr id="15" name="组合 14"/>
          <p:cNvGrpSpPr/>
          <p:nvPr/>
        </p:nvGrpSpPr>
        <p:grpSpPr>
          <a:xfrm>
            <a:off x="810488" y="2267460"/>
            <a:ext cx="7499533" cy="1169274"/>
            <a:chOff x="816883" y="2006375"/>
            <a:chExt cx="7499533" cy="1169274"/>
          </a:xfrm>
          <a:solidFill>
            <a:srgbClr val="C4C7CB"/>
          </a:solidFill>
        </p:grpSpPr>
        <p:sp>
          <p:nvSpPr>
            <p:cNvPr id="16" name="燕尾形 15"/>
            <p:cNvSpPr/>
            <p:nvPr/>
          </p:nvSpPr>
          <p:spPr>
            <a:xfrm>
              <a:off x="1170998"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cs typeface="+mn-ea"/>
                <a:sym typeface="+mn-lt"/>
              </a:endParaRPr>
            </a:p>
          </p:txBody>
        </p:sp>
        <p:sp>
          <p:nvSpPr>
            <p:cNvPr id="17" name="燕尾形 16"/>
            <p:cNvSpPr/>
            <p:nvPr/>
          </p:nvSpPr>
          <p:spPr>
            <a:xfrm>
              <a:off x="999200"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cs typeface="+mn-ea"/>
                <a:sym typeface="+mn-lt"/>
              </a:endParaRPr>
            </a:p>
          </p:txBody>
        </p:sp>
        <p:sp>
          <p:nvSpPr>
            <p:cNvPr id="18" name="燕尾形 17"/>
            <p:cNvSpPr/>
            <p:nvPr/>
          </p:nvSpPr>
          <p:spPr>
            <a:xfrm>
              <a:off x="816883" y="2011281"/>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cs typeface="+mn-ea"/>
                <a:sym typeface="+mn-lt"/>
              </a:endParaRPr>
            </a:p>
          </p:txBody>
        </p:sp>
        <p:sp>
          <p:nvSpPr>
            <p:cNvPr id="19" name="椭圆 1"/>
            <p:cNvSpPr/>
            <p:nvPr/>
          </p:nvSpPr>
          <p:spPr>
            <a:xfrm flipV="1">
              <a:off x="1341043" y="2008011"/>
              <a:ext cx="6489778" cy="1167638"/>
            </a:xfrm>
            <a:custGeom>
              <a:avLst/>
              <a:gdLst/>
              <a:ahLst/>
              <a:cxnLst/>
              <a:rect l="l" t="t"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 lastClr="FFFFFF"/>
                </a:solidFill>
                <a:cs typeface="+mn-ea"/>
                <a:sym typeface="+mn-lt"/>
              </a:endParaRPr>
            </a:p>
          </p:txBody>
        </p:sp>
        <p:sp>
          <p:nvSpPr>
            <p:cNvPr id="20" name="燕尾形 19"/>
            <p:cNvSpPr/>
            <p:nvPr/>
          </p:nvSpPr>
          <p:spPr>
            <a:xfrm flipH="1">
              <a:off x="7822056"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cs typeface="+mn-ea"/>
                <a:sym typeface="+mn-lt"/>
              </a:endParaRPr>
            </a:p>
          </p:txBody>
        </p:sp>
        <p:sp>
          <p:nvSpPr>
            <p:cNvPr id="21" name="燕尾形 20"/>
            <p:cNvSpPr/>
            <p:nvPr/>
          </p:nvSpPr>
          <p:spPr>
            <a:xfrm flipH="1">
              <a:off x="7979830" y="2006375"/>
              <a:ext cx="173551"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cs typeface="+mn-ea"/>
                <a:sym typeface="+mn-lt"/>
              </a:endParaRPr>
            </a:p>
          </p:txBody>
        </p:sp>
        <p:sp>
          <p:nvSpPr>
            <p:cNvPr id="22" name="燕尾形 21"/>
            <p:cNvSpPr/>
            <p:nvPr/>
          </p:nvSpPr>
          <p:spPr>
            <a:xfrm flipH="1">
              <a:off x="8144617" y="2006375"/>
              <a:ext cx="171799" cy="160264"/>
            </a:xfrm>
            <a:prstGeom prst="chevron">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zh-CN" altLang="en-US" sz="1350" kern="0" dirty="0">
                <a:solidFill>
                  <a:sysClr val="windowText" lastClr="000000"/>
                </a:solidFill>
                <a:cs typeface="+mn-ea"/>
                <a:sym typeface="+mn-lt"/>
              </a:endParaRPr>
            </a:p>
          </p:txBody>
        </p:sp>
      </p:grpSp>
      <p:sp>
        <p:nvSpPr>
          <p:cNvPr id="23" name="文本框 1"/>
          <p:cNvSpPr txBox="1"/>
          <p:nvPr/>
        </p:nvSpPr>
        <p:spPr>
          <a:xfrm>
            <a:off x="1795140" y="3708268"/>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cs typeface="+mn-ea"/>
                <a:sym typeface="+mn-lt"/>
              </a:rPr>
              <a:t>请在此处输入您的文本</a:t>
            </a:r>
          </a:p>
        </p:txBody>
      </p:sp>
      <p:sp>
        <p:nvSpPr>
          <p:cNvPr id="24" name="文本框 33"/>
          <p:cNvSpPr txBox="1"/>
          <p:nvPr/>
        </p:nvSpPr>
        <p:spPr>
          <a:xfrm>
            <a:off x="3025947" y="1372391"/>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cs typeface="+mn-ea"/>
                <a:sym typeface="+mn-lt"/>
              </a:rPr>
              <a:t>请在此处输入您的文本</a:t>
            </a:r>
          </a:p>
        </p:txBody>
      </p:sp>
      <p:sp>
        <p:nvSpPr>
          <p:cNvPr id="25" name="文本框 34"/>
          <p:cNvSpPr txBox="1"/>
          <p:nvPr/>
        </p:nvSpPr>
        <p:spPr>
          <a:xfrm>
            <a:off x="4046722" y="3922198"/>
            <a:ext cx="1090636"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cs typeface="+mn-ea"/>
                <a:sym typeface="+mn-lt"/>
              </a:rPr>
              <a:t>请在此处输入您的文本</a:t>
            </a:r>
          </a:p>
        </p:txBody>
      </p:sp>
      <p:sp>
        <p:nvSpPr>
          <p:cNvPr id="26" name="文本框 35"/>
          <p:cNvSpPr txBox="1"/>
          <p:nvPr/>
        </p:nvSpPr>
        <p:spPr>
          <a:xfrm>
            <a:off x="5385981" y="1386886"/>
            <a:ext cx="1087437"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cs typeface="+mn-ea"/>
                <a:sym typeface="+mn-lt"/>
              </a:rPr>
              <a:t>请在此处输入您的文本</a:t>
            </a:r>
          </a:p>
        </p:txBody>
      </p:sp>
      <p:sp>
        <p:nvSpPr>
          <p:cNvPr id="27" name="文本框 36"/>
          <p:cNvSpPr txBox="1"/>
          <p:nvPr/>
        </p:nvSpPr>
        <p:spPr>
          <a:xfrm>
            <a:off x="6252055" y="3922198"/>
            <a:ext cx="1090636" cy="625171"/>
          </a:xfrm>
          <a:prstGeom prst="rect">
            <a:avLst/>
          </a:prstGeom>
          <a:noFill/>
        </p:spPr>
        <p:txBody>
          <a:bodyPr wrap="square" anchor="ctr">
            <a:spAutoFit/>
          </a:bodyPr>
          <a:lstStyle/>
          <a:p>
            <a:pPr eaLnBrk="1" fontAlgn="auto" hangingPunct="1">
              <a:lnSpc>
                <a:spcPct val="130000"/>
              </a:lnSpc>
              <a:spcBef>
                <a:spcPts val="0"/>
              </a:spcBef>
              <a:spcAft>
                <a:spcPts val="0"/>
              </a:spcAft>
              <a:defRPr/>
            </a:pPr>
            <a:r>
              <a:rPr lang="zh-CN" altLang="en-US" sz="1400" dirty="0">
                <a:cs typeface="+mn-ea"/>
                <a:sym typeface="+mn-lt"/>
              </a:rPr>
              <a:t>请在此处输入您的文本</a:t>
            </a:r>
          </a:p>
        </p:txBody>
      </p:sp>
    </p:spTree>
    <p:extLst>
      <p:ext uri="{BB962C8B-B14F-4D97-AF65-F5344CB8AC3E}">
        <p14:creationId xmlns:p14="http://schemas.microsoft.com/office/powerpoint/2010/main" val="3695182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1250"/>
                                        <p:tgtEl>
                                          <p:spTgt spid="15"/>
                                        </p:tgtEl>
                                      </p:cBhvr>
                                    </p:animEffect>
                                  </p:childTnLst>
                                </p:cTn>
                              </p:par>
                            </p:childTnLst>
                          </p:cTn>
                        </p:par>
                        <p:par>
                          <p:cTn id="26" fill="hold">
                            <p:stCondLst>
                              <p:cond delay="2600"/>
                            </p:stCondLst>
                            <p:childTnLst>
                              <p:par>
                                <p:cTn id="27" presetID="53" presetClass="entr" presetSubtype="16"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31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3600"/>
                            </p:stCondLst>
                            <p:childTnLst>
                              <p:par>
                                <p:cTn id="39" presetID="53" presetClass="entr" presetSubtype="16"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p:cTn id="41" dur="500" fill="hold"/>
                                        <p:tgtEl>
                                          <p:spTgt spid="13"/>
                                        </p:tgtEl>
                                        <p:attrNameLst>
                                          <p:attrName>ppt_w</p:attrName>
                                        </p:attrNameLst>
                                      </p:cBhvr>
                                      <p:tavLst>
                                        <p:tav tm="0">
                                          <p:val>
                                            <p:fltVal val="0"/>
                                          </p:val>
                                        </p:tav>
                                        <p:tav tm="100000">
                                          <p:val>
                                            <p:strVal val="#ppt_w"/>
                                          </p:val>
                                        </p:tav>
                                      </p:tavLst>
                                    </p:anim>
                                    <p:anim calcmode="lin" valueType="num">
                                      <p:cBhvr>
                                        <p:cTn id="42" dur="500" fill="hold"/>
                                        <p:tgtEl>
                                          <p:spTgt spid="13"/>
                                        </p:tgtEl>
                                        <p:attrNameLst>
                                          <p:attrName>ppt_h</p:attrName>
                                        </p:attrNameLst>
                                      </p:cBhvr>
                                      <p:tavLst>
                                        <p:tav tm="0">
                                          <p:val>
                                            <p:fltVal val="0"/>
                                          </p:val>
                                        </p:tav>
                                        <p:tav tm="100000">
                                          <p:val>
                                            <p:strVal val="#ppt_h"/>
                                          </p:val>
                                        </p:tav>
                                      </p:tavLst>
                                    </p:anim>
                                    <p:animEffect transition="in" filter="fade">
                                      <p:cBhvr>
                                        <p:cTn id="43" dur="500"/>
                                        <p:tgtEl>
                                          <p:spTgt spid="13"/>
                                        </p:tgtEl>
                                      </p:cBhvr>
                                    </p:animEffect>
                                  </p:childTnLst>
                                </p:cTn>
                              </p:par>
                            </p:childTnLst>
                          </p:cTn>
                        </p:par>
                        <p:par>
                          <p:cTn id="44" fill="hold">
                            <p:stCondLst>
                              <p:cond delay="4100"/>
                            </p:stCondLst>
                            <p:childTnLst>
                              <p:par>
                                <p:cTn id="45" presetID="53" presetClass="entr" presetSubtype="16"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par>
                          <p:cTn id="50" fill="hold">
                            <p:stCondLst>
                              <p:cond delay="4600"/>
                            </p:stCondLst>
                            <p:childTnLst>
                              <p:par>
                                <p:cTn id="51" presetID="53" presetClass="entr" presetSubtype="16"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childTnLst>
                          </p:cTn>
                        </p:par>
                        <p:par>
                          <p:cTn id="56" fill="hold">
                            <p:stCondLst>
                              <p:cond delay="5100"/>
                            </p:stCondLst>
                            <p:childTnLst>
                              <p:par>
                                <p:cTn id="57" presetID="53" presetClass="entr" presetSubtype="16"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childTnLst>
                          </p:cTn>
                        </p:par>
                        <p:par>
                          <p:cTn id="62" fill="hold">
                            <p:stCondLst>
                              <p:cond delay="5600"/>
                            </p:stCondLst>
                            <p:childTnLst>
                              <p:par>
                                <p:cTn id="63" presetID="53" presetClass="entr" presetSubtype="16"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animEffect transition="in" filter="fade">
                                      <p:cBhvr>
                                        <p:cTn id="67" dur="500"/>
                                        <p:tgtEl>
                                          <p:spTgt spid="11"/>
                                        </p:tgtEl>
                                      </p:cBhvr>
                                    </p:animEffect>
                                  </p:childTnLst>
                                </p:cTn>
                              </p:par>
                            </p:childTnLst>
                          </p:cTn>
                        </p:par>
                        <p:par>
                          <p:cTn id="68" fill="hold">
                            <p:stCondLst>
                              <p:cond delay="6100"/>
                            </p:stCondLst>
                            <p:childTnLst>
                              <p:par>
                                <p:cTn id="69" presetID="53" presetClass="entr" presetSubtype="16"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p:cTn id="71" dur="500" fill="hold"/>
                                        <p:tgtEl>
                                          <p:spTgt spid="26"/>
                                        </p:tgtEl>
                                        <p:attrNameLst>
                                          <p:attrName>ppt_w</p:attrName>
                                        </p:attrNameLst>
                                      </p:cBhvr>
                                      <p:tavLst>
                                        <p:tav tm="0">
                                          <p:val>
                                            <p:fltVal val="0"/>
                                          </p:val>
                                        </p:tav>
                                        <p:tav tm="100000">
                                          <p:val>
                                            <p:strVal val="#ppt_w"/>
                                          </p:val>
                                        </p:tav>
                                      </p:tavLst>
                                    </p:anim>
                                    <p:anim calcmode="lin" valueType="num">
                                      <p:cBhvr>
                                        <p:cTn id="72" dur="500" fill="hold"/>
                                        <p:tgtEl>
                                          <p:spTgt spid="26"/>
                                        </p:tgtEl>
                                        <p:attrNameLst>
                                          <p:attrName>ppt_h</p:attrName>
                                        </p:attrNameLst>
                                      </p:cBhvr>
                                      <p:tavLst>
                                        <p:tav tm="0">
                                          <p:val>
                                            <p:fltVal val="0"/>
                                          </p:val>
                                        </p:tav>
                                        <p:tav tm="100000">
                                          <p:val>
                                            <p:strVal val="#ppt_h"/>
                                          </p:val>
                                        </p:tav>
                                      </p:tavLst>
                                    </p:anim>
                                    <p:animEffect transition="in" filter="fade">
                                      <p:cBhvr>
                                        <p:cTn id="73" dur="500"/>
                                        <p:tgtEl>
                                          <p:spTgt spid="26"/>
                                        </p:tgtEl>
                                      </p:cBhvr>
                                    </p:animEffect>
                                  </p:childTnLst>
                                </p:cTn>
                              </p:par>
                            </p:childTnLst>
                          </p:cTn>
                        </p:par>
                        <p:par>
                          <p:cTn id="74" fill="hold">
                            <p:stCondLst>
                              <p:cond delay="6600"/>
                            </p:stCondLst>
                            <p:childTnLst>
                              <p:par>
                                <p:cTn id="75" presetID="53" presetClass="entr" presetSubtype="16"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fill="hold"/>
                                        <p:tgtEl>
                                          <p:spTgt spid="10"/>
                                        </p:tgtEl>
                                        <p:attrNameLst>
                                          <p:attrName>ppt_w</p:attrName>
                                        </p:attrNameLst>
                                      </p:cBhvr>
                                      <p:tavLst>
                                        <p:tav tm="0">
                                          <p:val>
                                            <p:fltVal val="0"/>
                                          </p:val>
                                        </p:tav>
                                        <p:tav tm="100000">
                                          <p:val>
                                            <p:strVal val="#ppt_w"/>
                                          </p:val>
                                        </p:tav>
                                      </p:tavLst>
                                    </p:anim>
                                    <p:anim calcmode="lin" valueType="num">
                                      <p:cBhvr>
                                        <p:cTn id="78" dur="500" fill="hold"/>
                                        <p:tgtEl>
                                          <p:spTgt spid="10"/>
                                        </p:tgtEl>
                                        <p:attrNameLst>
                                          <p:attrName>ppt_h</p:attrName>
                                        </p:attrNameLst>
                                      </p:cBhvr>
                                      <p:tavLst>
                                        <p:tav tm="0">
                                          <p:val>
                                            <p:fltVal val="0"/>
                                          </p:val>
                                        </p:tav>
                                        <p:tav tm="100000">
                                          <p:val>
                                            <p:strVal val="#ppt_h"/>
                                          </p:val>
                                        </p:tav>
                                      </p:tavLst>
                                    </p:anim>
                                    <p:animEffect transition="in" filter="fade">
                                      <p:cBhvr>
                                        <p:cTn id="79" dur="500"/>
                                        <p:tgtEl>
                                          <p:spTgt spid="10"/>
                                        </p:tgtEl>
                                      </p:cBhvr>
                                    </p:animEffect>
                                  </p:childTnLst>
                                </p:cTn>
                              </p:par>
                            </p:childTnLst>
                          </p:cTn>
                        </p:par>
                        <p:par>
                          <p:cTn id="80" fill="hold">
                            <p:stCondLst>
                              <p:cond delay="7100"/>
                            </p:stCondLst>
                            <p:childTnLst>
                              <p:par>
                                <p:cTn id="81" presetID="53" presetClass="entr" presetSubtype="16"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animBg="1"/>
      <p:bldP spid="23" grpId="0"/>
      <p:bldP spid="24" grpId="0"/>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4CA6C6"/>
                </a:solidFill>
                <a:cs typeface="+mn-ea"/>
                <a:sym typeface="+mn-lt"/>
              </a:rPr>
              <a:t>目录</a:t>
            </a:r>
            <a:r>
              <a:rPr lang="en-US" altLang="zh-CN" b="1" dirty="0">
                <a:solidFill>
                  <a:srgbClr val="4CA6C6"/>
                </a:solidFill>
                <a:cs typeface="+mn-ea"/>
                <a:sym typeface="+mn-lt"/>
              </a:rPr>
              <a:t>/</a:t>
            </a:r>
            <a:r>
              <a:rPr lang="en-US" altLang="zh-CN" sz="1800" b="1" dirty="0">
                <a:solidFill>
                  <a:srgbClr val="4CA6C6"/>
                </a:solidFill>
                <a:cs typeface="+mn-ea"/>
                <a:sym typeface="+mn-lt"/>
              </a:rPr>
              <a:t>Contents</a:t>
            </a:r>
            <a:endParaRPr lang="en-GB" sz="1800" b="1" dirty="0">
              <a:solidFill>
                <a:srgbClr val="4CA6C6"/>
              </a:solidFill>
              <a:cs typeface="+mn-ea"/>
              <a:sym typeface="+mn-lt"/>
            </a:endParaRPr>
          </a:p>
        </p:txBody>
      </p:sp>
      <p:cxnSp>
        <p:nvCxnSpPr>
          <p:cNvPr id="5" name="直接连接符 4"/>
          <p:cNvCxnSpPr/>
          <p:nvPr/>
        </p:nvCxnSpPr>
        <p:spPr>
          <a:xfrm>
            <a:off x="738572" y="1059582"/>
            <a:ext cx="7649852" cy="0"/>
          </a:xfrm>
          <a:prstGeom prst="line">
            <a:avLst/>
          </a:prstGeom>
          <a:ln>
            <a:solidFill>
              <a:srgbClr val="4CA6C6"/>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339753" y="1419622"/>
            <a:ext cx="894259" cy="523220"/>
            <a:chOff x="2215144" y="927951"/>
            <a:chExt cx="1244730" cy="959254"/>
          </a:xfrm>
        </p:grpSpPr>
        <p:sp>
          <p:nvSpPr>
            <p:cNvPr id="7" name="平行四边形 6"/>
            <p:cNvSpPr/>
            <p:nvPr/>
          </p:nvSpPr>
          <p:spPr>
            <a:xfrm>
              <a:off x="2215144" y="982844"/>
              <a:ext cx="1120898" cy="842780"/>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8" name="文本框 9"/>
            <p:cNvSpPr txBox="1"/>
            <p:nvPr/>
          </p:nvSpPr>
          <p:spPr>
            <a:xfrm>
              <a:off x="2393075" y="927951"/>
              <a:ext cx="1066799" cy="959254"/>
            </a:xfrm>
            <a:prstGeom prst="rect">
              <a:avLst/>
            </a:prstGeom>
            <a:noFill/>
          </p:spPr>
          <p:txBody>
            <a:bodyPr wrap="square" rtlCol="0">
              <a:spAutoFit/>
            </a:bodyPr>
            <a:lstStyle/>
            <a:p>
              <a:r>
                <a:rPr lang="en-US" altLang="zh-CN" sz="2800" dirty="0">
                  <a:solidFill>
                    <a:schemeClr val="bg1"/>
                  </a:solidFill>
                  <a:cs typeface="+mn-ea"/>
                  <a:sym typeface="+mn-lt"/>
                </a:rPr>
                <a:t>01</a:t>
              </a:r>
              <a:endParaRPr lang="zh-CN" altLang="en-US" sz="2800" dirty="0">
                <a:solidFill>
                  <a:schemeClr val="bg1"/>
                </a:solidFill>
                <a:cs typeface="+mn-ea"/>
                <a:sym typeface="+mn-lt"/>
              </a:endParaRPr>
            </a:p>
          </p:txBody>
        </p:sp>
      </p:grpSp>
      <p:grpSp>
        <p:nvGrpSpPr>
          <p:cNvPr id="9" name="组合 8"/>
          <p:cNvGrpSpPr/>
          <p:nvPr/>
        </p:nvGrpSpPr>
        <p:grpSpPr>
          <a:xfrm>
            <a:off x="2339753" y="2099236"/>
            <a:ext cx="894259" cy="523220"/>
            <a:chOff x="2215144" y="1952311"/>
            <a:chExt cx="1244730" cy="959257"/>
          </a:xfrm>
        </p:grpSpPr>
        <p:sp>
          <p:nvSpPr>
            <p:cNvPr id="10" name="平行四边形 9"/>
            <p:cNvSpPr/>
            <p:nvPr/>
          </p:nvSpPr>
          <p:spPr>
            <a:xfrm>
              <a:off x="2215144" y="2033848"/>
              <a:ext cx="1120898" cy="842781"/>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1" name="文本框 10"/>
            <p:cNvSpPr txBox="1"/>
            <p:nvPr/>
          </p:nvSpPr>
          <p:spPr>
            <a:xfrm>
              <a:off x="2393075" y="1952311"/>
              <a:ext cx="1066799" cy="959257"/>
            </a:xfrm>
            <a:prstGeom prst="rect">
              <a:avLst/>
            </a:prstGeom>
            <a:noFill/>
          </p:spPr>
          <p:txBody>
            <a:bodyPr wrap="square" rtlCol="0">
              <a:spAutoFit/>
            </a:bodyPr>
            <a:lstStyle/>
            <a:p>
              <a:r>
                <a:rPr lang="en-US" altLang="zh-CN" sz="2800" dirty="0">
                  <a:solidFill>
                    <a:schemeClr val="bg1"/>
                  </a:solidFill>
                  <a:cs typeface="+mn-ea"/>
                  <a:sym typeface="+mn-lt"/>
                </a:rPr>
                <a:t>02</a:t>
              </a:r>
              <a:endParaRPr lang="zh-CN" altLang="en-US" sz="2800" dirty="0">
                <a:solidFill>
                  <a:schemeClr val="bg1"/>
                </a:solidFill>
                <a:cs typeface="+mn-ea"/>
                <a:sym typeface="+mn-lt"/>
              </a:endParaRPr>
            </a:p>
          </p:txBody>
        </p:sp>
      </p:grpSp>
      <p:grpSp>
        <p:nvGrpSpPr>
          <p:cNvPr id="12" name="组合 11"/>
          <p:cNvGrpSpPr/>
          <p:nvPr/>
        </p:nvGrpSpPr>
        <p:grpSpPr>
          <a:xfrm>
            <a:off x="2339753" y="2801084"/>
            <a:ext cx="894259" cy="523220"/>
            <a:chOff x="2215144" y="3018134"/>
            <a:chExt cx="1244730" cy="959255"/>
          </a:xfrm>
        </p:grpSpPr>
        <p:sp>
          <p:nvSpPr>
            <p:cNvPr id="13" name="平行四边形 12"/>
            <p:cNvSpPr/>
            <p:nvPr/>
          </p:nvSpPr>
          <p:spPr>
            <a:xfrm>
              <a:off x="2215144" y="3084852"/>
              <a:ext cx="1120898" cy="842781"/>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4" name="文本框 13"/>
            <p:cNvSpPr txBox="1"/>
            <p:nvPr/>
          </p:nvSpPr>
          <p:spPr>
            <a:xfrm>
              <a:off x="2393075" y="3018134"/>
              <a:ext cx="1066799" cy="959255"/>
            </a:xfrm>
            <a:prstGeom prst="rect">
              <a:avLst/>
            </a:prstGeom>
            <a:noFill/>
          </p:spPr>
          <p:txBody>
            <a:bodyPr wrap="square" rtlCol="0">
              <a:spAutoFit/>
            </a:bodyPr>
            <a:lstStyle/>
            <a:p>
              <a:r>
                <a:rPr lang="en-US" altLang="zh-CN" sz="2800" dirty="0">
                  <a:solidFill>
                    <a:schemeClr val="bg1"/>
                  </a:solidFill>
                  <a:cs typeface="+mn-ea"/>
                  <a:sym typeface="+mn-lt"/>
                </a:rPr>
                <a:t>03</a:t>
              </a:r>
              <a:endParaRPr lang="zh-CN" altLang="en-US" sz="2800" dirty="0">
                <a:solidFill>
                  <a:schemeClr val="bg1"/>
                </a:solidFill>
                <a:cs typeface="+mn-ea"/>
                <a:sym typeface="+mn-lt"/>
              </a:endParaRPr>
            </a:p>
          </p:txBody>
        </p:sp>
      </p:grpSp>
      <p:grpSp>
        <p:nvGrpSpPr>
          <p:cNvPr id="15" name="组合 14"/>
          <p:cNvGrpSpPr/>
          <p:nvPr/>
        </p:nvGrpSpPr>
        <p:grpSpPr>
          <a:xfrm>
            <a:off x="2339753" y="3483575"/>
            <a:ext cx="894259" cy="523220"/>
            <a:chOff x="2215144" y="4047039"/>
            <a:chExt cx="1244730" cy="959256"/>
          </a:xfrm>
        </p:grpSpPr>
        <p:sp>
          <p:nvSpPr>
            <p:cNvPr id="16" name="平行四边形 15"/>
            <p:cNvSpPr/>
            <p:nvPr/>
          </p:nvSpPr>
          <p:spPr>
            <a:xfrm>
              <a:off x="2215144" y="4135856"/>
              <a:ext cx="1120898" cy="842781"/>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7" name="文本框 12"/>
            <p:cNvSpPr txBox="1"/>
            <p:nvPr/>
          </p:nvSpPr>
          <p:spPr>
            <a:xfrm>
              <a:off x="2393075" y="4047039"/>
              <a:ext cx="1066799" cy="959256"/>
            </a:xfrm>
            <a:prstGeom prst="rect">
              <a:avLst/>
            </a:prstGeom>
            <a:noFill/>
          </p:spPr>
          <p:txBody>
            <a:bodyPr wrap="square" rtlCol="0">
              <a:spAutoFit/>
            </a:bodyPr>
            <a:lstStyle/>
            <a:p>
              <a:r>
                <a:rPr lang="en-US" altLang="zh-CN" sz="2800" dirty="0">
                  <a:solidFill>
                    <a:schemeClr val="bg1"/>
                  </a:solidFill>
                  <a:cs typeface="+mn-ea"/>
                  <a:sym typeface="+mn-lt"/>
                </a:rPr>
                <a:t>04</a:t>
              </a:r>
              <a:endParaRPr lang="zh-CN" altLang="en-US" sz="2800" dirty="0">
                <a:solidFill>
                  <a:schemeClr val="bg1"/>
                </a:solidFill>
                <a:cs typeface="+mn-ea"/>
                <a:sym typeface="+mn-lt"/>
              </a:endParaRPr>
            </a:p>
          </p:txBody>
        </p:sp>
      </p:grpSp>
      <p:grpSp>
        <p:nvGrpSpPr>
          <p:cNvPr id="18" name="组合 17"/>
          <p:cNvGrpSpPr/>
          <p:nvPr/>
        </p:nvGrpSpPr>
        <p:grpSpPr>
          <a:xfrm>
            <a:off x="2339752" y="4183114"/>
            <a:ext cx="884486" cy="523220"/>
            <a:chOff x="2215144" y="5107938"/>
            <a:chExt cx="1231128" cy="959259"/>
          </a:xfrm>
        </p:grpSpPr>
        <p:sp>
          <p:nvSpPr>
            <p:cNvPr id="19" name="平行四边形 18"/>
            <p:cNvSpPr/>
            <p:nvPr/>
          </p:nvSpPr>
          <p:spPr>
            <a:xfrm>
              <a:off x="2215144" y="5186859"/>
              <a:ext cx="1120898" cy="842781"/>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0" name="文本框 13"/>
            <p:cNvSpPr txBox="1"/>
            <p:nvPr/>
          </p:nvSpPr>
          <p:spPr>
            <a:xfrm>
              <a:off x="2379473" y="5107938"/>
              <a:ext cx="1066799" cy="959259"/>
            </a:xfrm>
            <a:prstGeom prst="rect">
              <a:avLst/>
            </a:prstGeom>
            <a:noFill/>
          </p:spPr>
          <p:txBody>
            <a:bodyPr wrap="square" rtlCol="0">
              <a:spAutoFit/>
            </a:bodyPr>
            <a:lstStyle/>
            <a:p>
              <a:r>
                <a:rPr lang="en-US" altLang="zh-CN" sz="2800" dirty="0">
                  <a:solidFill>
                    <a:schemeClr val="bg1"/>
                  </a:solidFill>
                  <a:cs typeface="+mn-ea"/>
                  <a:sym typeface="+mn-lt"/>
                </a:rPr>
                <a:t>05</a:t>
              </a:r>
              <a:endParaRPr lang="zh-CN" altLang="en-US" sz="2800" dirty="0">
                <a:solidFill>
                  <a:schemeClr val="bg1"/>
                </a:solidFill>
                <a:cs typeface="+mn-ea"/>
                <a:sym typeface="+mn-lt"/>
              </a:endParaRPr>
            </a:p>
          </p:txBody>
        </p:sp>
      </p:grpSp>
      <p:grpSp>
        <p:nvGrpSpPr>
          <p:cNvPr id="21" name="组合 20"/>
          <p:cNvGrpSpPr/>
          <p:nvPr/>
        </p:nvGrpSpPr>
        <p:grpSpPr>
          <a:xfrm>
            <a:off x="3019006" y="1432933"/>
            <a:ext cx="3857250" cy="459690"/>
            <a:chOff x="4315150" y="953426"/>
            <a:chExt cx="3857250" cy="540057"/>
          </a:xfrm>
        </p:grpSpPr>
        <p:sp>
          <p:nvSpPr>
            <p:cNvPr id="22" name="矩形 21"/>
            <p:cNvSpPr/>
            <p:nvPr/>
          </p:nvSpPr>
          <p:spPr>
            <a:xfrm>
              <a:off x="4841196" y="1036090"/>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cs typeface="+mn-ea"/>
                  <a:sym typeface="+mn-lt"/>
                </a:rPr>
                <a:t>单击此处添加标题</a:t>
              </a:r>
              <a:endParaRPr lang="en-GB" altLang="zh-CN" b="1" dirty="0">
                <a:solidFill>
                  <a:schemeClr val="tx1">
                    <a:lumMod val="75000"/>
                    <a:lumOff val="25000"/>
                  </a:schemeClr>
                </a:solidFill>
                <a:cs typeface="+mn-ea"/>
                <a:sym typeface="+mn-lt"/>
              </a:endParaRPr>
            </a:p>
          </p:txBody>
        </p:sp>
        <p:sp>
          <p:nvSpPr>
            <p:cNvPr id="23" name="平行四边形 22"/>
            <p:cNvSpPr/>
            <p:nvPr/>
          </p:nvSpPr>
          <p:spPr>
            <a:xfrm>
              <a:off x="4315150" y="953426"/>
              <a:ext cx="3857250" cy="540057"/>
            </a:xfrm>
            <a:prstGeom prst="parallelogram">
              <a:avLst>
                <a:gd name="adj" fmla="val 48207"/>
              </a:avLst>
            </a:prstGeom>
            <a:noFill/>
            <a:ln w="15875">
              <a:solidFill>
                <a:srgbClr val="4CA6C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24" name="组合 23"/>
          <p:cNvGrpSpPr/>
          <p:nvPr/>
        </p:nvGrpSpPr>
        <p:grpSpPr>
          <a:xfrm>
            <a:off x="3019006" y="2127086"/>
            <a:ext cx="3857250" cy="459690"/>
            <a:chOff x="4315150" y="1647579"/>
            <a:chExt cx="3857250" cy="540057"/>
          </a:xfrm>
        </p:grpSpPr>
        <p:sp>
          <p:nvSpPr>
            <p:cNvPr id="25" name="矩形 24"/>
            <p:cNvSpPr/>
            <p:nvPr/>
          </p:nvSpPr>
          <p:spPr>
            <a:xfrm>
              <a:off x="4841196" y="1730243"/>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cs typeface="+mn-ea"/>
                  <a:sym typeface="+mn-lt"/>
                </a:rPr>
                <a:t>单击此处添加标题</a:t>
              </a:r>
              <a:endParaRPr lang="en-GB" altLang="zh-CN" b="1" dirty="0">
                <a:solidFill>
                  <a:schemeClr val="tx1">
                    <a:lumMod val="75000"/>
                    <a:lumOff val="25000"/>
                  </a:schemeClr>
                </a:solidFill>
                <a:cs typeface="+mn-ea"/>
                <a:sym typeface="+mn-lt"/>
              </a:endParaRPr>
            </a:p>
          </p:txBody>
        </p:sp>
        <p:sp>
          <p:nvSpPr>
            <p:cNvPr id="26" name="平行四边形 25"/>
            <p:cNvSpPr/>
            <p:nvPr/>
          </p:nvSpPr>
          <p:spPr>
            <a:xfrm>
              <a:off x="4315150" y="1647579"/>
              <a:ext cx="3857250" cy="540057"/>
            </a:xfrm>
            <a:prstGeom prst="parallelogram">
              <a:avLst>
                <a:gd name="adj" fmla="val 48207"/>
              </a:avLst>
            </a:prstGeom>
            <a:noFill/>
            <a:ln w="15875">
              <a:solidFill>
                <a:srgbClr val="4CA6C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27" name="组合 26"/>
          <p:cNvGrpSpPr/>
          <p:nvPr/>
        </p:nvGrpSpPr>
        <p:grpSpPr>
          <a:xfrm>
            <a:off x="3019006" y="2821238"/>
            <a:ext cx="3857250" cy="459690"/>
            <a:chOff x="4315150" y="2341731"/>
            <a:chExt cx="3857250" cy="540057"/>
          </a:xfrm>
        </p:grpSpPr>
        <p:sp>
          <p:nvSpPr>
            <p:cNvPr id="28" name="矩形 27"/>
            <p:cNvSpPr/>
            <p:nvPr/>
          </p:nvSpPr>
          <p:spPr>
            <a:xfrm>
              <a:off x="4841197" y="2424395"/>
              <a:ext cx="2827146"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cs typeface="+mn-ea"/>
                  <a:sym typeface="+mn-lt"/>
                </a:rPr>
                <a:t>单击此处添加标题</a:t>
              </a:r>
              <a:endParaRPr lang="en-GB" altLang="zh-CN" b="1" dirty="0">
                <a:solidFill>
                  <a:schemeClr val="tx1">
                    <a:lumMod val="75000"/>
                    <a:lumOff val="25000"/>
                  </a:schemeClr>
                </a:solidFill>
                <a:cs typeface="+mn-ea"/>
                <a:sym typeface="+mn-lt"/>
              </a:endParaRPr>
            </a:p>
          </p:txBody>
        </p:sp>
        <p:sp>
          <p:nvSpPr>
            <p:cNvPr id="29" name="平行四边形 28"/>
            <p:cNvSpPr/>
            <p:nvPr/>
          </p:nvSpPr>
          <p:spPr>
            <a:xfrm>
              <a:off x="4315150" y="2341731"/>
              <a:ext cx="3857250" cy="540057"/>
            </a:xfrm>
            <a:prstGeom prst="parallelogram">
              <a:avLst>
                <a:gd name="adj" fmla="val 48207"/>
              </a:avLst>
            </a:prstGeom>
            <a:noFill/>
            <a:ln w="15875">
              <a:solidFill>
                <a:srgbClr val="4CA6C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30" name="组合 29"/>
          <p:cNvGrpSpPr/>
          <p:nvPr/>
        </p:nvGrpSpPr>
        <p:grpSpPr>
          <a:xfrm>
            <a:off x="3019006" y="3515391"/>
            <a:ext cx="3857250" cy="459690"/>
            <a:chOff x="4315150" y="3035884"/>
            <a:chExt cx="3857250" cy="540057"/>
          </a:xfrm>
        </p:grpSpPr>
        <p:sp>
          <p:nvSpPr>
            <p:cNvPr id="31" name="矩形 30"/>
            <p:cNvSpPr/>
            <p:nvPr/>
          </p:nvSpPr>
          <p:spPr>
            <a:xfrm>
              <a:off x="4841196" y="3118548"/>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cs typeface="+mn-ea"/>
                  <a:sym typeface="+mn-lt"/>
                </a:rPr>
                <a:t>单击此处添加标题</a:t>
              </a:r>
              <a:endParaRPr lang="en-GB" altLang="zh-CN" b="1" dirty="0">
                <a:solidFill>
                  <a:schemeClr val="tx1">
                    <a:lumMod val="75000"/>
                    <a:lumOff val="25000"/>
                  </a:schemeClr>
                </a:solidFill>
                <a:cs typeface="+mn-ea"/>
                <a:sym typeface="+mn-lt"/>
              </a:endParaRPr>
            </a:p>
          </p:txBody>
        </p:sp>
        <p:sp>
          <p:nvSpPr>
            <p:cNvPr id="32" name="平行四边形 31"/>
            <p:cNvSpPr/>
            <p:nvPr/>
          </p:nvSpPr>
          <p:spPr>
            <a:xfrm>
              <a:off x="4315150" y="3035884"/>
              <a:ext cx="3857250" cy="540057"/>
            </a:xfrm>
            <a:prstGeom prst="parallelogram">
              <a:avLst>
                <a:gd name="adj" fmla="val 48207"/>
              </a:avLst>
            </a:prstGeom>
            <a:noFill/>
            <a:ln w="15875">
              <a:solidFill>
                <a:srgbClr val="4CA6C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33" name="组合 32"/>
          <p:cNvGrpSpPr/>
          <p:nvPr/>
        </p:nvGrpSpPr>
        <p:grpSpPr>
          <a:xfrm>
            <a:off x="3019006" y="4209545"/>
            <a:ext cx="3857250" cy="459690"/>
            <a:chOff x="4315150" y="3730038"/>
            <a:chExt cx="3857250" cy="540057"/>
          </a:xfrm>
        </p:grpSpPr>
        <p:sp>
          <p:nvSpPr>
            <p:cNvPr id="34" name="矩形 33"/>
            <p:cNvSpPr/>
            <p:nvPr/>
          </p:nvSpPr>
          <p:spPr>
            <a:xfrm>
              <a:off x="4841197" y="3812702"/>
              <a:ext cx="2827146"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cs typeface="+mn-ea"/>
                  <a:sym typeface="+mn-lt"/>
                </a:rPr>
                <a:t>单击此处添加标题</a:t>
              </a:r>
              <a:endParaRPr lang="en-GB" altLang="zh-CN" b="1" dirty="0">
                <a:solidFill>
                  <a:schemeClr val="tx1">
                    <a:lumMod val="75000"/>
                    <a:lumOff val="25000"/>
                  </a:schemeClr>
                </a:solidFill>
                <a:cs typeface="+mn-ea"/>
                <a:sym typeface="+mn-lt"/>
              </a:endParaRPr>
            </a:p>
          </p:txBody>
        </p:sp>
        <p:sp>
          <p:nvSpPr>
            <p:cNvPr id="35" name="平行四边形 34"/>
            <p:cNvSpPr/>
            <p:nvPr/>
          </p:nvSpPr>
          <p:spPr>
            <a:xfrm>
              <a:off x="4315150" y="3730038"/>
              <a:ext cx="3857250" cy="540057"/>
            </a:xfrm>
            <a:prstGeom prst="parallelogram">
              <a:avLst>
                <a:gd name="adj" fmla="val 48207"/>
              </a:avLst>
            </a:prstGeom>
            <a:noFill/>
            <a:ln w="15875">
              <a:solidFill>
                <a:srgbClr val="4CA6C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cs typeface="+mn-ea"/>
                <a:sym typeface="+mn-lt"/>
              </a:endParaRPr>
            </a:p>
          </p:txBody>
        </p:sp>
      </p:grpSp>
      <p:grpSp>
        <p:nvGrpSpPr>
          <p:cNvPr id="65" name="组合 64"/>
          <p:cNvGrpSpPr/>
          <p:nvPr/>
        </p:nvGrpSpPr>
        <p:grpSpPr>
          <a:xfrm>
            <a:off x="7824839" y="598610"/>
            <a:ext cx="397019" cy="397019"/>
            <a:chOff x="8179277" y="3748642"/>
            <a:chExt cx="1500028" cy="1500029"/>
          </a:xfrm>
          <a:effectLst>
            <a:reflection blurRad="88900" stA="83000" endPos="63000" dist="50800" dir="5400000" sy="-100000" algn="bl" rotWithShape="0"/>
          </a:effectLst>
        </p:grpSpPr>
        <p:sp>
          <p:nvSpPr>
            <p:cNvPr id="66" name="椭圆 65"/>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67" name="组合 66"/>
            <p:cNvGrpSpPr/>
            <p:nvPr/>
          </p:nvGrpSpPr>
          <p:grpSpPr>
            <a:xfrm>
              <a:off x="8605283" y="4234099"/>
              <a:ext cx="630396" cy="548323"/>
              <a:chOff x="11250613" y="919163"/>
              <a:chExt cx="573087" cy="498475"/>
            </a:xfrm>
          </p:grpSpPr>
          <p:sp>
            <p:nvSpPr>
              <p:cNvPr id="68"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69"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70" name="组合 69"/>
          <p:cNvGrpSpPr/>
          <p:nvPr/>
        </p:nvGrpSpPr>
        <p:grpSpPr>
          <a:xfrm>
            <a:off x="6040700" y="593187"/>
            <a:ext cx="397019" cy="397019"/>
            <a:chOff x="1682477" y="2278669"/>
            <a:chExt cx="1164618" cy="1164619"/>
          </a:xfrm>
          <a:effectLst>
            <a:reflection blurRad="88900" stA="83000" endPos="63000" dist="50800" dir="5400000" sy="-100000" algn="bl" rotWithShape="0"/>
          </a:effectLst>
        </p:grpSpPr>
        <p:sp>
          <p:nvSpPr>
            <p:cNvPr id="71" name="椭圆 70"/>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72"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73" name="组合 72"/>
          <p:cNvGrpSpPr/>
          <p:nvPr/>
        </p:nvGrpSpPr>
        <p:grpSpPr>
          <a:xfrm>
            <a:off x="6634735" y="598610"/>
            <a:ext cx="397018" cy="397019"/>
            <a:chOff x="3211798" y="2284092"/>
            <a:chExt cx="1164617" cy="1164619"/>
          </a:xfrm>
          <a:effectLst>
            <a:reflection blurRad="88900" stA="83000" endPos="63000" dist="50800" dir="5400000" sy="-100000" algn="bl" rotWithShape="0"/>
          </a:effectLst>
        </p:grpSpPr>
        <p:sp>
          <p:nvSpPr>
            <p:cNvPr id="74" name="椭圆 73"/>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75"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76" name="组合 75"/>
          <p:cNvGrpSpPr/>
          <p:nvPr/>
        </p:nvGrpSpPr>
        <p:grpSpPr>
          <a:xfrm>
            <a:off x="7232832" y="593187"/>
            <a:ext cx="397019" cy="397019"/>
            <a:chOff x="4732991" y="2278669"/>
            <a:chExt cx="1164618" cy="1164619"/>
          </a:xfrm>
          <a:effectLst>
            <a:reflection blurRad="88900" stA="83000" endPos="63000" dist="50800" dir="5400000" sy="-100000" algn="bl" rotWithShape="0"/>
          </a:effectLst>
        </p:grpSpPr>
        <p:sp>
          <p:nvSpPr>
            <p:cNvPr id="77" name="椭圆 76"/>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78"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
        <p:nvSpPr>
          <p:cNvPr id="2" name="文本框 1"/>
          <p:cNvSpPr txBox="1"/>
          <p:nvPr/>
        </p:nvSpPr>
        <p:spPr>
          <a:xfrm>
            <a:off x="266978" y="1780295"/>
            <a:ext cx="1528450" cy="230832"/>
          </a:xfrm>
          <a:prstGeom prst="rect">
            <a:avLst/>
          </a:prstGeom>
          <a:noFill/>
        </p:spPr>
        <p:txBody>
          <a:bodyPr wrap="square" rtlCol="0">
            <a:spAutoFit/>
          </a:bodyPr>
          <a:lstStyle/>
          <a:p>
            <a:r>
              <a:rPr lang="en-US" altLang="zh-CN" sz="900" dirty="0">
                <a:solidFill>
                  <a:srgbClr val="F2F2F2"/>
                </a:solidFill>
              </a:rPr>
              <a:t>https://www.ypppt.com/</a:t>
            </a:r>
            <a:endParaRPr lang="zh-CN" altLang="en-US" sz="900" dirty="0">
              <a:solidFill>
                <a:srgbClr val="F2F2F2"/>
              </a:solidFill>
            </a:endParaRPr>
          </a:p>
        </p:txBody>
      </p:sp>
    </p:spTree>
    <p:extLst>
      <p:ext uri="{BB962C8B-B14F-4D97-AF65-F5344CB8AC3E}">
        <p14:creationId xmlns:p14="http://schemas.microsoft.com/office/powerpoint/2010/main" val="10894792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 presetClass="entr" presetSubtype="2" accel="53333" fill="hold" nodeType="afterEffect" p14:presetBounceEnd="53333">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14:bounceEnd="53333">
                                          <p:cBhvr additive="base">
                                            <p:cTn id="15" dur="1500" fill="hold"/>
                                            <p:tgtEl>
                                              <p:spTgt spid="70"/>
                                            </p:tgtEl>
                                            <p:attrNameLst>
                                              <p:attrName>ppt_x</p:attrName>
                                            </p:attrNameLst>
                                          </p:cBhvr>
                                          <p:tavLst>
                                            <p:tav tm="0">
                                              <p:val>
                                                <p:strVal val="1+#ppt_w/2"/>
                                              </p:val>
                                            </p:tav>
                                            <p:tav tm="100000">
                                              <p:val>
                                                <p:strVal val="#ppt_x"/>
                                              </p:val>
                                            </p:tav>
                                          </p:tavLst>
                                        </p:anim>
                                        <p:anim calcmode="lin" valueType="num" p14:bounceEnd="53333">
                                          <p:cBhvr additive="base">
                                            <p:cTn id="16" dur="150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2" accel="53333" fill="hold" nodeType="withEffect" p14:presetBounceEnd="53333">
                                      <p:stCondLst>
                                        <p:cond delay="100"/>
                                      </p:stCondLst>
                                      <p:childTnLst>
                                        <p:set>
                                          <p:cBhvr>
                                            <p:cTn id="18" dur="1" fill="hold">
                                              <p:stCondLst>
                                                <p:cond delay="0"/>
                                              </p:stCondLst>
                                            </p:cTn>
                                            <p:tgtEl>
                                              <p:spTgt spid="73"/>
                                            </p:tgtEl>
                                            <p:attrNameLst>
                                              <p:attrName>style.visibility</p:attrName>
                                            </p:attrNameLst>
                                          </p:cBhvr>
                                          <p:to>
                                            <p:strVal val="visible"/>
                                          </p:to>
                                        </p:set>
                                        <p:anim calcmode="lin" valueType="num" p14:bounceEnd="53333">
                                          <p:cBhvr additive="base">
                                            <p:cTn id="19" dur="1500" fill="hold"/>
                                            <p:tgtEl>
                                              <p:spTgt spid="73"/>
                                            </p:tgtEl>
                                            <p:attrNameLst>
                                              <p:attrName>ppt_x</p:attrName>
                                            </p:attrNameLst>
                                          </p:cBhvr>
                                          <p:tavLst>
                                            <p:tav tm="0">
                                              <p:val>
                                                <p:strVal val="1+#ppt_w/2"/>
                                              </p:val>
                                            </p:tav>
                                            <p:tav tm="100000">
                                              <p:val>
                                                <p:strVal val="#ppt_x"/>
                                              </p:val>
                                            </p:tav>
                                          </p:tavLst>
                                        </p:anim>
                                        <p:anim calcmode="lin" valueType="num" p14:bounceEnd="53333">
                                          <p:cBhvr additive="base">
                                            <p:cTn id="20" dur="1500" fill="hold"/>
                                            <p:tgtEl>
                                              <p:spTgt spid="73"/>
                                            </p:tgtEl>
                                            <p:attrNameLst>
                                              <p:attrName>ppt_y</p:attrName>
                                            </p:attrNameLst>
                                          </p:cBhvr>
                                          <p:tavLst>
                                            <p:tav tm="0">
                                              <p:val>
                                                <p:strVal val="#ppt_y"/>
                                              </p:val>
                                            </p:tav>
                                            <p:tav tm="100000">
                                              <p:val>
                                                <p:strVal val="#ppt_y"/>
                                              </p:val>
                                            </p:tav>
                                          </p:tavLst>
                                        </p:anim>
                                      </p:childTnLst>
                                    </p:cTn>
                                  </p:par>
                                  <p:par>
                                    <p:cTn id="21" presetID="2" presetClass="entr" presetSubtype="2" accel="53333" fill="hold" nodeType="withEffect" p14:presetBounceEnd="53333">
                                      <p:stCondLst>
                                        <p:cond delay="200"/>
                                      </p:stCondLst>
                                      <p:childTnLst>
                                        <p:set>
                                          <p:cBhvr>
                                            <p:cTn id="22" dur="1" fill="hold">
                                              <p:stCondLst>
                                                <p:cond delay="0"/>
                                              </p:stCondLst>
                                            </p:cTn>
                                            <p:tgtEl>
                                              <p:spTgt spid="76"/>
                                            </p:tgtEl>
                                            <p:attrNameLst>
                                              <p:attrName>style.visibility</p:attrName>
                                            </p:attrNameLst>
                                          </p:cBhvr>
                                          <p:to>
                                            <p:strVal val="visible"/>
                                          </p:to>
                                        </p:set>
                                        <p:anim calcmode="lin" valueType="num" p14:bounceEnd="53333">
                                          <p:cBhvr additive="base">
                                            <p:cTn id="23" dur="1500" fill="hold"/>
                                            <p:tgtEl>
                                              <p:spTgt spid="76"/>
                                            </p:tgtEl>
                                            <p:attrNameLst>
                                              <p:attrName>ppt_x</p:attrName>
                                            </p:attrNameLst>
                                          </p:cBhvr>
                                          <p:tavLst>
                                            <p:tav tm="0">
                                              <p:val>
                                                <p:strVal val="1+#ppt_w/2"/>
                                              </p:val>
                                            </p:tav>
                                            <p:tav tm="100000">
                                              <p:val>
                                                <p:strVal val="#ppt_x"/>
                                              </p:val>
                                            </p:tav>
                                          </p:tavLst>
                                        </p:anim>
                                        <p:anim calcmode="lin" valueType="num" p14:bounceEnd="53333">
                                          <p:cBhvr additive="base">
                                            <p:cTn id="24" dur="1500" fill="hold"/>
                                            <p:tgtEl>
                                              <p:spTgt spid="76"/>
                                            </p:tgtEl>
                                            <p:attrNameLst>
                                              <p:attrName>ppt_y</p:attrName>
                                            </p:attrNameLst>
                                          </p:cBhvr>
                                          <p:tavLst>
                                            <p:tav tm="0">
                                              <p:val>
                                                <p:strVal val="#ppt_y"/>
                                              </p:val>
                                            </p:tav>
                                            <p:tav tm="100000">
                                              <p:val>
                                                <p:strVal val="#ppt_y"/>
                                              </p:val>
                                            </p:tav>
                                          </p:tavLst>
                                        </p:anim>
                                      </p:childTnLst>
                                    </p:cTn>
                                  </p:par>
                                  <p:par>
                                    <p:cTn id="25" presetID="2" presetClass="entr" presetSubtype="2" accel="53333" fill="hold" nodeType="withEffect" p14:presetBounceEnd="53333">
                                      <p:stCondLst>
                                        <p:cond delay="300"/>
                                      </p:stCondLst>
                                      <p:childTnLst>
                                        <p:set>
                                          <p:cBhvr>
                                            <p:cTn id="26" dur="1" fill="hold">
                                              <p:stCondLst>
                                                <p:cond delay="0"/>
                                              </p:stCondLst>
                                            </p:cTn>
                                            <p:tgtEl>
                                              <p:spTgt spid="65"/>
                                            </p:tgtEl>
                                            <p:attrNameLst>
                                              <p:attrName>style.visibility</p:attrName>
                                            </p:attrNameLst>
                                          </p:cBhvr>
                                          <p:to>
                                            <p:strVal val="visible"/>
                                          </p:to>
                                        </p:set>
                                        <p:anim calcmode="lin" valueType="num" p14:bounceEnd="53333">
                                          <p:cBhvr additive="base">
                                            <p:cTn id="27" dur="1500" fill="hold"/>
                                            <p:tgtEl>
                                              <p:spTgt spid="65"/>
                                            </p:tgtEl>
                                            <p:attrNameLst>
                                              <p:attrName>ppt_x</p:attrName>
                                            </p:attrNameLst>
                                          </p:cBhvr>
                                          <p:tavLst>
                                            <p:tav tm="0">
                                              <p:val>
                                                <p:strVal val="1+#ppt_w/2"/>
                                              </p:val>
                                            </p:tav>
                                            <p:tav tm="100000">
                                              <p:val>
                                                <p:strVal val="#ppt_x"/>
                                              </p:val>
                                            </p:tav>
                                          </p:tavLst>
                                        </p:anim>
                                        <p:anim calcmode="lin" valueType="num" p14:bounceEnd="53333">
                                          <p:cBhvr additive="base">
                                            <p:cTn id="28" dur="1500" fill="hold"/>
                                            <p:tgtEl>
                                              <p:spTgt spid="65"/>
                                            </p:tgtEl>
                                            <p:attrNameLst>
                                              <p:attrName>ppt_y</p:attrName>
                                            </p:attrNameLst>
                                          </p:cBhvr>
                                          <p:tavLst>
                                            <p:tav tm="0">
                                              <p:val>
                                                <p:strVal val="#ppt_y"/>
                                              </p:val>
                                            </p:tav>
                                            <p:tav tm="100000">
                                              <p:val>
                                                <p:strVal val="#ppt_y"/>
                                              </p:val>
                                            </p:tav>
                                          </p:tavLst>
                                        </p:anim>
                                      </p:childTnLst>
                                    </p:cTn>
                                  </p:par>
                                </p:childTnLst>
                              </p:cTn>
                            </p:par>
                            <p:par>
                              <p:cTn id="29" fill="hold">
                                <p:stCondLst>
                                  <p:cond delay="2800"/>
                                </p:stCondLst>
                                <p:childTnLst>
                                  <p:par>
                                    <p:cTn id="30" presetID="2" presetClass="entr" presetSubtype="8"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1+#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300"/>
                                </p:stCondLst>
                                <p:childTnLst>
                                  <p:par>
                                    <p:cTn id="39" presetID="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1+#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2" presetClass="entr" presetSubtype="8"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0-#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00"/>
                                </p:stCondLst>
                                <p:childTnLst>
                                  <p:par>
                                    <p:cTn id="57" presetID="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1+#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childTnLst>
                              </p:cTn>
                            </p:par>
                            <p:par>
                              <p:cTn id="65" fill="hold">
                                <p:stCondLst>
                                  <p:cond delay="4800"/>
                                </p:stCondLst>
                                <p:childTnLst>
                                  <p:par>
                                    <p:cTn id="66" presetID="2" presetClass="entr" presetSubtype="8"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0-#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1+#ppt_w/2"/>
                                              </p:val>
                                            </p:tav>
                                            <p:tav tm="100000">
                                              <p:val>
                                                <p:strVal val="#ppt_x"/>
                                              </p:val>
                                            </p:tav>
                                          </p:tavLst>
                                        </p:anim>
                                        <p:anim calcmode="lin" valueType="num">
                                          <p:cBhvr additive="base">
                                            <p:cTn id="73"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 presetClass="entr" presetSubtype="2" accel="53333"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1500" fill="hold"/>
                                            <p:tgtEl>
                                              <p:spTgt spid="70"/>
                                            </p:tgtEl>
                                            <p:attrNameLst>
                                              <p:attrName>ppt_x</p:attrName>
                                            </p:attrNameLst>
                                          </p:cBhvr>
                                          <p:tavLst>
                                            <p:tav tm="0">
                                              <p:val>
                                                <p:strVal val="1+#ppt_w/2"/>
                                              </p:val>
                                            </p:tav>
                                            <p:tav tm="100000">
                                              <p:val>
                                                <p:strVal val="#ppt_x"/>
                                              </p:val>
                                            </p:tav>
                                          </p:tavLst>
                                        </p:anim>
                                        <p:anim calcmode="lin" valueType="num">
                                          <p:cBhvr additive="base">
                                            <p:cTn id="16" dur="150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2" accel="53333" fill="hold" nodeType="withEffect">
                                      <p:stCondLst>
                                        <p:cond delay="100"/>
                                      </p:stCondLst>
                                      <p:childTnLst>
                                        <p:set>
                                          <p:cBhvr>
                                            <p:cTn id="18" dur="1" fill="hold">
                                              <p:stCondLst>
                                                <p:cond delay="0"/>
                                              </p:stCondLst>
                                            </p:cTn>
                                            <p:tgtEl>
                                              <p:spTgt spid="73"/>
                                            </p:tgtEl>
                                            <p:attrNameLst>
                                              <p:attrName>style.visibility</p:attrName>
                                            </p:attrNameLst>
                                          </p:cBhvr>
                                          <p:to>
                                            <p:strVal val="visible"/>
                                          </p:to>
                                        </p:set>
                                        <p:anim calcmode="lin" valueType="num">
                                          <p:cBhvr additive="base">
                                            <p:cTn id="19" dur="1500" fill="hold"/>
                                            <p:tgtEl>
                                              <p:spTgt spid="73"/>
                                            </p:tgtEl>
                                            <p:attrNameLst>
                                              <p:attrName>ppt_x</p:attrName>
                                            </p:attrNameLst>
                                          </p:cBhvr>
                                          <p:tavLst>
                                            <p:tav tm="0">
                                              <p:val>
                                                <p:strVal val="1+#ppt_w/2"/>
                                              </p:val>
                                            </p:tav>
                                            <p:tav tm="100000">
                                              <p:val>
                                                <p:strVal val="#ppt_x"/>
                                              </p:val>
                                            </p:tav>
                                          </p:tavLst>
                                        </p:anim>
                                        <p:anim calcmode="lin" valueType="num">
                                          <p:cBhvr additive="base">
                                            <p:cTn id="20" dur="1500" fill="hold"/>
                                            <p:tgtEl>
                                              <p:spTgt spid="73"/>
                                            </p:tgtEl>
                                            <p:attrNameLst>
                                              <p:attrName>ppt_y</p:attrName>
                                            </p:attrNameLst>
                                          </p:cBhvr>
                                          <p:tavLst>
                                            <p:tav tm="0">
                                              <p:val>
                                                <p:strVal val="#ppt_y"/>
                                              </p:val>
                                            </p:tav>
                                            <p:tav tm="100000">
                                              <p:val>
                                                <p:strVal val="#ppt_y"/>
                                              </p:val>
                                            </p:tav>
                                          </p:tavLst>
                                        </p:anim>
                                      </p:childTnLst>
                                    </p:cTn>
                                  </p:par>
                                  <p:par>
                                    <p:cTn id="21" presetID="2" presetClass="entr" presetSubtype="2" accel="53333" fill="hold" nodeType="withEffect">
                                      <p:stCondLst>
                                        <p:cond delay="200"/>
                                      </p:stCondLst>
                                      <p:childTnLst>
                                        <p:set>
                                          <p:cBhvr>
                                            <p:cTn id="22" dur="1" fill="hold">
                                              <p:stCondLst>
                                                <p:cond delay="0"/>
                                              </p:stCondLst>
                                            </p:cTn>
                                            <p:tgtEl>
                                              <p:spTgt spid="76"/>
                                            </p:tgtEl>
                                            <p:attrNameLst>
                                              <p:attrName>style.visibility</p:attrName>
                                            </p:attrNameLst>
                                          </p:cBhvr>
                                          <p:to>
                                            <p:strVal val="visible"/>
                                          </p:to>
                                        </p:set>
                                        <p:anim calcmode="lin" valueType="num">
                                          <p:cBhvr additive="base">
                                            <p:cTn id="23" dur="1500" fill="hold"/>
                                            <p:tgtEl>
                                              <p:spTgt spid="76"/>
                                            </p:tgtEl>
                                            <p:attrNameLst>
                                              <p:attrName>ppt_x</p:attrName>
                                            </p:attrNameLst>
                                          </p:cBhvr>
                                          <p:tavLst>
                                            <p:tav tm="0">
                                              <p:val>
                                                <p:strVal val="1+#ppt_w/2"/>
                                              </p:val>
                                            </p:tav>
                                            <p:tav tm="100000">
                                              <p:val>
                                                <p:strVal val="#ppt_x"/>
                                              </p:val>
                                            </p:tav>
                                          </p:tavLst>
                                        </p:anim>
                                        <p:anim calcmode="lin" valueType="num">
                                          <p:cBhvr additive="base">
                                            <p:cTn id="24" dur="1500" fill="hold"/>
                                            <p:tgtEl>
                                              <p:spTgt spid="76"/>
                                            </p:tgtEl>
                                            <p:attrNameLst>
                                              <p:attrName>ppt_y</p:attrName>
                                            </p:attrNameLst>
                                          </p:cBhvr>
                                          <p:tavLst>
                                            <p:tav tm="0">
                                              <p:val>
                                                <p:strVal val="#ppt_y"/>
                                              </p:val>
                                            </p:tav>
                                            <p:tav tm="100000">
                                              <p:val>
                                                <p:strVal val="#ppt_y"/>
                                              </p:val>
                                            </p:tav>
                                          </p:tavLst>
                                        </p:anim>
                                      </p:childTnLst>
                                    </p:cTn>
                                  </p:par>
                                  <p:par>
                                    <p:cTn id="25" presetID="2" presetClass="entr" presetSubtype="2" accel="53333" fill="hold" nodeType="withEffect">
                                      <p:stCondLst>
                                        <p:cond delay="30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1500" fill="hold"/>
                                            <p:tgtEl>
                                              <p:spTgt spid="65"/>
                                            </p:tgtEl>
                                            <p:attrNameLst>
                                              <p:attrName>ppt_x</p:attrName>
                                            </p:attrNameLst>
                                          </p:cBhvr>
                                          <p:tavLst>
                                            <p:tav tm="0">
                                              <p:val>
                                                <p:strVal val="1+#ppt_w/2"/>
                                              </p:val>
                                            </p:tav>
                                            <p:tav tm="100000">
                                              <p:val>
                                                <p:strVal val="#ppt_x"/>
                                              </p:val>
                                            </p:tav>
                                          </p:tavLst>
                                        </p:anim>
                                        <p:anim calcmode="lin" valueType="num">
                                          <p:cBhvr additive="base">
                                            <p:cTn id="28" dur="1500" fill="hold"/>
                                            <p:tgtEl>
                                              <p:spTgt spid="65"/>
                                            </p:tgtEl>
                                            <p:attrNameLst>
                                              <p:attrName>ppt_y</p:attrName>
                                            </p:attrNameLst>
                                          </p:cBhvr>
                                          <p:tavLst>
                                            <p:tav tm="0">
                                              <p:val>
                                                <p:strVal val="#ppt_y"/>
                                              </p:val>
                                            </p:tav>
                                            <p:tav tm="100000">
                                              <p:val>
                                                <p:strVal val="#ppt_y"/>
                                              </p:val>
                                            </p:tav>
                                          </p:tavLst>
                                        </p:anim>
                                      </p:childTnLst>
                                    </p:cTn>
                                  </p:par>
                                </p:childTnLst>
                              </p:cTn>
                            </p:par>
                            <p:par>
                              <p:cTn id="29" fill="hold">
                                <p:stCondLst>
                                  <p:cond delay="2800"/>
                                </p:stCondLst>
                                <p:childTnLst>
                                  <p:par>
                                    <p:cTn id="30" presetID="2" presetClass="entr" presetSubtype="8"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1+#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300"/>
                                </p:stCondLst>
                                <p:childTnLst>
                                  <p:par>
                                    <p:cTn id="39" presetID="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1+#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2" presetClass="entr" presetSubtype="8"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0-#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00"/>
                                </p:stCondLst>
                                <p:childTnLst>
                                  <p:par>
                                    <p:cTn id="57" presetID="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1+#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childTnLst>
                              </p:cTn>
                            </p:par>
                            <p:par>
                              <p:cTn id="65" fill="hold">
                                <p:stCondLst>
                                  <p:cond delay="4800"/>
                                </p:stCondLst>
                                <p:childTnLst>
                                  <p:par>
                                    <p:cTn id="66" presetID="2" presetClass="entr" presetSubtype="8"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0-#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1+#ppt_w/2"/>
                                              </p:val>
                                            </p:tav>
                                            <p:tav tm="100000">
                                              <p:val>
                                                <p:strVal val="#ppt_x"/>
                                              </p:val>
                                            </p:tav>
                                          </p:tavLst>
                                        </p:anim>
                                        <p:anim calcmode="lin" valueType="num">
                                          <p:cBhvr additive="base">
                                            <p:cTn id="73"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4CA6C6"/>
          </a:solidFill>
          <a:ln>
            <a:noFill/>
          </a:ln>
        </p:spPr>
        <p:txBody>
          <a:bodyPr lIns="162000" tIns="0" rIns="0" bIns="0" anchor="ctr"/>
          <a:lstStyle/>
          <a:p>
            <a:pPr>
              <a:defRPr/>
            </a:pPr>
            <a:r>
              <a:rPr lang="zh-CN" altLang="en-US" sz="1500" b="1" kern="0">
                <a:solidFill>
                  <a:schemeClr val="bg1"/>
                </a:solidFill>
                <a:cs typeface="+mn-ea"/>
                <a:sym typeface="+mn-lt"/>
              </a:rPr>
              <a:t>标题</a:t>
            </a:r>
          </a:p>
        </p:txBody>
      </p:sp>
      <p:sp>
        <p:nvSpPr>
          <p:cNvPr id="11"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4CA6C6"/>
          </a:solidFill>
          <a:ln>
            <a:noFill/>
          </a:ln>
          <a:extLst/>
        </p:spPr>
        <p:txBody>
          <a:bodyPr lIns="0" tIns="0" rIns="0" bIns="162000" anchor="ctr"/>
          <a:lstStyle/>
          <a:p>
            <a:pPr algn="ctr">
              <a:defRPr/>
            </a:pPr>
            <a:r>
              <a:rPr lang="zh-CN" altLang="en-US" sz="1500" b="1" kern="0" dirty="0">
                <a:solidFill>
                  <a:schemeClr val="bg1"/>
                </a:solidFill>
                <a:cs typeface="+mn-ea"/>
                <a:sym typeface="+mn-lt"/>
              </a:rPr>
              <a:t>标题</a:t>
            </a:r>
          </a:p>
        </p:txBody>
      </p:sp>
      <p:sp>
        <p:nvSpPr>
          <p:cNvPr id="12"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4CA6C6"/>
          </a:solidFill>
          <a:ln>
            <a:noFill/>
          </a:ln>
        </p:spPr>
        <p:txBody>
          <a:bodyPr lIns="0" tIns="0" rIns="162000" bIns="0" anchor="ctr"/>
          <a:lstStyle/>
          <a:p>
            <a:pPr algn="r">
              <a:defRPr/>
            </a:pPr>
            <a:r>
              <a:rPr lang="zh-CN" altLang="en-US" sz="1500" b="1" kern="0" dirty="0">
                <a:solidFill>
                  <a:schemeClr val="bg1"/>
                </a:solidFill>
                <a:cs typeface="+mn-ea"/>
                <a:sym typeface="+mn-lt"/>
              </a:rPr>
              <a:t>标题</a:t>
            </a:r>
          </a:p>
        </p:txBody>
      </p:sp>
      <p:sp>
        <p:nvSpPr>
          <p:cNvPr id="13"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4CA6C6"/>
          </a:solidFill>
          <a:ln>
            <a:noFill/>
          </a:ln>
          <a:extLst/>
        </p:spPr>
        <p:txBody>
          <a:bodyPr lIns="0" tIns="162000" rIns="0" bIns="0" anchor="ctr"/>
          <a:lstStyle/>
          <a:p>
            <a:pPr algn="ctr">
              <a:defRPr/>
            </a:pPr>
            <a:r>
              <a:rPr lang="zh-CN" altLang="en-US" sz="1500" b="1" kern="0">
                <a:solidFill>
                  <a:schemeClr val="bg1"/>
                </a:solidFill>
                <a:cs typeface="+mn-ea"/>
                <a:sym typeface="+mn-lt"/>
              </a:rPr>
              <a:t>标题</a:t>
            </a:r>
          </a:p>
        </p:txBody>
      </p:sp>
      <p:sp>
        <p:nvSpPr>
          <p:cNvPr id="14"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a:p>
            <a:pP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p:txBody>
      </p:sp>
      <p:sp>
        <p:nvSpPr>
          <p:cNvPr id="15"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a:p>
            <a:pPr algn="ct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p:txBody>
      </p:sp>
      <p:sp>
        <p:nvSpPr>
          <p:cNvPr id="16"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a:p>
            <a:pPr algn="ct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p:txBody>
      </p:sp>
      <p:sp>
        <p:nvSpPr>
          <p:cNvPr id="17"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a:p>
            <a:pPr algn="r">
              <a:lnSpc>
                <a:spcPct val="120000"/>
              </a:lnSpc>
              <a:defRPr/>
            </a:pPr>
            <a:r>
              <a:rPr lang="zh-CN" altLang="en-US" sz="1200" kern="0" dirty="0">
                <a:solidFill>
                  <a:schemeClr val="tx1">
                    <a:lumMod val="75000"/>
                    <a:lumOff val="25000"/>
                  </a:schemeClr>
                </a:solidFill>
                <a:cs typeface="+mn-ea"/>
                <a:sym typeface="+mn-lt"/>
              </a:rPr>
              <a:t>此处输入文本</a:t>
            </a:r>
            <a:endParaRPr lang="en-US" sz="1200" kern="0" dirty="0">
              <a:solidFill>
                <a:schemeClr val="tx1">
                  <a:lumMod val="75000"/>
                  <a:lumOff val="25000"/>
                </a:schemeClr>
              </a:solidFill>
              <a:cs typeface="+mn-ea"/>
              <a:sym typeface="+mn-lt"/>
            </a:endParaRPr>
          </a:p>
        </p:txBody>
      </p:sp>
      <p:grpSp>
        <p:nvGrpSpPr>
          <p:cNvPr id="18" name="Group 18"/>
          <p:cNvGrpSpPr>
            <a:grpSpLocks/>
          </p:cNvGrpSpPr>
          <p:nvPr/>
        </p:nvGrpSpPr>
        <p:grpSpPr bwMode="auto">
          <a:xfrm>
            <a:off x="5522119" y="1394223"/>
            <a:ext cx="2887266" cy="695406"/>
            <a:chOff x="0" y="0"/>
            <a:chExt cx="3850501" cy="928543"/>
          </a:xfrm>
        </p:grpSpPr>
        <p:sp>
          <p:nvSpPr>
            <p:cNvPr id="19"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rgbClr val="4CA6C6"/>
                  </a:solidFill>
                  <a:latin typeface="+mn-lt"/>
                  <a:ea typeface="+mn-ea"/>
                  <a:cs typeface="+mn-ea"/>
                  <a:sym typeface="+mn-lt"/>
                </a:rPr>
                <a:t>添加标题</a:t>
              </a:r>
              <a:endParaRPr lang="zh-CN" altLang="en-US" sz="1100" b="1" kern="0" dirty="0">
                <a:solidFill>
                  <a:srgbClr val="4CA6C6"/>
                </a:solidFill>
                <a:latin typeface="+mn-lt"/>
                <a:ea typeface="+mn-ea"/>
                <a:cs typeface="+mn-ea"/>
                <a:sym typeface="+mn-lt"/>
              </a:endParaRPr>
            </a:p>
          </p:txBody>
        </p:sp>
        <p:sp>
          <p:nvSpPr>
            <p:cNvPr id="20"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mn-lt"/>
                  <a:ea typeface="+mn-ea"/>
                  <a:cs typeface="+mn-ea"/>
                  <a:sym typeface="+mn-lt"/>
                </a:rPr>
                <a:t>此处添加详细文本描述，建议与标题相关并符合整体语言风格，语言描述尽量。</a:t>
              </a:r>
            </a:p>
          </p:txBody>
        </p:sp>
      </p:grpSp>
      <p:grpSp>
        <p:nvGrpSpPr>
          <p:cNvPr id="21" name="Group 21"/>
          <p:cNvGrpSpPr>
            <a:grpSpLocks/>
          </p:cNvGrpSpPr>
          <p:nvPr/>
        </p:nvGrpSpPr>
        <p:grpSpPr bwMode="auto">
          <a:xfrm>
            <a:off x="5522119" y="2464594"/>
            <a:ext cx="2887266" cy="695854"/>
            <a:chOff x="0" y="0"/>
            <a:chExt cx="3850501" cy="927568"/>
          </a:xfrm>
        </p:grpSpPr>
        <p:sp>
          <p:nvSpPr>
            <p:cNvPr id="22"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4CA6C6"/>
                  </a:solidFill>
                  <a:latin typeface="+mn-lt"/>
                  <a:ea typeface="+mn-ea"/>
                  <a:cs typeface="+mn-ea"/>
                  <a:sym typeface="+mn-lt"/>
                </a:rPr>
                <a:t>添加标题</a:t>
              </a:r>
            </a:p>
          </p:txBody>
        </p:sp>
        <p:sp>
          <p:nvSpPr>
            <p:cNvPr id="23"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mn-lt"/>
                  <a:ea typeface="+mn-ea"/>
                  <a:cs typeface="+mn-ea"/>
                  <a:sym typeface="+mn-lt"/>
                </a:rPr>
                <a:t>此处添加详细文本描述，建议与标题相关并符合整体语言风格，语言描述尽量。</a:t>
              </a:r>
            </a:p>
          </p:txBody>
        </p:sp>
      </p:grpSp>
      <p:grpSp>
        <p:nvGrpSpPr>
          <p:cNvPr id="24" name="Group 24"/>
          <p:cNvGrpSpPr>
            <a:grpSpLocks/>
          </p:cNvGrpSpPr>
          <p:nvPr/>
        </p:nvGrpSpPr>
        <p:grpSpPr bwMode="auto">
          <a:xfrm>
            <a:off x="5522119" y="3536157"/>
            <a:ext cx="2887266" cy="695854"/>
            <a:chOff x="0" y="0"/>
            <a:chExt cx="3850501" cy="927568"/>
          </a:xfrm>
        </p:grpSpPr>
        <p:sp>
          <p:nvSpPr>
            <p:cNvPr id="25"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4CA6C6"/>
                  </a:solidFill>
                  <a:latin typeface="+mn-lt"/>
                  <a:ea typeface="+mn-ea"/>
                  <a:cs typeface="+mn-ea"/>
                  <a:sym typeface="+mn-lt"/>
                </a:rPr>
                <a:t>添加标题</a:t>
              </a:r>
            </a:p>
          </p:txBody>
        </p:sp>
        <p:sp>
          <p:nvSpPr>
            <p:cNvPr id="26"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mn-lt"/>
                  <a:ea typeface="+mn-ea"/>
                  <a:cs typeface="+mn-ea"/>
                  <a:sym typeface="+mn-lt"/>
                </a:rPr>
                <a:t>此处添加详细文本描述，建议与标题相关并符合整体语言风格，语言描述尽量。</a:t>
              </a:r>
            </a:p>
          </p:txBody>
        </p:sp>
      </p:grpSp>
    </p:spTree>
    <p:extLst>
      <p:ext uri="{BB962C8B-B14F-4D97-AF65-F5344CB8AC3E}">
        <p14:creationId xmlns:p14="http://schemas.microsoft.com/office/powerpoint/2010/main" val="2113467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Tm="0">
        <p15:prstTrans prst="origami"/>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Effect transition="in" filter="fade">
                                      <p:cBhvr>
                                        <p:cTn id="32" dur="500"/>
                                        <p:tgtEl>
                                          <p:spTgt spid="1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par>
                          <p:cTn id="43" fill="hold">
                            <p:stCondLst>
                              <p:cond delay="1850"/>
                            </p:stCondLst>
                            <p:childTnLst>
                              <p:par>
                                <p:cTn id="44" presetID="12" presetClass="entr" presetSubtype="4"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p:tgtEl>
                                          <p:spTgt spid="16"/>
                                        </p:tgtEl>
                                        <p:attrNameLst>
                                          <p:attrName>ppt_y</p:attrName>
                                        </p:attrNameLst>
                                      </p:cBhvr>
                                      <p:tavLst>
                                        <p:tav tm="0">
                                          <p:val>
                                            <p:strVal val="#ppt_y+#ppt_h*1.125000"/>
                                          </p:val>
                                        </p:tav>
                                        <p:tav tm="100000">
                                          <p:val>
                                            <p:strVal val="#ppt_y"/>
                                          </p:val>
                                        </p:tav>
                                      </p:tavLst>
                                    </p:anim>
                                    <p:animEffect transition="in" filter="wipe(up)">
                                      <p:cBhvr>
                                        <p:cTn id="47" dur="500"/>
                                        <p:tgtEl>
                                          <p:spTgt spid="16"/>
                                        </p:tgtEl>
                                      </p:cBhvr>
                                    </p:animEffect>
                                  </p:childTnLst>
                                </p:cTn>
                              </p:par>
                              <p:par>
                                <p:cTn id="48" presetID="12" presetClass="entr" presetSubtype="2"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p:tgtEl>
                                          <p:spTgt spid="17"/>
                                        </p:tgtEl>
                                        <p:attrNameLst>
                                          <p:attrName>ppt_x</p:attrName>
                                        </p:attrNameLst>
                                      </p:cBhvr>
                                      <p:tavLst>
                                        <p:tav tm="0">
                                          <p:val>
                                            <p:strVal val="#ppt_x+#ppt_w*1.125000"/>
                                          </p:val>
                                        </p:tav>
                                        <p:tav tm="100000">
                                          <p:val>
                                            <p:strVal val="#ppt_x"/>
                                          </p:val>
                                        </p:tav>
                                      </p:tavLst>
                                    </p:anim>
                                    <p:animEffect transition="in" filter="wipe(left)">
                                      <p:cBhvr>
                                        <p:cTn id="51" dur="500"/>
                                        <p:tgtEl>
                                          <p:spTgt spid="17"/>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p:tgtEl>
                                          <p:spTgt spid="15"/>
                                        </p:tgtEl>
                                        <p:attrNameLst>
                                          <p:attrName>ppt_y</p:attrName>
                                        </p:attrNameLst>
                                      </p:cBhvr>
                                      <p:tavLst>
                                        <p:tav tm="0">
                                          <p:val>
                                            <p:strVal val="#ppt_y-#ppt_h*1.125000"/>
                                          </p:val>
                                        </p:tav>
                                        <p:tav tm="100000">
                                          <p:val>
                                            <p:strVal val="#ppt_y"/>
                                          </p:val>
                                        </p:tav>
                                      </p:tavLst>
                                    </p:anim>
                                    <p:animEffect transition="in" filter="wipe(down)">
                                      <p:cBhvr>
                                        <p:cTn id="55" dur="500"/>
                                        <p:tgtEl>
                                          <p:spTgt spid="15"/>
                                        </p:tgtEl>
                                      </p:cBhvr>
                                    </p:animEffect>
                                  </p:childTnLst>
                                </p:cTn>
                              </p:par>
                              <p:par>
                                <p:cTn id="56" presetID="12" presetClass="entr" presetSubtype="8"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p:tgtEl>
                                          <p:spTgt spid="14"/>
                                        </p:tgtEl>
                                        <p:attrNameLst>
                                          <p:attrName>ppt_x</p:attrName>
                                        </p:attrNameLst>
                                      </p:cBhvr>
                                      <p:tavLst>
                                        <p:tav tm="0">
                                          <p:val>
                                            <p:strVal val="#ppt_x-#ppt_w*1.125000"/>
                                          </p:val>
                                        </p:tav>
                                        <p:tav tm="100000">
                                          <p:val>
                                            <p:strVal val="#ppt_x"/>
                                          </p:val>
                                        </p:tav>
                                      </p:tavLst>
                                    </p:anim>
                                    <p:animEffect transition="in" filter="wipe(right)">
                                      <p:cBhvr>
                                        <p:cTn id="59" dur="500"/>
                                        <p:tgtEl>
                                          <p:spTgt spid="14"/>
                                        </p:tgtEl>
                                      </p:cBhvr>
                                    </p:animEffect>
                                  </p:childTnLst>
                                </p:cTn>
                              </p:par>
                            </p:childTnLst>
                          </p:cTn>
                        </p:par>
                        <p:par>
                          <p:cTn id="60" fill="hold">
                            <p:stCondLst>
                              <p:cond delay="2350"/>
                            </p:stCondLst>
                            <p:childTnLst>
                              <p:par>
                                <p:cTn id="61" presetID="22" presetClass="entr" presetSubtype="8"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2850"/>
                            </p:stCondLst>
                            <p:childTnLst>
                              <p:par>
                                <p:cTn id="65" presetID="22" presetClass="entr" presetSubtype="8" fill="hold"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left)">
                                      <p:cBhvr>
                                        <p:cTn id="67" dur="500"/>
                                        <p:tgtEl>
                                          <p:spTgt spid="21"/>
                                        </p:tgtEl>
                                      </p:cBhvr>
                                    </p:animEffect>
                                  </p:childTnLst>
                                </p:cTn>
                              </p:par>
                            </p:childTnLst>
                          </p:cTn>
                        </p:par>
                        <p:par>
                          <p:cTn id="68" fill="hold">
                            <p:stCondLst>
                              <p:cond delay="3350"/>
                            </p:stCondLst>
                            <p:childTnLst>
                              <p:par>
                                <p:cTn id="69" presetID="22" presetClass="entr" presetSubtype="8"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animBg="1"/>
      <p:bldP spid="14" grpId="0"/>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2778174"/>
            <a:chOff x="170694" y="177982"/>
            <a:chExt cx="3936004" cy="1195856"/>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8" name="平行四边形 7"/>
            <p:cNvSpPr/>
            <p:nvPr/>
          </p:nvSpPr>
          <p:spPr>
            <a:xfrm>
              <a:off x="376965" y="178257"/>
              <a:ext cx="1036076" cy="779005"/>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9" name="文本框 8"/>
            <p:cNvSpPr txBox="1"/>
            <p:nvPr/>
          </p:nvSpPr>
          <p:spPr>
            <a:xfrm>
              <a:off x="650907" y="284178"/>
              <a:ext cx="569115" cy="1089660"/>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cs typeface="+mn-ea"/>
                  <a:sym typeface="+mn-lt"/>
                </a:rPr>
                <a:t>05</a:t>
              </a:r>
              <a:endParaRPr lang="zh-CN" altLang="en-US" sz="8000" dirty="0">
                <a:solidFill>
                  <a:schemeClr val="bg1">
                    <a:lumMod val="95000"/>
                  </a:schemeClr>
                </a:solidFill>
                <a:cs typeface="+mn-ea"/>
                <a:sym typeface="+mn-lt"/>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cs typeface="+mn-ea"/>
                <a:sym typeface="+mn-lt"/>
              </a:rPr>
              <a:t>单击此处添加标题</a:t>
            </a:r>
            <a:endParaRPr lang="en-GB" altLang="zh-CN" sz="3600" b="1" dirty="0">
              <a:solidFill>
                <a:schemeClr val="tx1">
                  <a:lumMod val="75000"/>
                  <a:lumOff val="25000"/>
                </a:schemeClr>
              </a:solidFill>
              <a:cs typeface="+mn-ea"/>
              <a:sym typeface="+mn-lt"/>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cs typeface="+mn-ea"/>
                <a:sym typeface="+mn-lt"/>
              </a:rPr>
              <a:t>点击此处添加副标题文本内容</a:t>
            </a:r>
          </a:p>
        </p:txBody>
      </p:sp>
      <p:grpSp>
        <p:nvGrpSpPr>
          <p:cNvPr id="27" name="组合 26"/>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28" name="椭圆 27"/>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29" name="组合 28"/>
            <p:cNvGrpSpPr/>
            <p:nvPr/>
          </p:nvGrpSpPr>
          <p:grpSpPr>
            <a:xfrm>
              <a:off x="8605283" y="4234099"/>
              <a:ext cx="630396" cy="548323"/>
              <a:chOff x="11250613" y="919163"/>
              <a:chExt cx="573087" cy="498475"/>
            </a:xfrm>
          </p:grpSpPr>
          <p:sp>
            <p:nvSpPr>
              <p:cNvPr id="30"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31"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32" name="组合 31"/>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33" name="椭圆 32"/>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34"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5" name="组合 34"/>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36" name="椭圆 35"/>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37"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8" name="组合 37"/>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39" name="椭圆 38"/>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40"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350736312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14:bounceEnd="53333">
                                          <p:cBhvr additive="base">
                                            <p:cTn id="12" dur="15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14:bounceEnd="53333">
                                          <p:cBhvr additive="base">
                                            <p:cTn id="16" dur="15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14:bounceEnd="53333">
                                          <p:cBhvr additive="base">
                                            <p:cTn id="20" dur="1500" fill="hold"/>
                                            <p:tgtEl>
                                              <p:spTgt spid="38"/>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14:bounceEnd="53333">
                                          <p:cBhvr additive="base">
                                            <p:cTn id="24" dur="1500" fill="hold"/>
                                            <p:tgtEl>
                                              <p:spTgt spid="27"/>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500" fill="hold"/>
                                            <p:tgtEl>
                                              <p:spTgt spid="32"/>
                                            </p:tgtEl>
                                            <p:attrNameLst>
                                              <p:attrName>ppt_x</p:attrName>
                                            </p:attrNameLst>
                                          </p:cBhvr>
                                          <p:tavLst>
                                            <p:tav tm="0">
                                              <p:val>
                                                <p:strVal val="1+#ppt_w/2"/>
                                              </p:val>
                                            </p:tav>
                                            <p:tav tm="100000">
                                              <p:val>
                                                <p:strVal val="#ppt_x"/>
                                              </p:val>
                                            </p:tav>
                                          </p:tavLst>
                                        </p:anim>
                                        <p:anim calcmode="lin" valueType="num">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500" fill="hold"/>
                                            <p:tgtEl>
                                              <p:spTgt spid="35"/>
                                            </p:tgtEl>
                                            <p:attrNameLst>
                                              <p:attrName>ppt_x</p:attrName>
                                            </p:attrNameLst>
                                          </p:cBhvr>
                                          <p:tavLst>
                                            <p:tav tm="0">
                                              <p:val>
                                                <p:strVal val="1+#ppt_w/2"/>
                                              </p:val>
                                            </p:tav>
                                            <p:tav tm="100000">
                                              <p:val>
                                                <p:strVal val="#ppt_x"/>
                                              </p:val>
                                            </p:tav>
                                          </p:tavLst>
                                        </p:anim>
                                        <p:anim calcmode="lin" valueType="num">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1500" fill="hold"/>
                                            <p:tgtEl>
                                              <p:spTgt spid="38"/>
                                            </p:tgtEl>
                                            <p:attrNameLst>
                                              <p:attrName>ppt_x</p:attrName>
                                            </p:attrNameLst>
                                          </p:cBhvr>
                                          <p:tavLst>
                                            <p:tav tm="0">
                                              <p:val>
                                                <p:strVal val="1+#ppt_w/2"/>
                                              </p:val>
                                            </p:tav>
                                            <p:tav tm="100000">
                                              <p:val>
                                                <p:strVal val="#ppt_x"/>
                                              </p:val>
                                            </p:tav>
                                          </p:tavLst>
                                        </p:anim>
                                        <p:anim calcmode="lin" valueType="num">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500" fill="hold"/>
                                            <p:tgtEl>
                                              <p:spTgt spid="27"/>
                                            </p:tgtEl>
                                            <p:attrNameLst>
                                              <p:attrName>ppt_x</p:attrName>
                                            </p:attrNameLst>
                                          </p:cBhvr>
                                          <p:tavLst>
                                            <p:tav tm="0">
                                              <p:val>
                                                <p:strVal val="1+#ppt_w/2"/>
                                              </p:val>
                                            </p:tav>
                                            <p:tav tm="100000">
                                              <p:val>
                                                <p:strVal val="#ppt_x"/>
                                              </p:val>
                                            </p:tav>
                                          </p:tavLst>
                                        </p:anim>
                                        <p:anim calcmode="lin" valueType="num">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53" y="1626688"/>
            <a:ext cx="3321844" cy="2451521"/>
          </a:xfrm>
          <a:prstGeom prst="rect">
            <a:avLst/>
          </a:prstGeom>
        </p:spPr>
      </p:pic>
      <p:grpSp>
        <p:nvGrpSpPr>
          <p:cNvPr id="11" name="组合 10"/>
          <p:cNvGrpSpPr/>
          <p:nvPr/>
        </p:nvGrpSpPr>
        <p:grpSpPr>
          <a:xfrm>
            <a:off x="3237833" y="1253005"/>
            <a:ext cx="488711" cy="488711"/>
            <a:chOff x="4317111" y="1670673"/>
            <a:chExt cx="651614" cy="651614"/>
          </a:xfrm>
        </p:grpSpPr>
        <p:sp>
          <p:nvSpPr>
            <p:cNvPr id="12" name="椭圆 11"/>
            <p:cNvSpPr/>
            <p:nvPr/>
          </p:nvSpPr>
          <p:spPr>
            <a:xfrm>
              <a:off x="4317111" y="1670673"/>
              <a:ext cx="651614" cy="651614"/>
            </a:xfrm>
            <a:prstGeom prst="ellipse">
              <a:avLst/>
            </a:prstGeom>
            <a:solidFill>
              <a:srgbClr val="4CA6C6"/>
            </a:solidFill>
            <a:ln w="28575" cap="flat">
              <a:noFill/>
              <a:prstDash val="solid"/>
              <a:miter lim="800000"/>
              <a:headEnd/>
              <a:tailEnd/>
            </a:ln>
            <a:effectLst>
              <a:outerShdw sx="1000" sy="1000" algn="t" rotWithShape="0">
                <a:schemeClr val="tx1">
                  <a:lumMod val="85000"/>
                  <a:lumOff val="15000"/>
                </a:schemeClr>
              </a:outerShdw>
            </a:effectLst>
          </p:spPr>
          <p:txBody>
            <a:bodyPr vert="horz" wrap="square" lIns="68580" tIns="34290" rIns="68580" bIns="34290" numCol="1" anchor="t" anchorCtr="0" compatLnSpc="1">
              <a:prstTxWarp prst="textNoShape">
                <a:avLst/>
              </a:prstTxWarp>
            </a:bodyPr>
            <a:lstStyle/>
            <a:p>
              <a:endParaRPr lang="zh-CN" altLang="en-US" sz="1013">
                <a:solidFill>
                  <a:srgbClr val="0099FF"/>
                </a:solidFill>
                <a:cs typeface="+mn-ea"/>
                <a:sym typeface="+mn-lt"/>
              </a:endParaRPr>
            </a:p>
          </p:txBody>
        </p:sp>
        <p:sp>
          <p:nvSpPr>
            <p:cNvPr id="13" name="KSO_Shape"/>
            <p:cNvSpPr>
              <a:spLocks/>
            </p:cNvSpPr>
            <p:nvPr/>
          </p:nvSpPr>
          <p:spPr bwMode="auto">
            <a:xfrm>
              <a:off x="4448326" y="1809347"/>
              <a:ext cx="389184" cy="374265"/>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0099FF"/>
                </a:solidFill>
                <a:latin typeface="+mn-lt"/>
                <a:ea typeface="+mn-ea"/>
                <a:cs typeface="+mn-ea"/>
                <a:sym typeface="+mn-lt"/>
              </a:endParaRPr>
            </a:p>
          </p:txBody>
        </p:sp>
      </p:grpSp>
      <p:grpSp>
        <p:nvGrpSpPr>
          <p:cNvPr id="14" name="组合 13"/>
          <p:cNvGrpSpPr/>
          <p:nvPr/>
        </p:nvGrpSpPr>
        <p:grpSpPr>
          <a:xfrm>
            <a:off x="3775359" y="2475778"/>
            <a:ext cx="488711" cy="488711"/>
            <a:chOff x="5033812" y="3301037"/>
            <a:chExt cx="651614" cy="651614"/>
          </a:xfrm>
        </p:grpSpPr>
        <p:sp>
          <p:nvSpPr>
            <p:cNvPr id="15" name="椭圆 14"/>
            <p:cNvSpPr/>
            <p:nvPr/>
          </p:nvSpPr>
          <p:spPr>
            <a:xfrm>
              <a:off x="5033812" y="3301037"/>
              <a:ext cx="651614" cy="651614"/>
            </a:xfrm>
            <a:prstGeom prst="ellipse">
              <a:avLst/>
            </a:prstGeom>
            <a:solidFill>
              <a:srgbClr val="4CA6C6"/>
            </a:solidFill>
            <a:ln w="28575" cap="flat">
              <a:noFill/>
              <a:prstDash val="solid"/>
              <a:miter lim="800000"/>
              <a:headEnd/>
              <a:tailEnd/>
            </a:ln>
            <a:effectLst>
              <a:outerShdw sx="1000" sy="1000" algn="t" rotWithShape="0">
                <a:schemeClr val="tx1">
                  <a:lumMod val="85000"/>
                  <a:lumOff val="15000"/>
                </a:schemeClr>
              </a:outerShdw>
            </a:effectLst>
          </p:spPr>
          <p:txBody>
            <a:bodyPr vert="horz" wrap="square" lIns="68580" tIns="34290" rIns="68580" bIns="34290" numCol="1" anchor="t" anchorCtr="0" compatLnSpc="1">
              <a:prstTxWarp prst="textNoShape">
                <a:avLst/>
              </a:prstTxWarp>
            </a:bodyPr>
            <a:lstStyle/>
            <a:p>
              <a:endParaRPr lang="zh-CN" altLang="en-US" sz="1013">
                <a:solidFill>
                  <a:srgbClr val="0099FF"/>
                </a:solidFill>
                <a:cs typeface="+mn-ea"/>
                <a:sym typeface="+mn-lt"/>
              </a:endParaRPr>
            </a:p>
          </p:txBody>
        </p:sp>
        <p:sp>
          <p:nvSpPr>
            <p:cNvPr id="16" name="KSO_Shape"/>
            <p:cNvSpPr>
              <a:spLocks/>
            </p:cNvSpPr>
            <p:nvPr/>
          </p:nvSpPr>
          <p:spPr bwMode="auto">
            <a:xfrm>
              <a:off x="5169350" y="3458615"/>
              <a:ext cx="418598" cy="285346"/>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0099FF"/>
                </a:solidFill>
                <a:latin typeface="+mn-lt"/>
                <a:ea typeface="+mn-ea"/>
                <a:cs typeface="+mn-ea"/>
                <a:sym typeface="+mn-lt"/>
              </a:endParaRPr>
            </a:p>
          </p:txBody>
        </p:sp>
      </p:grpSp>
      <p:grpSp>
        <p:nvGrpSpPr>
          <p:cNvPr id="17" name="组合 16"/>
          <p:cNvGrpSpPr/>
          <p:nvPr/>
        </p:nvGrpSpPr>
        <p:grpSpPr>
          <a:xfrm>
            <a:off x="3342196" y="3746190"/>
            <a:ext cx="488711" cy="488711"/>
            <a:chOff x="4456262" y="4994920"/>
            <a:chExt cx="651614" cy="651614"/>
          </a:xfrm>
        </p:grpSpPr>
        <p:sp>
          <p:nvSpPr>
            <p:cNvPr id="18" name="椭圆 17"/>
            <p:cNvSpPr/>
            <p:nvPr/>
          </p:nvSpPr>
          <p:spPr>
            <a:xfrm>
              <a:off x="4456262" y="4994920"/>
              <a:ext cx="651614" cy="651614"/>
            </a:xfrm>
            <a:prstGeom prst="ellipse">
              <a:avLst/>
            </a:prstGeom>
            <a:solidFill>
              <a:srgbClr val="4CA6C6"/>
            </a:solidFill>
            <a:ln w="28575" cap="flat">
              <a:noFill/>
              <a:prstDash val="solid"/>
              <a:miter lim="800000"/>
              <a:headEnd/>
              <a:tailEnd/>
            </a:ln>
            <a:effectLst>
              <a:outerShdw sx="1000" sy="1000" algn="t" rotWithShape="0">
                <a:schemeClr val="tx1">
                  <a:lumMod val="85000"/>
                  <a:lumOff val="15000"/>
                </a:schemeClr>
              </a:outerShdw>
            </a:effectLst>
          </p:spPr>
          <p:txBody>
            <a:bodyPr vert="horz" wrap="square" lIns="68580" tIns="34290" rIns="68580" bIns="34290" numCol="1" anchor="t" anchorCtr="0" compatLnSpc="1">
              <a:prstTxWarp prst="textNoShape">
                <a:avLst/>
              </a:prstTxWarp>
            </a:bodyPr>
            <a:lstStyle/>
            <a:p>
              <a:endParaRPr lang="zh-CN" altLang="en-US" sz="1013">
                <a:solidFill>
                  <a:srgbClr val="0099FF"/>
                </a:solidFill>
                <a:cs typeface="+mn-ea"/>
                <a:sym typeface="+mn-lt"/>
              </a:endParaRPr>
            </a:p>
          </p:txBody>
        </p:sp>
        <p:sp>
          <p:nvSpPr>
            <p:cNvPr id="19" name="KSO_Shape"/>
            <p:cNvSpPr>
              <a:spLocks/>
            </p:cNvSpPr>
            <p:nvPr/>
          </p:nvSpPr>
          <p:spPr bwMode="auto">
            <a:xfrm>
              <a:off x="4627580" y="5112011"/>
              <a:ext cx="329076" cy="417432"/>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0099FF"/>
                </a:solidFill>
                <a:latin typeface="+mn-lt"/>
                <a:ea typeface="+mn-ea"/>
                <a:cs typeface="+mn-ea"/>
                <a:sym typeface="+mn-lt"/>
              </a:endParaRPr>
            </a:p>
          </p:txBody>
        </p:sp>
      </p:grpSp>
      <p:grpSp>
        <p:nvGrpSpPr>
          <p:cNvPr id="20" name="组合 19"/>
          <p:cNvGrpSpPr/>
          <p:nvPr/>
        </p:nvGrpSpPr>
        <p:grpSpPr>
          <a:xfrm>
            <a:off x="3846117" y="1234098"/>
            <a:ext cx="3773884" cy="898560"/>
            <a:chOff x="5128155" y="1720989"/>
            <a:chExt cx="5031845" cy="1198080"/>
          </a:xfrm>
        </p:grpSpPr>
        <p:sp>
          <p:nvSpPr>
            <p:cNvPr id="21" name="MH_SubTitle_1"/>
            <p:cNvSpPr>
              <a:spLocks noChangeArrowheads="1"/>
            </p:cNvSpPr>
            <p:nvPr>
              <p:custDataLst>
                <p:tags r:id="rId3"/>
              </p:custDataLst>
            </p:nvPr>
          </p:nvSpPr>
          <p:spPr bwMode="auto">
            <a:xfrm flipH="1">
              <a:off x="5128155" y="1720989"/>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1500" dirty="0">
                  <a:solidFill>
                    <a:srgbClr val="4CA6C6"/>
                  </a:solidFill>
                  <a:cs typeface="+mn-ea"/>
                  <a:sym typeface="+mn-lt"/>
                </a:rPr>
                <a:t>添加标题</a:t>
              </a:r>
            </a:p>
          </p:txBody>
        </p:sp>
        <p:sp>
          <p:nvSpPr>
            <p:cNvPr id="22" name="Rectangle 5"/>
            <p:cNvSpPr>
              <a:spLocks/>
            </p:cNvSpPr>
            <p:nvPr/>
          </p:nvSpPr>
          <p:spPr bwMode="auto">
            <a:xfrm>
              <a:off x="5411788" y="2106561"/>
              <a:ext cx="4748212"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cs typeface="+mn-ea"/>
                  <a:sym typeface="+mn-lt"/>
                </a:rPr>
                <a:t>200</a:t>
              </a:r>
              <a:r>
                <a:rPr lang="zh-CN" altLang="en-US" sz="900" dirty="0">
                  <a:solidFill>
                    <a:schemeClr val="tx1">
                      <a:lumMod val="75000"/>
                      <a:lumOff val="25000"/>
                    </a:schemeClr>
                  </a:solidFill>
                  <a:cs typeface="+mn-ea"/>
                  <a:sym typeface="+mn-lt"/>
                </a:rPr>
                <a:t>字以内。</a:t>
              </a:r>
              <a:endParaRPr lang="en-US" altLang="zh-CN" sz="900" dirty="0">
                <a:solidFill>
                  <a:schemeClr val="tx1">
                    <a:lumMod val="75000"/>
                    <a:lumOff val="25000"/>
                  </a:schemeClr>
                </a:solidFill>
                <a:cs typeface="+mn-ea"/>
                <a:sym typeface="+mn-lt"/>
              </a:endParaRPr>
            </a:p>
          </p:txBody>
        </p:sp>
      </p:grpSp>
      <p:grpSp>
        <p:nvGrpSpPr>
          <p:cNvPr id="23" name="组合 22"/>
          <p:cNvGrpSpPr/>
          <p:nvPr/>
        </p:nvGrpSpPr>
        <p:grpSpPr>
          <a:xfrm>
            <a:off x="4365723" y="2486565"/>
            <a:ext cx="3678820" cy="918620"/>
            <a:chOff x="5820963" y="3390944"/>
            <a:chExt cx="4905093" cy="1224827"/>
          </a:xfrm>
        </p:grpSpPr>
        <p:sp>
          <p:nvSpPr>
            <p:cNvPr id="24" name="MH_SubTitle_1"/>
            <p:cNvSpPr>
              <a:spLocks noChangeArrowheads="1"/>
            </p:cNvSpPr>
            <p:nvPr>
              <p:custDataLst>
                <p:tags r:id="rId2"/>
              </p:custDataLst>
            </p:nvPr>
          </p:nvSpPr>
          <p:spPr bwMode="auto">
            <a:xfrm flipH="1">
              <a:off x="5820964" y="3390944"/>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1500" dirty="0" smtClean="0">
                  <a:solidFill>
                    <a:srgbClr val="4CA6C6"/>
                  </a:solidFill>
                  <a:cs typeface="+mn-ea"/>
                  <a:sym typeface="+mn-lt"/>
                </a:rPr>
                <a:t>添加标题</a:t>
              </a:r>
              <a:endParaRPr lang="zh-CN" altLang="en-US" sz="1500" dirty="0">
                <a:solidFill>
                  <a:srgbClr val="4CA6C6"/>
                </a:solidFill>
                <a:cs typeface="+mn-ea"/>
                <a:sym typeface="+mn-lt"/>
              </a:endParaRPr>
            </a:p>
          </p:txBody>
        </p:sp>
        <p:sp>
          <p:nvSpPr>
            <p:cNvPr id="25" name="Rectangle 5"/>
            <p:cNvSpPr>
              <a:spLocks/>
            </p:cNvSpPr>
            <p:nvPr/>
          </p:nvSpPr>
          <p:spPr bwMode="auto">
            <a:xfrm>
              <a:off x="5820963" y="3803263"/>
              <a:ext cx="490509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cs typeface="+mn-ea"/>
                  <a:sym typeface="+mn-lt"/>
                </a:rPr>
                <a:t>200</a:t>
              </a:r>
              <a:r>
                <a:rPr lang="zh-CN" altLang="en-US" sz="900" dirty="0">
                  <a:solidFill>
                    <a:schemeClr val="tx1">
                      <a:lumMod val="75000"/>
                      <a:lumOff val="25000"/>
                    </a:schemeClr>
                  </a:solidFill>
                  <a:cs typeface="+mn-ea"/>
                  <a:sym typeface="+mn-lt"/>
                </a:rPr>
                <a:t>字以内。</a:t>
              </a:r>
              <a:endParaRPr lang="en-US" altLang="zh-CN" sz="900" dirty="0">
                <a:solidFill>
                  <a:schemeClr val="tx1">
                    <a:lumMod val="75000"/>
                    <a:lumOff val="25000"/>
                  </a:schemeClr>
                </a:solidFill>
                <a:cs typeface="+mn-ea"/>
                <a:sym typeface="+mn-lt"/>
              </a:endParaRPr>
            </a:p>
          </p:txBody>
        </p:sp>
      </p:grpSp>
      <p:grpSp>
        <p:nvGrpSpPr>
          <p:cNvPr id="26" name="组合 25"/>
          <p:cNvGrpSpPr/>
          <p:nvPr/>
        </p:nvGrpSpPr>
        <p:grpSpPr>
          <a:xfrm>
            <a:off x="3898784" y="3713555"/>
            <a:ext cx="3830073" cy="944980"/>
            <a:chOff x="5198378" y="5026932"/>
            <a:chExt cx="5106764" cy="1259973"/>
          </a:xfrm>
        </p:grpSpPr>
        <p:sp>
          <p:nvSpPr>
            <p:cNvPr id="27" name="MH_SubTitle_1"/>
            <p:cNvSpPr>
              <a:spLocks noChangeArrowheads="1"/>
            </p:cNvSpPr>
            <p:nvPr>
              <p:custDataLst>
                <p:tags r:id="rId1"/>
              </p:custDataLst>
            </p:nvPr>
          </p:nvSpPr>
          <p:spPr bwMode="auto">
            <a:xfrm flipH="1">
              <a:off x="5198378" y="5026932"/>
              <a:ext cx="3195637"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zh-CN" altLang="en-US" sz="1500" dirty="0" smtClean="0">
                  <a:solidFill>
                    <a:srgbClr val="4CA6C6"/>
                  </a:solidFill>
                  <a:cs typeface="+mn-ea"/>
                  <a:sym typeface="+mn-lt"/>
                </a:rPr>
                <a:t>添加标题</a:t>
              </a:r>
              <a:endParaRPr lang="zh-CN" altLang="en-US" sz="1500" dirty="0">
                <a:solidFill>
                  <a:srgbClr val="4CA6C6"/>
                </a:solidFill>
                <a:cs typeface="+mn-ea"/>
                <a:sym typeface="+mn-lt"/>
              </a:endParaRPr>
            </a:p>
          </p:txBody>
        </p:sp>
        <p:sp>
          <p:nvSpPr>
            <p:cNvPr id="28" name="Rectangle 5"/>
            <p:cNvSpPr>
              <a:spLocks/>
            </p:cNvSpPr>
            <p:nvPr/>
          </p:nvSpPr>
          <p:spPr bwMode="auto">
            <a:xfrm>
              <a:off x="5268273" y="5474397"/>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cs typeface="+mn-ea"/>
                  <a:sym typeface="+mn-lt"/>
                </a:rPr>
                <a:t>200</a:t>
              </a:r>
              <a:r>
                <a:rPr lang="zh-CN" altLang="en-US" sz="900" dirty="0">
                  <a:solidFill>
                    <a:schemeClr val="tx1">
                      <a:lumMod val="75000"/>
                      <a:lumOff val="25000"/>
                    </a:schemeClr>
                  </a:solidFill>
                  <a:cs typeface="+mn-ea"/>
                  <a:sym typeface="+mn-lt"/>
                </a:rPr>
                <a:t>字以内。</a:t>
              </a:r>
              <a:endParaRPr lang="en-US" altLang="zh-CN" sz="900" dirty="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265447575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 presetClass="entr" presetSubtype="2" accel="53333" fill="hold" nodeType="afterEffect" p14:presetBounceEnd="53333">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14:bounceEnd="53333">
                                          <p:cBhvr additive="base">
                                            <p:cTn id="30" dur="1500" fill="hold"/>
                                            <p:tgtEl>
                                              <p:spTgt spid="11"/>
                                            </p:tgtEl>
                                            <p:attrNameLst>
                                              <p:attrName>ppt_x</p:attrName>
                                            </p:attrNameLst>
                                          </p:cBhvr>
                                          <p:tavLst>
                                            <p:tav tm="0">
                                              <p:val>
                                                <p:strVal val="1+#ppt_w/2"/>
                                              </p:val>
                                            </p:tav>
                                            <p:tav tm="100000">
                                              <p:val>
                                                <p:strVal val="#ppt_x"/>
                                              </p:val>
                                            </p:tav>
                                          </p:tavLst>
                                        </p:anim>
                                        <p:anim calcmode="lin" valueType="num" p14:bounceEnd="53333">
                                          <p:cBhvr additive="base">
                                            <p:cTn id="31" dur="1500" fill="hold"/>
                                            <p:tgtEl>
                                              <p:spTgt spid="11"/>
                                            </p:tgtEl>
                                            <p:attrNameLst>
                                              <p:attrName>ppt_y</p:attrName>
                                            </p:attrNameLst>
                                          </p:cBhvr>
                                          <p:tavLst>
                                            <p:tav tm="0">
                                              <p:val>
                                                <p:strVal val="#ppt_y"/>
                                              </p:val>
                                            </p:tav>
                                            <p:tav tm="100000">
                                              <p:val>
                                                <p:strVal val="#ppt_y"/>
                                              </p:val>
                                            </p:tav>
                                          </p:tavLst>
                                        </p:anim>
                                      </p:childTnLst>
                                    </p:cTn>
                                  </p:par>
                                  <p:par>
                                    <p:cTn id="32" presetID="2" presetClass="entr" presetSubtype="2" accel="53333" fill="hold" nodeType="withEffect" p14:presetBounceEnd="53333">
                                      <p:stCondLst>
                                        <p:cond delay="200"/>
                                      </p:stCondLst>
                                      <p:childTnLst>
                                        <p:set>
                                          <p:cBhvr>
                                            <p:cTn id="33" dur="1" fill="hold">
                                              <p:stCondLst>
                                                <p:cond delay="0"/>
                                              </p:stCondLst>
                                            </p:cTn>
                                            <p:tgtEl>
                                              <p:spTgt spid="14"/>
                                            </p:tgtEl>
                                            <p:attrNameLst>
                                              <p:attrName>style.visibility</p:attrName>
                                            </p:attrNameLst>
                                          </p:cBhvr>
                                          <p:to>
                                            <p:strVal val="visible"/>
                                          </p:to>
                                        </p:set>
                                        <p:anim calcmode="lin" valueType="num" p14:bounceEnd="53333">
                                          <p:cBhvr additive="base">
                                            <p:cTn id="34" dur="1500" fill="hold"/>
                                            <p:tgtEl>
                                              <p:spTgt spid="14"/>
                                            </p:tgtEl>
                                            <p:attrNameLst>
                                              <p:attrName>ppt_x</p:attrName>
                                            </p:attrNameLst>
                                          </p:cBhvr>
                                          <p:tavLst>
                                            <p:tav tm="0">
                                              <p:val>
                                                <p:strVal val="1+#ppt_w/2"/>
                                              </p:val>
                                            </p:tav>
                                            <p:tav tm="100000">
                                              <p:val>
                                                <p:strVal val="#ppt_x"/>
                                              </p:val>
                                            </p:tav>
                                          </p:tavLst>
                                        </p:anim>
                                        <p:anim calcmode="lin" valueType="num" p14:bounceEnd="53333">
                                          <p:cBhvr additive="base">
                                            <p:cTn id="35" dur="1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accel="53333" fill="hold" nodeType="withEffect" p14:presetBounceEnd="53333">
                                      <p:stCondLst>
                                        <p:cond delay="300"/>
                                      </p:stCondLst>
                                      <p:childTnLst>
                                        <p:set>
                                          <p:cBhvr>
                                            <p:cTn id="37" dur="1" fill="hold">
                                              <p:stCondLst>
                                                <p:cond delay="0"/>
                                              </p:stCondLst>
                                            </p:cTn>
                                            <p:tgtEl>
                                              <p:spTgt spid="17"/>
                                            </p:tgtEl>
                                            <p:attrNameLst>
                                              <p:attrName>style.visibility</p:attrName>
                                            </p:attrNameLst>
                                          </p:cBhvr>
                                          <p:to>
                                            <p:strVal val="visible"/>
                                          </p:to>
                                        </p:set>
                                        <p:anim calcmode="lin" valueType="num" p14:bounceEnd="53333">
                                          <p:cBhvr additive="base">
                                            <p:cTn id="38" dur="1500" fill="hold"/>
                                            <p:tgtEl>
                                              <p:spTgt spid="17"/>
                                            </p:tgtEl>
                                            <p:attrNameLst>
                                              <p:attrName>ppt_x</p:attrName>
                                            </p:attrNameLst>
                                          </p:cBhvr>
                                          <p:tavLst>
                                            <p:tav tm="0">
                                              <p:val>
                                                <p:strVal val="1+#ppt_w/2"/>
                                              </p:val>
                                            </p:tav>
                                            <p:tav tm="100000">
                                              <p:val>
                                                <p:strVal val="#ppt_x"/>
                                              </p:val>
                                            </p:tav>
                                          </p:tavLst>
                                        </p:anim>
                                        <p:anim calcmode="lin" valueType="num" p14:bounceEnd="53333">
                                          <p:cBhvr additive="base">
                                            <p:cTn id="39" dur="150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3650"/>
                                </p:stCondLst>
                                <p:childTnLst>
                                  <p:par>
                                    <p:cTn id="41" presetID="2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par>
                                    <p:cTn id="47" presetID="22" presetClass="entr" presetSubtype="8"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childTnLst>
                              </p:cTn>
                            </p:par>
                            <p:par>
                              <p:cTn id="27" fill="hold">
                                <p:stCondLst>
                                  <p:cond delay="1850"/>
                                </p:stCondLst>
                                <p:childTnLst>
                                  <p:par>
                                    <p:cTn id="28" presetID="2" presetClass="entr" presetSubtype="2" accel="53333"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1500" fill="hold"/>
                                            <p:tgtEl>
                                              <p:spTgt spid="11"/>
                                            </p:tgtEl>
                                            <p:attrNameLst>
                                              <p:attrName>ppt_x</p:attrName>
                                            </p:attrNameLst>
                                          </p:cBhvr>
                                          <p:tavLst>
                                            <p:tav tm="0">
                                              <p:val>
                                                <p:strVal val="1+#ppt_w/2"/>
                                              </p:val>
                                            </p:tav>
                                            <p:tav tm="100000">
                                              <p:val>
                                                <p:strVal val="#ppt_x"/>
                                              </p:val>
                                            </p:tav>
                                          </p:tavLst>
                                        </p:anim>
                                        <p:anim calcmode="lin" valueType="num">
                                          <p:cBhvr additive="base">
                                            <p:cTn id="31" dur="1500" fill="hold"/>
                                            <p:tgtEl>
                                              <p:spTgt spid="11"/>
                                            </p:tgtEl>
                                            <p:attrNameLst>
                                              <p:attrName>ppt_y</p:attrName>
                                            </p:attrNameLst>
                                          </p:cBhvr>
                                          <p:tavLst>
                                            <p:tav tm="0">
                                              <p:val>
                                                <p:strVal val="#ppt_y"/>
                                              </p:val>
                                            </p:tav>
                                            <p:tav tm="100000">
                                              <p:val>
                                                <p:strVal val="#ppt_y"/>
                                              </p:val>
                                            </p:tav>
                                          </p:tavLst>
                                        </p:anim>
                                      </p:childTnLst>
                                    </p:cTn>
                                  </p:par>
                                  <p:par>
                                    <p:cTn id="32" presetID="2" presetClass="entr" presetSubtype="2" accel="53333" fill="hold" nodeType="withEffect">
                                      <p:stCondLst>
                                        <p:cond delay="2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1500" fill="hold"/>
                                            <p:tgtEl>
                                              <p:spTgt spid="14"/>
                                            </p:tgtEl>
                                            <p:attrNameLst>
                                              <p:attrName>ppt_x</p:attrName>
                                            </p:attrNameLst>
                                          </p:cBhvr>
                                          <p:tavLst>
                                            <p:tav tm="0">
                                              <p:val>
                                                <p:strVal val="1+#ppt_w/2"/>
                                              </p:val>
                                            </p:tav>
                                            <p:tav tm="100000">
                                              <p:val>
                                                <p:strVal val="#ppt_x"/>
                                              </p:val>
                                            </p:tav>
                                          </p:tavLst>
                                        </p:anim>
                                        <p:anim calcmode="lin" valueType="num">
                                          <p:cBhvr additive="base">
                                            <p:cTn id="35" dur="1500" fill="hold"/>
                                            <p:tgtEl>
                                              <p:spTgt spid="14"/>
                                            </p:tgtEl>
                                            <p:attrNameLst>
                                              <p:attrName>ppt_y</p:attrName>
                                            </p:attrNameLst>
                                          </p:cBhvr>
                                          <p:tavLst>
                                            <p:tav tm="0">
                                              <p:val>
                                                <p:strVal val="#ppt_y"/>
                                              </p:val>
                                            </p:tav>
                                            <p:tav tm="100000">
                                              <p:val>
                                                <p:strVal val="#ppt_y"/>
                                              </p:val>
                                            </p:tav>
                                          </p:tavLst>
                                        </p:anim>
                                      </p:childTnLst>
                                    </p:cTn>
                                  </p:par>
                                  <p:par>
                                    <p:cTn id="36" presetID="2" presetClass="entr" presetSubtype="2" accel="53333" fill="hold" nodeType="withEffect">
                                      <p:stCondLst>
                                        <p:cond delay="30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1500" fill="hold"/>
                                            <p:tgtEl>
                                              <p:spTgt spid="17"/>
                                            </p:tgtEl>
                                            <p:attrNameLst>
                                              <p:attrName>ppt_x</p:attrName>
                                            </p:attrNameLst>
                                          </p:cBhvr>
                                          <p:tavLst>
                                            <p:tav tm="0">
                                              <p:val>
                                                <p:strVal val="1+#ppt_w/2"/>
                                              </p:val>
                                            </p:tav>
                                            <p:tav tm="100000">
                                              <p:val>
                                                <p:strVal val="#ppt_x"/>
                                              </p:val>
                                            </p:tav>
                                          </p:tavLst>
                                        </p:anim>
                                        <p:anim calcmode="lin" valueType="num">
                                          <p:cBhvr additive="base">
                                            <p:cTn id="39" dur="1500" fill="hold"/>
                                            <p:tgtEl>
                                              <p:spTgt spid="17"/>
                                            </p:tgtEl>
                                            <p:attrNameLst>
                                              <p:attrName>ppt_y</p:attrName>
                                            </p:attrNameLst>
                                          </p:cBhvr>
                                          <p:tavLst>
                                            <p:tav tm="0">
                                              <p:val>
                                                <p:strVal val="#ppt_y"/>
                                              </p:val>
                                            </p:tav>
                                            <p:tav tm="100000">
                                              <p:val>
                                                <p:strVal val="#ppt_y"/>
                                              </p:val>
                                            </p:tav>
                                          </p:tavLst>
                                        </p:anim>
                                      </p:childTnLst>
                                    </p:cTn>
                                  </p:par>
                                </p:childTnLst>
                              </p:cTn>
                            </p:par>
                            <p:par>
                              <p:cTn id="40" fill="hold">
                                <p:stCondLst>
                                  <p:cond delay="3650"/>
                                </p:stCondLst>
                                <p:childTnLst>
                                  <p:par>
                                    <p:cTn id="41" presetID="2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par>
                                    <p:cTn id="47" presetID="22" presetClass="entr" presetSubtype="8"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Freeform 10"/>
          <p:cNvSpPr>
            <a:spLocks/>
          </p:cNvSpPr>
          <p:nvPr/>
        </p:nvSpPr>
        <p:spPr bwMode="auto">
          <a:xfrm>
            <a:off x="4111004" y="2219299"/>
            <a:ext cx="993941" cy="165096"/>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50000"/>
            </a:schemeClr>
          </a:solidFill>
          <a:ln w="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1" name="Freeform 11"/>
          <p:cNvSpPr>
            <a:spLocks/>
          </p:cNvSpPr>
          <p:nvPr/>
        </p:nvSpPr>
        <p:spPr bwMode="auto">
          <a:xfrm>
            <a:off x="3801029" y="2751647"/>
            <a:ext cx="1617258" cy="168464"/>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50000"/>
            </a:schemeClr>
          </a:solidFill>
          <a:ln w="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2" name="Freeform 12"/>
          <p:cNvSpPr>
            <a:spLocks/>
          </p:cNvSpPr>
          <p:nvPr/>
        </p:nvSpPr>
        <p:spPr bwMode="auto">
          <a:xfrm>
            <a:off x="3497794" y="3283995"/>
            <a:ext cx="2230468" cy="168464"/>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50000"/>
            </a:schemeClr>
          </a:solidFill>
          <a:ln w="5"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3" name="TextBox 5"/>
          <p:cNvSpPr txBox="1"/>
          <p:nvPr/>
        </p:nvSpPr>
        <p:spPr>
          <a:xfrm>
            <a:off x="6084169" y="3523534"/>
            <a:ext cx="2376263" cy="663643"/>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a:t>
            </a:r>
          </a:p>
        </p:txBody>
      </p:sp>
      <p:sp>
        <p:nvSpPr>
          <p:cNvPr id="14" name="TextBox 6"/>
          <p:cNvSpPr txBox="1"/>
          <p:nvPr/>
        </p:nvSpPr>
        <p:spPr>
          <a:xfrm>
            <a:off x="1033497" y="2849676"/>
            <a:ext cx="2376263" cy="663643"/>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a:t>
            </a:r>
          </a:p>
        </p:txBody>
      </p:sp>
      <p:sp>
        <p:nvSpPr>
          <p:cNvPr id="15" name="TextBox 7"/>
          <p:cNvSpPr txBox="1"/>
          <p:nvPr/>
        </p:nvSpPr>
        <p:spPr>
          <a:xfrm>
            <a:off x="5498205" y="2315645"/>
            <a:ext cx="2376263" cy="663643"/>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a:t>
            </a:r>
          </a:p>
        </p:txBody>
      </p:sp>
      <p:sp>
        <p:nvSpPr>
          <p:cNvPr id="16" name="TextBox 8"/>
          <p:cNvSpPr txBox="1"/>
          <p:nvPr/>
        </p:nvSpPr>
        <p:spPr>
          <a:xfrm>
            <a:off x="1655676" y="1576084"/>
            <a:ext cx="2376263" cy="663643"/>
          </a:xfrm>
          <a:prstGeom prst="rect">
            <a:avLst/>
          </a:prstGeom>
          <a:noFill/>
        </p:spPr>
        <p:txBody>
          <a:bodyPr wrap="square" rtlCol="0">
            <a:spAutoFit/>
          </a:bodyPr>
          <a:lstStyle/>
          <a:p>
            <a:pPr>
              <a:lnSpc>
                <a:spcPct val="15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a:t>
            </a:r>
          </a:p>
        </p:txBody>
      </p:sp>
      <p:sp>
        <p:nvSpPr>
          <p:cNvPr id="17" name="Freeform 6"/>
          <p:cNvSpPr>
            <a:spLocks/>
          </p:cNvSpPr>
          <p:nvPr/>
        </p:nvSpPr>
        <p:spPr bwMode="auto">
          <a:xfrm>
            <a:off x="4111005" y="1437624"/>
            <a:ext cx="899600" cy="781675"/>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4CA6C6"/>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b"/>
          <a:lstStyle/>
          <a:p>
            <a:pPr lvl="0" algn="ctr"/>
            <a:r>
              <a:rPr lang="zh-CN" altLang="en-US" sz="1100" b="1" dirty="0" smtClean="0">
                <a:solidFill>
                  <a:schemeClr val="bg1"/>
                </a:solidFill>
                <a:cs typeface="+mn-ea"/>
                <a:sym typeface="+mn-lt"/>
              </a:rPr>
              <a:t>添加标题</a:t>
            </a:r>
            <a:endParaRPr lang="zh-CN" altLang="en-US" sz="1100" b="1" dirty="0">
              <a:solidFill>
                <a:schemeClr val="bg1"/>
              </a:solidFill>
              <a:cs typeface="+mn-ea"/>
              <a:sym typeface="+mn-lt"/>
            </a:endParaRPr>
          </a:p>
        </p:txBody>
      </p:sp>
      <p:sp>
        <p:nvSpPr>
          <p:cNvPr id="18" name="Freeform 7"/>
          <p:cNvSpPr>
            <a:spLocks/>
          </p:cNvSpPr>
          <p:nvPr/>
        </p:nvSpPr>
        <p:spPr bwMode="auto">
          <a:xfrm>
            <a:off x="3801029" y="2384396"/>
            <a:ext cx="1519550" cy="367253"/>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rgbClr val="4CA6C6"/>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100" b="1" dirty="0">
                <a:solidFill>
                  <a:prstClr val="white"/>
                </a:solidFill>
                <a:cs typeface="+mn-ea"/>
                <a:sym typeface="+mn-lt"/>
              </a:rPr>
              <a:t>添加标题</a:t>
            </a:r>
          </a:p>
        </p:txBody>
      </p:sp>
      <p:sp>
        <p:nvSpPr>
          <p:cNvPr id="19" name="Freeform 8"/>
          <p:cNvSpPr>
            <a:spLocks/>
          </p:cNvSpPr>
          <p:nvPr/>
        </p:nvSpPr>
        <p:spPr bwMode="auto">
          <a:xfrm>
            <a:off x="3497794" y="2920111"/>
            <a:ext cx="2132759" cy="363884"/>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rgbClr val="4CA6C6"/>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050" b="1" dirty="0" smtClean="0">
                <a:solidFill>
                  <a:schemeClr val="bg1"/>
                </a:solidFill>
                <a:cs typeface="+mn-ea"/>
                <a:sym typeface="+mn-lt"/>
              </a:rPr>
              <a:t>添加标题</a:t>
            </a:r>
            <a:endParaRPr lang="zh-CN" altLang="en-US" sz="1050" b="1" dirty="0">
              <a:solidFill>
                <a:schemeClr val="bg1"/>
              </a:solidFill>
              <a:cs typeface="+mn-ea"/>
              <a:sym typeface="+mn-lt"/>
            </a:endParaRPr>
          </a:p>
        </p:txBody>
      </p:sp>
      <p:sp>
        <p:nvSpPr>
          <p:cNvPr id="20" name="Freeform 9"/>
          <p:cNvSpPr>
            <a:spLocks/>
          </p:cNvSpPr>
          <p:nvPr/>
        </p:nvSpPr>
        <p:spPr bwMode="auto">
          <a:xfrm>
            <a:off x="3029462" y="3452458"/>
            <a:ext cx="3072790" cy="646904"/>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rgbClr val="4CA6C6"/>
          </a:solidFill>
          <a:ln w="19050">
            <a:noFill/>
          </a:ln>
          <a:effectLst>
            <a:outerShdw sx="1000" sy="1000" algn="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050" b="1" dirty="0" smtClean="0">
                <a:solidFill>
                  <a:schemeClr val="bg1"/>
                </a:solidFill>
                <a:cs typeface="+mn-ea"/>
                <a:sym typeface="+mn-lt"/>
              </a:rPr>
              <a:t>添加标题</a:t>
            </a:r>
            <a:endParaRPr lang="zh-CN" altLang="en-US" sz="1050" b="1" dirty="0">
              <a:solidFill>
                <a:schemeClr val="bg1"/>
              </a:solidFill>
              <a:cs typeface="+mn-ea"/>
              <a:sym typeface="+mn-lt"/>
            </a:endParaRPr>
          </a:p>
        </p:txBody>
      </p:sp>
    </p:spTree>
    <p:extLst>
      <p:ext uri="{BB962C8B-B14F-4D97-AF65-F5344CB8AC3E}">
        <p14:creationId xmlns:p14="http://schemas.microsoft.com/office/powerpoint/2010/main" val="17620168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2" presetClass="entr" presetSubtype="8"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left)">
                                      <p:cBhvr>
                                        <p:cTn id="25" dur="300"/>
                                        <p:tgtEl>
                                          <p:spTgt spid="20"/>
                                        </p:tgtEl>
                                      </p:cBhvr>
                                    </p:animEffect>
                                  </p:childTnLst>
                                </p:cTn>
                              </p:par>
                            </p:childTnLst>
                          </p:cTn>
                        </p:par>
                        <p:par>
                          <p:cTn id="26" fill="hold">
                            <p:stCondLst>
                              <p:cond delay="1650"/>
                            </p:stCondLst>
                            <p:childTnLst>
                              <p:par>
                                <p:cTn id="27" presetID="22" presetClass="entr" presetSubtype="2"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right)">
                                      <p:cBhvr>
                                        <p:cTn id="29" dur="300"/>
                                        <p:tgtEl>
                                          <p:spTgt spid="12"/>
                                        </p:tgtEl>
                                      </p:cBhvr>
                                    </p:animEffect>
                                  </p:childTnLst>
                                </p:cTn>
                              </p:par>
                            </p:childTnLst>
                          </p:cTn>
                        </p:par>
                        <p:par>
                          <p:cTn id="30" fill="hold">
                            <p:stCondLst>
                              <p:cond delay="19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300"/>
                                        <p:tgtEl>
                                          <p:spTgt spid="19"/>
                                        </p:tgtEl>
                                      </p:cBhvr>
                                    </p:animEffect>
                                  </p:childTnLst>
                                </p:cTn>
                              </p:par>
                            </p:childTnLst>
                          </p:cTn>
                        </p:par>
                        <p:par>
                          <p:cTn id="34" fill="hold">
                            <p:stCondLst>
                              <p:cond delay="2250"/>
                            </p:stCondLst>
                            <p:childTnLst>
                              <p:par>
                                <p:cTn id="35" presetID="22" presetClass="entr" presetSubtype="2"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right)">
                                      <p:cBhvr>
                                        <p:cTn id="37" dur="300"/>
                                        <p:tgtEl>
                                          <p:spTgt spid="11"/>
                                        </p:tgtEl>
                                      </p:cBhvr>
                                    </p:animEffect>
                                  </p:childTnLst>
                                </p:cTn>
                              </p:par>
                            </p:childTnLst>
                          </p:cTn>
                        </p:par>
                        <p:par>
                          <p:cTn id="38" fill="hold">
                            <p:stCondLst>
                              <p:cond delay="2550"/>
                            </p:stCondLst>
                            <p:childTnLst>
                              <p:par>
                                <p:cTn id="39" presetID="22" presetClass="entr" presetSubtype="8"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300"/>
                                        <p:tgtEl>
                                          <p:spTgt spid="18"/>
                                        </p:tgtEl>
                                      </p:cBhvr>
                                    </p:animEffect>
                                  </p:childTnLst>
                                </p:cTn>
                              </p:par>
                            </p:childTnLst>
                          </p:cTn>
                        </p:par>
                        <p:par>
                          <p:cTn id="42" fill="hold">
                            <p:stCondLst>
                              <p:cond delay="2850"/>
                            </p:stCondLst>
                            <p:childTnLst>
                              <p:par>
                                <p:cTn id="43" presetID="22" presetClass="entr" presetSubtype="2"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300"/>
                                        <p:tgtEl>
                                          <p:spTgt spid="10"/>
                                        </p:tgtEl>
                                      </p:cBhvr>
                                    </p:animEffect>
                                  </p:childTnLst>
                                </p:cTn>
                              </p:par>
                            </p:childTnLst>
                          </p:cTn>
                        </p:par>
                        <p:par>
                          <p:cTn id="46" fill="hold">
                            <p:stCondLst>
                              <p:cond delay="3150"/>
                            </p:stCondLst>
                            <p:childTnLst>
                              <p:par>
                                <p:cTn id="47" presetID="2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down)">
                                      <p:cBhvr>
                                        <p:cTn id="49" dur="300"/>
                                        <p:tgtEl>
                                          <p:spTgt spid="17"/>
                                        </p:tgtEl>
                                      </p:cBhvr>
                                    </p:animEffect>
                                  </p:childTnLst>
                                </p:cTn>
                              </p:par>
                            </p:childTnLst>
                          </p:cTn>
                        </p:par>
                        <p:par>
                          <p:cTn id="50" fill="hold">
                            <p:stCondLst>
                              <p:cond delay="3450"/>
                            </p:stCondLst>
                            <p:childTnLst>
                              <p:par>
                                <p:cTn id="51" presetID="1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p:tgtEl>
                                          <p:spTgt spid="13"/>
                                        </p:tgtEl>
                                        <p:attrNameLst>
                                          <p:attrName>ppt_x</p:attrName>
                                        </p:attrNameLst>
                                      </p:cBhvr>
                                      <p:tavLst>
                                        <p:tav tm="0">
                                          <p:val>
                                            <p:strVal val="#ppt_x-#ppt_w*1.125000"/>
                                          </p:val>
                                        </p:tav>
                                        <p:tav tm="100000">
                                          <p:val>
                                            <p:strVal val="#ppt_x"/>
                                          </p:val>
                                        </p:tav>
                                      </p:tavLst>
                                    </p:anim>
                                    <p:animEffect transition="in" filter="wipe(right)">
                                      <p:cBhvr>
                                        <p:cTn id="54" dur="500"/>
                                        <p:tgtEl>
                                          <p:spTgt spid="13"/>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p:tgtEl>
                                          <p:spTgt spid="14"/>
                                        </p:tgtEl>
                                        <p:attrNameLst>
                                          <p:attrName>ppt_x</p:attrName>
                                        </p:attrNameLst>
                                      </p:cBhvr>
                                      <p:tavLst>
                                        <p:tav tm="0">
                                          <p:val>
                                            <p:strVal val="#ppt_x+#ppt_w*1.125000"/>
                                          </p:val>
                                        </p:tav>
                                        <p:tav tm="100000">
                                          <p:val>
                                            <p:strVal val="#ppt_x"/>
                                          </p:val>
                                        </p:tav>
                                      </p:tavLst>
                                    </p:anim>
                                    <p:animEffect transition="in" filter="wipe(left)">
                                      <p:cBhvr>
                                        <p:cTn id="58" dur="500"/>
                                        <p:tgtEl>
                                          <p:spTgt spid="14"/>
                                        </p:tgtEl>
                                      </p:cBhvr>
                                    </p:animEffect>
                                  </p:childTnLst>
                                </p:cTn>
                              </p:par>
                              <p:par>
                                <p:cTn id="59" presetID="1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p:tgtEl>
                                          <p:spTgt spid="15"/>
                                        </p:tgtEl>
                                        <p:attrNameLst>
                                          <p:attrName>ppt_x</p:attrName>
                                        </p:attrNameLst>
                                      </p:cBhvr>
                                      <p:tavLst>
                                        <p:tav tm="0">
                                          <p:val>
                                            <p:strVal val="#ppt_x-#ppt_w*1.125000"/>
                                          </p:val>
                                        </p:tav>
                                        <p:tav tm="100000">
                                          <p:val>
                                            <p:strVal val="#ppt_x"/>
                                          </p:val>
                                        </p:tav>
                                      </p:tavLst>
                                    </p:anim>
                                    <p:animEffect transition="in" filter="wipe(right)">
                                      <p:cBhvr>
                                        <p:cTn id="62" dur="500"/>
                                        <p:tgtEl>
                                          <p:spTgt spid="15"/>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p:tgtEl>
                                          <p:spTgt spid="16"/>
                                        </p:tgtEl>
                                        <p:attrNameLst>
                                          <p:attrName>ppt_x</p:attrName>
                                        </p:attrNameLst>
                                      </p:cBhvr>
                                      <p:tavLst>
                                        <p:tav tm="0">
                                          <p:val>
                                            <p:strVal val="#ppt_x+#ppt_w*1.125000"/>
                                          </p:val>
                                        </p:tav>
                                        <p:tav tm="100000">
                                          <p:val>
                                            <p:strVal val="#ppt_x"/>
                                          </p:val>
                                        </p:tav>
                                      </p:tavLst>
                                    </p:anim>
                                    <p:animEffect transition="in" filter="wipe(left)">
                                      <p:cBhvr>
                                        <p:cTn id="6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3" grpId="0"/>
      <p:bldP spid="14" grpId="0"/>
      <p:bldP spid="15" grpId="0"/>
      <p:bldP spid="16" grpId="0"/>
      <p:bldP spid="17" grpId="0" animBg="1"/>
      <p:bldP spid="18" grpId="0" animBg="1"/>
      <p:bldP spid="19"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grpSp>
        <p:nvGrpSpPr>
          <p:cNvPr id="10" name="组合 9"/>
          <p:cNvGrpSpPr/>
          <p:nvPr/>
        </p:nvGrpSpPr>
        <p:grpSpPr>
          <a:xfrm>
            <a:off x="2215032" y="3309333"/>
            <a:ext cx="682782" cy="682782"/>
            <a:chOff x="2953376" y="4412444"/>
            <a:chExt cx="910376" cy="910376"/>
          </a:xfrm>
          <a:solidFill>
            <a:srgbClr val="4CA6C6"/>
          </a:solidFill>
        </p:grpSpPr>
        <p:sp>
          <p:nvSpPr>
            <p:cNvPr id="11" name="椭圆 10"/>
            <p:cNvSpPr/>
            <p:nvPr/>
          </p:nvSpPr>
          <p:spPr>
            <a:xfrm>
              <a:off x="2953376" y="4412444"/>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2" name="TextBox 20"/>
            <p:cNvSpPr txBox="1"/>
            <p:nvPr/>
          </p:nvSpPr>
          <p:spPr>
            <a:xfrm>
              <a:off x="3085827" y="4590633"/>
              <a:ext cx="645477" cy="553997"/>
            </a:xfrm>
            <a:prstGeom prst="rect">
              <a:avLst/>
            </a:prstGeom>
            <a:grpFill/>
          </p:spPr>
          <p:txBody>
            <a:bodyPr wrap="none" lIns="0" tIns="0" rIns="0" bIns="0" rtlCol="0">
              <a:spAutoFit/>
            </a:bodyPr>
            <a:lstStyle/>
            <a:p>
              <a:pPr algn="ctr"/>
              <a:r>
                <a:rPr lang="en-US" altLang="zh-CN" sz="2700" spc="300" dirty="0">
                  <a:solidFill>
                    <a:schemeClr val="bg1"/>
                  </a:solidFill>
                  <a:cs typeface="+mn-ea"/>
                  <a:sym typeface="+mn-lt"/>
                </a:rPr>
                <a:t>01</a:t>
              </a:r>
              <a:endParaRPr lang="zh-CN" altLang="en-US" sz="2700" spc="300" dirty="0">
                <a:solidFill>
                  <a:schemeClr val="bg1"/>
                </a:solidFill>
                <a:cs typeface="+mn-ea"/>
                <a:sym typeface="+mn-lt"/>
              </a:endParaRPr>
            </a:p>
          </p:txBody>
        </p:sp>
      </p:grpSp>
      <p:grpSp>
        <p:nvGrpSpPr>
          <p:cNvPr id="13" name="组合 12"/>
          <p:cNvGrpSpPr/>
          <p:nvPr/>
        </p:nvGrpSpPr>
        <p:grpSpPr>
          <a:xfrm>
            <a:off x="3025122" y="2229314"/>
            <a:ext cx="682782" cy="682782"/>
            <a:chOff x="4033496" y="2972418"/>
            <a:chExt cx="910376" cy="910376"/>
          </a:xfrm>
          <a:solidFill>
            <a:srgbClr val="4CA6C6"/>
          </a:solidFill>
        </p:grpSpPr>
        <p:sp>
          <p:nvSpPr>
            <p:cNvPr id="14" name="椭圆 13"/>
            <p:cNvSpPr/>
            <p:nvPr/>
          </p:nvSpPr>
          <p:spPr>
            <a:xfrm>
              <a:off x="4033496" y="2972418"/>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5" name="TextBox 20"/>
            <p:cNvSpPr txBox="1"/>
            <p:nvPr/>
          </p:nvSpPr>
          <p:spPr>
            <a:xfrm>
              <a:off x="4217243" y="3152001"/>
              <a:ext cx="542885" cy="553997"/>
            </a:xfrm>
            <a:prstGeom prst="rect">
              <a:avLst/>
            </a:prstGeom>
            <a:grpFill/>
          </p:spPr>
          <p:txBody>
            <a:bodyPr wrap="none" lIns="0" tIns="0" rIns="0" bIns="0" rtlCol="0">
              <a:spAutoFit/>
            </a:bodyPr>
            <a:lstStyle/>
            <a:p>
              <a:pPr algn="ctr"/>
              <a:r>
                <a:rPr lang="en-US" altLang="zh-CN" sz="2700" dirty="0">
                  <a:solidFill>
                    <a:schemeClr val="bg1"/>
                  </a:solidFill>
                  <a:cs typeface="+mn-ea"/>
                  <a:sym typeface="+mn-lt"/>
                </a:rPr>
                <a:t>02</a:t>
              </a:r>
              <a:endParaRPr lang="zh-CN" altLang="en-US" sz="2700" dirty="0">
                <a:solidFill>
                  <a:schemeClr val="bg1"/>
                </a:solidFill>
                <a:cs typeface="+mn-ea"/>
                <a:sym typeface="+mn-lt"/>
              </a:endParaRPr>
            </a:p>
          </p:txBody>
        </p:sp>
      </p:grpSp>
      <p:grpSp>
        <p:nvGrpSpPr>
          <p:cNvPr id="16" name="组合 15"/>
          <p:cNvGrpSpPr/>
          <p:nvPr/>
        </p:nvGrpSpPr>
        <p:grpSpPr>
          <a:xfrm>
            <a:off x="4221594" y="1771354"/>
            <a:ext cx="682782" cy="682782"/>
            <a:chOff x="5628792" y="2361805"/>
            <a:chExt cx="910376" cy="910376"/>
          </a:xfrm>
          <a:solidFill>
            <a:srgbClr val="4CA6C6"/>
          </a:solidFill>
        </p:grpSpPr>
        <p:sp>
          <p:nvSpPr>
            <p:cNvPr id="17" name="椭圆 16"/>
            <p:cNvSpPr/>
            <p:nvPr/>
          </p:nvSpPr>
          <p:spPr>
            <a:xfrm>
              <a:off x="5628792" y="2361805"/>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TextBox 20"/>
            <p:cNvSpPr txBox="1"/>
            <p:nvPr/>
          </p:nvSpPr>
          <p:spPr>
            <a:xfrm>
              <a:off x="5812540" y="2559728"/>
              <a:ext cx="542884" cy="553997"/>
            </a:xfrm>
            <a:prstGeom prst="rect">
              <a:avLst/>
            </a:prstGeom>
            <a:grpFill/>
          </p:spPr>
          <p:txBody>
            <a:bodyPr wrap="none" lIns="0" tIns="0" rIns="0" bIns="0" rtlCol="0">
              <a:spAutoFit/>
            </a:bodyPr>
            <a:lstStyle/>
            <a:p>
              <a:pPr algn="ctr"/>
              <a:r>
                <a:rPr lang="en-US" altLang="zh-CN" sz="2700" dirty="0">
                  <a:solidFill>
                    <a:schemeClr val="bg1"/>
                  </a:solidFill>
                  <a:cs typeface="+mn-ea"/>
                  <a:sym typeface="+mn-lt"/>
                </a:rPr>
                <a:t>03</a:t>
              </a:r>
              <a:endParaRPr lang="zh-CN" altLang="en-US" sz="2700" dirty="0">
                <a:solidFill>
                  <a:schemeClr val="bg1"/>
                </a:solidFill>
                <a:cs typeface="+mn-ea"/>
                <a:sym typeface="+mn-lt"/>
              </a:endParaRPr>
            </a:p>
          </p:txBody>
        </p:sp>
      </p:grpSp>
      <p:grpSp>
        <p:nvGrpSpPr>
          <p:cNvPr id="19" name="组合 18"/>
          <p:cNvGrpSpPr/>
          <p:nvPr/>
        </p:nvGrpSpPr>
        <p:grpSpPr>
          <a:xfrm>
            <a:off x="5490102" y="2229314"/>
            <a:ext cx="682782" cy="682782"/>
            <a:chOff x="7320136" y="2972418"/>
            <a:chExt cx="910376" cy="910376"/>
          </a:xfrm>
          <a:solidFill>
            <a:srgbClr val="4CA6C6"/>
          </a:solidFill>
        </p:grpSpPr>
        <p:sp>
          <p:nvSpPr>
            <p:cNvPr id="20" name="椭圆 19"/>
            <p:cNvSpPr/>
            <p:nvPr/>
          </p:nvSpPr>
          <p:spPr>
            <a:xfrm>
              <a:off x="7320136" y="2972418"/>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1" name="TextBox 20"/>
            <p:cNvSpPr txBox="1"/>
            <p:nvPr/>
          </p:nvSpPr>
          <p:spPr>
            <a:xfrm>
              <a:off x="7503884" y="3152001"/>
              <a:ext cx="542884" cy="553997"/>
            </a:xfrm>
            <a:prstGeom prst="rect">
              <a:avLst/>
            </a:prstGeom>
            <a:grpFill/>
          </p:spPr>
          <p:txBody>
            <a:bodyPr wrap="none" lIns="0" tIns="0" rIns="0" bIns="0" rtlCol="0">
              <a:spAutoFit/>
            </a:bodyPr>
            <a:lstStyle/>
            <a:p>
              <a:pPr algn="ctr"/>
              <a:r>
                <a:rPr lang="en-US" altLang="zh-CN" sz="2700" dirty="0">
                  <a:solidFill>
                    <a:schemeClr val="bg1"/>
                  </a:solidFill>
                  <a:cs typeface="+mn-ea"/>
                  <a:sym typeface="+mn-lt"/>
                </a:rPr>
                <a:t>04</a:t>
              </a:r>
              <a:endParaRPr lang="zh-CN" altLang="en-US" sz="2700" dirty="0">
                <a:solidFill>
                  <a:schemeClr val="bg1"/>
                </a:solidFill>
                <a:cs typeface="+mn-ea"/>
                <a:sym typeface="+mn-lt"/>
              </a:endParaRPr>
            </a:p>
          </p:txBody>
        </p:sp>
      </p:grpSp>
      <p:grpSp>
        <p:nvGrpSpPr>
          <p:cNvPr id="22" name="组合 21"/>
          <p:cNvGrpSpPr/>
          <p:nvPr/>
        </p:nvGrpSpPr>
        <p:grpSpPr>
          <a:xfrm>
            <a:off x="6192180" y="3347130"/>
            <a:ext cx="682782" cy="682782"/>
            <a:chOff x="8256240" y="4462840"/>
            <a:chExt cx="910376" cy="910376"/>
          </a:xfrm>
          <a:solidFill>
            <a:srgbClr val="4CA6C6"/>
          </a:solidFill>
        </p:grpSpPr>
        <p:sp>
          <p:nvSpPr>
            <p:cNvPr id="23" name="椭圆 22"/>
            <p:cNvSpPr/>
            <p:nvPr/>
          </p:nvSpPr>
          <p:spPr>
            <a:xfrm>
              <a:off x="8256240" y="4462840"/>
              <a:ext cx="910376" cy="910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4" name="TextBox 20"/>
            <p:cNvSpPr txBox="1"/>
            <p:nvPr/>
          </p:nvSpPr>
          <p:spPr>
            <a:xfrm>
              <a:off x="8439985" y="4651687"/>
              <a:ext cx="542885" cy="553997"/>
            </a:xfrm>
            <a:prstGeom prst="rect">
              <a:avLst/>
            </a:prstGeom>
            <a:grpFill/>
          </p:spPr>
          <p:txBody>
            <a:bodyPr wrap="none" lIns="0" tIns="0" rIns="0" bIns="0" rtlCol="0">
              <a:spAutoFit/>
            </a:bodyPr>
            <a:lstStyle/>
            <a:p>
              <a:pPr algn="ctr"/>
              <a:r>
                <a:rPr lang="en-US" altLang="zh-CN" sz="2700" dirty="0">
                  <a:solidFill>
                    <a:schemeClr val="bg1"/>
                  </a:solidFill>
                  <a:cs typeface="+mn-ea"/>
                  <a:sym typeface="+mn-lt"/>
                </a:rPr>
                <a:t>05</a:t>
              </a:r>
              <a:endParaRPr lang="zh-CN" altLang="en-US" sz="2700" dirty="0">
                <a:solidFill>
                  <a:schemeClr val="bg1"/>
                </a:solidFill>
                <a:cs typeface="+mn-ea"/>
                <a:sym typeface="+mn-lt"/>
              </a:endParaRPr>
            </a:p>
          </p:txBody>
        </p:sp>
      </p:grpSp>
      <p:sp>
        <p:nvSpPr>
          <p:cNvPr id="25" name="TextBox 29"/>
          <p:cNvSpPr txBox="1"/>
          <p:nvPr/>
        </p:nvSpPr>
        <p:spPr>
          <a:xfrm>
            <a:off x="527168" y="2964320"/>
            <a:ext cx="1684859"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cs typeface="+mn-ea"/>
                <a:sym typeface="+mn-lt"/>
              </a:rPr>
              <a:t>您的内容打在这里，或者通过复制您的文本后，在此框中选择粘贴，并选择只保留文字。</a:t>
            </a:r>
            <a:endParaRPr lang="en-US" altLang="zh-CN" sz="800" dirty="0">
              <a:solidFill>
                <a:schemeClr val="tx1">
                  <a:lumMod val="75000"/>
                  <a:lumOff val="25000"/>
                </a:schemeClr>
              </a:solidFill>
              <a:cs typeface="+mn-ea"/>
              <a:sym typeface="+mn-lt"/>
            </a:endParaRPr>
          </a:p>
        </p:txBody>
      </p:sp>
      <p:sp>
        <p:nvSpPr>
          <p:cNvPr id="26" name="TextBox 30"/>
          <p:cNvSpPr txBox="1"/>
          <p:nvPr/>
        </p:nvSpPr>
        <p:spPr>
          <a:xfrm>
            <a:off x="671035" y="3450969"/>
            <a:ext cx="1397126" cy="323165"/>
          </a:xfrm>
          <a:prstGeom prst="rect">
            <a:avLst/>
          </a:prstGeom>
          <a:noFill/>
        </p:spPr>
        <p:txBody>
          <a:bodyPr wrap="square" lIns="0" tIns="0" rIns="0" bIns="0" rtlCol="0">
            <a:spAutoFit/>
          </a:bodyPr>
          <a:lstStyle/>
          <a:p>
            <a:pPr algn="ctr"/>
            <a:r>
              <a:rPr lang="zh-CN" altLang="en-US" sz="2100" b="1" dirty="0" smtClean="0">
                <a:solidFill>
                  <a:srgbClr val="4CA6C6"/>
                </a:solidFill>
                <a:cs typeface="+mn-ea"/>
                <a:sym typeface="+mn-lt"/>
              </a:rPr>
              <a:t>添加标题</a:t>
            </a:r>
            <a:endParaRPr lang="zh-CN" altLang="en-US" sz="2100" b="1" dirty="0">
              <a:solidFill>
                <a:srgbClr val="4CA6C6"/>
              </a:solidFill>
              <a:cs typeface="+mn-ea"/>
              <a:sym typeface="+mn-lt"/>
            </a:endParaRPr>
          </a:p>
        </p:txBody>
      </p:sp>
      <p:sp>
        <p:nvSpPr>
          <p:cNvPr id="27" name="TextBox 29"/>
          <p:cNvSpPr txBox="1"/>
          <p:nvPr/>
        </p:nvSpPr>
        <p:spPr>
          <a:xfrm>
            <a:off x="1251207" y="1606243"/>
            <a:ext cx="1718008"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cs typeface="+mn-ea"/>
                <a:sym typeface="+mn-lt"/>
              </a:rPr>
              <a:t>您的内容打在这里，或者通过复制您的文本后，在此框中选择粘贴，并选择只保留文字。</a:t>
            </a:r>
            <a:endParaRPr lang="en-US" altLang="zh-CN" sz="800" dirty="0">
              <a:solidFill>
                <a:schemeClr val="tx1">
                  <a:lumMod val="75000"/>
                  <a:lumOff val="25000"/>
                </a:schemeClr>
              </a:solidFill>
              <a:cs typeface="+mn-ea"/>
              <a:sym typeface="+mn-lt"/>
            </a:endParaRPr>
          </a:p>
        </p:txBody>
      </p:sp>
      <p:sp>
        <p:nvSpPr>
          <p:cNvPr id="28" name="TextBox 30"/>
          <p:cNvSpPr txBox="1"/>
          <p:nvPr/>
        </p:nvSpPr>
        <p:spPr>
          <a:xfrm>
            <a:off x="1411648" y="2092891"/>
            <a:ext cx="1397126" cy="323165"/>
          </a:xfrm>
          <a:prstGeom prst="rect">
            <a:avLst/>
          </a:prstGeom>
          <a:noFill/>
        </p:spPr>
        <p:txBody>
          <a:bodyPr wrap="square" lIns="0" tIns="0" rIns="0" bIns="0" rtlCol="0">
            <a:spAutoFit/>
          </a:bodyPr>
          <a:lstStyle/>
          <a:p>
            <a:pPr algn="ctr"/>
            <a:r>
              <a:rPr lang="zh-CN" altLang="en-US" sz="2100" b="1" dirty="0" smtClean="0">
                <a:solidFill>
                  <a:srgbClr val="4CA6C6"/>
                </a:solidFill>
                <a:cs typeface="+mn-ea"/>
                <a:sym typeface="+mn-lt"/>
              </a:rPr>
              <a:t>添加标题</a:t>
            </a:r>
            <a:endParaRPr lang="zh-CN" altLang="en-US" sz="2100" b="1" dirty="0">
              <a:solidFill>
                <a:srgbClr val="4CA6C6"/>
              </a:solidFill>
              <a:cs typeface="+mn-ea"/>
              <a:sym typeface="+mn-lt"/>
            </a:endParaRPr>
          </a:p>
        </p:txBody>
      </p:sp>
      <p:sp>
        <p:nvSpPr>
          <p:cNvPr id="29" name="TextBox 29"/>
          <p:cNvSpPr txBox="1"/>
          <p:nvPr/>
        </p:nvSpPr>
        <p:spPr>
          <a:xfrm>
            <a:off x="3712997" y="762603"/>
            <a:ext cx="1718008"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cs typeface="+mn-ea"/>
                <a:sym typeface="+mn-lt"/>
              </a:rPr>
              <a:t>您的内容打在这里，或者通过复制您的文本后，在此框中选择粘贴，并选择只保留文字。</a:t>
            </a:r>
            <a:endParaRPr lang="en-US" altLang="zh-CN" sz="800" dirty="0">
              <a:solidFill>
                <a:schemeClr val="tx1">
                  <a:lumMod val="75000"/>
                  <a:lumOff val="25000"/>
                </a:schemeClr>
              </a:solidFill>
              <a:cs typeface="+mn-ea"/>
              <a:sym typeface="+mn-lt"/>
            </a:endParaRPr>
          </a:p>
        </p:txBody>
      </p:sp>
      <p:sp>
        <p:nvSpPr>
          <p:cNvPr id="30" name="TextBox 30"/>
          <p:cNvSpPr txBox="1"/>
          <p:nvPr/>
        </p:nvSpPr>
        <p:spPr>
          <a:xfrm>
            <a:off x="3873437" y="1249251"/>
            <a:ext cx="1397126" cy="323165"/>
          </a:xfrm>
          <a:prstGeom prst="rect">
            <a:avLst/>
          </a:prstGeom>
          <a:noFill/>
        </p:spPr>
        <p:txBody>
          <a:bodyPr wrap="square" lIns="0" tIns="0" rIns="0" bIns="0" rtlCol="0">
            <a:spAutoFit/>
          </a:bodyPr>
          <a:lstStyle/>
          <a:p>
            <a:pPr algn="ctr"/>
            <a:r>
              <a:rPr lang="zh-CN" altLang="en-US" sz="2100" b="1" dirty="0" smtClean="0">
                <a:solidFill>
                  <a:srgbClr val="4CA6C6"/>
                </a:solidFill>
                <a:cs typeface="+mn-ea"/>
                <a:sym typeface="+mn-lt"/>
              </a:rPr>
              <a:t>添加标题</a:t>
            </a:r>
            <a:endParaRPr lang="zh-CN" altLang="en-US" sz="2100" b="1" dirty="0">
              <a:solidFill>
                <a:srgbClr val="4CA6C6"/>
              </a:solidFill>
              <a:cs typeface="+mn-ea"/>
              <a:sym typeface="+mn-lt"/>
            </a:endParaRPr>
          </a:p>
        </p:txBody>
      </p:sp>
      <p:sp>
        <p:nvSpPr>
          <p:cNvPr id="31" name="TextBox 29"/>
          <p:cNvSpPr txBox="1"/>
          <p:nvPr/>
        </p:nvSpPr>
        <p:spPr>
          <a:xfrm>
            <a:off x="6080382" y="1606243"/>
            <a:ext cx="1718008"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cs typeface="+mn-ea"/>
                <a:sym typeface="+mn-lt"/>
              </a:rPr>
              <a:t>您的内容打在这里，或者通过复制您的文本后，在此框中选择粘贴，并选择只保留文字。</a:t>
            </a:r>
            <a:endParaRPr lang="en-US" altLang="zh-CN" sz="800" dirty="0">
              <a:solidFill>
                <a:schemeClr val="tx1">
                  <a:lumMod val="75000"/>
                  <a:lumOff val="25000"/>
                </a:schemeClr>
              </a:solidFill>
              <a:cs typeface="+mn-ea"/>
              <a:sym typeface="+mn-lt"/>
            </a:endParaRPr>
          </a:p>
        </p:txBody>
      </p:sp>
      <p:sp>
        <p:nvSpPr>
          <p:cNvPr id="32" name="TextBox 30"/>
          <p:cNvSpPr txBox="1"/>
          <p:nvPr/>
        </p:nvSpPr>
        <p:spPr>
          <a:xfrm>
            <a:off x="6240823" y="2092891"/>
            <a:ext cx="1397126" cy="323165"/>
          </a:xfrm>
          <a:prstGeom prst="rect">
            <a:avLst/>
          </a:prstGeom>
          <a:noFill/>
        </p:spPr>
        <p:txBody>
          <a:bodyPr wrap="square" lIns="0" tIns="0" rIns="0" bIns="0" rtlCol="0">
            <a:spAutoFit/>
          </a:bodyPr>
          <a:lstStyle/>
          <a:p>
            <a:pPr algn="ctr"/>
            <a:r>
              <a:rPr lang="zh-CN" altLang="en-US" sz="2100" b="1" dirty="0" smtClean="0">
                <a:solidFill>
                  <a:srgbClr val="4CA6C6"/>
                </a:solidFill>
                <a:cs typeface="+mn-ea"/>
                <a:sym typeface="+mn-lt"/>
              </a:rPr>
              <a:t>添加标题</a:t>
            </a:r>
            <a:endParaRPr lang="zh-CN" altLang="en-US" sz="2100" b="1" dirty="0">
              <a:solidFill>
                <a:srgbClr val="4CA6C6"/>
              </a:solidFill>
              <a:cs typeface="+mn-ea"/>
              <a:sym typeface="+mn-lt"/>
            </a:endParaRPr>
          </a:p>
        </p:txBody>
      </p:sp>
      <p:sp>
        <p:nvSpPr>
          <p:cNvPr id="33" name="TextBox 29"/>
          <p:cNvSpPr txBox="1"/>
          <p:nvPr/>
        </p:nvSpPr>
        <p:spPr>
          <a:xfrm>
            <a:off x="6955960" y="2964320"/>
            <a:ext cx="1684859" cy="500137"/>
          </a:xfrm>
          <a:prstGeom prst="rect">
            <a:avLst/>
          </a:prstGeom>
          <a:noFill/>
        </p:spPr>
        <p:txBody>
          <a:bodyPr wrap="square" lIns="0" tIns="0" rIns="0" bIns="0" rtlCol="0">
            <a:spAutoFit/>
          </a:bodyPr>
          <a:lstStyle/>
          <a:p>
            <a:pPr algn="just">
              <a:lnSpc>
                <a:spcPts val="1300"/>
              </a:lnSpc>
            </a:pPr>
            <a:r>
              <a:rPr lang="zh-CN" altLang="en-US" sz="800" dirty="0" smtClean="0">
                <a:solidFill>
                  <a:schemeClr val="tx1">
                    <a:lumMod val="75000"/>
                    <a:lumOff val="25000"/>
                  </a:schemeClr>
                </a:solidFill>
                <a:cs typeface="+mn-ea"/>
                <a:sym typeface="+mn-lt"/>
              </a:rPr>
              <a:t>您的内容打在这里，或者通过复制您的文本后，在此框中选择粘贴，并选择只保留文字。</a:t>
            </a:r>
            <a:endParaRPr lang="en-US" altLang="zh-CN" sz="800" dirty="0">
              <a:solidFill>
                <a:schemeClr val="tx1">
                  <a:lumMod val="75000"/>
                  <a:lumOff val="25000"/>
                </a:schemeClr>
              </a:solidFill>
              <a:cs typeface="+mn-ea"/>
              <a:sym typeface="+mn-lt"/>
            </a:endParaRPr>
          </a:p>
        </p:txBody>
      </p:sp>
      <p:sp>
        <p:nvSpPr>
          <p:cNvPr id="34" name="TextBox 30"/>
          <p:cNvSpPr txBox="1"/>
          <p:nvPr/>
        </p:nvSpPr>
        <p:spPr>
          <a:xfrm>
            <a:off x="7092130" y="3450969"/>
            <a:ext cx="1397126" cy="323165"/>
          </a:xfrm>
          <a:prstGeom prst="rect">
            <a:avLst/>
          </a:prstGeom>
          <a:noFill/>
        </p:spPr>
        <p:txBody>
          <a:bodyPr wrap="square" lIns="0" tIns="0" rIns="0" bIns="0" rtlCol="0">
            <a:spAutoFit/>
          </a:bodyPr>
          <a:lstStyle/>
          <a:p>
            <a:pPr algn="ctr"/>
            <a:r>
              <a:rPr lang="zh-CN" altLang="en-US" sz="2100" b="1" dirty="0" smtClean="0">
                <a:solidFill>
                  <a:srgbClr val="4CA6C6"/>
                </a:solidFill>
                <a:cs typeface="+mn-ea"/>
                <a:sym typeface="+mn-lt"/>
              </a:rPr>
              <a:t>添加标题</a:t>
            </a:r>
            <a:endParaRPr lang="zh-CN" altLang="en-US" sz="2100" b="1" dirty="0">
              <a:solidFill>
                <a:srgbClr val="4CA6C6"/>
              </a:solidFill>
              <a:cs typeface="+mn-ea"/>
              <a:sym typeface="+mn-lt"/>
            </a:endParaRPr>
          </a:p>
        </p:txBody>
      </p:sp>
      <p:sp>
        <p:nvSpPr>
          <p:cNvPr id="35" name="任意多边形 34"/>
          <p:cNvSpPr>
            <a:spLocks/>
          </p:cNvSpPr>
          <p:nvPr/>
        </p:nvSpPr>
        <p:spPr bwMode="auto">
          <a:xfrm>
            <a:off x="3405516" y="2696406"/>
            <a:ext cx="2300610" cy="2467336"/>
          </a:xfrm>
          <a:custGeom>
            <a:avLst/>
            <a:gdLst>
              <a:gd name="connsiteX0" fmla="*/ 2273319 w 4114465"/>
              <a:gd name="connsiteY0" fmla="*/ 3058 h 4412641"/>
              <a:gd name="connsiteX1" fmla="*/ 2468913 w 4114465"/>
              <a:gd name="connsiteY1" fmla="*/ 540587 h 4412641"/>
              <a:gd name="connsiteX2" fmla="*/ 2378639 w 4114465"/>
              <a:gd name="connsiteY2" fmla="*/ 1536705 h 4412641"/>
              <a:gd name="connsiteX3" fmla="*/ 2574233 w 4114465"/>
              <a:gd name="connsiteY3" fmla="*/ 1585572 h 4412641"/>
              <a:gd name="connsiteX4" fmla="*/ 2837533 w 4114465"/>
              <a:gd name="connsiteY4" fmla="*/ 1025490 h 4412641"/>
              <a:gd name="connsiteX5" fmla="*/ 3311472 w 4114465"/>
              <a:gd name="connsiteY5" fmla="*/ 514274 h 4412641"/>
              <a:gd name="connsiteX6" fmla="*/ 3247528 w 4114465"/>
              <a:gd name="connsiteY6" fmla="*/ 1228472 h 4412641"/>
              <a:gd name="connsiteX7" fmla="*/ 2999274 w 4114465"/>
              <a:gd name="connsiteY7" fmla="*/ 1762242 h 4412641"/>
              <a:gd name="connsiteX8" fmla="*/ 3206152 w 4114465"/>
              <a:gd name="connsiteY8" fmla="*/ 1984019 h 4412641"/>
              <a:gd name="connsiteX9" fmla="*/ 3582294 w 4114465"/>
              <a:gd name="connsiteY9" fmla="*/ 1660750 h 4412641"/>
              <a:gd name="connsiteX10" fmla="*/ 4052472 w 4114465"/>
              <a:gd name="connsiteY10" fmla="*/ 1397625 h 4412641"/>
              <a:gd name="connsiteX11" fmla="*/ 3691376 w 4114465"/>
              <a:gd name="connsiteY11" fmla="*/ 2104305 h 4412641"/>
              <a:gd name="connsiteX12" fmla="*/ 3315233 w 4114465"/>
              <a:gd name="connsiteY12" fmla="*/ 3092906 h 4412641"/>
              <a:gd name="connsiteX13" fmla="*/ 3054593 w 4114465"/>
              <a:gd name="connsiteY13" fmla="*/ 3765485 h 4412641"/>
              <a:gd name="connsiteX14" fmla="*/ 3051010 w 4114465"/>
              <a:gd name="connsiteY14" fmla="*/ 3769741 h 4412641"/>
              <a:gd name="connsiteX15" fmla="*/ 3051516 w 4114465"/>
              <a:gd name="connsiteY15" fmla="*/ 3769703 h 4412641"/>
              <a:gd name="connsiteX16" fmla="*/ 3066551 w 4114465"/>
              <a:gd name="connsiteY16" fmla="*/ 4412641 h 4412641"/>
              <a:gd name="connsiteX17" fmla="*/ 1773527 w 4114465"/>
              <a:gd name="connsiteY17" fmla="*/ 4412641 h 4412641"/>
              <a:gd name="connsiteX18" fmla="*/ 1455322 w 4114465"/>
              <a:gd name="connsiteY18" fmla="*/ 4021380 h 4412641"/>
              <a:gd name="connsiteX19" fmla="*/ 1349499 w 4114465"/>
              <a:gd name="connsiteY19" fmla="*/ 3942923 h 4412641"/>
              <a:gd name="connsiteX20" fmla="*/ 1344471 w 4114465"/>
              <a:gd name="connsiteY20" fmla="*/ 3939882 h 4412641"/>
              <a:gd name="connsiteX21" fmla="*/ 1336849 w 4114465"/>
              <a:gd name="connsiteY21" fmla="*/ 3933544 h 4412641"/>
              <a:gd name="connsiteX22" fmla="*/ 1318713 w 4114465"/>
              <a:gd name="connsiteY22" fmla="*/ 3920098 h 4412641"/>
              <a:gd name="connsiteX23" fmla="*/ 1320637 w 4114465"/>
              <a:gd name="connsiteY23" fmla="*/ 3920084 h 4412641"/>
              <a:gd name="connsiteX24" fmla="*/ 1320661 w 4114465"/>
              <a:gd name="connsiteY24" fmla="*/ 3920083 h 4412641"/>
              <a:gd name="connsiteX25" fmla="*/ 1242572 w 4114465"/>
              <a:gd name="connsiteY25" fmla="*/ 3855149 h 4412641"/>
              <a:gd name="connsiteX26" fmla="*/ 151877 w 4114465"/>
              <a:gd name="connsiteY26" fmla="*/ 2653111 h 4412641"/>
              <a:gd name="connsiteX27" fmla="*/ 373801 w 4114465"/>
              <a:gd name="connsiteY27" fmla="*/ 2209556 h 4412641"/>
              <a:gd name="connsiteX28" fmla="*/ 1148654 w 4114465"/>
              <a:gd name="connsiteY28" fmla="*/ 2784673 h 4412641"/>
              <a:gd name="connsiteX29" fmla="*/ 1468375 w 4114465"/>
              <a:gd name="connsiteY29" fmla="*/ 3224469 h 4412641"/>
              <a:gd name="connsiteX30" fmla="*/ 1776812 w 4114465"/>
              <a:gd name="connsiteY30" fmla="*/ 3562774 h 4412641"/>
              <a:gd name="connsiteX31" fmla="*/ 1983690 w 4114465"/>
              <a:gd name="connsiteY31" fmla="*/ 3807105 h 4412641"/>
              <a:gd name="connsiteX32" fmla="*/ 1938553 w 4114465"/>
              <a:gd name="connsiteY32" fmla="*/ 3589086 h 4412641"/>
              <a:gd name="connsiteX33" fmla="*/ 1897177 w 4114465"/>
              <a:gd name="connsiteY33" fmla="*/ 3453765 h 4412641"/>
              <a:gd name="connsiteX34" fmla="*/ 2006258 w 4114465"/>
              <a:gd name="connsiteY34" fmla="*/ 3393622 h 4412641"/>
              <a:gd name="connsiteX35" fmla="*/ 2134147 w 4114465"/>
              <a:gd name="connsiteY35" fmla="*/ 3574051 h 4412641"/>
              <a:gd name="connsiteX36" fmla="*/ 2359832 w 4114465"/>
              <a:gd name="connsiteY36" fmla="*/ 3761998 h 4412641"/>
              <a:gd name="connsiteX37" fmla="*/ 2262035 w 4114465"/>
              <a:gd name="connsiteY37" fmla="*/ 3465041 h 4412641"/>
              <a:gd name="connsiteX38" fmla="*/ 2149192 w 4114465"/>
              <a:gd name="connsiteY38" fmla="*/ 3273335 h 4412641"/>
              <a:gd name="connsiteX39" fmla="*/ 2224421 w 4114465"/>
              <a:gd name="connsiteY39" fmla="*/ 3201916 h 4412641"/>
              <a:gd name="connsiteX40" fmla="*/ 2517812 w 4114465"/>
              <a:gd name="connsiteY40" fmla="*/ 3404898 h 4412641"/>
              <a:gd name="connsiteX41" fmla="*/ 2766066 w 4114465"/>
              <a:gd name="connsiteY41" fmla="*/ 3442488 h 4412641"/>
              <a:gd name="connsiteX42" fmla="*/ 2593040 w 4114465"/>
              <a:gd name="connsiteY42" fmla="*/ 3231987 h 4412641"/>
              <a:gd name="connsiteX43" fmla="*/ 2307172 w 4114465"/>
              <a:gd name="connsiteY43" fmla="*/ 3032763 h 4412641"/>
              <a:gd name="connsiteX44" fmla="*/ 2344786 w 4114465"/>
              <a:gd name="connsiteY44" fmla="*/ 2935031 h 4412641"/>
              <a:gd name="connsiteX45" fmla="*/ 2608086 w 4114465"/>
              <a:gd name="connsiteY45" fmla="*/ 2987656 h 4412641"/>
              <a:gd name="connsiteX46" fmla="*/ 2852578 w 4114465"/>
              <a:gd name="connsiteY46" fmla="*/ 2938790 h 4412641"/>
              <a:gd name="connsiteX47" fmla="*/ 2502766 w 4114465"/>
              <a:gd name="connsiteY47" fmla="*/ 2765879 h 4412641"/>
              <a:gd name="connsiteX48" fmla="*/ 2145431 w 4114465"/>
              <a:gd name="connsiteY48" fmla="*/ 2656869 h 4412641"/>
              <a:gd name="connsiteX49" fmla="*/ 2036350 w 4114465"/>
              <a:gd name="connsiteY49" fmla="*/ 2487717 h 4412641"/>
              <a:gd name="connsiteX50" fmla="*/ 2352309 w 4114465"/>
              <a:gd name="connsiteY50" fmla="*/ 2446369 h 4412641"/>
              <a:gd name="connsiteX51" fmla="*/ 2299649 w 4114465"/>
              <a:gd name="connsiteY51" fmla="*/ 2262181 h 4412641"/>
              <a:gd name="connsiteX52" fmla="*/ 1863324 w 4114465"/>
              <a:gd name="connsiteY52" fmla="*/ 2288493 h 4412641"/>
              <a:gd name="connsiteX53" fmla="*/ 1543603 w 4114465"/>
              <a:gd name="connsiteY53" fmla="*/ 2262181 h 4412641"/>
              <a:gd name="connsiteX54" fmla="*/ 1231405 w 4114465"/>
              <a:gd name="connsiteY54" fmla="*/ 1923876 h 4412641"/>
              <a:gd name="connsiteX55" fmla="*/ 1024527 w 4114465"/>
              <a:gd name="connsiteY55" fmla="*/ 1033008 h 4412641"/>
              <a:gd name="connsiteX56" fmla="*/ 1077187 w 4114465"/>
              <a:gd name="connsiteY56" fmla="*/ 393988 h 4412641"/>
              <a:gd name="connsiteX57" fmla="*/ 1457091 w 4114465"/>
              <a:gd name="connsiteY57" fmla="*/ 833784 h 4412641"/>
              <a:gd name="connsiteX58" fmla="*/ 1645162 w 4114465"/>
              <a:gd name="connsiteY58" fmla="*/ 1506634 h 4412641"/>
              <a:gd name="connsiteX59" fmla="*/ 1855802 w 4114465"/>
              <a:gd name="connsiteY59" fmla="*/ 1547982 h 4412641"/>
              <a:gd name="connsiteX60" fmla="*/ 1976167 w 4114465"/>
              <a:gd name="connsiteY60" fmla="*/ 510515 h 4412641"/>
              <a:gd name="connsiteX61" fmla="*/ 2273319 w 4114465"/>
              <a:gd name="connsiteY61" fmla="*/ 3058 h 4412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114465" h="4412641">
                <a:moveTo>
                  <a:pt x="2273319" y="3058"/>
                </a:moveTo>
                <a:cubicBezTo>
                  <a:pt x="2499005" y="36889"/>
                  <a:pt x="2495243" y="251148"/>
                  <a:pt x="2468913" y="540587"/>
                </a:cubicBezTo>
                <a:cubicBezTo>
                  <a:pt x="2435061" y="905204"/>
                  <a:pt x="2401208" y="1160812"/>
                  <a:pt x="2378639" y="1536705"/>
                </a:cubicBezTo>
                <a:cubicBezTo>
                  <a:pt x="2359832" y="1912599"/>
                  <a:pt x="2442583" y="1799831"/>
                  <a:pt x="2574233" y="1585572"/>
                </a:cubicBezTo>
                <a:cubicBezTo>
                  <a:pt x="2705883" y="1371312"/>
                  <a:pt x="2694599" y="1341241"/>
                  <a:pt x="2837533" y="1025490"/>
                </a:cubicBezTo>
                <a:cubicBezTo>
                  <a:pt x="2976705" y="713498"/>
                  <a:pt x="3059457" y="367675"/>
                  <a:pt x="3311472" y="514274"/>
                </a:cubicBezTo>
                <a:cubicBezTo>
                  <a:pt x="3563487" y="664632"/>
                  <a:pt x="3371655" y="961588"/>
                  <a:pt x="3247528" y="1228472"/>
                </a:cubicBezTo>
                <a:cubicBezTo>
                  <a:pt x="3123401" y="1495357"/>
                  <a:pt x="3108355" y="1517911"/>
                  <a:pt x="2999274" y="1762242"/>
                </a:cubicBezTo>
                <a:cubicBezTo>
                  <a:pt x="2882670" y="2017850"/>
                  <a:pt x="2961660" y="2187002"/>
                  <a:pt x="3206152" y="1984019"/>
                </a:cubicBezTo>
                <a:cubicBezTo>
                  <a:pt x="3424315" y="1799831"/>
                  <a:pt x="3416792" y="1811108"/>
                  <a:pt x="3582294" y="1660750"/>
                </a:cubicBezTo>
                <a:cubicBezTo>
                  <a:pt x="3747797" y="1514152"/>
                  <a:pt x="3947152" y="1288615"/>
                  <a:pt x="4052472" y="1397625"/>
                </a:cubicBezTo>
                <a:cubicBezTo>
                  <a:pt x="4255589" y="1608125"/>
                  <a:pt x="3913300" y="1882528"/>
                  <a:pt x="3691376" y="2104305"/>
                </a:cubicBezTo>
                <a:cubicBezTo>
                  <a:pt x="3469452" y="2322324"/>
                  <a:pt x="3371655" y="2630557"/>
                  <a:pt x="3315233" y="3092906"/>
                </a:cubicBezTo>
                <a:cubicBezTo>
                  <a:pt x="3285612" y="3333948"/>
                  <a:pt x="3199922" y="3572876"/>
                  <a:pt x="3054593" y="3765485"/>
                </a:cubicBezTo>
                <a:lnTo>
                  <a:pt x="3051010" y="3769741"/>
                </a:lnTo>
                <a:lnTo>
                  <a:pt x="3051516" y="3769703"/>
                </a:lnTo>
                <a:cubicBezTo>
                  <a:pt x="2953787" y="3968976"/>
                  <a:pt x="3028963" y="4281046"/>
                  <a:pt x="3066551" y="4412641"/>
                </a:cubicBezTo>
                <a:cubicBezTo>
                  <a:pt x="3066551" y="4412641"/>
                  <a:pt x="3066551" y="4412641"/>
                  <a:pt x="1773527" y="4412641"/>
                </a:cubicBezTo>
                <a:cubicBezTo>
                  <a:pt x="1725603" y="4229348"/>
                  <a:pt x="1593105" y="4122191"/>
                  <a:pt x="1455322" y="4021380"/>
                </a:cubicBezTo>
                <a:lnTo>
                  <a:pt x="1349499" y="3942923"/>
                </a:lnTo>
                <a:lnTo>
                  <a:pt x="1344471" y="3939882"/>
                </a:lnTo>
                <a:lnTo>
                  <a:pt x="1336849" y="3933544"/>
                </a:lnTo>
                <a:lnTo>
                  <a:pt x="1318713" y="3920098"/>
                </a:lnTo>
                <a:cubicBezTo>
                  <a:pt x="1318713" y="3920098"/>
                  <a:pt x="1318713" y="3920098"/>
                  <a:pt x="1320637" y="3920084"/>
                </a:cubicBezTo>
                <a:lnTo>
                  <a:pt x="1320661" y="3920083"/>
                </a:lnTo>
                <a:lnTo>
                  <a:pt x="1242572" y="3855149"/>
                </a:lnTo>
                <a:cubicBezTo>
                  <a:pt x="876891" y="3500986"/>
                  <a:pt x="975628" y="2974500"/>
                  <a:pt x="151877" y="2653111"/>
                </a:cubicBezTo>
                <a:cubicBezTo>
                  <a:pt x="-194174" y="2517789"/>
                  <a:pt x="125547" y="2239627"/>
                  <a:pt x="373801" y="2209556"/>
                </a:cubicBezTo>
                <a:cubicBezTo>
                  <a:pt x="768750" y="2153172"/>
                  <a:pt x="1035811" y="2468922"/>
                  <a:pt x="1148654" y="2784673"/>
                </a:cubicBezTo>
                <a:cubicBezTo>
                  <a:pt x="1231405" y="3013969"/>
                  <a:pt x="1310395" y="3138014"/>
                  <a:pt x="1468375" y="3224469"/>
                </a:cubicBezTo>
                <a:cubicBezTo>
                  <a:pt x="1633878" y="3318443"/>
                  <a:pt x="1727913" y="3442488"/>
                  <a:pt x="1776812" y="3562774"/>
                </a:cubicBezTo>
                <a:cubicBezTo>
                  <a:pt x="1825710" y="3679301"/>
                  <a:pt x="1889654" y="3814623"/>
                  <a:pt x="1983690" y="3807105"/>
                </a:cubicBezTo>
                <a:cubicBezTo>
                  <a:pt x="2066441" y="3799587"/>
                  <a:pt x="1968644" y="3675542"/>
                  <a:pt x="1938553" y="3589086"/>
                </a:cubicBezTo>
                <a:cubicBezTo>
                  <a:pt x="1908461" y="3506390"/>
                  <a:pt x="1934791" y="3566533"/>
                  <a:pt x="1897177" y="3453765"/>
                </a:cubicBezTo>
                <a:cubicBezTo>
                  <a:pt x="1863324" y="3344755"/>
                  <a:pt x="1934791" y="3310925"/>
                  <a:pt x="2006258" y="3393622"/>
                </a:cubicBezTo>
                <a:cubicBezTo>
                  <a:pt x="2070203" y="3465041"/>
                  <a:pt x="2085248" y="3480077"/>
                  <a:pt x="2134147" y="3574051"/>
                </a:cubicBezTo>
                <a:cubicBezTo>
                  <a:pt x="2194330" y="3679301"/>
                  <a:pt x="2280842" y="3807105"/>
                  <a:pt x="2359832" y="3761998"/>
                </a:cubicBezTo>
                <a:cubicBezTo>
                  <a:pt x="2450106" y="3713131"/>
                  <a:pt x="2329741" y="3570292"/>
                  <a:pt x="2262035" y="3465041"/>
                </a:cubicBezTo>
                <a:cubicBezTo>
                  <a:pt x="2205614" y="3374827"/>
                  <a:pt x="2186807" y="3367309"/>
                  <a:pt x="2149192" y="3273335"/>
                </a:cubicBezTo>
                <a:cubicBezTo>
                  <a:pt x="2107817" y="3175603"/>
                  <a:pt x="2149192" y="3168085"/>
                  <a:pt x="2224421" y="3201916"/>
                </a:cubicBezTo>
                <a:cubicBezTo>
                  <a:pt x="2363594" y="3269577"/>
                  <a:pt x="2401208" y="3337237"/>
                  <a:pt x="2517812" y="3404898"/>
                </a:cubicBezTo>
                <a:cubicBezTo>
                  <a:pt x="2630655" y="3472559"/>
                  <a:pt x="2724690" y="3502631"/>
                  <a:pt x="2766066" y="3442488"/>
                </a:cubicBezTo>
                <a:cubicBezTo>
                  <a:pt x="2811203" y="3374827"/>
                  <a:pt x="2709644" y="3310925"/>
                  <a:pt x="2593040" y="3231987"/>
                </a:cubicBezTo>
                <a:cubicBezTo>
                  <a:pt x="2487720" y="3164326"/>
                  <a:pt x="2404969" y="3115460"/>
                  <a:pt x="2307172" y="3032763"/>
                </a:cubicBezTo>
                <a:cubicBezTo>
                  <a:pt x="2220659" y="2961344"/>
                  <a:pt x="2307172" y="2927513"/>
                  <a:pt x="2344786" y="2935031"/>
                </a:cubicBezTo>
                <a:cubicBezTo>
                  <a:pt x="2446345" y="2957585"/>
                  <a:pt x="2510289" y="2968861"/>
                  <a:pt x="2608086" y="2987656"/>
                </a:cubicBezTo>
                <a:cubicBezTo>
                  <a:pt x="2705883" y="3010210"/>
                  <a:pt x="2852578" y="3021487"/>
                  <a:pt x="2852578" y="2938790"/>
                </a:cubicBezTo>
                <a:cubicBezTo>
                  <a:pt x="2852578" y="2848575"/>
                  <a:pt x="2679553" y="2795950"/>
                  <a:pt x="2502766" y="2765879"/>
                </a:cubicBezTo>
                <a:cubicBezTo>
                  <a:pt x="2382401" y="2743325"/>
                  <a:pt x="2318456" y="2743325"/>
                  <a:pt x="2145431" y="2656869"/>
                </a:cubicBezTo>
                <a:cubicBezTo>
                  <a:pt x="2089010" y="2626798"/>
                  <a:pt x="1957360" y="2547860"/>
                  <a:pt x="2036350" y="2487717"/>
                </a:cubicBezTo>
                <a:cubicBezTo>
                  <a:pt x="2096533" y="2442610"/>
                  <a:pt x="2216898" y="2514030"/>
                  <a:pt x="2352309" y="2446369"/>
                </a:cubicBezTo>
                <a:cubicBezTo>
                  <a:pt x="2457629" y="2389985"/>
                  <a:pt x="2544142" y="2171966"/>
                  <a:pt x="2299649" y="2262181"/>
                </a:cubicBezTo>
                <a:cubicBezTo>
                  <a:pt x="2149192" y="2318565"/>
                  <a:pt x="2006258" y="2337360"/>
                  <a:pt x="1863324" y="2288493"/>
                </a:cubicBezTo>
                <a:cubicBezTo>
                  <a:pt x="1784335" y="2258422"/>
                  <a:pt x="1709106" y="2250904"/>
                  <a:pt x="1543603" y="2262181"/>
                </a:cubicBezTo>
                <a:cubicBezTo>
                  <a:pt x="1385624" y="2269699"/>
                  <a:pt x="1287826" y="2153172"/>
                  <a:pt x="1231405" y="1923876"/>
                </a:cubicBezTo>
                <a:cubicBezTo>
                  <a:pt x="1114801" y="1457768"/>
                  <a:pt x="1095994" y="1322446"/>
                  <a:pt x="1024527" y="1033008"/>
                </a:cubicBezTo>
                <a:cubicBezTo>
                  <a:pt x="945537" y="709739"/>
                  <a:pt x="862786" y="480444"/>
                  <a:pt x="1077187" y="393988"/>
                </a:cubicBezTo>
                <a:cubicBezTo>
                  <a:pt x="1340487" y="292497"/>
                  <a:pt x="1419477" y="653355"/>
                  <a:pt x="1457091" y="833784"/>
                </a:cubicBezTo>
                <a:cubicBezTo>
                  <a:pt x="1490944" y="1014213"/>
                  <a:pt x="1554888" y="1269821"/>
                  <a:pt x="1645162" y="1506634"/>
                </a:cubicBezTo>
                <a:cubicBezTo>
                  <a:pt x="1739197" y="1743447"/>
                  <a:pt x="1806903" y="1807349"/>
                  <a:pt x="1855802" y="1547982"/>
                </a:cubicBezTo>
                <a:cubicBezTo>
                  <a:pt x="1904700" y="1284857"/>
                  <a:pt x="1946076" y="848820"/>
                  <a:pt x="1976167" y="510515"/>
                </a:cubicBezTo>
                <a:cubicBezTo>
                  <a:pt x="2002497" y="221077"/>
                  <a:pt x="2047634" y="-30772"/>
                  <a:pt x="2273319" y="3058"/>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noAutofit/>
          </a:bodyPr>
          <a:lstStyle/>
          <a:p>
            <a:endParaRPr lang="zh-CN" altLang="en-US">
              <a:solidFill>
                <a:srgbClr val="0099FF"/>
              </a:solidFill>
              <a:cs typeface="+mn-ea"/>
              <a:sym typeface="+mn-lt"/>
            </a:endParaRPr>
          </a:p>
        </p:txBody>
      </p:sp>
    </p:spTree>
    <p:extLst>
      <p:ext uri="{BB962C8B-B14F-4D97-AF65-F5344CB8AC3E}">
        <p14:creationId xmlns:p14="http://schemas.microsoft.com/office/powerpoint/2010/main" val="210175466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par>
                                <p:cTn id="22" presetID="2" presetClass="entr" presetSubtype="4"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500" fill="hold"/>
                                        <p:tgtEl>
                                          <p:spTgt spid="35"/>
                                        </p:tgtEl>
                                        <p:attrNameLst>
                                          <p:attrName>ppt_x</p:attrName>
                                        </p:attrNameLst>
                                      </p:cBhvr>
                                      <p:tavLst>
                                        <p:tav tm="0">
                                          <p:val>
                                            <p:strVal val="#ppt_x"/>
                                          </p:val>
                                        </p:tav>
                                        <p:tav tm="100000">
                                          <p:val>
                                            <p:strVal val="#ppt_x"/>
                                          </p:val>
                                        </p:tav>
                                      </p:tavLst>
                                    </p:anim>
                                    <p:anim calcmode="lin" valueType="num">
                                      <p:cBhvr additive="base">
                                        <p:cTn id="25" dur="500" fill="hold"/>
                                        <p:tgtEl>
                                          <p:spTgt spid="35"/>
                                        </p:tgtEl>
                                        <p:attrNameLst>
                                          <p:attrName>ppt_y</p:attrName>
                                        </p:attrNameLst>
                                      </p:cBhvr>
                                      <p:tavLst>
                                        <p:tav tm="0">
                                          <p:val>
                                            <p:strVal val="1+#ppt_h/2"/>
                                          </p:val>
                                        </p:tav>
                                        <p:tav tm="100000">
                                          <p:val>
                                            <p:strVal val="#ppt_y"/>
                                          </p:val>
                                        </p:tav>
                                      </p:tavLst>
                                    </p:anim>
                                  </p:childTnLst>
                                </p:cTn>
                              </p:par>
                            </p:childTnLst>
                          </p:cTn>
                        </p:par>
                        <p:par>
                          <p:cTn id="26" fill="hold">
                            <p:stCondLst>
                              <p:cond delay="1350"/>
                            </p:stCondLst>
                            <p:childTnLst>
                              <p:par>
                                <p:cTn id="27" presetID="1"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42" presetClass="path" presetSubtype="0" accel="50000" decel="50000" fill="hold" nodeType="withEffect">
                                  <p:stCondLst>
                                    <p:cond delay="0"/>
                                  </p:stCondLst>
                                  <p:childTnLst>
                                    <p:animMotion origin="layout" path="M 2.70833E-6 -2.22222E-6 L 0.23997 0.28889 " pathEditMode="relative" rAng="0" ptsTypes="AA">
                                      <p:cBhvr>
                                        <p:cTn id="30" dur="650" spd="-100000" fill="hold"/>
                                        <p:tgtEl>
                                          <p:spTgt spid="10"/>
                                        </p:tgtEl>
                                        <p:attrNameLst>
                                          <p:attrName>ppt_x</p:attrName>
                                          <p:attrName>ppt_y</p:attrName>
                                        </p:attrNameLst>
                                      </p:cBhvr>
                                      <p:rCtr x="11992" y="14444"/>
                                    </p:animMotion>
                                  </p:childTnLst>
                                </p:cTn>
                              </p:par>
                              <p:par>
                                <p:cTn id="31" presetID="1" presetClass="entr" presetSubtype="0" fill="hold" nodeType="withEffect">
                                  <p:stCondLst>
                                    <p:cond delay="300"/>
                                  </p:stCondLst>
                                  <p:childTnLst>
                                    <p:set>
                                      <p:cBhvr>
                                        <p:cTn id="32" dur="1" fill="hold">
                                          <p:stCondLst>
                                            <p:cond delay="0"/>
                                          </p:stCondLst>
                                        </p:cTn>
                                        <p:tgtEl>
                                          <p:spTgt spid="13"/>
                                        </p:tgtEl>
                                        <p:attrNameLst>
                                          <p:attrName>style.visibility</p:attrName>
                                        </p:attrNameLst>
                                      </p:cBhvr>
                                      <p:to>
                                        <p:strVal val="visible"/>
                                      </p:to>
                                    </p:set>
                                  </p:childTnLst>
                                </p:cTn>
                              </p:par>
                              <p:par>
                                <p:cTn id="33" presetID="42" presetClass="path" presetSubtype="0" accel="50000" decel="50000" fill="hold" nodeType="withEffect">
                                  <p:stCondLst>
                                    <p:cond delay="300"/>
                                  </p:stCondLst>
                                  <p:childTnLst>
                                    <p:animMotion origin="layout" path="M 1.04167E-6 1.48148E-6 L 0.15143 0.50023 " pathEditMode="relative" rAng="0" ptsTypes="AA">
                                      <p:cBhvr>
                                        <p:cTn id="34" dur="650" spd="-100000" fill="hold"/>
                                        <p:tgtEl>
                                          <p:spTgt spid="13"/>
                                        </p:tgtEl>
                                        <p:attrNameLst>
                                          <p:attrName>ppt_x</p:attrName>
                                          <p:attrName>ppt_y</p:attrName>
                                        </p:attrNameLst>
                                      </p:cBhvr>
                                      <p:rCtr x="7565" y="25000"/>
                                    </p:animMotion>
                                  </p:childTnLst>
                                </p:cTn>
                              </p:par>
                              <p:par>
                                <p:cTn id="35" presetID="1" presetClass="entr" presetSubtype="0" fill="hold" nodeType="withEffect">
                                  <p:stCondLst>
                                    <p:cond delay="600"/>
                                  </p:stCondLst>
                                  <p:childTnLst>
                                    <p:set>
                                      <p:cBhvr>
                                        <p:cTn id="36" dur="1" fill="hold">
                                          <p:stCondLst>
                                            <p:cond delay="0"/>
                                          </p:stCondLst>
                                        </p:cTn>
                                        <p:tgtEl>
                                          <p:spTgt spid="16"/>
                                        </p:tgtEl>
                                        <p:attrNameLst>
                                          <p:attrName>style.visibility</p:attrName>
                                        </p:attrNameLst>
                                      </p:cBhvr>
                                      <p:to>
                                        <p:strVal val="visible"/>
                                      </p:to>
                                    </p:set>
                                  </p:childTnLst>
                                </p:cTn>
                              </p:par>
                              <p:par>
                                <p:cTn id="37" presetID="42" presetClass="path" presetSubtype="0" accel="50000" decel="50000" fill="hold" nodeType="withEffect">
                                  <p:stCondLst>
                                    <p:cond delay="600"/>
                                  </p:stCondLst>
                                  <p:childTnLst>
                                    <p:animMotion origin="layout" path="M 1.66667E-6 1.85185E-6 L 0.02057 0.58935 " pathEditMode="relative" rAng="0" ptsTypes="AA">
                                      <p:cBhvr>
                                        <p:cTn id="38" dur="650" spd="-100000" fill="hold"/>
                                        <p:tgtEl>
                                          <p:spTgt spid="16"/>
                                        </p:tgtEl>
                                        <p:attrNameLst>
                                          <p:attrName>ppt_x</p:attrName>
                                          <p:attrName>ppt_y</p:attrName>
                                        </p:attrNameLst>
                                      </p:cBhvr>
                                      <p:rCtr x="1029" y="29468"/>
                                    </p:animMotion>
                                  </p:childTnLst>
                                </p:cTn>
                              </p:par>
                              <p:par>
                                <p:cTn id="39" presetID="1" presetClass="entr" presetSubtype="0" fill="hold" nodeType="withEffect">
                                  <p:stCondLst>
                                    <p:cond delay="900"/>
                                  </p:stCondLst>
                                  <p:childTnLst>
                                    <p:set>
                                      <p:cBhvr>
                                        <p:cTn id="40" dur="1" fill="hold">
                                          <p:stCondLst>
                                            <p:cond delay="0"/>
                                          </p:stCondLst>
                                        </p:cTn>
                                        <p:tgtEl>
                                          <p:spTgt spid="19"/>
                                        </p:tgtEl>
                                        <p:attrNameLst>
                                          <p:attrName>style.visibility</p:attrName>
                                        </p:attrNameLst>
                                      </p:cBhvr>
                                      <p:to>
                                        <p:strVal val="visible"/>
                                      </p:to>
                                    </p:set>
                                  </p:childTnLst>
                                </p:cTn>
                              </p:par>
                              <p:par>
                                <p:cTn id="41" presetID="42" presetClass="path" presetSubtype="0" accel="50000" decel="50000" fill="hold" nodeType="withEffect">
                                  <p:stCondLst>
                                    <p:cond delay="900"/>
                                  </p:stCondLst>
                                  <p:childTnLst>
                                    <p:animMotion origin="layout" path="M -4.16667E-7 1.48148E-6 L -0.11823 0.50023 " pathEditMode="relative" rAng="0" ptsTypes="AA">
                                      <p:cBhvr>
                                        <p:cTn id="42" dur="650" spd="-100000" fill="hold"/>
                                        <p:tgtEl>
                                          <p:spTgt spid="19"/>
                                        </p:tgtEl>
                                        <p:attrNameLst>
                                          <p:attrName>ppt_x</p:attrName>
                                          <p:attrName>ppt_y</p:attrName>
                                        </p:attrNameLst>
                                      </p:cBhvr>
                                      <p:rCtr x="-5911" y="25000"/>
                                    </p:animMotion>
                                  </p:childTnLst>
                                </p:cTn>
                              </p:par>
                              <p:par>
                                <p:cTn id="43" presetID="1" presetClass="entr" presetSubtype="0" fill="hold" nodeType="withEffect">
                                  <p:stCondLst>
                                    <p:cond delay="1200"/>
                                  </p:stCondLst>
                                  <p:childTnLst>
                                    <p:set>
                                      <p:cBhvr>
                                        <p:cTn id="44" dur="1" fill="hold">
                                          <p:stCondLst>
                                            <p:cond delay="0"/>
                                          </p:stCondLst>
                                        </p:cTn>
                                        <p:tgtEl>
                                          <p:spTgt spid="22"/>
                                        </p:tgtEl>
                                        <p:attrNameLst>
                                          <p:attrName>style.visibility</p:attrName>
                                        </p:attrNameLst>
                                      </p:cBhvr>
                                      <p:to>
                                        <p:strVal val="visible"/>
                                      </p:to>
                                    </p:set>
                                  </p:childTnLst>
                                </p:cTn>
                              </p:par>
                              <p:par>
                                <p:cTn id="45" presetID="42" presetClass="path" presetSubtype="0" accel="50000" decel="50000" fill="hold" nodeType="withEffect">
                                  <p:stCondLst>
                                    <p:cond delay="1200"/>
                                  </p:stCondLst>
                                  <p:childTnLst>
                                    <p:animMotion origin="layout" path="M -3.125E-6 3.7037E-7 L -0.19414 0.28426 " pathEditMode="relative" rAng="0" ptsTypes="AA">
                                      <p:cBhvr>
                                        <p:cTn id="46" dur="650" spd="-100000" fill="hold"/>
                                        <p:tgtEl>
                                          <p:spTgt spid="22"/>
                                        </p:tgtEl>
                                        <p:attrNameLst>
                                          <p:attrName>ppt_x</p:attrName>
                                          <p:attrName>ppt_y</p:attrName>
                                        </p:attrNameLst>
                                      </p:cBhvr>
                                      <p:rCtr x="-9714" y="14213"/>
                                    </p:animMotion>
                                  </p:childTnLst>
                                </p:cTn>
                              </p:par>
                            </p:childTnLst>
                          </p:cTn>
                        </p:par>
                        <p:par>
                          <p:cTn id="47" fill="hold">
                            <p:stCondLst>
                              <p:cond delay="3200"/>
                            </p:stCondLst>
                            <p:childTnLst>
                              <p:par>
                                <p:cTn id="48" presetID="16" presetClass="entr" presetSubtype="21"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barn(inVertical)">
                                      <p:cBhvr>
                                        <p:cTn id="50" dur="500"/>
                                        <p:tgtEl>
                                          <p:spTgt spid="26"/>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barn(inVertical)">
                                      <p:cBhvr>
                                        <p:cTn id="53" dur="500"/>
                                        <p:tgtEl>
                                          <p:spTgt spid="25"/>
                                        </p:tgtEl>
                                      </p:cBhvr>
                                    </p:animEffect>
                                  </p:childTnLst>
                                </p:cTn>
                              </p:par>
                              <p:par>
                                <p:cTn id="54" presetID="16" presetClass="entr" presetSubtype="21" fill="hold" grpId="0" nodeType="withEffect">
                                  <p:stCondLst>
                                    <p:cond delay="300"/>
                                  </p:stCondLst>
                                  <p:childTnLst>
                                    <p:set>
                                      <p:cBhvr>
                                        <p:cTn id="55" dur="1" fill="hold">
                                          <p:stCondLst>
                                            <p:cond delay="0"/>
                                          </p:stCondLst>
                                        </p:cTn>
                                        <p:tgtEl>
                                          <p:spTgt spid="28"/>
                                        </p:tgtEl>
                                        <p:attrNameLst>
                                          <p:attrName>style.visibility</p:attrName>
                                        </p:attrNameLst>
                                      </p:cBhvr>
                                      <p:to>
                                        <p:strVal val="visible"/>
                                      </p:to>
                                    </p:set>
                                    <p:animEffect transition="in" filter="barn(inVertical)">
                                      <p:cBhvr>
                                        <p:cTn id="56" dur="500"/>
                                        <p:tgtEl>
                                          <p:spTgt spid="28"/>
                                        </p:tgtEl>
                                      </p:cBhvr>
                                    </p:animEffect>
                                  </p:childTnLst>
                                </p:cTn>
                              </p:par>
                              <p:par>
                                <p:cTn id="57" presetID="16" presetClass="entr" presetSubtype="21" fill="hold" grpId="0" nodeType="withEffect">
                                  <p:stCondLst>
                                    <p:cond delay="300"/>
                                  </p:stCondLst>
                                  <p:childTnLst>
                                    <p:set>
                                      <p:cBhvr>
                                        <p:cTn id="58" dur="1" fill="hold">
                                          <p:stCondLst>
                                            <p:cond delay="0"/>
                                          </p:stCondLst>
                                        </p:cTn>
                                        <p:tgtEl>
                                          <p:spTgt spid="27"/>
                                        </p:tgtEl>
                                        <p:attrNameLst>
                                          <p:attrName>style.visibility</p:attrName>
                                        </p:attrNameLst>
                                      </p:cBhvr>
                                      <p:to>
                                        <p:strVal val="visible"/>
                                      </p:to>
                                    </p:set>
                                    <p:animEffect transition="in" filter="barn(inVertical)">
                                      <p:cBhvr>
                                        <p:cTn id="59" dur="500"/>
                                        <p:tgtEl>
                                          <p:spTgt spid="27"/>
                                        </p:tgtEl>
                                      </p:cBhvr>
                                    </p:animEffect>
                                  </p:childTnLst>
                                </p:cTn>
                              </p:par>
                              <p:par>
                                <p:cTn id="60" presetID="16" presetClass="entr" presetSubtype="21" fill="hold" grpId="0" nodeType="withEffect">
                                  <p:stCondLst>
                                    <p:cond delay="600"/>
                                  </p:stCondLst>
                                  <p:childTnLst>
                                    <p:set>
                                      <p:cBhvr>
                                        <p:cTn id="61" dur="1" fill="hold">
                                          <p:stCondLst>
                                            <p:cond delay="0"/>
                                          </p:stCondLst>
                                        </p:cTn>
                                        <p:tgtEl>
                                          <p:spTgt spid="30"/>
                                        </p:tgtEl>
                                        <p:attrNameLst>
                                          <p:attrName>style.visibility</p:attrName>
                                        </p:attrNameLst>
                                      </p:cBhvr>
                                      <p:to>
                                        <p:strVal val="visible"/>
                                      </p:to>
                                    </p:set>
                                    <p:animEffect transition="in" filter="barn(inVertical)">
                                      <p:cBhvr>
                                        <p:cTn id="62" dur="500"/>
                                        <p:tgtEl>
                                          <p:spTgt spid="30"/>
                                        </p:tgtEl>
                                      </p:cBhvr>
                                    </p:animEffect>
                                  </p:childTnLst>
                                </p:cTn>
                              </p:par>
                              <p:par>
                                <p:cTn id="63" presetID="16" presetClass="entr" presetSubtype="21" fill="hold" grpId="0" nodeType="withEffect">
                                  <p:stCondLst>
                                    <p:cond delay="600"/>
                                  </p:stCondLst>
                                  <p:childTnLst>
                                    <p:set>
                                      <p:cBhvr>
                                        <p:cTn id="64" dur="1" fill="hold">
                                          <p:stCondLst>
                                            <p:cond delay="0"/>
                                          </p:stCondLst>
                                        </p:cTn>
                                        <p:tgtEl>
                                          <p:spTgt spid="29"/>
                                        </p:tgtEl>
                                        <p:attrNameLst>
                                          <p:attrName>style.visibility</p:attrName>
                                        </p:attrNameLst>
                                      </p:cBhvr>
                                      <p:to>
                                        <p:strVal val="visible"/>
                                      </p:to>
                                    </p:set>
                                    <p:animEffect transition="in" filter="barn(inVertical)">
                                      <p:cBhvr>
                                        <p:cTn id="65" dur="500"/>
                                        <p:tgtEl>
                                          <p:spTgt spid="29"/>
                                        </p:tgtEl>
                                      </p:cBhvr>
                                    </p:animEffect>
                                  </p:childTnLst>
                                </p:cTn>
                              </p:par>
                              <p:par>
                                <p:cTn id="66" presetID="16" presetClass="entr" presetSubtype="21" fill="hold" grpId="0" nodeType="withEffect">
                                  <p:stCondLst>
                                    <p:cond delay="900"/>
                                  </p:stCondLst>
                                  <p:childTnLst>
                                    <p:set>
                                      <p:cBhvr>
                                        <p:cTn id="67" dur="1" fill="hold">
                                          <p:stCondLst>
                                            <p:cond delay="0"/>
                                          </p:stCondLst>
                                        </p:cTn>
                                        <p:tgtEl>
                                          <p:spTgt spid="32"/>
                                        </p:tgtEl>
                                        <p:attrNameLst>
                                          <p:attrName>style.visibility</p:attrName>
                                        </p:attrNameLst>
                                      </p:cBhvr>
                                      <p:to>
                                        <p:strVal val="visible"/>
                                      </p:to>
                                    </p:set>
                                    <p:animEffect transition="in" filter="barn(inVertical)">
                                      <p:cBhvr>
                                        <p:cTn id="68" dur="500"/>
                                        <p:tgtEl>
                                          <p:spTgt spid="32"/>
                                        </p:tgtEl>
                                      </p:cBhvr>
                                    </p:animEffect>
                                  </p:childTnLst>
                                </p:cTn>
                              </p:par>
                              <p:par>
                                <p:cTn id="69" presetID="16" presetClass="entr" presetSubtype="21" fill="hold" grpId="0" nodeType="withEffect">
                                  <p:stCondLst>
                                    <p:cond delay="900"/>
                                  </p:stCondLst>
                                  <p:childTnLst>
                                    <p:set>
                                      <p:cBhvr>
                                        <p:cTn id="70" dur="1" fill="hold">
                                          <p:stCondLst>
                                            <p:cond delay="0"/>
                                          </p:stCondLst>
                                        </p:cTn>
                                        <p:tgtEl>
                                          <p:spTgt spid="31"/>
                                        </p:tgtEl>
                                        <p:attrNameLst>
                                          <p:attrName>style.visibility</p:attrName>
                                        </p:attrNameLst>
                                      </p:cBhvr>
                                      <p:to>
                                        <p:strVal val="visible"/>
                                      </p:to>
                                    </p:set>
                                    <p:animEffect transition="in" filter="barn(inVertical)">
                                      <p:cBhvr>
                                        <p:cTn id="71" dur="500"/>
                                        <p:tgtEl>
                                          <p:spTgt spid="31"/>
                                        </p:tgtEl>
                                      </p:cBhvr>
                                    </p:animEffect>
                                  </p:childTnLst>
                                </p:cTn>
                              </p:par>
                              <p:par>
                                <p:cTn id="72" presetID="16" presetClass="entr" presetSubtype="21" fill="hold" grpId="0" nodeType="withEffect">
                                  <p:stCondLst>
                                    <p:cond delay="1200"/>
                                  </p:stCondLst>
                                  <p:childTnLst>
                                    <p:set>
                                      <p:cBhvr>
                                        <p:cTn id="73" dur="1" fill="hold">
                                          <p:stCondLst>
                                            <p:cond delay="0"/>
                                          </p:stCondLst>
                                        </p:cTn>
                                        <p:tgtEl>
                                          <p:spTgt spid="34"/>
                                        </p:tgtEl>
                                        <p:attrNameLst>
                                          <p:attrName>style.visibility</p:attrName>
                                        </p:attrNameLst>
                                      </p:cBhvr>
                                      <p:to>
                                        <p:strVal val="visible"/>
                                      </p:to>
                                    </p:set>
                                    <p:animEffect transition="in" filter="barn(inVertical)">
                                      <p:cBhvr>
                                        <p:cTn id="74" dur="500"/>
                                        <p:tgtEl>
                                          <p:spTgt spid="34"/>
                                        </p:tgtEl>
                                      </p:cBhvr>
                                    </p:animEffect>
                                  </p:childTnLst>
                                </p:cTn>
                              </p:par>
                              <p:par>
                                <p:cTn id="75" presetID="16" presetClass="entr" presetSubtype="21" fill="hold" grpId="0" nodeType="withEffect">
                                  <p:stCondLst>
                                    <p:cond delay="1200"/>
                                  </p:stCondLst>
                                  <p:childTnLst>
                                    <p:set>
                                      <p:cBhvr>
                                        <p:cTn id="76" dur="1" fill="hold">
                                          <p:stCondLst>
                                            <p:cond delay="0"/>
                                          </p:stCondLst>
                                        </p:cTn>
                                        <p:tgtEl>
                                          <p:spTgt spid="33"/>
                                        </p:tgtEl>
                                        <p:attrNameLst>
                                          <p:attrName>style.visibility</p:attrName>
                                        </p:attrNameLst>
                                      </p:cBhvr>
                                      <p:to>
                                        <p:strVal val="visible"/>
                                      </p:to>
                                    </p:set>
                                    <p:animEffect transition="in" filter="barn(inVertical)">
                                      <p:cBhvr>
                                        <p:cTn id="7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p:bldP spid="26" grpId="0"/>
      <p:bldP spid="27" grpId="0"/>
      <p:bldP spid="28" grpId="0"/>
      <p:bldP spid="29" grpId="0"/>
      <p:bldP spid="30" grpId="0"/>
      <p:bldP spid="31" grpId="0"/>
      <p:bldP spid="32" grpId="0"/>
      <p:bldP spid="33" grpId="0"/>
      <p:bldP spid="34" grpId="0"/>
      <p:bldP spid="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alphaModFix amt="7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0" y="1707306"/>
            <a:ext cx="9144000" cy="1566629"/>
          </a:xfrm>
          <a:prstGeom prst="rect">
            <a:avLst/>
          </a:prstGeom>
          <a:solidFill>
            <a:srgbClr val="4CA6C6">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1496290" y="1809617"/>
            <a:ext cx="6765967" cy="584775"/>
          </a:xfrm>
          <a:prstGeom prst="rect">
            <a:avLst/>
          </a:prstGeom>
          <a:noFill/>
        </p:spPr>
        <p:txBody>
          <a:bodyPr wrap="square" rtlCol="0">
            <a:spAutoFit/>
          </a:bodyPr>
          <a:lstStyle/>
          <a:p>
            <a:pPr algn="ctr"/>
            <a:r>
              <a:rPr lang="zh-CN" altLang="en-US" sz="3200" b="1" dirty="0" smtClean="0">
                <a:solidFill>
                  <a:schemeClr val="bg1"/>
                </a:solidFill>
                <a:cs typeface="+mn-ea"/>
                <a:sym typeface="+mn-lt"/>
              </a:rPr>
              <a:t>演示完毕，感谢聆听</a:t>
            </a:r>
            <a:endParaRPr lang="zh-CN" altLang="en-US" sz="3200" b="1" dirty="0">
              <a:solidFill>
                <a:schemeClr val="bg1"/>
              </a:solidFill>
              <a:cs typeface="+mn-ea"/>
              <a:sym typeface="+mn-lt"/>
            </a:endParaRPr>
          </a:p>
        </p:txBody>
      </p:sp>
      <p:sp>
        <p:nvSpPr>
          <p:cNvPr id="9" name="文本框 8"/>
          <p:cNvSpPr txBox="1"/>
          <p:nvPr/>
        </p:nvSpPr>
        <p:spPr>
          <a:xfrm>
            <a:off x="2129337" y="2340579"/>
            <a:ext cx="7078607" cy="300082"/>
          </a:xfrm>
          <a:prstGeom prst="rect">
            <a:avLst/>
          </a:prstGeom>
          <a:noFill/>
        </p:spPr>
        <p:txBody>
          <a:bodyPr wrap="square" rtlCol="0">
            <a:spAutoFit/>
          </a:bodyPr>
          <a:lstStyle/>
          <a:p>
            <a:r>
              <a:rPr lang="en-US" altLang="zh-CN" dirty="0" smtClean="0">
                <a:solidFill>
                  <a:schemeClr val="bg1"/>
                </a:solidFill>
                <a:cs typeface="+mn-ea"/>
                <a:sym typeface="+mn-lt"/>
              </a:rPr>
              <a:t>Medical research hospital medical institutions PPT template</a:t>
            </a:r>
            <a:endParaRPr lang="zh-CN" altLang="en-US" dirty="0">
              <a:solidFill>
                <a:schemeClr val="bg1"/>
              </a:solidFill>
              <a:cs typeface="+mn-ea"/>
              <a:sym typeface="+mn-lt"/>
            </a:endParaRPr>
          </a:p>
        </p:txBody>
      </p:sp>
      <p:grpSp>
        <p:nvGrpSpPr>
          <p:cNvPr id="10" name="组合 9"/>
          <p:cNvGrpSpPr/>
          <p:nvPr/>
        </p:nvGrpSpPr>
        <p:grpSpPr>
          <a:xfrm>
            <a:off x="4857835" y="2756077"/>
            <a:ext cx="397019" cy="397019"/>
            <a:chOff x="8179277" y="3748642"/>
            <a:chExt cx="1500028" cy="1500029"/>
          </a:xfrm>
          <a:effectLst>
            <a:reflection blurRad="88900" stA="83000" endPos="63000" dist="50800" dir="5400000" sy="-100000" algn="bl" rotWithShape="0"/>
          </a:effectLst>
        </p:grpSpPr>
        <p:sp>
          <p:nvSpPr>
            <p:cNvPr id="11" name="椭圆 10"/>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12" name="组合 11"/>
            <p:cNvGrpSpPr/>
            <p:nvPr/>
          </p:nvGrpSpPr>
          <p:grpSpPr>
            <a:xfrm>
              <a:off x="8605283" y="4234099"/>
              <a:ext cx="630396" cy="548323"/>
              <a:chOff x="11250613" y="919163"/>
              <a:chExt cx="573087" cy="498475"/>
            </a:xfrm>
          </p:grpSpPr>
          <p:sp>
            <p:nvSpPr>
              <p:cNvPr id="13"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14"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15" name="组合 14"/>
          <p:cNvGrpSpPr/>
          <p:nvPr/>
        </p:nvGrpSpPr>
        <p:grpSpPr>
          <a:xfrm>
            <a:off x="3073696" y="2750654"/>
            <a:ext cx="397019" cy="397019"/>
            <a:chOff x="1682477" y="2278669"/>
            <a:chExt cx="1164618" cy="1164619"/>
          </a:xfrm>
          <a:effectLst>
            <a:reflection blurRad="88900" stA="83000" endPos="63000" dist="50800" dir="5400000" sy="-100000" algn="bl" rotWithShape="0"/>
          </a:effectLst>
        </p:grpSpPr>
        <p:sp>
          <p:nvSpPr>
            <p:cNvPr id="16" name="椭圆 15"/>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17"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18" name="组合 17"/>
          <p:cNvGrpSpPr/>
          <p:nvPr/>
        </p:nvGrpSpPr>
        <p:grpSpPr>
          <a:xfrm>
            <a:off x="3667731" y="2756077"/>
            <a:ext cx="397018" cy="397019"/>
            <a:chOff x="3211798" y="2284092"/>
            <a:chExt cx="1164617" cy="1164619"/>
          </a:xfrm>
          <a:effectLst>
            <a:reflection blurRad="88900" stA="83000" endPos="63000" dist="50800" dir="5400000" sy="-100000" algn="bl" rotWithShape="0"/>
          </a:effectLst>
        </p:grpSpPr>
        <p:sp>
          <p:nvSpPr>
            <p:cNvPr id="19" name="椭圆 18"/>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20"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21" name="组合 20"/>
          <p:cNvGrpSpPr/>
          <p:nvPr/>
        </p:nvGrpSpPr>
        <p:grpSpPr>
          <a:xfrm>
            <a:off x="4265828" y="2750654"/>
            <a:ext cx="397019" cy="397019"/>
            <a:chOff x="4732991" y="2278669"/>
            <a:chExt cx="1164618" cy="1164619"/>
          </a:xfrm>
          <a:effectLst>
            <a:reflection blurRad="88900" stA="83000" endPos="63000" dist="50800" dir="5400000" sy="-100000" algn="bl" rotWithShape="0"/>
          </a:effectLst>
        </p:grpSpPr>
        <p:sp>
          <p:nvSpPr>
            <p:cNvPr id="22" name="椭圆 21"/>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23"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3811012222"/>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set>
                                          <p:cBhvr>
                                            <p:cTn id="7" dur="455" fill="hold">
                                              <p:stCondLst>
                                                <p:cond delay="0"/>
                                              </p:stCondLst>
                                            </p:cTn>
                                            <p:tgtEl>
                                              <p:spTgt spid="8"/>
                                            </p:tgtEl>
                                            <p:attrNameLst>
                                              <p:attrName>style.rotation</p:attrName>
                                            </p:attrNameLst>
                                          </p:cBhvr>
                                          <p:to>
                                            <p:strVal val="-45.0"/>
                                          </p:to>
                                        </p:set>
                                        <p:anim calcmode="lin" valueType="num">
                                          <p:cBhvr>
                                            <p:cTn id="8"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childTnLst>
                              </p:cTn>
                            </p:par>
                            <p:par>
                              <p:cTn id="17" fill="hold">
                                <p:stCondLst>
                                  <p:cond delay="3100"/>
                                </p:stCondLst>
                                <p:childTnLst>
                                  <p:par>
                                    <p:cTn id="18" presetID="2" presetClass="entr" presetSubtype="2" accel="53333" fill="hold" nodeType="afterEffect" p14:presetBounceEnd="53333">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14:bounceEnd="53333">
                                          <p:cBhvr additive="base">
                                            <p:cTn id="20" dur="1500" fill="hold"/>
                                            <p:tgtEl>
                                              <p:spTgt spid="15"/>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100"/>
                                      </p:stCondLst>
                                      <p:childTnLst>
                                        <p:set>
                                          <p:cBhvr>
                                            <p:cTn id="23" dur="1" fill="hold">
                                              <p:stCondLst>
                                                <p:cond delay="0"/>
                                              </p:stCondLst>
                                            </p:cTn>
                                            <p:tgtEl>
                                              <p:spTgt spid="18"/>
                                            </p:tgtEl>
                                            <p:attrNameLst>
                                              <p:attrName>style.visibility</p:attrName>
                                            </p:attrNameLst>
                                          </p:cBhvr>
                                          <p:to>
                                            <p:strVal val="visible"/>
                                          </p:to>
                                        </p:set>
                                        <p:anim calcmode="lin" valueType="num" p14:bounceEnd="53333">
                                          <p:cBhvr additive="base">
                                            <p:cTn id="24" dur="1500" fill="hold"/>
                                            <p:tgtEl>
                                              <p:spTgt spid="18"/>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18"/>
                                            </p:tgtEl>
                                            <p:attrNameLst>
                                              <p:attrName>ppt_y</p:attrName>
                                            </p:attrNameLst>
                                          </p:cBhvr>
                                          <p:tavLst>
                                            <p:tav tm="0">
                                              <p:val>
                                                <p:strVal val="#ppt_y"/>
                                              </p:val>
                                            </p:tav>
                                            <p:tav tm="100000">
                                              <p:val>
                                                <p:strVal val="#ppt_y"/>
                                              </p:val>
                                            </p:tav>
                                          </p:tavLst>
                                        </p:anim>
                                      </p:childTnLst>
                                    </p:cTn>
                                  </p:par>
                                  <p:par>
                                    <p:cTn id="26" presetID="2" presetClass="entr" presetSubtype="2" accel="53333" fill="hold" nodeType="withEffect" p14:presetBounceEnd="53333">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14:bounceEnd="53333">
                                          <p:cBhvr additive="base">
                                            <p:cTn id="28" dur="1500" fill="hold"/>
                                            <p:tgtEl>
                                              <p:spTgt spid="21"/>
                                            </p:tgtEl>
                                            <p:attrNameLst>
                                              <p:attrName>ppt_x</p:attrName>
                                            </p:attrNameLst>
                                          </p:cBhvr>
                                          <p:tavLst>
                                            <p:tav tm="0">
                                              <p:val>
                                                <p:strVal val="1+#ppt_w/2"/>
                                              </p:val>
                                            </p:tav>
                                            <p:tav tm="100000">
                                              <p:val>
                                                <p:strVal val="#ppt_x"/>
                                              </p:val>
                                            </p:tav>
                                          </p:tavLst>
                                        </p:anim>
                                        <p:anim calcmode="lin" valueType="num" p14:bounceEnd="53333">
                                          <p:cBhvr additive="base">
                                            <p:cTn id="29" dur="1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accel="53333" fill="hold" nodeType="withEffect" p14:presetBounceEnd="53333">
                                      <p:stCondLst>
                                        <p:cond delay="300"/>
                                      </p:stCondLst>
                                      <p:childTnLst>
                                        <p:set>
                                          <p:cBhvr>
                                            <p:cTn id="31" dur="1" fill="hold">
                                              <p:stCondLst>
                                                <p:cond delay="0"/>
                                              </p:stCondLst>
                                            </p:cTn>
                                            <p:tgtEl>
                                              <p:spTgt spid="10"/>
                                            </p:tgtEl>
                                            <p:attrNameLst>
                                              <p:attrName>style.visibility</p:attrName>
                                            </p:attrNameLst>
                                          </p:cBhvr>
                                          <p:to>
                                            <p:strVal val="visible"/>
                                          </p:to>
                                        </p:set>
                                        <p:anim calcmode="lin" valueType="num" p14:bounceEnd="53333">
                                          <p:cBhvr additive="base">
                                            <p:cTn id="32" dur="1500" fill="hold"/>
                                            <p:tgtEl>
                                              <p:spTgt spid="10"/>
                                            </p:tgtEl>
                                            <p:attrNameLst>
                                              <p:attrName>ppt_x</p:attrName>
                                            </p:attrNameLst>
                                          </p:cBhvr>
                                          <p:tavLst>
                                            <p:tav tm="0">
                                              <p:val>
                                                <p:strVal val="1+#ppt_w/2"/>
                                              </p:val>
                                            </p:tav>
                                            <p:tav tm="100000">
                                              <p:val>
                                                <p:strVal val="#ppt_x"/>
                                              </p:val>
                                            </p:tav>
                                          </p:tavLst>
                                        </p:anim>
                                        <p:anim calcmode="lin" valueType="num" p14:bounceEnd="53333">
                                          <p:cBhvr additive="base">
                                            <p:cTn id="33"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8"/>
                                            </p:tgtEl>
                                            <p:attrNameLst>
                                              <p:attrName>style.visibility</p:attrName>
                                            </p:attrNameLst>
                                          </p:cBhvr>
                                          <p:to>
                                            <p:strVal val="visible"/>
                                          </p:to>
                                        </p:set>
                                        <p:set>
                                          <p:cBhvr>
                                            <p:cTn id="7" dur="455" fill="hold">
                                              <p:stCondLst>
                                                <p:cond delay="0"/>
                                              </p:stCondLst>
                                            </p:cTn>
                                            <p:tgtEl>
                                              <p:spTgt spid="8"/>
                                            </p:tgtEl>
                                            <p:attrNameLst>
                                              <p:attrName>style.rotation</p:attrName>
                                            </p:attrNameLst>
                                          </p:cBhvr>
                                          <p:to>
                                            <p:strVal val="-45.0"/>
                                          </p:to>
                                        </p:set>
                                        <p:anim calcmode="lin" valueType="num">
                                          <p:cBhvr>
                                            <p:cTn id="8"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childTnLst>
                              </p:cTn>
                            </p:par>
                            <p:par>
                              <p:cTn id="17" fill="hold">
                                <p:stCondLst>
                                  <p:cond delay="3100"/>
                                </p:stCondLst>
                                <p:childTnLst>
                                  <p:par>
                                    <p:cTn id="18" presetID="2" presetClass="entr" presetSubtype="2" accel="53333"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500" fill="hold"/>
                                            <p:tgtEl>
                                              <p:spTgt spid="15"/>
                                            </p:tgtEl>
                                            <p:attrNameLst>
                                              <p:attrName>ppt_x</p:attrName>
                                            </p:attrNameLst>
                                          </p:cBhvr>
                                          <p:tavLst>
                                            <p:tav tm="0">
                                              <p:val>
                                                <p:strVal val="1+#ppt_w/2"/>
                                              </p:val>
                                            </p:tav>
                                            <p:tav tm="100000">
                                              <p:val>
                                                <p:strVal val="#ppt_x"/>
                                              </p:val>
                                            </p:tav>
                                          </p:tavLst>
                                        </p:anim>
                                        <p:anim calcmode="lin" valueType="num">
                                          <p:cBhvr additive="base">
                                            <p:cTn id="21" dur="15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10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1500" fill="hold"/>
                                            <p:tgtEl>
                                              <p:spTgt spid="18"/>
                                            </p:tgtEl>
                                            <p:attrNameLst>
                                              <p:attrName>ppt_x</p:attrName>
                                            </p:attrNameLst>
                                          </p:cBhvr>
                                          <p:tavLst>
                                            <p:tav tm="0">
                                              <p:val>
                                                <p:strVal val="1+#ppt_w/2"/>
                                              </p:val>
                                            </p:tav>
                                            <p:tav tm="100000">
                                              <p:val>
                                                <p:strVal val="#ppt_x"/>
                                              </p:val>
                                            </p:tav>
                                          </p:tavLst>
                                        </p:anim>
                                        <p:anim calcmode="lin" valueType="num">
                                          <p:cBhvr additive="base">
                                            <p:cTn id="25" dur="1500" fill="hold"/>
                                            <p:tgtEl>
                                              <p:spTgt spid="18"/>
                                            </p:tgtEl>
                                            <p:attrNameLst>
                                              <p:attrName>ppt_y</p:attrName>
                                            </p:attrNameLst>
                                          </p:cBhvr>
                                          <p:tavLst>
                                            <p:tav tm="0">
                                              <p:val>
                                                <p:strVal val="#ppt_y"/>
                                              </p:val>
                                            </p:tav>
                                            <p:tav tm="100000">
                                              <p:val>
                                                <p:strVal val="#ppt_y"/>
                                              </p:val>
                                            </p:tav>
                                          </p:tavLst>
                                        </p:anim>
                                      </p:childTnLst>
                                    </p:cTn>
                                  </p:par>
                                  <p:par>
                                    <p:cTn id="26" presetID="2" presetClass="entr" presetSubtype="2" accel="53333" fill="hold" nodeType="withEffect">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1500" fill="hold"/>
                                            <p:tgtEl>
                                              <p:spTgt spid="21"/>
                                            </p:tgtEl>
                                            <p:attrNameLst>
                                              <p:attrName>ppt_x</p:attrName>
                                            </p:attrNameLst>
                                          </p:cBhvr>
                                          <p:tavLst>
                                            <p:tav tm="0">
                                              <p:val>
                                                <p:strVal val="1+#ppt_w/2"/>
                                              </p:val>
                                            </p:tav>
                                            <p:tav tm="100000">
                                              <p:val>
                                                <p:strVal val="#ppt_x"/>
                                              </p:val>
                                            </p:tav>
                                          </p:tavLst>
                                        </p:anim>
                                        <p:anim calcmode="lin" valueType="num">
                                          <p:cBhvr additive="base">
                                            <p:cTn id="29" dur="1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accel="53333" fill="hold" nodeType="withEffect">
                                      <p:stCondLst>
                                        <p:cond delay="30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1500" fill="hold"/>
                                            <p:tgtEl>
                                              <p:spTgt spid="10"/>
                                            </p:tgtEl>
                                            <p:attrNameLst>
                                              <p:attrName>ppt_x</p:attrName>
                                            </p:attrNameLst>
                                          </p:cBhvr>
                                          <p:tavLst>
                                            <p:tav tm="0">
                                              <p:val>
                                                <p:strVal val="1+#ppt_w/2"/>
                                              </p:val>
                                            </p:tav>
                                            <p:tav tm="100000">
                                              <p:val>
                                                <p:strVal val="#ppt_x"/>
                                              </p:val>
                                            </p:tav>
                                          </p:tavLst>
                                        </p:anim>
                                        <p:anim calcmode="lin" valueType="num">
                                          <p:cBhvr additive="base">
                                            <p:cTn id="33"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6308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2778174"/>
            <a:chOff x="170694" y="177982"/>
            <a:chExt cx="3936004" cy="1195856"/>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CA6C6"/>
                </a:solidFill>
                <a:cs typeface="+mn-ea"/>
                <a:sym typeface="+mn-lt"/>
              </a:endParaRPr>
            </a:p>
          </p:txBody>
        </p:sp>
        <p:sp>
          <p:nvSpPr>
            <p:cNvPr id="8" name="平行四边形 7"/>
            <p:cNvSpPr/>
            <p:nvPr/>
          </p:nvSpPr>
          <p:spPr>
            <a:xfrm>
              <a:off x="376965" y="178257"/>
              <a:ext cx="1036076" cy="779005"/>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9" name="文本框 8"/>
            <p:cNvSpPr txBox="1"/>
            <p:nvPr/>
          </p:nvSpPr>
          <p:spPr>
            <a:xfrm>
              <a:off x="650907" y="284178"/>
              <a:ext cx="569115" cy="1089660"/>
            </a:xfrm>
            <a:prstGeom prst="rect">
              <a:avLst/>
            </a:prstGeom>
            <a:noFill/>
          </p:spPr>
          <p:txBody>
            <a:bodyPr wrap="square" lIns="68580" tIns="34290" rIns="68580" bIns="34290" rtlCol="0">
              <a:spAutoFit/>
            </a:bodyPr>
            <a:lstStyle/>
            <a:p>
              <a:r>
                <a:rPr lang="en-US" altLang="zh-CN" sz="8000" dirty="0">
                  <a:solidFill>
                    <a:schemeClr val="bg1">
                      <a:lumMod val="95000"/>
                    </a:schemeClr>
                  </a:solidFill>
                  <a:cs typeface="+mn-ea"/>
                  <a:sym typeface="+mn-lt"/>
                </a:rPr>
                <a:t>01</a:t>
              </a:r>
              <a:endParaRPr lang="zh-CN" altLang="en-US" sz="8000" dirty="0">
                <a:solidFill>
                  <a:schemeClr val="bg1">
                    <a:lumMod val="95000"/>
                  </a:schemeClr>
                </a:solidFill>
                <a:cs typeface="+mn-ea"/>
                <a:sym typeface="+mn-lt"/>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cs typeface="+mn-ea"/>
                <a:sym typeface="+mn-lt"/>
              </a:rPr>
              <a:t>单击此处添加标题</a:t>
            </a:r>
            <a:endParaRPr lang="en-GB" altLang="zh-CN" sz="3600" b="1" dirty="0">
              <a:solidFill>
                <a:schemeClr val="tx1">
                  <a:lumMod val="75000"/>
                  <a:lumOff val="25000"/>
                </a:schemeClr>
              </a:solidFill>
              <a:cs typeface="+mn-ea"/>
              <a:sym typeface="+mn-lt"/>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cs typeface="+mn-ea"/>
                <a:sym typeface="+mn-lt"/>
              </a:rPr>
              <a:t>点击此处添加副标题文本内容</a:t>
            </a:r>
          </a:p>
        </p:txBody>
      </p:sp>
      <p:grpSp>
        <p:nvGrpSpPr>
          <p:cNvPr id="27" name="组合 26"/>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28" name="椭圆 27"/>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29" name="组合 28"/>
            <p:cNvGrpSpPr/>
            <p:nvPr/>
          </p:nvGrpSpPr>
          <p:grpSpPr>
            <a:xfrm>
              <a:off x="8605283" y="4234099"/>
              <a:ext cx="630396" cy="548323"/>
              <a:chOff x="11250613" y="919163"/>
              <a:chExt cx="573087" cy="498475"/>
            </a:xfrm>
          </p:grpSpPr>
          <p:sp>
            <p:nvSpPr>
              <p:cNvPr id="30"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31"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32" name="组合 31"/>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33" name="椭圆 32"/>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34"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5" name="组合 34"/>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36" name="椭圆 35"/>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37"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8" name="组合 37"/>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39" name="椭圆 38"/>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40"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279948850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14:bounceEnd="53333">
                                          <p:cBhvr additive="base">
                                            <p:cTn id="12" dur="15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14:bounceEnd="53333">
                                          <p:cBhvr additive="base">
                                            <p:cTn id="16" dur="15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14:bounceEnd="53333">
                                          <p:cBhvr additive="base">
                                            <p:cTn id="20" dur="1500" fill="hold"/>
                                            <p:tgtEl>
                                              <p:spTgt spid="38"/>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14:bounceEnd="53333">
                                          <p:cBhvr additive="base">
                                            <p:cTn id="24" dur="1500" fill="hold"/>
                                            <p:tgtEl>
                                              <p:spTgt spid="27"/>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500" fill="hold"/>
                                            <p:tgtEl>
                                              <p:spTgt spid="32"/>
                                            </p:tgtEl>
                                            <p:attrNameLst>
                                              <p:attrName>ppt_x</p:attrName>
                                            </p:attrNameLst>
                                          </p:cBhvr>
                                          <p:tavLst>
                                            <p:tav tm="0">
                                              <p:val>
                                                <p:strVal val="1+#ppt_w/2"/>
                                              </p:val>
                                            </p:tav>
                                            <p:tav tm="100000">
                                              <p:val>
                                                <p:strVal val="#ppt_x"/>
                                              </p:val>
                                            </p:tav>
                                          </p:tavLst>
                                        </p:anim>
                                        <p:anim calcmode="lin" valueType="num">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500" fill="hold"/>
                                            <p:tgtEl>
                                              <p:spTgt spid="35"/>
                                            </p:tgtEl>
                                            <p:attrNameLst>
                                              <p:attrName>ppt_x</p:attrName>
                                            </p:attrNameLst>
                                          </p:cBhvr>
                                          <p:tavLst>
                                            <p:tav tm="0">
                                              <p:val>
                                                <p:strVal val="1+#ppt_w/2"/>
                                              </p:val>
                                            </p:tav>
                                            <p:tav tm="100000">
                                              <p:val>
                                                <p:strVal val="#ppt_x"/>
                                              </p:val>
                                            </p:tav>
                                          </p:tavLst>
                                        </p:anim>
                                        <p:anim calcmode="lin" valueType="num">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1500" fill="hold"/>
                                            <p:tgtEl>
                                              <p:spTgt spid="38"/>
                                            </p:tgtEl>
                                            <p:attrNameLst>
                                              <p:attrName>ppt_x</p:attrName>
                                            </p:attrNameLst>
                                          </p:cBhvr>
                                          <p:tavLst>
                                            <p:tav tm="0">
                                              <p:val>
                                                <p:strVal val="1+#ppt_w/2"/>
                                              </p:val>
                                            </p:tav>
                                            <p:tav tm="100000">
                                              <p:val>
                                                <p:strVal val="#ppt_x"/>
                                              </p:val>
                                            </p:tav>
                                          </p:tavLst>
                                        </p:anim>
                                        <p:anim calcmode="lin" valueType="num">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500" fill="hold"/>
                                            <p:tgtEl>
                                              <p:spTgt spid="27"/>
                                            </p:tgtEl>
                                            <p:attrNameLst>
                                              <p:attrName>ppt_x</p:attrName>
                                            </p:attrNameLst>
                                          </p:cBhvr>
                                          <p:tavLst>
                                            <p:tav tm="0">
                                              <p:val>
                                                <p:strVal val="1+#ppt_w/2"/>
                                              </p:val>
                                            </p:tav>
                                            <p:tav tm="100000">
                                              <p:val>
                                                <p:strVal val="#ppt_x"/>
                                              </p:val>
                                            </p:tav>
                                          </p:tavLst>
                                        </p:anim>
                                        <p:anim calcmode="lin" valueType="num">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椭圆 9"/>
          <p:cNvSpPr/>
          <p:nvPr/>
        </p:nvSpPr>
        <p:spPr>
          <a:xfrm>
            <a:off x="4794227" y="3394828"/>
            <a:ext cx="581660" cy="581660"/>
          </a:xfrm>
          <a:prstGeom prst="ellipse">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椭圆 10"/>
          <p:cNvSpPr/>
          <p:nvPr/>
        </p:nvSpPr>
        <p:spPr>
          <a:xfrm>
            <a:off x="4794227" y="2341711"/>
            <a:ext cx="581660" cy="581660"/>
          </a:xfrm>
          <a:prstGeom prst="ellipse">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2" name="椭圆 11"/>
          <p:cNvSpPr/>
          <p:nvPr/>
        </p:nvSpPr>
        <p:spPr>
          <a:xfrm>
            <a:off x="4794227" y="1281809"/>
            <a:ext cx="581660" cy="581660"/>
          </a:xfrm>
          <a:prstGeom prst="ellipse">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pic>
        <p:nvPicPr>
          <p:cNvPr id="13"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911852" y="1271141"/>
            <a:ext cx="3154626" cy="1774477"/>
          </a:xfrm>
          <a:prstGeom prst="rect">
            <a:avLst/>
          </a:prstGeom>
          <a:ln>
            <a:noFill/>
          </a:ln>
          <a:effectLst/>
          <a:extLst/>
        </p:spPr>
      </p:pic>
      <p:sp>
        <p:nvSpPr>
          <p:cNvPr id="14" name="TextBox 42"/>
          <p:cNvSpPr txBox="1"/>
          <p:nvPr/>
        </p:nvSpPr>
        <p:spPr>
          <a:xfrm>
            <a:off x="790812" y="3332398"/>
            <a:ext cx="3345643" cy="957955"/>
          </a:xfrm>
          <a:prstGeom prst="rect">
            <a:avLst/>
          </a:prstGeom>
          <a:noFill/>
        </p:spPr>
        <p:txBody>
          <a:bodyPr wrap="square" rtlCol="0">
            <a:spAutoFit/>
          </a:bodyPr>
          <a:lstStyle/>
          <a:p>
            <a:pPr indent="216000" algn="just">
              <a:lnSpc>
                <a:spcPct val="150000"/>
              </a:lnSpc>
            </a:pPr>
            <a:r>
              <a:rPr lang="zh-CN" altLang="en-US" sz="750" dirty="0">
                <a:solidFill>
                  <a:schemeClr val="tx1">
                    <a:lumMod val="75000"/>
                    <a:lumOff val="25000"/>
                  </a:schemeClr>
                </a:solidFill>
                <a:cs typeface="+mn-ea"/>
                <a:sym typeface="+mn-lt"/>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en-US" altLang="zh-CN" sz="750" dirty="0">
                <a:solidFill>
                  <a:schemeClr val="tx1">
                    <a:lumMod val="75000"/>
                    <a:lumOff val="25000"/>
                  </a:schemeClr>
                </a:solidFill>
                <a:cs typeface="+mn-ea"/>
                <a:sym typeface="+mn-lt"/>
              </a:rPr>
              <a:t>nic</a:t>
            </a:r>
            <a:r>
              <a:rPr lang="zh-CN" altLang="en-US" sz="750" dirty="0">
                <a:solidFill>
                  <a:schemeClr val="tx1">
                    <a:lumMod val="75000"/>
                    <a:lumOff val="25000"/>
                  </a:schemeClr>
                </a:solidFill>
                <a:cs typeface="+mn-ea"/>
                <a:sym typeface="+mn-lt"/>
              </a:rPr>
              <a:t>。您的内容打在这里，或者通过复制您的文本后，在此框中选择粘贴，并选择只保留文字。</a:t>
            </a:r>
          </a:p>
        </p:txBody>
      </p:sp>
      <p:sp>
        <p:nvSpPr>
          <p:cNvPr id="15" name="Freeform 8"/>
          <p:cNvSpPr>
            <a:spLocks noEditPoints="1"/>
          </p:cNvSpPr>
          <p:nvPr/>
        </p:nvSpPr>
        <p:spPr bwMode="auto">
          <a:xfrm>
            <a:off x="4911923" y="2459406"/>
            <a:ext cx="346269" cy="346269"/>
          </a:xfrm>
          <a:custGeom>
            <a:avLst/>
            <a:gdLst>
              <a:gd name="T0" fmla="*/ 43 w 280"/>
              <a:gd name="T1" fmla="*/ 91 h 280"/>
              <a:gd name="T2" fmla="*/ 32 w 280"/>
              <a:gd name="T3" fmla="*/ 101 h 280"/>
              <a:gd name="T4" fmla="*/ 134 w 280"/>
              <a:gd name="T5" fmla="*/ 26 h 280"/>
              <a:gd name="T6" fmla="*/ 134 w 280"/>
              <a:gd name="T7" fmla="*/ 0 h 280"/>
              <a:gd name="T8" fmla="*/ 177 w 280"/>
              <a:gd name="T9" fmla="*/ 43 h 280"/>
              <a:gd name="T10" fmla="*/ 134 w 280"/>
              <a:gd name="T11" fmla="*/ 86 h 280"/>
              <a:gd name="T12" fmla="*/ 134 w 280"/>
              <a:gd name="T13" fmla="*/ 61 h 280"/>
              <a:gd name="T14" fmla="*/ 65 w 280"/>
              <a:gd name="T15" fmla="*/ 113 h 280"/>
              <a:gd name="T16" fmla="*/ 65 w 280"/>
              <a:gd name="T17" fmla="*/ 113 h 280"/>
              <a:gd name="T18" fmla="*/ 43 w 280"/>
              <a:gd name="T19" fmla="*/ 91 h 280"/>
              <a:gd name="T20" fmla="*/ 87 w 280"/>
              <a:gd name="T21" fmla="*/ 140 h 280"/>
              <a:gd name="T22" fmla="*/ 140 w 280"/>
              <a:gd name="T23" fmla="*/ 193 h 280"/>
              <a:gd name="T24" fmla="*/ 193 w 280"/>
              <a:gd name="T25" fmla="*/ 140 h 280"/>
              <a:gd name="T26" fmla="*/ 140 w 280"/>
              <a:gd name="T27" fmla="*/ 87 h 280"/>
              <a:gd name="T28" fmla="*/ 87 w 280"/>
              <a:gd name="T29" fmla="*/ 140 h 280"/>
              <a:gd name="T30" fmla="*/ 190 w 280"/>
              <a:gd name="T31" fmla="*/ 43 h 280"/>
              <a:gd name="T32" fmla="*/ 167 w 280"/>
              <a:gd name="T33" fmla="*/ 66 h 280"/>
              <a:gd name="T34" fmla="*/ 219 w 280"/>
              <a:gd name="T35" fmla="*/ 135 h 280"/>
              <a:gd name="T36" fmla="*/ 194 w 280"/>
              <a:gd name="T37" fmla="*/ 135 h 280"/>
              <a:gd name="T38" fmla="*/ 237 w 280"/>
              <a:gd name="T39" fmla="*/ 177 h 280"/>
              <a:gd name="T40" fmla="*/ 280 w 280"/>
              <a:gd name="T41" fmla="*/ 135 h 280"/>
              <a:gd name="T42" fmla="*/ 255 w 280"/>
              <a:gd name="T43" fmla="*/ 135 h 280"/>
              <a:gd name="T44" fmla="*/ 179 w 280"/>
              <a:gd name="T45" fmla="*/ 32 h 280"/>
              <a:gd name="T46" fmla="*/ 190 w 280"/>
              <a:gd name="T47" fmla="*/ 43 h 280"/>
              <a:gd name="T48" fmla="*/ 214 w 280"/>
              <a:gd name="T49" fmla="*/ 167 h 280"/>
              <a:gd name="T50" fmla="*/ 214 w 280"/>
              <a:gd name="T51" fmla="*/ 167 h 280"/>
              <a:gd name="T52" fmla="*/ 146 w 280"/>
              <a:gd name="T53" fmla="*/ 219 h 280"/>
              <a:gd name="T54" fmla="*/ 146 w 280"/>
              <a:gd name="T55" fmla="*/ 195 h 280"/>
              <a:gd name="T56" fmla="*/ 103 w 280"/>
              <a:gd name="T57" fmla="*/ 238 h 280"/>
              <a:gd name="T58" fmla="*/ 146 w 280"/>
              <a:gd name="T59" fmla="*/ 280 h 280"/>
              <a:gd name="T60" fmla="*/ 146 w 280"/>
              <a:gd name="T61" fmla="*/ 255 h 280"/>
              <a:gd name="T62" fmla="*/ 248 w 280"/>
              <a:gd name="T63" fmla="*/ 179 h 280"/>
              <a:gd name="T64" fmla="*/ 237 w 280"/>
              <a:gd name="T65" fmla="*/ 190 h 280"/>
              <a:gd name="T66" fmla="*/ 214 w 280"/>
              <a:gd name="T67" fmla="*/ 167 h 280"/>
              <a:gd name="T68" fmla="*/ 113 w 280"/>
              <a:gd name="T69" fmla="*/ 215 h 280"/>
              <a:gd name="T70" fmla="*/ 113 w 280"/>
              <a:gd name="T71" fmla="*/ 215 h 280"/>
              <a:gd name="T72" fmla="*/ 61 w 280"/>
              <a:gd name="T73" fmla="*/ 146 h 280"/>
              <a:gd name="T74" fmla="*/ 86 w 280"/>
              <a:gd name="T75" fmla="*/ 146 h 280"/>
              <a:gd name="T76" fmla="*/ 43 w 280"/>
              <a:gd name="T77" fmla="*/ 103 h 280"/>
              <a:gd name="T78" fmla="*/ 0 w 280"/>
              <a:gd name="T79" fmla="*/ 146 h 280"/>
              <a:gd name="T80" fmla="*/ 25 w 280"/>
              <a:gd name="T81" fmla="*/ 146 h 280"/>
              <a:gd name="T82" fmla="*/ 101 w 280"/>
              <a:gd name="T83" fmla="*/ 248 h 280"/>
              <a:gd name="T84" fmla="*/ 90 w 280"/>
              <a:gd name="T85" fmla="*/ 238 h 280"/>
              <a:gd name="T86" fmla="*/ 113 w 280"/>
              <a:gd name="T87" fmla="*/ 2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0">
                <a:moveTo>
                  <a:pt x="43" y="91"/>
                </a:moveTo>
                <a:cubicBezTo>
                  <a:pt x="32" y="101"/>
                  <a:pt x="32" y="101"/>
                  <a:pt x="32" y="101"/>
                </a:cubicBezTo>
                <a:cubicBezTo>
                  <a:pt x="47" y="59"/>
                  <a:pt x="87" y="28"/>
                  <a:pt x="134" y="26"/>
                </a:cubicBezTo>
                <a:cubicBezTo>
                  <a:pt x="134" y="0"/>
                  <a:pt x="134" y="0"/>
                  <a:pt x="134" y="0"/>
                </a:cubicBezTo>
                <a:cubicBezTo>
                  <a:pt x="177" y="43"/>
                  <a:pt x="177" y="43"/>
                  <a:pt x="177" y="43"/>
                </a:cubicBezTo>
                <a:cubicBezTo>
                  <a:pt x="134" y="86"/>
                  <a:pt x="134" y="86"/>
                  <a:pt x="134" y="86"/>
                </a:cubicBezTo>
                <a:cubicBezTo>
                  <a:pt x="134" y="61"/>
                  <a:pt x="134" y="61"/>
                  <a:pt x="134" y="61"/>
                </a:cubicBezTo>
                <a:cubicBezTo>
                  <a:pt x="102" y="64"/>
                  <a:pt x="76" y="85"/>
                  <a:pt x="65" y="113"/>
                </a:cubicBezTo>
                <a:cubicBezTo>
                  <a:pt x="65" y="113"/>
                  <a:pt x="65" y="113"/>
                  <a:pt x="65" y="113"/>
                </a:cubicBezTo>
                <a:lnTo>
                  <a:pt x="43" y="91"/>
                </a:lnTo>
                <a:close/>
                <a:moveTo>
                  <a:pt x="87" y="140"/>
                </a:moveTo>
                <a:cubicBezTo>
                  <a:pt x="87" y="170"/>
                  <a:pt x="111" y="193"/>
                  <a:pt x="140" y="193"/>
                </a:cubicBezTo>
                <a:cubicBezTo>
                  <a:pt x="169" y="193"/>
                  <a:pt x="193" y="170"/>
                  <a:pt x="193" y="140"/>
                </a:cubicBezTo>
                <a:cubicBezTo>
                  <a:pt x="193" y="111"/>
                  <a:pt x="169" y="87"/>
                  <a:pt x="140" y="87"/>
                </a:cubicBezTo>
                <a:cubicBezTo>
                  <a:pt x="111" y="87"/>
                  <a:pt x="87" y="111"/>
                  <a:pt x="87" y="140"/>
                </a:cubicBezTo>
                <a:close/>
                <a:moveTo>
                  <a:pt x="190" y="43"/>
                </a:moveTo>
                <a:cubicBezTo>
                  <a:pt x="167" y="66"/>
                  <a:pt x="167" y="66"/>
                  <a:pt x="167" y="66"/>
                </a:cubicBezTo>
                <a:cubicBezTo>
                  <a:pt x="196" y="76"/>
                  <a:pt x="217" y="103"/>
                  <a:pt x="219" y="135"/>
                </a:cubicBezTo>
                <a:cubicBezTo>
                  <a:pt x="194" y="135"/>
                  <a:pt x="194" y="135"/>
                  <a:pt x="194" y="135"/>
                </a:cubicBezTo>
                <a:cubicBezTo>
                  <a:pt x="237" y="177"/>
                  <a:pt x="237" y="177"/>
                  <a:pt x="237" y="177"/>
                </a:cubicBezTo>
                <a:cubicBezTo>
                  <a:pt x="280" y="135"/>
                  <a:pt x="280" y="135"/>
                  <a:pt x="280" y="135"/>
                </a:cubicBezTo>
                <a:cubicBezTo>
                  <a:pt x="255" y="135"/>
                  <a:pt x="255" y="135"/>
                  <a:pt x="255" y="135"/>
                </a:cubicBezTo>
                <a:cubicBezTo>
                  <a:pt x="252" y="87"/>
                  <a:pt x="221" y="48"/>
                  <a:pt x="179" y="32"/>
                </a:cubicBezTo>
                <a:cubicBezTo>
                  <a:pt x="190" y="43"/>
                  <a:pt x="190" y="43"/>
                  <a:pt x="190" y="43"/>
                </a:cubicBezTo>
                <a:close/>
                <a:moveTo>
                  <a:pt x="214" y="167"/>
                </a:moveTo>
                <a:cubicBezTo>
                  <a:pt x="214" y="167"/>
                  <a:pt x="214" y="167"/>
                  <a:pt x="214" y="167"/>
                </a:cubicBezTo>
                <a:cubicBezTo>
                  <a:pt x="204" y="196"/>
                  <a:pt x="177" y="217"/>
                  <a:pt x="146" y="219"/>
                </a:cubicBezTo>
                <a:cubicBezTo>
                  <a:pt x="146" y="195"/>
                  <a:pt x="146" y="195"/>
                  <a:pt x="146" y="195"/>
                </a:cubicBezTo>
                <a:cubicBezTo>
                  <a:pt x="103" y="238"/>
                  <a:pt x="103" y="238"/>
                  <a:pt x="103" y="238"/>
                </a:cubicBezTo>
                <a:cubicBezTo>
                  <a:pt x="146" y="280"/>
                  <a:pt x="146" y="280"/>
                  <a:pt x="146" y="280"/>
                </a:cubicBezTo>
                <a:cubicBezTo>
                  <a:pt x="146" y="255"/>
                  <a:pt x="146" y="255"/>
                  <a:pt x="146" y="255"/>
                </a:cubicBezTo>
                <a:cubicBezTo>
                  <a:pt x="193" y="253"/>
                  <a:pt x="232" y="222"/>
                  <a:pt x="248" y="179"/>
                </a:cubicBezTo>
                <a:cubicBezTo>
                  <a:pt x="237" y="190"/>
                  <a:pt x="237" y="190"/>
                  <a:pt x="237" y="190"/>
                </a:cubicBezTo>
                <a:lnTo>
                  <a:pt x="214" y="167"/>
                </a:lnTo>
                <a:close/>
                <a:moveTo>
                  <a:pt x="113" y="215"/>
                </a:moveTo>
                <a:cubicBezTo>
                  <a:pt x="113" y="215"/>
                  <a:pt x="113" y="215"/>
                  <a:pt x="113" y="215"/>
                </a:cubicBezTo>
                <a:cubicBezTo>
                  <a:pt x="84" y="204"/>
                  <a:pt x="63" y="178"/>
                  <a:pt x="61" y="146"/>
                </a:cubicBezTo>
                <a:cubicBezTo>
                  <a:pt x="86" y="146"/>
                  <a:pt x="86" y="146"/>
                  <a:pt x="86" y="146"/>
                </a:cubicBezTo>
                <a:cubicBezTo>
                  <a:pt x="43" y="103"/>
                  <a:pt x="43" y="103"/>
                  <a:pt x="43" y="103"/>
                </a:cubicBezTo>
                <a:cubicBezTo>
                  <a:pt x="0" y="146"/>
                  <a:pt x="0" y="146"/>
                  <a:pt x="0" y="146"/>
                </a:cubicBezTo>
                <a:cubicBezTo>
                  <a:pt x="25" y="146"/>
                  <a:pt x="25" y="146"/>
                  <a:pt x="25" y="146"/>
                </a:cubicBezTo>
                <a:cubicBezTo>
                  <a:pt x="28" y="193"/>
                  <a:pt x="59" y="233"/>
                  <a:pt x="101" y="248"/>
                </a:cubicBezTo>
                <a:cubicBezTo>
                  <a:pt x="90" y="238"/>
                  <a:pt x="90" y="238"/>
                  <a:pt x="90" y="238"/>
                </a:cubicBezTo>
                <a:lnTo>
                  <a:pt x="113" y="215"/>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6" name="Freeform 9"/>
          <p:cNvSpPr>
            <a:spLocks/>
          </p:cNvSpPr>
          <p:nvPr/>
        </p:nvSpPr>
        <p:spPr bwMode="auto">
          <a:xfrm>
            <a:off x="4927376" y="3544740"/>
            <a:ext cx="315362" cy="281835"/>
          </a:xfrm>
          <a:custGeom>
            <a:avLst/>
            <a:gdLst>
              <a:gd name="T0" fmla="*/ 255 w 255"/>
              <a:gd name="T1" fmla="*/ 228 h 228"/>
              <a:gd name="T2" fmla="*/ 0 w 255"/>
              <a:gd name="T3" fmla="*/ 228 h 228"/>
              <a:gd name="T4" fmla="*/ 7 w 255"/>
              <a:gd name="T5" fmla="*/ 191 h 228"/>
              <a:gd name="T6" fmla="*/ 24 w 255"/>
              <a:gd name="T7" fmla="*/ 176 h 228"/>
              <a:gd name="T8" fmla="*/ 67 w 255"/>
              <a:gd name="T9" fmla="*/ 159 h 228"/>
              <a:gd name="T10" fmla="*/ 68 w 255"/>
              <a:gd name="T11" fmla="*/ 158 h 228"/>
              <a:gd name="T12" fmla="*/ 69 w 255"/>
              <a:gd name="T13" fmla="*/ 158 h 228"/>
              <a:gd name="T14" fmla="*/ 69 w 255"/>
              <a:gd name="T15" fmla="*/ 158 h 228"/>
              <a:gd name="T16" fmla="*/ 69 w 255"/>
              <a:gd name="T17" fmla="*/ 157 h 228"/>
              <a:gd name="T18" fmla="*/ 86 w 255"/>
              <a:gd name="T19" fmla="*/ 145 h 228"/>
              <a:gd name="T20" fmla="*/ 90 w 255"/>
              <a:gd name="T21" fmla="*/ 143 h 228"/>
              <a:gd name="T22" fmla="*/ 91 w 255"/>
              <a:gd name="T23" fmla="*/ 143 h 228"/>
              <a:gd name="T24" fmla="*/ 94 w 255"/>
              <a:gd name="T25" fmla="*/ 132 h 228"/>
              <a:gd name="T26" fmla="*/ 96 w 255"/>
              <a:gd name="T27" fmla="*/ 133 h 228"/>
              <a:gd name="T28" fmla="*/ 95 w 255"/>
              <a:gd name="T29" fmla="*/ 129 h 228"/>
              <a:gd name="T30" fmla="*/ 94 w 255"/>
              <a:gd name="T31" fmla="*/ 122 h 228"/>
              <a:gd name="T32" fmla="*/ 92 w 255"/>
              <a:gd name="T33" fmla="*/ 120 h 228"/>
              <a:gd name="T34" fmla="*/ 88 w 255"/>
              <a:gd name="T35" fmla="*/ 107 h 228"/>
              <a:gd name="T36" fmla="*/ 81 w 255"/>
              <a:gd name="T37" fmla="*/ 95 h 228"/>
              <a:gd name="T38" fmla="*/ 78 w 255"/>
              <a:gd name="T39" fmla="*/ 71 h 228"/>
              <a:gd name="T40" fmla="*/ 80 w 255"/>
              <a:gd name="T41" fmla="*/ 72 h 228"/>
              <a:gd name="T42" fmla="*/ 79 w 255"/>
              <a:gd name="T43" fmla="*/ 68 h 228"/>
              <a:gd name="T44" fmla="*/ 76 w 255"/>
              <a:gd name="T45" fmla="*/ 56 h 228"/>
              <a:gd name="T46" fmla="*/ 82 w 255"/>
              <a:gd name="T47" fmla="*/ 19 h 228"/>
              <a:gd name="T48" fmla="*/ 103 w 255"/>
              <a:gd name="T49" fmla="*/ 3 h 228"/>
              <a:gd name="T50" fmla="*/ 145 w 255"/>
              <a:gd name="T51" fmla="*/ 3 h 228"/>
              <a:gd name="T52" fmla="*/ 154 w 255"/>
              <a:gd name="T53" fmla="*/ 9 h 228"/>
              <a:gd name="T54" fmla="*/ 168 w 255"/>
              <a:gd name="T55" fmla="*/ 21 h 228"/>
              <a:gd name="T56" fmla="*/ 173 w 255"/>
              <a:gd name="T57" fmla="*/ 56 h 228"/>
              <a:gd name="T58" fmla="*/ 171 w 255"/>
              <a:gd name="T59" fmla="*/ 73 h 228"/>
              <a:gd name="T60" fmla="*/ 173 w 255"/>
              <a:gd name="T61" fmla="*/ 71 h 228"/>
              <a:gd name="T62" fmla="*/ 171 w 255"/>
              <a:gd name="T63" fmla="*/ 95 h 228"/>
              <a:gd name="T64" fmla="*/ 164 w 255"/>
              <a:gd name="T65" fmla="*/ 107 h 228"/>
              <a:gd name="T66" fmla="*/ 160 w 255"/>
              <a:gd name="T67" fmla="*/ 120 h 228"/>
              <a:gd name="T68" fmla="*/ 158 w 255"/>
              <a:gd name="T69" fmla="*/ 122 h 228"/>
              <a:gd name="T70" fmla="*/ 157 w 255"/>
              <a:gd name="T71" fmla="*/ 130 h 228"/>
              <a:gd name="T72" fmla="*/ 159 w 255"/>
              <a:gd name="T73" fmla="*/ 132 h 228"/>
              <a:gd name="T74" fmla="*/ 162 w 255"/>
              <a:gd name="T75" fmla="*/ 142 h 228"/>
              <a:gd name="T76" fmla="*/ 163 w 255"/>
              <a:gd name="T77" fmla="*/ 143 h 228"/>
              <a:gd name="T78" fmla="*/ 163 w 255"/>
              <a:gd name="T79" fmla="*/ 143 h 228"/>
              <a:gd name="T80" fmla="*/ 163 w 255"/>
              <a:gd name="T81" fmla="*/ 143 h 228"/>
              <a:gd name="T82" fmla="*/ 163 w 255"/>
              <a:gd name="T83" fmla="*/ 143 h 228"/>
              <a:gd name="T84" fmla="*/ 163 w 255"/>
              <a:gd name="T85" fmla="*/ 143 h 228"/>
              <a:gd name="T86" fmla="*/ 163 w 255"/>
              <a:gd name="T87" fmla="*/ 143 h 228"/>
              <a:gd name="T88" fmla="*/ 164 w 255"/>
              <a:gd name="T89" fmla="*/ 143 h 228"/>
              <a:gd name="T90" fmla="*/ 167 w 255"/>
              <a:gd name="T91" fmla="*/ 145 h 228"/>
              <a:gd name="T92" fmla="*/ 167 w 255"/>
              <a:gd name="T93" fmla="*/ 145 h 228"/>
              <a:gd name="T94" fmla="*/ 167 w 255"/>
              <a:gd name="T95" fmla="*/ 146 h 228"/>
              <a:gd name="T96" fmla="*/ 167 w 255"/>
              <a:gd name="T97" fmla="*/ 146 h 228"/>
              <a:gd name="T98" fmla="*/ 167 w 255"/>
              <a:gd name="T99" fmla="*/ 146 h 228"/>
              <a:gd name="T100" fmla="*/ 167 w 255"/>
              <a:gd name="T101" fmla="*/ 146 h 228"/>
              <a:gd name="T102" fmla="*/ 167 w 255"/>
              <a:gd name="T103" fmla="*/ 146 h 228"/>
              <a:gd name="T104" fmla="*/ 167 w 255"/>
              <a:gd name="T105" fmla="*/ 147 h 228"/>
              <a:gd name="T106" fmla="*/ 184 w 255"/>
              <a:gd name="T107" fmla="*/ 158 h 228"/>
              <a:gd name="T108" fmla="*/ 184 w 255"/>
              <a:gd name="T109" fmla="*/ 158 h 228"/>
              <a:gd name="T110" fmla="*/ 186 w 255"/>
              <a:gd name="T111" fmla="*/ 159 h 228"/>
              <a:gd name="T112" fmla="*/ 229 w 255"/>
              <a:gd name="T113" fmla="*/ 176 h 228"/>
              <a:gd name="T114" fmla="*/ 246 w 255"/>
              <a:gd name="T115" fmla="*/ 191 h 228"/>
              <a:gd name="T116" fmla="*/ 246 w 255"/>
              <a:gd name="T117" fmla="*/ 191 h 228"/>
              <a:gd name="T118" fmla="*/ 255 w 255"/>
              <a:gd name="T119"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 h="228">
                <a:moveTo>
                  <a:pt x="255" y="228"/>
                </a:moveTo>
                <a:cubicBezTo>
                  <a:pt x="0" y="228"/>
                  <a:pt x="0" y="228"/>
                  <a:pt x="0" y="228"/>
                </a:cubicBezTo>
                <a:cubicBezTo>
                  <a:pt x="7" y="191"/>
                  <a:pt x="7" y="191"/>
                  <a:pt x="7" y="191"/>
                </a:cubicBezTo>
                <a:cubicBezTo>
                  <a:pt x="7" y="180"/>
                  <a:pt x="15" y="180"/>
                  <a:pt x="24" y="176"/>
                </a:cubicBezTo>
                <a:cubicBezTo>
                  <a:pt x="67" y="159"/>
                  <a:pt x="67" y="159"/>
                  <a:pt x="67" y="159"/>
                </a:cubicBezTo>
                <a:cubicBezTo>
                  <a:pt x="67" y="159"/>
                  <a:pt x="68" y="159"/>
                  <a:pt x="68" y="158"/>
                </a:cubicBezTo>
                <a:cubicBezTo>
                  <a:pt x="69" y="158"/>
                  <a:pt x="69" y="158"/>
                  <a:pt x="69" y="158"/>
                </a:cubicBezTo>
                <a:cubicBezTo>
                  <a:pt x="69" y="158"/>
                  <a:pt x="69" y="158"/>
                  <a:pt x="69" y="158"/>
                </a:cubicBezTo>
                <a:cubicBezTo>
                  <a:pt x="69" y="157"/>
                  <a:pt x="69" y="157"/>
                  <a:pt x="69" y="157"/>
                </a:cubicBezTo>
                <a:cubicBezTo>
                  <a:pt x="77" y="154"/>
                  <a:pt x="84" y="149"/>
                  <a:pt x="86" y="145"/>
                </a:cubicBezTo>
                <a:cubicBezTo>
                  <a:pt x="87" y="143"/>
                  <a:pt x="89" y="142"/>
                  <a:pt x="90" y="143"/>
                </a:cubicBezTo>
                <a:cubicBezTo>
                  <a:pt x="90" y="143"/>
                  <a:pt x="90" y="143"/>
                  <a:pt x="91" y="143"/>
                </a:cubicBezTo>
                <a:cubicBezTo>
                  <a:pt x="92" y="139"/>
                  <a:pt x="93" y="136"/>
                  <a:pt x="94" y="132"/>
                </a:cubicBezTo>
                <a:cubicBezTo>
                  <a:pt x="94" y="131"/>
                  <a:pt x="95" y="132"/>
                  <a:pt x="96" y="133"/>
                </a:cubicBezTo>
                <a:cubicBezTo>
                  <a:pt x="95" y="129"/>
                  <a:pt x="95" y="129"/>
                  <a:pt x="95" y="129"/>
                </a:cubicBezTo>
                <a:cubicBezTo>
                  <a:pt x="94" y="122"/>
                  <a:pt x="94" y="122"/>
                  <a:pt x="94" y="122"/>
                </a:cubicBezTo>
                <a:cubicBezTo>
                  <a:pt x="93" y="121"/>
                  <a:pt x="93" y="121"/>
                  <a:pt x="92" y="120"/>
                </a:cubicBezTo>
                <a:cubicBezTo>
                  <a:pt x="90" y="117"/>
                  <a:pt x="89" y="109"/>
                  <a:pt x="88" y="107"/>
                </a:cubicBezTo>
                <a:cubicBezTo>
                  <a:pt x="87" y="105"/>
                  <a:pt x="84" y="104"/>
                  <a:pt x="81" y="95"/>
                </a:cubicBezTo>
                <a:cubicBezTo>
                  <a:pt x="78" y="85"/>
                  <a:pt x="75" y="72"/>
                  <a:pt x="78" y="71"/>
                </a:cubicBezTo>
                <a:cubicBezTo>
                  <a:pt x="79" y="71"/>
                  <a:pt x="79" y="71"/>
                  <a:pt x="80" y="72"/>
                </a:cubicBezTo>
                <a:cubicBezTo>
                  <a:pt x="79" y="70"/>
                  <a:pt x="79" y="70"/>
                  <a:pt x="79" y="68"/>
                </a:cubicBezTo>
                <a:cubicBezTo>
                  <a:pt x="78" y="65"/>
                  <a:pt x="76" y="59"/>
                  <a:pt x="76" y="56"/>
                </a:cubicBezTo>
                <a:cubicBezTo>
                  <a:pt x="76" y="48"/>
                  <a:pt x="78" y="26"/>
                  <a:pt x="82" y="19"/>
                </a:cubicBezTo>
                <a:cubicBezTo>
                  <a:pt x="86" y="12"/>
                  <a:pt x="93" y="6"/>
                  <a:pt x="103" y="3"/>
                </a:cubicBezTo>
                <a:cubicBezTo>
                  <a:pt x="111" y="2"/>
                  <a:pt x="137" y="0"/>
                  <a:pt x="145" y="3"/>
                </a:cubicBezTo>
                <a:cubicBezTo>
                  <a:pt x="147" y="5"/>
                  <a:pt x="150" y="6"/>
                  <a:pt x="154" y="9"/>
                </a:cubicBezTo>
                <a:cubicBezTo>
                  <a:pt x="159" y="12"/>
                  <a:pt x="165" y="16"/>
                  <a:pt x="168" y="21"/>
                </a:cubicBezTo>
                <a:cubicBezTo>
                  <a:pt x="172" y="28"/>
                  <a:pt x="173" y="48"/>
                  <a:pt x="173" y="56"/>
                </a:cubicBezTo>
                <a:cubicBezTo>
                  <a:pt x="172" y="61"/>
                  <a:pt x="171" y="69"/>
                  <a:pt x="171" y="73"/>
                </a:cubicBezTo>
                <a:cubicBezTo>
                  <a:pt x="172" y="72"/>
                  <a:pt x="173" y="71"/>
                  <a:pt x="173" y="71"/>
                </a:cubicBezTo>
                <a:cubicBezTo>
                  <a:pt x="177" y="72"/>
                  <a:pt x="174" y="85"/>
                  <a:pt x="171" y="95"/>
                </a:cubicBezTo>
                <a:cubicBezTo>
                  <a:pt x="168" y="104"/>
                  <a:pt x="165" y="105"/>
                  <a:pt x="164" y="107"/>
                </a:cubicBezTo>
                <a:cubicBezTo>
                  <a:pt x="162" y="109"/>
                  <a:pt x="162" y="117"/>
                  <a:pt x="160" y="120"/>
                </a:cubicBezTo>
                <a:cubicBezTo>
                  <a:pt x="159" y="121"/>
                  <a:pt x="158" y="121"/>
                  <a:pt x="158" y="122"/>
                </a:cubicBezTo>
                <a:cubicBezTo>
                  <a:pt x="157" y="130"/>
                  <a:pt x="157" y="130"/>
                  <a:pt x="157" y="130"/>
                </a:cubicBezTo>
                <a:cubicBezTo>
                  <a:pt x="157" y="135"/>
                  <a:pt x="158" y="131"/>
                  <a:pt x="159" y="132"/>
                </a:cubicBezTo>
                <a:cubicBezTo>
                  <a:pt x="159" y="133"/>
                  <a:pt x="161" y="139"/>
                  <a:pt x="162" y="142"/>
                </a:cubicBezTo>
                <a:cubicBezTo>
                  <a:pt x="162" y="143"/>
                  <a:pt x="162" y="144"/>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4" y="143"/>
                  <a:pt x="164" y="143"/>
                  <a:pt x="164" y="143"/>
                </a:cubicBezTo>
                <a:cubicBezTo>
                  <a:pt x="164" y="143"/>
                  <a:pt x="166" y="144"/>
                  <a:pt x="167" y="145"/>
                </a:cubicBezTo>
                <a:cubicBezTo>
                  <a:pt x="167" y="145"/>
                  <a:pt x="167" y="145"/>
                  <a:pt x="167" y="145"/>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7"/>
                  <a:pt x="167" y="147"/>
                  <a:pt x="167" y="147"/>
                </a:cubicBezTo>
                <a:cubicBezTo>
                  <a:pt x="170" y="150"/>
                  <a:pt x="177" y="155"/>
                  <a:pt x="184" y="158"/>
                </a:cubicBezTo>
                <a:cubicBezTo>
                  <a:pt x="184" y="158"/>
                  <a:pt x="184" y="158"/>
                  <a:pt x="184" y="158"/>
                </a:cubicBezTo>
                <a:cubicBezTo>
                  <a:pt x="185" y="158"/>
                  <a:pt x="186" y="159"/>
                  <a:pt x="186" y="159"/>
                </a:cubicBezTo>
                <a:cubicBezTo>
                  <a:pt x="229" y="176"/>
                  <a:pt x="229" y="176"/>
                  <a:pt x="229" y="176"/>
                </a:cubicBezTo>
                <a:cubicBezTo>
                  <a:pt x="238" y="180"/>
                  <a:pt x="245" y="180"/>
                  <a:pt x="246" y="191"/>
                </a:cubicBezTo>
                <a:cubicBezTo>
                  <a:pt x="246" y="191"/>
                  <a:pt x="246" y="191"/>
                  <a:pt x="246" y="191"/>
                </a:cubicBezTo>
                <a:lnTo>
                  <a:pt x="255" y="228"/>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7" name="Freeform 10"/>
          <p:cNvSpPr>
            <a:spLocks noEditPoints="1"/>
          </p:cNvSpPr>
          <p:nvPr/>
        </p:nvSpPr>
        <p:spPr bwMode="auto">
          <a:xfrm>
            <a:off x="4931044" y="1423341"/>
            <a:ext cx="308027" cy="298598"/>
          </a:xfrm>
          <a:custGeom>
            <a:avLst/>
            <a:gdLst>
              <a:gd name="T0" fmla="*/ 172 w 249"/>
              <a:gd name="T1" fmla="*/ 108 h 241"/>
              <a:gd name="T2" fmla="*/ 173 w 249"/>
              <a:gd name="T3" fmla="*/ 179 h 241"/>
              <a:gd name="T4" fmla="*/ 166 w 249"/>
              <a:gd name="T5" fmla="*/ 210 h 241"/>
              <a:gd name="T6" fmla="*/ 148 w 249"/>
              <a:gd name="T7" fmla="*/ 226 h 241"/>
              <a:gd name="T8" fmla="*/ 118 w 249"/>
              <a:gd name="T9" fmla="*/ 236 h 241"/>
              <a:gd name="T10" fmla="*/ 118 w 249"/>
              <a:gd name="T11" fmla="*/ 236 h 241"/>
              <a:gd name="T12" fmla="*/ 37 w 249"/>
              <a:gd name="T13" fmla="*/ 236 h 241"/>
              <a:gd name="T14" fmla="*/ 15 w 249"/>
              <a:gd name="T15" fmla="*/ 217 h 241"/>
              <a:gd name="T16" fmla="*/ 1 w 249"/>
              <a:gd name="T17" fmla="*/ 171 h 241"/>
              <a:gd name="T18" fmla="*/ 8 w 249"/>
              <a:gd name="T19" fmla="*/ 113 h 241"/>
              <a:gd name="T20" fmla="*/ 18 w 249"/>
              <a:gd name="T21" fmla="*/ 98 h 241"/>
              <a:gd name="T22" fmla="*/ 43 w 249"/>
              <a:gd name="T23" fmla="*/ 92 h 241"/>
              <a:gd name="T24" fmla="*/ 85 w 249"/>
              <a:gd name="T25" fmla="*/ 97 h 241"/>
              <a:gd name="T26" fmla="*/ 71 w 249"/>
              <a:gd name="T27" fmla="*/ 62 h 241"/>
              <a:gd name="T28" fmla="*/ 71 w 249"/>
              <a:gd name="T29" fmla="*/ 25 h 241"/>
              <a:gd name="T30" fmla="*/ 74 w 249"/>
              <a:gd name="T31" fmla="*/ 13 h 241"/>
              <a:gd name="T32" fmla="*/ 103 w 249"/>
              <a:gd name="T33" fmla="*/ 3 h 241"/>
              <a:gd name="T34" fmla="*/ 141 w 249"/>
              <a:gd name="T35" fmla="*/ 82 h 241"/>
              <a:gd name="T36" fmla="*/ 172 w 249"/>
              <a:gd name="T37" fmla="*/ 108 h 241"/>
              <a:gd name="T38" fmla="*/ 216 w 249"/>
              <a:gd name="T39" fmla="*/ 99 h 241"/>
              <a:gd name="T40" fmla="*/ 183 w 249"/>
              <a:gd name="T41" fmla="*/ 133 h 241"/>
              <a:gd name="T42" fmla="*/ 183 w 249"/>
              <a:gd name="T43" fmla="*/ 200 h 241"/>
              <a:gd name="T44" fmla="*/ 216 w 249"/>
              <a:gd name="T45" fmla="*/ 233 h 241"/>
              <a:gd name="T46" fmla="*/ 249 w 249"/>
              <a:gd name="T47" fmla="*/ 233 h 241"/>
              <a:gd name="T48" fmla="*/ 249 w 249"/>
              <a:gd name="T49" fmla="*/ 99 h 241"/>
              <a:gd name="T50" fmla="*/ 216 w 249"/>
              <a:gd name="T51" fmla="*/ 9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9" h="241">
                <a:moveTo>
                  <a:pt x="172" y="108"/>
                </a:moveTo>
                <a:cubicBezTo>
                  <a:pt x="177" y="131"/>
                  <a:pt x="177" y="156"/>
                  <a:pt x="173" y="179"/>
                </a:cubicBezTo>
                <a:cubicBezTo>
                  <a:pt x="172" y="190"/>
                  <a:pt x="171" y="201"/>
                  <a:pt x="166" y="210"/>
                </a:cubicBezTo>
                <a:cubicBezTo>
                  <a:pt x="162" y="217"/>
                  <a:pt x="155" y="223"/>
                  <a:pt x="148" y="226"/>
                </a:cubicBezTo>
                <a:cubicBezTo>
                  <a:pt x="139" y="231"/>
                  <a:pt x="128" y="234"/>
                  <a:pt x="118" y="236"/>
                </a:cubicBezTo>
                <a:cubicBezTo>
                  <a:pt x="118" y="236"/>
                  <a:pt x="118" y="236"/>
                  <a:pt x="118" y="236"/>
                </a:cubicBezTo>
                <a:cubicBezTo>
                  <a:pt x="94" y="240"/>
                  <a:pt x="50" y="241"/>
                  <a:pt x="37" y="236"/>
                </a:cubicBezTo>
                <a:cubicBezTo>
                  <a:pt x="28" y="232"/>
                  <a:pt x="21" y="225"/>
                  <a:pt x="15" y="217"/>
                </a:cubicBezTo>
                <a:cubicBezTo>
                  <a:pt x="6" y="204"/>
                  <a:pt x="2" y="187"/>
                  <a:pt x="1" y="171"/>
                </a:cubicBezTo>
                <a:cubicBezTo>
                  <a:pt x="0" y="151"/>
                  <a:pt x="3" y="132"/>
                  <a:pt x="8" y="113"/>
                </a:cubicBezTo>
                <a:cubicBezTo>
                  <a:pt x="9" y="107"/>
                  <a:pt x="13" y="102"/>
                  <a:pt x="18" y="98"/>
                </a:cubicBezTo>
                <a:cubicBezTo>
                  <a:pt x="25" y="94"/>
                  <a:pt x="34" y="92"/>
                  <a:pt x="43" y="92"/>
                </a:cubicBezTo>
                <a:cubicBezTo>
                  <a:pt x="57" y="91"/>
                  <a:pt x="72" y="94"/>
                  <a:pt x="85" y="97"/>
                </a:cubicBezTo>
                <a:cubicBezTo>
                  <a:pt x="77" y="87"/>
                  <a:pt x="73" y="75"/>
                  <a:pt x="71" y="62"/>
                </a:cubicBezTo>
                <a:cubicBezTo>
                  <a:pt x="70" y="50"/>
                  <a:pt x="70" y="37"/>
                  <a:pt x="71" y="25"/>
                </a:cubicBezTo>
                <a:cubicBezTo>
                  <a:pt x="71" y="21"/>
                  <a:pt x="72" y="17"/>
                  <a:pt x="74" y="13"/>
                </a:cubicBezTo>
                <a:cubicBezTo>
                  <a:pt x="81" y="5"/>
                  <a:pt x="96" y="0"/>
                  <a:pt x="103" y="3"/>
                </a:cubicBezTo>
                <a:cubicBezTo>
                  <a:pt x="109" y="7"/>
                  <a:pt x="116" y="57"/>
                  <a:pt x="141" y="82"/>
                </a:cubicBezTo>
                <a:cubicBezTo>
                  <a:pt x="151" y="91"/>
                  <a:pt x="161" y="100"/>
                  <a:pt x="172" y="108"/>
                </a:cubicBezTo>
                <a:close/>
                <a:moveTo>
                  <a:pt x="216" y="99"/>
                </a:moveTo>
                <a:cubicBezTo>
                  <a:pt x="198" y="99"/>
                  <a:pt x="183" y="114"/>
                  <a:pt x="183" y="133"/>
                </a:cubicBezTo>
                <a:cubicBezTo>
                  <a:pt x="183" y="200"/>
                  <a:pt x="183" y="200"/>
                  <a:pt x="183" y="200"/>
                </a:cubicBezTo>
                <a:cubicBezTo>
                  <a:pt x="183" y="218"/>
                  <a:pt x="198" y="233"/>
                  <a:pt x="216" y="233"/>
                </a:cubicBezTo>
                <a:cubicBezTo>
                  <a:pt x="249" y="233"/>
                  <a:pt x="249" y="233"/>
                  <a:pt x="249" y="233"/>
                </a:cubicBezTo>
                <a:cubicBezTo>
                  <a:pt x="249" y="99"/>
                  <a:pt x="249" y="99"/>
                  <a:pt x="249" y="99"/>
                </a:cubicBezTo>
                <a:lnTo>
                  <a:pt x="216" y="99"/>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cs typeface="+mn-ea"/>
              <a:sym typeface="+mn-lt"/>
            </a:endParaRPr>
          </a:p>
        </p:txBody>
      </p:sp>
      <p:sp>
        <p:nvSpPr>
          <p:cNvPr id="18" name="TextBox 46"/>
          <p:cNvSpPr txBox="1"/>
          <p:nvPr/>
        </p:nvSpPr>
        <p:spPr>
          <a:xfrm>
            <a:off x="5598114" y="1221601"/>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4CA6C6"/>
                </a:solidFill>
                <a:cs typeface="+mn-ea"/>
                <a:sym typeface="+mn-lt"/>
              </a:rPr>
              <a:t>添加标题文字</a:t>
            </a:r>
            <a:endParaRPr lang="zh-CN" altLang="en-US" sz="1200" b="1" dirty="0">
              <a:solidFill>
                <a:srgbClr val="4CA6C6"/>
              </a:solidFill>
              <a:cs typeface="+mn-ea"/>
              <a:sym typeface="+mn-lt"/>
            </a:endParaRPr>
          </a:p>
        </p:txBody>
      </p:sp>
      <p:sp>
        <p:nvSpPr>
          <p:cNvPr id="19" name="TextBox 47"/>
          <p:cNvSpPr txBox="1"/>
          <p:nvPr/>
        </p:nvSpPr>
        <p:spPr>
          <a:xfrm>
            <a:off x="5572583" y="1466208"/>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您的内容打在这里，或者通过复制您的文本后，在此框中选择粘贴，并选择只保留文字。您的内容打在这里，或者通过通过复制您的文本。</a:t>
            </a:r>
          </a:p>
        </p:txBody>
      </p:sp>
      <p:sp>
        <p:nvSpPr>
          <p:cNvPr id="20" name="TextBox 48"/>
          <p:cNvSpPr txBox="1"/>
          <p:nvPr/>
        </p:nvSpPr>
        <p:spPr>
          <a:xfrm>
            <a:off x="5598114" y="2272295"/>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4CA6C6"/>
                </a:solidFill>
                <a:cs typeface="+mn-ea"/>
                <a:sym typeface="+mn-lt"/>
              </a:rPr>
              <a:t>添加标题文字</a:t>
            </a:r>
            <a:endParaRPr lang="zh-CN" altLang="en-US" sz="1200" b="1" dirty="0">
              <a:solidFill>
                <a:srgbClr val="4CA6C6"/>
              </a:solidFill>
              <a:cs typeface="+mn-ea"/>
              <a:sym typeface="+mn-lt"/>
            </a:endParaRPr>
          </a:p>
        </p:txBody>
      </p:sp>
      <p:sp>
        <p:nvSpPr>
          <p:cNvPr id="21" name="TextBox 49"/>
          <p:cNvSpPr txBox="1"/>
          <p:nvPr/>
        </p:nvSpPr>
        <p:spPr>
          <a:xfrm>
            <a:off x="5572583" y="2516902"/>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您的内容打在这里，或者通过复制您的文本后，在此框中选择粘贴，并选择只保留文字。您的内容打在这里，或者通过通过复制您的文本。</a:t>
            </a:r>
          </a:p>
        </p:txBody>
      </p:sp>
      <p:sp>
        <p:nvSpPr>
          <p:cNvPr id="22" name="TextBox 50"/>
          <p:cNvSpPr txBox="1"/>
          <p:nvPr/>
        </p:nvSpPr>
        <p:spPr>
          <a:xfrm>
            <a:off x="5598114" y="3332399"/>
            <a:ext cx="1890210" cy="244362"/>
          </a:xfrm>
          <a:prstGeom prst="rect">
            <a:avLst/>
          </a:prstGeom>
          <a:noFill/>
        </p:spPr>
        <p:txBody>
          <a:bodyPr wrap="square" tIns="0" bIns="0" rtlCol="0" anchor="t">
            <a:spAutoFit/>
          </a:bodyPr>
          <a:lstStyle/>
          <a:p>
            <a:pPr>
              <a:lnSpc>
                <a:spcPct val="150000"/>
              </a:lnSpc>
            </a:pPr>
            <a:r>
              <a:rPr lang="zh-CN" altLang="en-US" sz="1200" b="1" dirty="0" smtClean="0">
                <a:solidFill>
                  <a:srgbClr val="4CA6C6"/>
                </a:solidFill>
                <a:cs typeface="+mn-ea"/>
                <a:sym typeface="+mn-lt"/>
              </a:rPr>
              <a:t>添加标题文字</a:t>
            </a:r>
            <a:endParaRPr lang="zh-CN" altLang="en-US" sz="1200" b="1" dirty="0">
              <a:solidFill>
                <a:srgbClr val="4CA6C6"/>
              </a:solidFill>
              <a:cs typeface="+mn-ea"/>
              <a:sym typeface="+mn-lt"/>
            </a:endParaRPr>
          </a:p>
        </p:txBody>
      </p:sp>
      <p:sp>
        <p:nvSpPr>
          <p:cNvPr id="23" name="TextBox 51"/>
          <p:cNvSpPr txBox="1"/>
          <p:nvPr/>
        </p:nvSpPr>
        <p:spPr>
          <a:xfrm>
            <a:off x="5572583" y="3577006"/>
            <a:ext cx="2808312" cy="587469"/>
          </a:xfrm>
          <a:prstGeom prst="rect">
            <a:avLst/>
          </a:prstGeom>
          <a:noFill/>
        </p:spPr>
        <p:txBody>
          <a:bodyPr wrap="square" rtlCol="0">
            <a:spAutoFit/>
          </a:bodyPr>
          <a:lstStyle/>
          <a:p>
            <a:pPr>
              <a:lnSpc>
                <a:spcPct val="130000"/>
              </a:lnSpc>
            </a:pPr>
            <a:r>
              <a:rPr lang="zh-CN" altLang="en-US" sz="825" dirty="0">
                <a:solidFill>
                  <a:schemeClr val="tx1">
                    <a:lumMod val="75000"/>
                    <a:lumOff val="25000"/>
                  </a:schemeClr>
                </a:solidFill>
                <a:cs typeface="+mn-ea"/>
                <a:sym typeface="+mn-lt"/>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36600427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1850"/>
                            </p:stCondLst>
                            <p:childTnLst>
                              <p:par>
                                <p:cTn id="29" presetID="2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20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childTnLst>
                                </p:cTn>
                              </p:par>
                              <p:par>
                                <p:cTn id="45" presetID="23" presetClass="entr" presetSubtype="16"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40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childTnLst>
                                </p:cTn>
                              </p:par>
                            </p:childTnLst>
                          </p:cTn>
                        </p:par>
                        <p:par>
                          <p:cTn id="53" fill="hold">
                            <p:stCondLst>
                              <p:cond delay="2750"/>
                            </p:stCondLst>
                            <p:childTnLst>
                              <p:par>
                                <p:cTn id="54" presetID="2" presetClass="entr" presetSubtype="2" accel="10000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500" fill="hold"/>
                                        <p:tgtEl>
                                          <p:spTgt spid="18"/>
                                        </p:tgtEl>
                                        <p:attrNameLst>
                                          <p:attrName>ppt_x</p:attrName>
                                        </p:attrNameLst>
                                      </p:cBhvr>
                                      <p:tavLst>
                                        <p:tav tm="0">
                                          <p:val>
                                            <p:strVal val="1+#ppt_w/2"/>
                                          </p:val>
                                        </p:tav>
                                        <p:tav tm="100000">
                                          <p:val>
                                            <p:strVal val="#ppt_x"/>
                                          </p:val>
                                        </p:tav>
                                      </p:tavLst>
                                    </p:anim>
                                    <p:anim calcmode="lin" valueType="num">
                                      <p:cBhvr additive="base">
                                        <p:cTn id="57" dur="500" fill="hold"/>
                                        <p:tgtEl>
                                          <p:spTgt spid="18"/>
                                        </p:tgtEl>
                                        <p:attrNameLst>
                                          <p:attrName>ppt_y</p:attrName>
                                        </p:attrNameLst>
                                      </p:cBhvr>
                                      <p:tavLst>
                                        <p:tav tm="0">
                                          <p:val>
                                            <p:strVal val="#ppt_y"/>
                                          </p:val>
                                        </p:tav>
                                        <p:tav tm="100000">
                                          <p:val>
                                            <p:strVal val="#ppt_y"/>
                                          </p:val>
                                        </p:tav>
                                      </p:tavLst>
                                    </p:anim>
                                  </p:childTnLst>
                                </p:cTn>
                              </p:par>
                              <p:par>
                                <p:cTn id="58" presetID="2" presetClass="entr" presetSubtype="2" accel="10000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fill="hold"/>
                                        <p:tgtEl>
                                          <p:spTgt spid="19"/>
                                        </p:tgtEl>
                                        <p:attrNameLst>
                                          <p:attrName>ppt_x</p:attrName>
                                        </p:attrNameLst>
                                      </p:cBhvr>
                                      <p:tavLst>
                                        <p:tav tm="0">
                                          <p:val>
                                            <p:strVal val="1+#ppt_w/2"/>
                                          </p:val>
                                        </p:tav>
                                        <p:tav tm="100000">
                                          <p:val>
                                            <p:strVal val="#ppt_x"/>
                                          </p:val>
                                        </p:tav>
                                      </p:tavLst>
                                    </p:anim>
                                    <p:anim calcmode="lin" valueType="num">
                                      <p:cBhvr additive="base">
                                        <p:cTn id="61" dur="500" fill="hold"/>
                                        <p:tgtEl>
                                          <p:spTgt spid="19"/>
                                        </p:tgtEl>
                                        <p:attrNameLst>
                                          <p:attrName>ppt_y</p:attrName>
                                        </p:attrNameLst>
                                      </p:cBhvr>
                                      <p:tavLst>
                                        <p:tav tm="0">
                                          <p:val>
                                            <p:strVal val="#ppt_y"/>
                                          </p:val>
                                        </p:tav>
                                        <p:tav tm="100000">
                                          <p:val>
                                            <p:strVal val="#ppt_y"/>
                                          </p:val>
                                        </p:tav>
                                      </p:tavLst>
                                    </p:anim>
                                  </p:childTnLst>
                                </p:cTn>
                              </p:par>
                              <p:par>
                                <p:cTn id="62" presetID="2" presetClass="entr" presetSubtype="2" accel="100000" fill="hold" grpId="0" nodeType="withEffect">
                                  <p:stCondLst>
                                    <p:cond delay="20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1+#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par>
                                <p:cTn id="66" presetID="2" presetClass="entr" presetSubtype="2" accel="100000" fill="hold" grpId="0" nodeType="withEffect">
                                  <p:stCondLst>
                                    <p:cond delay="200"/>
                                  </p:stCondLst>
                                  <p:childTnLst>
                                    <p:set>
                                      <p:cBhvr>
                                        <p:cTn id="67" dur="1" fill="hold">
                                          <p:stCondLst>
                                            <p:cond delay="0"/>
                                          </p:stCondLst>
                                        </p:cTn>
                                        <p:tgtEl>
                                          <p:spTgt spid="21"/>
                                        </p:tgtEl>
                                        <p:attrNameLst>
                                          <p:attrName>style.visibility</p:attrName>
                                        </p:attrNameLst>
                                      </p:cBhvr>
                                      <p:to>
                                        <p:strVal val="visible"/>
                                      </p:to>
                                    </p:set>
                                    <p:anim calcmode="lin" valueType="num">
                                      <p:cBhvr additive="base">
                                        <p:cTn id="68" dur="500" fill="hold"/>
                                        <p:tgtEl>
                                          <p:spTgt spid="21"/>
                                        </p:tgtEl>
                                        <p:attrNameLst>
                                          <p:attrName>ppt_x</p:attrName>
                                        </p:attrNameLst>
                                      </p:cBhvr>
                                      <p:tavLst>
                                        <p:tav tm="0">
                                          <p:val>
                                            <p:strVal val="1+#ppt_w/2"/>
                                          </p:val>
                                        </p:tav>
                                        <p:tav tm="100000">
                                          <p:val>
                                            <p:strVal val="#ppt_x"/>
                                          </p:val>
                                        </p:tav>
                                      </p:tavLst>
                                    </p:anim>
                                    <p:anim calcmode="lin" valueType="num">
                                      <p:cBhvr additive="base">
                                        <p:cTn id="69" dur="500" fill="hold"/>
                                        <p:tgtEl>
                                          <p:spTgt spid="21"/>
                                        </p:tgtEl>
                                        <p:attrNameLst>
                                          <p:attrName>ppt_y</p:attrName>
                                        </p:attrNameLst>
                                      </p:cBhvr>
                                      <p:tavLst>
                                        <p:tav tm="0">
                                          <p:val>
                                            <p:strVal val="#ppt_y"/>
                                          </p:val>
                                        </p:tav>
                                        <p:tav tm="100000">
                                          <p:val>
                                            <p:strVal val="#ppt_y"/>
                                          </p:val>
                                        </p:tav>
                                      </p:tavLst>
                                    </p:anim>
                                  </p:childTnLst>
                                </p:cTn>
                              </p:par>
                              <p:par>
                                <p:cTn id="70" presetID="2" presetClass="entr" presetSubtype="2" accel="100000" fill="hold" grpId="0" nodeType="withEffect">
                                  <p:stCondLst>
                                    <p:cond delay="400"/>
                                  </p:stCondLst>
                                  <p:childTnLst>
                                    <p:set>
                                      <p:cBhvr>
                                        <p:cTn id="71" dur="1" fill="hold">
                                          <p:stCondLst>
                                            <p:cond delay="0"/>
                                          </p:stCondLst>
                                        </p:cTn>
                                        <p:tgtEl>
                                          <p:spTgt spid="22"/>
                                        </p:tgtEl>
                                        <p:attrNameLst>
                                          <p:attrName>style.visibility</p:attrName>
                                        </p:attrNameLst>
                                      </p:cBhvr>
                                      <p:to>
                                        <p:strVal val="visible"/>
                                      </p:to>
                                    </p:set>
                                    <p:anim calcmode="lin" valueType="num">
                                      <p:cBhvr additive="base">
                                        <p:cTn id="72" dur="500" fill="hold"/>
                                        <p:tgtEl>
                                          <p:spTgt spid="22"/>
                                        </p:tgtEl>
                                        <p:attrNameLst>
                                          <p:attrName>ppt_x</p:attrName>
                                        </p:attrNameLst>
                                      </p:cBhvr>
                                      <p:tavLst>
                                        <p:tav tm="0">
                                          <p:val>
                                            <p:strVal val="1+#ppt_w/2"/>
                                          </p:val>
                                        </p:tav>
                                        <p:tav tm="100000">
                                          <p:val>
                                            <p:strVal val="#ppt_x"/>
                                          </p:val>
                                        </p:tav>
                                      </p:tavLst>
                                    </p:anim>
                                    <p:anim calcmode="lin" valueType="num">
                                      <p:cBhvr additive="base">
                                        <p:cTn id="73" dur="500" fill="hold"/>
                                        <p:tgtEl>
                                          <p:spTgt spid="22"/>
                                        </p:tgtEl>
                                        <p:attrNameLst>
                                          <p:attrName>ppt_y</p:attrName>
                                        </p:attrNameLst>
                                      </p:cBhvr>
                                      <p:tavLst>
                                        <p:tav tm="0">
                                          <p:val>
                                            <p:strVal val="#ppt_y"/>
                                          </p:val>
                                        </p:tav>
                                        <p:tav tm="100000">
                                          <p:val>
                                            <p:strVal val="#ppt_y"/>
                                          </p:val>
                                        </p:tav>
                                      </p:tavLst>
                                    </p:anim>
                                  </p:childTnLst>
                                </p:cTn>
                              </p:par>
                              <p:par>
                                <p:cTn id="74" presetID="2" presetClass="entr" presetSubtype="2" accel="100000" fill="hold" grpId="0" nodeType="withEffect">
                                  <p:stCondLst>
                                    <p:cond delay="400"/>
                                  </p:stCondLst>
                                  <p:childTnLst>
                                    <p:set>
                                      <p:cBhvr>
                                        <p:cTn id="75" dur="1" fill="hold">
                                          <p:stCondLst>
                                            <p:cond delay="0"/>
                                          </p:stCondLst>
                                        </p:cTn>
                                        <p:tgtEl>
                                          <p:spTgt spid="23"/>
                                        </p:tgtEl>
                                        <p:attrNameLst>
                                          <p:attrName>style.visibility</p:attrName>
                                        </p:attrNameLst>
                                      </p:cBhvr>
                                      <p:to>
                                        <p:strVal val="visible"/>
                                      </p:to>
                                    </p:set>
                                    <p:anim calcmode="lin" valueType="num">
                                      <p:cBhvr additive="base">
                                        <p:cTn id="76" dur="500" fill="hold"/>
                                        <p:tgtEl>
                                          <p:spTgt spid="23"/>
                                        </p:tgtEl>
                                        <p:attrNameLst>
                                          <p:attrName>ppt_x</p:attrName>
                                        </p:attrNameLst>
                                      </p:cBhvr>
                                      <p:tavLst>
                                        <p:tav tm="0">
                                          <p:val>
                                            <p:strVal val="1+#ppt_w/2"/>
                                          </p:val>
                                        </p:tav>
                                        <p:tav tm="100000">
                                          <p:val>
                                            <p:strVal val="#ppt_x"/>
                                          </p:val>
                                        </p:tav>
                                      </p:tavLst>
                                    </p:anim>
                                    <p:anim calcmode="lin" valueType="num">
                                      <p:cBhvr additive="base">
                                        <p:cTn id="77" dur="500" fill="hold"/>
                                        <p:tgtEl>
                                          <p:spTgt spid="23"/>
                                        </p:tgtEl>
                                        <p:attrNameLst>
                                          <p:attrName>ppt_y</p:attrName>
                                        </p:attrNameLst>
                                      </p:cBhvr>
                                      <p:tavLst>
                                        <p:tav tm="0">
                                          <p:val>
                                            <p:strVal val="#ppt_y"/>
                                          </p:val>
                                        </p:tav>
                                        <p:tav tm="100000">
                                          <p:val>
                                            <p:strVal val="#ppt_y"/>
                                          </p:val>
                                        </p:tav>
                                      </p:tavLst>
                                    </p:anim>
                                  </p:childTnLst>
                                </p:cTn>
                              </p:par>
                            </p:childTnLst>
                          </p:cTn>
                        </p:par>
                        <p:par>
                          <p:cTn id="78" fill="hold">
                            <p:stCondLst>
                              <p:cond delay="3650"/>
                            </p:stCondLst>
                            <p:childTnLst>
                              <p:par>
                                <p:cTn id="79" presetID="53" presetClass="entr" presetSubtype="16"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p:cTn id="81" dur="500" fill="hold"/>
                                        <p:tgtEl>
                                          <p:spTgt spid="14"/>
                                        </p:tgtEl>
                                        <p:attrNameLst>
                                          <p:attrName>ppt_w</p:attrName>
                                        </p:attrNameLst>
                                      </p:cBhvr>
                                      <p:tavLst>
                                        <p:tav tm="0">
                                          <p:val>
                                            <p:fltVal val="0"/>
                                          </p:val>
                                        </p:tav>
                                        <p:tav tm="100000">
                                          <p:val>
                                            <p:strVal val="#ppt_w"/>
                                          </p:val>
                                        </p:tav>
                                      </p:tavLst>
                                    </p:anim>
                                    <p:anim calcmode="lin" valueType="num">
                                      <p:cBhvr>
                                        <p:cTn id="82" dur="500" fill="hold"/>
                                        <p:tgtEl>
                                          <p:spTgt spid="14"/>
                                        </p:tgtEl>
                                        <p:attrNameLst>
                                          <p:attrName>ppt_h</p:attrName>
                                        </p:attrNameLst>
                                      </p:cBhvr>
                                      <p:tavLst>
                                        <p:tav tm="0">
                                          <p:val>
                                            <p:fltVal val="0"/>
                                          </p:val>
                                        </p:tav>
                                        <p:tav tm="100000">
                                          <p:val>
                                            <p:strVal val="#ppt_h"/>
                                          </p:val>
                                        </p:tav>
                                      </p:tavLst>
                                    </p:anim>
                                    <p:animEffect transition="in" filter="fade">
                                      <p:cBhvr>
                                        <p:cTn id="8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animBg="1"/>
      <p:bldP spid="14" grpId="0"/>
      <p:bldP spid="15" grpId="0" animBg="1"/>
      <p:bldP spid="16" grpId="0" animBg="1"/>
      <p:bldP spid="17" grpId="0" animBg="1"/>
      <p:bldP spid="18" grpId="0"/>
      <p:bldP spid="19" grpId="0"/>
      <p:bldP spid="20" grpId="0"/>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grpSp>
        <p:nvGrpSpPr>
          <p:cNvPr id="10" name="组合 9"/>
          <p:cNvGrpSpPr/>
          <p:nvPr/>
        </p:nvGrpSpPr>
        <p:grpSpPr>
          <a:xfrm>
            <a:off x="1202465" y="2891903"/>
            <a:ext cx="6539400" cy="6539400"/>
            <a:chOff x="1603286" y="3855871"/>
            <a:chExt cx="8719200" cy="8719200"/>
          </a:xfrm>
        </p:grpSpPr>
        <p:grpSp>
          <p:nvGrpSpPr>
            <p:cNvPr id="11" name="组合 10"/>
            <p:cNvGrpSpPr/>
            <p:nvPr/>
          </p:nvGrpSpPr>
          <p:grpSpPr>
            <a:xfrm>
              <a:off x="2943225" y="3957409"/>
              <a:ext cx="6297613" cy="2838450"/>
              <a:chOff x="2943225" y="4022725"/>
              <a:chExt cx="6297613" cy="2838450"/>
            </a:xfrm>
          </p:grpSpPr>
          <p:sp>
            <p:nvSpPr>
              <p:cNvPr id="13" name="Freeform 75"/>
              <p:cNvSpPr>
                <a:spLocks/>
              </p:cNvSpPr>
              <p:nvPr/>
            </p:nvSpPr>
            <p:spPr bwMode="auto">
              <a:xfrm>
                <a:off x="7894638" y="6172200"/>
                <a:ext cx="714375" cy="460375"/>
              </a:xfrm>
              <a:custGeom>
                <a:avLst/>
                <a:gdLst>
                  <a:gd name="T0" fmla="*/ 56 w 190"/>
                  <a:gd name="T1" fmla="*/ 2 h 122"/>
                  <a:gd name="T2" fmla="*/ 51 w 190"/>
                  <a:gd name="T3" fmla="*/ 6 h 122"/>
                  <a:gd name="T4" fmla="*/ 48 w 190"/>
                  <a:gd name="T5" fmla="*/ 5 h 122"/>
                  <a:gd name="T6" fmla="*/ 45 w 190"/>
                  <a:gd name="T7" fmla="*/ 4 h 122"/>
                  <a:gd name="T8" fmla="*/ 39 w 190"/>
                  <a:gd name="T9" fmla="*/ 9 h 122"/>
                  <a:gd name="T10" fmla="*/ 31 w 190"/>
                  <a:gd name="T11" fmla="*/ 10 h 122"/>
                  <a:gd name="T12" fmla="*/ 19 w 190"/>
                  <a:gd name="T13" fmla="*/ 7 h 122"/>
                  <a:gd name="T14" fmla="*/ 10 w 190"/>
                  <a:gd name="T15" fmla="*/ 9 h 122"/>
                  <a:gd name="T16" fmla="*/ 9 w 190"/>
                  <a:gd name="T17" fmla="*/ 9 h 122"/>
                  <a:gd name="T18" fmla="*/ 6 w 190"/>
                  <a:gd name="T19" fmla="*/ 21 h 122"/>
                  <a:gd name="T20" fmla="*/ 5 w 190"/>
                  <a:gd name="T21" fmla="*/ 29 h 122"/>
                  <a:gd name="T22" fmla="*/ 14 w 190"/>
                  <a:gd name="T23" fmla="*/ 49 h 122"/>
                  <a:gd name="T24" fmla="*/ 19 w 190"/>
                  <a:gd name="T25" fmla="*/ 61 h 122"/>
                  <a:gd name="T26" fmla="*/ 26 w 190"/>
                  <a:gd name="T27" fmla="*/ 62 h 122"/>
                  <a:gd name="T28" fmla="*/ 36 w 190"/>
                  <a:gd name="T29" fmla="*/ 61 h 122"/>
                  <a:gd name="T30" fmla="*/ 45 w 190"/>
                  <a:gd name="T31" fmla="*/ 65 h 122"/>
                  <a:gd name="T32" fmla="*/ 49 w 190"/>
                  <a:gd name="T33" fmla="*/ 66 h 122"/>
                  <a:gd name="T34" fmla="*/ 58 w 190"/>
                  <a:gd name="T35" fmla="*/ 63 h 122"/>
                  <a:gd name="T36" fmla="*/ 64 w 190"/>
                  <a:gd name="T37" fmla="*/ 65 h 122"/>
                  <a:gd name="T38" fmla="*/ 83 w 190"/>
                  <a:gd name="T39" fmla="*/ 68 h 122"/>
                  <a:gd name="T40" fmla="*/ 106 w 190"/>
                  <a:gd name="T41" fmla="*/ 88 h 122"/>
                  <a:gd name="T42" fmla="*/ 108 w 190"/>
                  <a:gd name="T43" fmla="*/ 88 h 122"/>
                  <a:gd name="T44" fmla="*/ 117 w 190"/>
                  <a:gd name="T45" fmla="*/ 86 h 122"/>
                  <a:gd name="T46" fmla="*/ 122 w 190"/>
                  <a:gd name="T47" fmla="*/ 96 h 122"/>
                  <a:gd name="T48" fmla="*/ 135 w 190"/>
                  <a:gd name="T49" fmla="*/ 110 h 122"/>
                  <a:gd name="T50" fmla="*/ 146 w 190"/>
                  <a:gd name="T51" fmla="*/ 114 h 122"/>
                  <a:gd name="T52" fmla="*/ 147 w 190"/>
                  <a:gd name="T53" fmla="*/ 114 h 122"/>
                  <a:gd name="T54" fmla="*/ 154 w 190"/>
                  <a:gd name="T55" fmla="*/ 118 h 122"/>
                  <a:gd name="T56" fmla="*/ 158 w 190"/>
                  <a:gd name="T57" fmla="*/ 120 h 122"/>
                  <a:gd name="T58" fmla="*/ 163 w 190"/>
                  <a:gd name="T59" fmla="*/ 119 h 122"/>
                  <a:gd name="T60" fmla="*/ 169 w 190"/>
                  <a:gd name="T61" fmla="*/ 121 h 122"/>
                  <a:gd name="T62" fmla="*/ 172 w 190"/>
                  <a:gd name="T63" fmla="*/ 122 h 122"/>
                  <a:gd name="T64" fmla="*/ 175 w 190"/>
                  <a:gd name="T65" fmla="*/ 117 h 122"/>
                  <a:gd name="T66" fmla="*/ 187 w 190"/>
                  <a:gd name="T67" fmla="*/ 107 h 122"/>
                  <a:gd name="T68" fmla="*/ 188 w 190"/>
                  <a:gd name="T69" fmla="*/ 94 h 122"/>
                  <a:gd name="T70" fmla="*/ 172 w 190"/>
                  <a:gd name="T71" fmla="*/ 73 h 122"/>
                  <a:gd name="T72" fmla="*/ 157 w 190"/>
                  <a:gd name="T73" fmla="*/ 54 h 122"/>
                  <a:gd name="T74" fmla="*/ 151 w 190"/>
                  <a:gd name="T75" fmla="*/ 39 h 122"/>
                  <a:gd name="T76" fmla="*/ 147 w 190"/>
                  <a:gd name="T77" fmla="*/ 36 h 122"/>
                  <a:gd name="T78" fmla="*/ 145 w 190"/>
                  <a:gd name="T79" fmla="*/ 36 h 122"/>
                  <a:gd name="T80" fmla="*/ 138 w 190"/>
                  <a:gd name="T81" fmla="*/ 20 h 122"/>
                  <a:gd name="T82" fmla="*/ 138 w 190"/>
                  <a:gd name="T83" fmla="*/ 20 h 122"/>
                  <a:gd name="T84" fmla="*/ 134 w 190"/>
                  <a:gd name="T85" fmla="*/ 25 h 122"/>
                  <a:gd name="T86" fmla="*/ 130 w 190"/>
                  <a:gd name="T87" fmla="*/ 39 h 122"/>
                  <a:gd name="T88" fmla="*/ 126 w 190"/>
                  <a:gd name="T89" fmla="*/ 38 h 122"/>
                  <a:gd name="T90" fmla="*/ 107 w 190"/>
                  <a:gd name="T91" fmla="*/ 22 h 122"/>
                  <a:gd name="T92" fmla="*/ 108 w 190"/>
                  <a:gd name="T93" fmla="*/ 18 h 122"/>
                  <a:gd name="T94" fmla="*/ 111 w 190"/>
                  <a:gd name="T95" fmla="*/ 14 h 122"/>
                  <a:gd name="T96" fmla="*/ 98 w 190"/>
                  <a:gd name="T97" fmla="*/ 7 h 122"/>
                  <a:gd name="T98" fmla="*/ 93 w 190"/>
                  <a:gd name="T99" fmla="*/ 6 h 122"/>
                  <a:gd name="T100" fmla="*/ 84 w 190"/>
                  <a:gd name="T101" fmla="*/ 4 h 122"/>
                  <a:gd name="T102" fmla="*/ 79 w 190"/>
                  <a:gd name="T103" fmla="*/ 9 h 122"/>
                  <a:gd name="T104" fmla="*/ 77 w 190"/>
                  <a:gd name="T105" fmla="*/ 9 h 122"/>
                  <a:gd name="T106" fmla="*/ 64 w 190"/>
                  <a:gd name="T107" fmla="*/ 0 h 122"/>
                  <a:gd name="T108" fmla="*/ 63 w 190"/>
                  <a:gd name="T10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0" h="122">
                    <a:moveTo>
                      <a:pt x="63" y="0"/>
                    </a:moveTo>
                    <a:cubicBezTo>
                      <a:pt x="61" y="0"/>
                      <a:pt x="58" y="2"/>
                      <a:pt x="56" y="2"/>
                    </a:cubicBezTo>
                    <a:cubicBezTo>
                      <a:pt x="54" y="3"/>
                      <a:pt x="54" y="5"/>
                      <a:pt x="51" y="6"/>
                    </a:cubicBezTo>
                    <a:cubicBezTo>
                      <a:pt x="51" y="6"/>
                      <a:pt x="51" y="6"/>
                      <a:pt x="51" y="6"/>
                    </a:cubicBezTo>
                    <a:cubicBezTo>
                      <a:pt x="50" y="6"/>
                      <a:pt x="50" y="6"/>
                      <a:pt x="49" y="6"/>
                    </a:cubicBezTo>
                    <a:cubicBezTo>
                      <a:pt x="49" y="6"/>
                      <a:pt x="48" y="5"/>
                      <a:pt x="48" y="5"/>
                    </a:cubicBezTo>
                    <a:cubicBezTo>
                      <a:pt x="47" y="5"/>
                      <a:pt x="46" y="4"/>
                      <a:pt x="46" y="4"/>
                    </a:cubicBezTo>
                    <a:cubicBezTo>
                      <a:pt x="46" y="4"/>
                      <a:pt x="45" y="4"/>
                      <a:pt x="45" y="4"/>
                    </a:cubicBezTo>
                    <a:cubicBezTo>
                      <a:pt x="45" y="4"/>
                      <a:pt x="45" y="4"/>
                      <a:pt x="45" y="4"/>
                    </a:cubicBezTo>
                    <a:cubicBezTo>
                      <a:pt x="43" y="4"/>
                      <a:pt x="41" y="9"/>
                      <a:pt x="39" y="9"/>
                    </a:cubicBezTo>
                    <a:cubicBezTo>
                      <a:pt x="38" y="10"/>
                      <a:pt x="37" y="10"/>
                      <a:pt x="35" y="10"/>
                    </a:cubicBezTo>
                    <a:cubicBezTo>
                      <a:pt x="34" y="10"/>
                      <a:pt x="32" y="10"/>
                      <a:pt x="31" y="10"/>
                    </a:cubicBezTo>
                    <a:cubicBezTo>
                      <a:pt x="28" y="9"/>
                      <a:pt x="23" y="8"/>
                      <a:pt x="20" y="8"/>
                    </a:cubicBezTo>
                    <a:cubicBezTo>
                      <a:pt x="20" y="8"/>
                      <a:pt x="20" y="7"/>
                      <a:pt x="19" y="7"/>
                    </a:cubicBezTo>
                    <a:cubicBezTo>
                      <a:pt x="18" y="7"/>
                      <a:pt x="17" y="8"/>
                      <a:pt x="15" y="8"/>
                    </a:cubicBezTo>
                    <a:cubicBezTo>
                      <a:pt x="13" y="8"/>
                      <a:pt x="11" y="9"/>
                      <a:pt x="10" y="9"/>
                    </a:cubicBezTo>
                    <a:cubicBezTo>
                      <a:pt x="10" y="9"/>
                      <a:pt x="10" y="9"/>
                      <a:pt x="9" y="9"/>
                    </a:cubicBezTo>
                    <a:cubicBezTo>
                      <a:pt x="9" y="9"/>
                      <a:pt x="9" y="9"/>
                      <a:pt x="9" y="9"/>
                    </a:cubicBezTo>
                    <a:cubicBezTo>
                      <a:pt x="8" y="9"/>
                      <a:pt x="5" y="12"/>
                      <a:pt x="3" y="14"/>
                    </a:cubicBezTo>
                    <a:cubicBezTo>
                      <a:pt x="2" y="15"/>
                      <a:pt x="5" y="20"/>
                      <a:pt x="6" y="21"/>
                    </a:cubicBezTo>
                    <a:cubicBezTo>
                      <a:pt x="6" y="23"/>
                      <a:pt x="3" y="22"/>
                      <a:pt x="2" y="23"/>
                    </a:cubicBezTo>
                    <a:cubicBezTo>
                      <a:pt x="0" y="23"/>
                      <a:pt x="3" y="27"/>
                      <a:pt x="5" y="29"/>
                    </a:cubicBezTo>
                    <a:cubicBezTo>
                      <a:pt x="7" y="31"/>
                      <a:pt x="10" y="36"/>
                      <a:pt x="10" y="37"/>
                    </a:cubicBezTo>
                    <a:cubicBezTo>
                      <a:pt x="9" y="39"/>
                      <a:pt x="13" y="47"/>
                      <a:pt x="14" y="49"/>
                    </a:cubicBezTo>
                    <a:cubicBezTo>
                      <a:pt x="15" y="50"/>
                      <a:pt x="11" y="52"/>
                      <a:pt x="10" y="54"/>
                    </a:cubicBezTo>
                    <a:cubicBezTo>
                      <a:pt x="9" y="56"/>
                      <a:pt x="16" y="59"/>
                      <a:pt x="19" y="61"/>
                    </a:cubicBezTo>
                    <a:cubicBezTo>
                      <a:pt x="19" y="61"/>
                      <a:pt x="20" y="61"/>
                      <a:pt x="20" y="61"/>
                    </a:cubicBezTo>
                    <a:cubicBezTo>
                      <a:pt x="22" y="61"/>
                      <a:pt x="24" y="62"/>
                      <a:pt x="26" y="62"/>
                    </a:cubicBezTo>
                    <a:cubicBezTo>
                      <a:pt x="30" y="62"/>
                      <a:pt x="33" y="61"/>
                      <a:pt x="35" y="61"/>
                    </a:cubicBezTo>
                    <a:cubicBezTo>
                      <a:pt x="35" y="61"/>
                      <a:pt x="36" y="61"/>
                      <a:pt x="36" y="61"/>
                    </a:cubicBezTo>
                    <a:cubicBezTo>
                      <a:pt x="37" y="61"/>
                      <a:pt x="37" y="61"/>
                      <a:pt x="38" y="61"/>
                    </a:cubicBezTo>
                    <a:cubicBezTo>
                      <a:pt x="40" y="62"/>
                      <a:pt x="42" y="63"/>
                      <a:pt x="45" y="65"/>
                    </a:cubicBezTo>
                    <a:cubicBezTo>
                      <a:pt x="46" y="65"/>
                      <a:pt x="46" y="65"/>
                      <a:pt x="47" y="66"/>
                    </a:cubicBezTo>
                    <a:cubicBezTo>
                      <a:pt x="48" y="66"/>
                      <a:pt x="49" y="66"/>
                      <a:pt x="49" y="66"/>
                    </a:cubicBezTo>
                    <a:cubicBezTo>
                      <a:pt x="51" y="66"/>
                      <a:pt x="53" y="65"/>
                      <a:pt x="55" y="64"/>
                    </a:cubicBezTo>
                    <a:cubicBezTo>
                      <a:pt x="56" y="63"/>
                      <a:pt x="57" y="63"/>
                      <a:pt x="58" y="63"/>
                    </a:cubicBezTo>
                    <a:cubicBezTo>
                      <a:pt x="59" y="63"/>
                      <a:pt x="60" y="63"/>
                      <a:pt x="61" y="63"/>
                    </a:cubicBezTo>
                    <a:cubicBezTo>
                      <a:pt x="62" y="64"/>
                      <a:pt x="63" y="64"/>
                      <a:pt x="64" y="65"/>
                    </a:cubicBezTo>
                    <a:cubicBezTo>
                      <a:pt x="64" y="65"/>
                      <a:pt x="64" y="65"/>
                      <a:pt x="64" y="65"/>
                    </a:cubicBezTo>
                    <a:cubicBezTo>
                      <a:pt x="68" y="66"/>
                      <a:pt x="81" y="68"/>
                      <a:pt x="83" y="68"/>
                    </a:cubicBezTo>
                    <a:cubicBezTo>
                      <a:pt x="85" y="69"/>
                      <a:pt x="94" y="73"/>
                      <a:pt x="96" y="75"/>
                    </a:cubicBezTo>
                    <a:cubicBezTo>
                      <a:pt x="99" y="77"/>
                      <a:pt x="105" y="86"/>
                      <a:pt x="106" y="88"/>
                    </a:cubicBezTo>
                    <a:cubicBezTo>
                      <a:pt x="107" y="88"/>
                      <a:pt x="107" y="88"/>
                      <a:pt x="107" y="88"/>
                    </a:cubicBezTo>
                    <a:cubicBezTo>
                      <a:pt x="107" y="88"/>
                      <a:pt x="107" y="88"/>
                      <a:pt x="108" y="88"/>
                    </a:cubicBezTo>
                    <a:cubicBezTo>
                      <a:pt x="110" y="88"/>
                      <a:pt x="115" y="86"/>
                      <a:pt x="116" y="86"/>
                    </a:cubicBezTo>
                    <a:cubicBezTo>
                      <a:pt x="117" y="86"/>
                      <a:pt x="117" y="86"/>
                      <a:pt x="117" y="86"/>
                    </a:cubicBezTo>
                    <a:cubicBezTo>
                      <a:pt x="118" y="86"/>
                      <a:pt x="117" y="90"/>
                      <a:pt x="117" y="91"/>
                    </a:cubicBezTo>
                    <a:cubicBezTo>
                      <a:pt x="117" y="92"/>
                      <a:pt x="119" y="94"/>
                      <a:pt x="122" y="96"/>
                    </a:cubicBezTo>
                    <a:cubicBezTo>
                      <a:pt x="124" y="98"/>
                      <a:pt x="126" y="101"/>
                      <a:pt x="126" y="103"/>
                    </a:cubicBezTo>
                    <a:cubicBezTo>
                      <a:pt x="126" y="105"/>
                      <a:pt x="131" y="107"/>
                      <a:pt x="135" y="110"/>
                    </a:cubicBezTo>
                    <a:cubicBezTo>
                      <a:pt x="137" y="111"/>
                      <a:pt x="139" y="112"/>
                      <a:pt x="141" y="113"/>
                    </a:cubicBezTo>
                    <a:cubicBezTo>
                      <a:pt x="143" y="114"/>
                      <a:pt x="145" y="114"/>
                      <a:pt x="146" y="114"/>
                    </a:cubicBezTo>
                    <a:cubicBezTo>
                      <a:pt x="146" y="114"/>
                      <a:pt x="146" y="114"/>
                      <a:pt x="147" y="114"/>
                    </a:cubicBezTo>
                    <a:cubicBezTo>
                      <a:pt x="147" y="114"/>
                      <a:pt x="147" y="114"/>
                      <a:pt x="147" y="114"/>
                    </a:cubicBezTo>
                    <a:cubicBezTo>
                      <a:pt x="147" y="114"/>
                      <a:pt x="147" y="114"/>
                      <a:pt x="148" y="114"/>
                    </a:cubicBezTo>
                    <a:cubicBezTo>
                      <a:pt x="150" y="115"/>
                      <a:pt x="152" y="117"/>
                      <a:pt x="154" y="118"/>
                    </a:cubicBezTo>
                    <a:cubicBezTo>
                      <a:pt x="154" y="119"/>
                      <a:pt x="155" y="119"/>
                      <a:pt x="155" y="119"/>
                    </a:cubicBezTo>
                    <a:cubicBezTo>
                      <a:pt x="156" y="119"/>
                      <a:pt x="157" y="120"/>
                      <a:pt x="158" y="120"/>
                    </a:cubicBezTo>
                    <a:cubicBezTo>
                      <a:pt x="160" y="120"/>
                      <a:pt x="161" y="119"/>
                      <a:pt x="162" y="119"/>
                    </a:cubicBezTo>
                    <a:cubicBezTo>
                      <a:pt x="162" y="119"/>
                      <a:pt x="163" y="119"/>
                      <a:pt x="163" y="119"/>
                    </a:cubicBezTo>
                    <a:cubicBezTo>
                      <a:pt x="165" y="119"/>
                      <a:pt x="167" y="120"/>
                      <a:pt x="169" y="120"/>
                    </a:cubicBezTo>
                    <a:cubicBezTo>
                      <a:pt x="169" y="121"/>
                      <a:pt x="169" y="121"/>
                      <a:pt x="169" y="121"/>
                    </a:cubicBezTo>
                    <a:cubicBezTo>
                      <a:pt x="170" y="121"/>
                      <a:pt x="170" y="121"/>
                      <a:pt x="170" y="121"/>
                    </a:cubicBezTo>
                    <a:cubicBezTo>
                      <a:pt x="171" y="121"/>
                      <a:pt x="172" y="122"/>
                      <a:pt x="172" y="122"/>
                    </a:cubicBezTo>
                    <a:cubicBezTo>
                      <a:pt x="172" y="122"/>
                      <a:pt x="172" y="122"/>
                      <a:pt x="172" y="122"/>
                    </a:cubicBezTo>
                    <a:cubicBezTo>
                      <a:pt x="174" y="122"/>
                      <a:pt x="174" y="117"/>
                      <a:pt x="175" y="117"/>
                    </a:cubicBezTo>
                    <a:cubicBezTo>
                      <a:pt x="175" y="116"/>
                      <a:pt x="178" y="113"/>
                      <a:pt x="180" y="111"/>
                    </a:cubicBezTo>
                    <a:cubicBezTo>
                      <a:pt x="182" y="110"/>
                      <a:pt x="186" y="107"/>
                      <a:pt x="187" y="107"/>
                    </a:cubicBezTo>
                    <a:cubicBezTo>
                      <a:pt x="189" y="106"/>
                      <a:pt x="190" y="102"/>
                      <a:pt x="189" y="100"/>
                    </a:cubicBezTo>
                    <a:cubicBezTo>
                      <a:pt x="189" y="97"/>
                      <a:pt x="189" y="96"/>
                      <a:pt x="188" y="94"/>
                    </a:cubicBezTo>
                    <a:cubicBezTo>
                      <a:pt x="187" y="92"/>
                      <a:pt x="188" y="90"/>
                      <a:pt x="187" y="88"/>
                    </a:cubicBezTo>
                    <a:cubicBezTo>
                      <a:pt x="185" y="85"/>
                      <a:pt x="175" y="75"/>
                      <a:pt x="172" y="73"/>
                    </a:cubicBezTo>
                    <a:cubicBezTo>
                      <a:pt x="170" y="71"/>
                      <a:pt x="170" y="69"/>
                      <a:pt x="170" y="66"/>
                    </a:cubicBezTo>
                    <a:cubicBezTo>
                      <a:pt x="169" y="63"/>
                      <a:pt x="159" y="57"/>
                      <a:pt x="157" y="54"/>
                    </a:cubicBezTo>
                    <a:cubicBezTo>
                      <a:pt x="154" y="52"/>
                      <a:pt x="156" y="51"/>
                      <a:pt x="154" y="48"/>
                    </a:cubicBezTo>
                    <a:cubicBezTo>
                      <a:pt x="153" y="46"/>
                      <a:pt x="153" y="42"/>
                      <a:pt x="151" y="39"/>
                    </a:cubicBezTo>
                    <a:cubicBezTo>
                      <a:pt x="151" y="38"/>
                      <a:pt x="150" y="37"/>
                      <a:pt x="149" y="37"/>
                    </a:cubicBezTo>
                    <a:cubicBezTo>
                      <a:pt x="148" y="37"/>
                      <a:pt x="147" y="37"/>
                      <a:pt x="147" y="36"/>
                    </a:cubicBezTo>
                    <a:cubicBezTo>
                      <a:pt x="146" y="36"/>
                      <a:pt x="146" y="36"/>
                      <a:pt x="145" y="36"/>
                    </a:cubicBezTo>
                    <a:cubicBezTo>
                      <a:pt x="145" y="36"/>
                      <a:pt x="145" y="36"/>
                      <a:pt x="145" y="36"/>
                    </a:cubicBezTo>
                    <a:cubicBezTo>
                      <a:pt x="143" y="35"/>
                      <a:pt x="144" y="29"/>
                      <a:pt x="142" y="27"/>
                    </a:cubicBezTo>
                    <a:cubicBezTo>
                      <a:pt x="139" y="24"/>
                      <a:pt x="139" y="21"/>
                      <a:pt x="138" y="20"/>
                    </a:cubicBezTo>
                    <a:cubicBezTo>
                      <a:pt x="138" y="20"/>
                      <a:pt x="138" y="20"/>
                      <a:pt x="138" y="20"/>
                    </a:cubicBezTo>
                    <a:cubicBezTo>
                      <a:pt x="138" y="20"/>
                      <a:pt x="138" y="20"/>
                      <a:pt x="138" y="20"/>
                    </a:cubicBezTo>
                    <a:cubicBezTo>
                      <a:pt x="137" y="20"/>
                      <a:pt x="136" y="22"/>
                      <a:pt x="137" y="22"/>
                    </a:cubicBezTo>
                    <a:cubicBezTo>
                      <a:pt x="137" y="23"/>
                      <a:pt x="136" y="25"/>
                      <a:pt x="134" y="25"/>
                    </a:cubicBezTo>
                    <a:cubicBezTo>
                      <a:pt x="132" y="26"/>
                      <a:pt x="133" y="35"/>
                      <a:pt x="132" y="37"/>
                    </a:cubicBezTo>
                    <a:cubicBezTo>
                      <a:pt x="132" y="39"/>
                      <a:pt x="131" y="39"/>
                      <a:pt x="130" y="39"/>
                    </a:cubicBezTo>
                    <a:cubicBezTo>
                      <a:pt x="129" y="39"/>
                      <a:pt x="129" y="39"/>
                      <a:pt x="128" y="39"/>
                    </a:cubicBezTo>
                    <a:cubicBezTo>
                      <a:pt x="127" y="39"/>
                      <a:pt x="127" y="38"/>
                      <a:pt x="126" y="38"/>
                    </a:cubicBezTo>
                    <a:cubicBezTo>
                      <a:pt x="123" y="37"/>
                      <a:pt x="120" y="32"/>
                      <a:pt x="118" y="31"/>
                    </a:cubicBezTo>
                    <a:cubicBezTo>
                      <a:pt x="116" y="29"/>
                      <a:pt x="110" y="25"/>
                      <a:pt x="107" y="22"/>
                    </a:cubicBezTo>
                    <a:cubicBezTo>
                      <a:pt x="104" y="19"/>
                      <a:pt x="106" y="18"/>
                      <a:pt x="107" y="18"/>
                    </a:cubicBezTo>
                    <a:cubicBezTo>
                      <a:pt x="107" y="18"/>
                      <a:pt x="107" y="18"/>
                      <a:pt x="108" y="18"/>
                    </a:cubicBezTo>
                    <a:cubicBezTo>
                      <a:pt x="108" y="18"/>
                      <a:pt x="108" y="18"/>
                      <a:pt x="108" y="18"/>
                    </a:cubicBezTo>
                    <a:cubicBezTo>
                      <a:pt x="109" y="18"/>
                      <a:pt x="111" y="15"/>
                      <a:pt x="111" y="14"/>
                    </a:cubicBezTo>
                    <a:cubicBezTo>
                      <a:pt x="110" y="12"/>
                      <a:pt x="104" y="10"/>
                      <a:pt x="102" y="9"/>
                    </a:cubicBezTo>
                    <a:cubicBezTo>
                      <a:pt x="101" y="8"/>
                      <a:pt x="100" y="8"/>
                      <a:pt x="98" y="7"/>
                    </a:cubicBezTo>
                    <a:cubicBezTo>
                      <a:pt x="96" y="6"/>
                      <a:pt x="95" y="6"/>
                      <a:pt x="94" y="6"/>
                    </a:cubicBezTo>
                    <a:cubicBezTo>
                      <a:pt x="94" y="6"/>
                      <a:pt x="93" y="6"/>
                      <a:pt x="93" y="6"/>
                    </a:cubicBezTo>
                    <a:cubicBezTo>
                      <a:pt x="93" y="6"/>
                      <a:pt x="92" y="6"/>
                      <a:pt x="92" y="6"/>
                    </a:cubicBezTo>
                    <a:cubicBezTo>
                      <a:pt x="90" y="6"/>
                      <a:pt x="86" y="5"/>
                      <a:pt x="84" y="4"/>
                    </a:cubicBezTo>
                    <a:cubicBezTo>
                      <a:pt x="84" y="4"/>
                      <a:pt x="83" y="4"/>
                      <a:pt x="83" y="4"/>
                    </a:cubicBezTo>
                    <a:cubicBezTo>
                      <a:pt x="81" y="4"/>
                      <a:pt x="80" y="7"/>
                      <a:pt x="79" y="9"/>
                    </a:cubicBezTo>
                    <a:cubicBezTo>
                      <a:pt x="79" y="9"/>
                      <a:pt x="78" y="9"/>
                      <a:pt x="78" y="9"/>
                    </a:cubicBezTo>
                    <a:cubicBezTo>
                      <a:pt x="78" y="9"/>
                      <a:pt x="77" y="9"/>
                      <a:pt x="77" y="9"/>
                    </a:cubicBezTo>
                    <a:cubicBezTo>
                      <a:pt x="76" y="9"/>
                      <a:pt x="75" y="8"/>
                      <a:pt x="73" y="7"/>
                    </a:cubicBezTo>
                    <a:cubicBezTo>
                      <a:pt x="71" y="6"/>
                      <a:pt x="66" y="1"/>
                      <a:pt x="64" y="0"/>
                    </a:cubicBezTo>
                    <a:cubicBezTo>
                      <a:pt x="64" y="0"/>
                      <a:pt x="64" y="0"/>
                      <a:pt x="64" y="0"/>
                    </a:cubicBezTo>
                    <a:cubicBezTo>
                      <a:pt x="63" y="0"/>
                      <a:pt x="63" y="0"/>
                      <a:pt x="63"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4" name="Freeform 76"/>
              <p:cNvSpPr>
                <a:spLocks/>
              </p:cNvSpPr>
              <p:nvPr/>
            </p:nvSpPr>
            <p:spPr bwMode="auto">
              <a:xfrm>
                <a:off x="8451850" y="6635750"/>
                <a:ext cx="74613" cy="49213"/>
              </a:xfrm>
              <a:custGeom>
                <a:avLst/>
                <a:gdLst>
                  <a:gd name="T0" fmla="*/ 1 w 20"/>
                  <a:gd name="T1" fmla="*/ 0 h 13"/>
                  <a:gd name="T2" fmla="*/ 0 w 20"/>
                  <a:gd name="T3" fmla="*/ 1 h 13"/>
                  <a:gd name="T4" fmla="*/ 2 w 20"/>
                  <a:gd name="T5" fmla="*/ 4 h 13"/>
                  <a:gd name="T6" fmla="*/ 4 w 20"/>
                  <a:gd name="T7" fmla="*/ 7 h 13"/>
                  <a:gd name="T8" fmla="*/ 8 w 20"/>
                  <a:gd name="T9" fmla="*/ 12 h 13"/>
                  <a:gd name="T10" fmla="*/ 10 w 20"/>
                  <a:gd name="T11" fmla="*/ 13 h 13"/>
                  <a:gd name="T12" fmla="*/ 12 w 20"/>
                  <a:gd name="T13" fmla="*/ 13 h 13"/>
                  <a:gd name="T14" fmla="*/ 13 w 20"/>
                  <a:gd name="T15" fmla="*/ 13 h 13"/>
                  <a:gd name="T16" fmla="*/ 18 w 20"/>
                  <a:gd name="T17" fmla="*/ 11 h 13"/>
                  <a:gd name="T18" fmla="*/ 16 w 20"/>
                  <a:gd name="T19" fmla="*/ 6 h 13"/>
                  <a:gd name="T20" fmla="*/ 15 w 20"/>
                  <a:gd name="T21" fmla="*/ 5 h 13"/>
                  <a:gd name="T22" fmla="*/ 12 w 20"/>
                  <a:gd name="T23" fmla="*/ 5 h 13"/>
                  <a:gd name="T24" fmla="*/ 10 w 20"/>
                  <a:gd name="T25" fmla="*/ 5 h 13"/>
                  <a:gd name="T26" fmla="*/ 9 w 20"/>
                  <a:gd name="T27" fmla="*/ 4 h 13"/>
                  <a:gd name="T28" fmla="*/ 5 w 20"/>
                  <a:gd name="T29" fmla="*/ 2 h 13"/>
                  <a:gd name="T30" fmla="*/ 2 w 20"/>
                  <a:gd name="T31" fmla="*/ 1 h 13"/>
                  <a:gd name="T32" fmla="*/ 1 w 20"/>
                  <a:gd name="T33"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3">
                    <a:moveTo>
                      <a:pt x="1" y="0"/>
                    </a:moveTo>
                    <a:cubicBezTo>
                      <a:pt x="1" y="0"/>
                      <a:pt x="1" y="0"/>
                      <a:pt x="0" y="1"/>
                    </a:cubicBezTo>
                    <a:cubicBezTo>
                      <a:pt x="0" y="1"/>
                      <a:pt x="0" y="3"/>
                      <a:pt x="2" y="4"/>
                    </a:cubicBezTo>
                    <a:cubicBezTo>
                      <a:pt x="3" y="5"/>
                      <a:pt x="3" y="6"/>
                      <a:pt x="4" y="7"/>
                    </a:cubicBezTo>
                    <a:cubicBezTo>
                      <a:pt x="4" y="8"/>
                      <a:pt x="6" y="10"/>
                      <a:pt x="8" y="12"/>
                    </a:cubicBezTo>
                    <a:cubicBezTo>
                      <a:pt x="8" y="12"/>
                      <a:pt x="9" y="13"/>
                      <a:pt x="10" y="13"/>
                    </a:cubicBezTo>
                    <a:cubicBezTo>
                      <a:pt x="10" y="13"/>
                      <a:pt x="11" y="13"/>
                      <a:pt x="12" y="13"/>
                    </a:cubicBezTo>
                    <a:cubicBezTo>
                      <a:pt x="12" y="13"/>
                      <a:pt x="12" y="13"/>
                      <a:pt x="13" y="13"/>
                    </a:cubicBezTo>
                    <a:cubicBezTo>
                      <a:pt x="14" y="13"/>
                      <a:pt x="16" y="11"/>
                      <a:pt x="18" y="11"/>
                    </a:cubicBezTo>
                    <a:cubicBezTo>
                      <a:pt x="20" y="10"/>
                      <a:pt x="18" y="7"/>
                      <a:pt x="16" y="6"/>
                    </a:cubicBezTo>
                    <a:cubicBezTo>
                      <a:pt x="16" y="5"/>
                      <a:pt x="15" y="5"/>
                      <a:pt x="15" y="5"/>
                    </a:cubicBezTo>
                    <a:cubicBezTo>
                      <a:pt x="14" y="5"/>
                      <a:pt x="13" y="5"/>
                      <a:pt x="12" y="5"/>
                    </a:cubicBezTo>
                    <a:cubicBezTo>
                      <a:pt x="12" y="5"/>
                      <a:pt x="11" y="5"/>
                      <a:pt x="10" y="5"/>
                    </a:cubicBezTo>
                    <a:cubicBezTo>
                      <a:pt x="10" y="5"/>
                      <a:pt x="9" y="5"/>
                      <a:pt x="9" y="4"/>
                    </a:cubicBezTo>
                    <a:cubicBezTo>
                      <a:pt x="8" y="4"/>
                      <a:pt x="6" y="3"/>
                      <a:pt x="5" y="2"/>
                    </a:cubicBezTo>
                    <a:cubicBezTo>
                      <a:pt x="5" y="2"/>
                      <a:pt x="4" y="1"/>
                      <a:pt x="2" y="1"/>
                    </a:cubicBezTo>
                    <a:cubicBezTo>
                      <a:pt x="2" y="0"/>
                      <a:pt x="2"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5" name="Freeform 77"/>
              <p:cNvSpPr>
                <a:spLocks/>
              </p:cNvSpPr>
              <p:nvPr/>
            </p:nvSpPr>
            <p:spPr bwMode="auto">
              <a:xfrm>
                <a:off x="8837613" y="6819900"/>
                <a:ext cx="131763" cy="41275"/>
              </a:xfrm>
              <a:custGeom>
                <a:avLst/>
                <a:gdLst>
                  <a:gd name="T0" fmla="*/ 27 w 35"/>
                  <a:gd name="T1" fmla="*/ 0 h 11"/>
                  <a:gd name="T2" fmla="*/ 25 w 35"/>
                  <a:gd name="T3" fmla="*/ 1 h 11"/>
                  <a:gd name="T4" fmla="*/ 24 w 35"/>
                  <a:gd name="T5" fmla="*/ 1 h 11"/>
                  <a:gd name="T6" fmla="*/ 23 w 35"/>
                  <a:gd name="T7" fmla="*/ 1 h 11"/>
                  <a:gd name="T8" fmla="*/ 23 w 35"/>
                  <a:gd name="T9" fmla="*/ 1 h 11"/>
                  <a:gd name="T10" fmla="*/ 22 w 35"/>
                  <a:gd name="T11" fmla="*/ 1 h 11"/>
                  <a:gd name="T12" fmla="*/ 18 w 35"/>
                  <a:gd name="T13" fmla="*/ 3 h 11"/>
                  <a:gd name="T14" fmla="*/ 16 w 35"/>
                  <a:gd name="T15" fmla="*/ 3 h 11"/>
                  <a:gd name="T16" fmla="*/ 14 w 35"/>
                  <a:gd name="T17" fmla="*/ 3 h 11"/>
                  <a:gd name="T18" fmla="*/ 8 w 35"/>
                  <a:gd name="T19" fmla="*/ 2 h 11"/>
                  <a:gd name="T20" fmla="*/ 8 w 35"/>
                  <a:gd name="T21" fmla="*/ 2 h 11"/>
                  <a:gd name="T22" fmla="*/ 4 w 35"/>
                  <a:gd name="T23" fmla="*/ 3 h 11"/>
                  <a:gd name="T24" fmla="*/ 0 w 35"/>
                  <a:gd name="T25" fmla="*/ 4 h 11"/>
                  <a:gd name="T26" fmla="*/ 3 w 35"/>
                  <a:gd name="T27" fmla="*/ 6 h 11"/>
                  <a:gd name="T28" fmla="*/ 3 w 35"/>
                  <a:gd name="T29" fmla="*/ 6 h 11"/>
                  <a:gd name="T30" fmla="*/ 4 w 35"/>
                  <a:gd name="T31" fmla="*/ 6 h 11"/>
                  <a:gd name="T32" fmla="*/ 9 w 35"/>
                  <a:gd name="T33" fmla="*/ 9 h 11"/>
                  <a:gd name="T34" fmla="*/ 11 w 35"/>
                  <a:gd name="T35" fmla="*/ 10 h 11"/>
                  <a:gd name="T36" fmla="*/ 14 w 35"/>
                  <a:gd name="T37" fmla="*/ 11 h 11"/>
                  <a:gd name="T38" fmla="*/ 15 w 35"/>
                  <a:gd name="T39" fmla="*/ 11 h 11"/>
                  <a:gd name="T40" fmla="*/ 21 w 35"/>
                  <a:gd name="T41" fmla="*/ 9 h 11"/>
                  <a:gd name="T42" fmla="*/ 22 w 35"/>
                  <a:gd name="T43" fmla="*/ 8 h 11"/>
                  <a:gd name="T44" fmla="*/ 25 w 35"/>
                  <a:gd name="T45" fmla="*/ 9 h 11"/>
                  <a:gd name="T46" fmla="*/ 27 w 35"/>
                  <a:gd name="T47" fmla="*/ 9 h 11"/>
                  <a:gd name="T48" fmla="*/ 28 w 35"/>
                  <a:gd name="T49" fmla="*/ 9 h 11"/>
                  <a:gd name="T50" fmla="*/ 32 w 35"/>
                  <a:gd name="T51" fmla="*/ 8 h 11"/>
                  <a:gd name="T52" fmla="*/ 35 w 35"/>
                  <a:gd name="T53" fmla="*/ 5 h 11"/>
                  <a:gd name="T54" fmla="*/ 33 w 35"/>
                  <a:gd name="T55" fmla="*/ 4 h 11"/>
                  <a:gd name="T56" fmla="*/ 32 w 35"/>
                  <a:gd name="T57" fmla="*/ 3 h 11"/>
                  <a:gd name="T58" fmla="*/ 31 w 35"/>
                  <a:gd name="T59" fmla="*/ 3 h 11"/>
                  <a:gd name="T60" fmla="*/ 29 w 35"/>
                  <a:gd name="T61" fmla="*/ 0 h 11"/>
                  <a:gd name="T62" fmla="*/ 28 w 35"/>
                  <a:gd name="T63" fmla="*/ 0 h 11"/>
                  <a:gd name="T64" fmla="*/ 27 w 35"/>
                  <a:gd name="T6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11">
                    <a:moveTo>
                      <a:pt x="27" y="0"/>
                    </a:moveTo>
                    <a:cubicBezTo>
                      <a:pt x="26" y="0"/>
                      <a:pt x="25" y="1"/>
                      <a:pt x="25" y="1"/>
                    </a:cubicBezTo>
                    <a:cubicBezTo>
                      <a:pt x="25" y="1"/>
                      <a:pt x="24" y="1"/>
                      <a:pt x="24" y="1"/>
                    </a:cubicBezTo>
                    <a:cubicBezTo>
                      <a:pt x="24" y="1"/>
                      <a:pt x="24" y="1"/>
                      <a:pt x="23" y="1"/>
                    </a:cubicBezTo>
                    <a:cubicBezTo>
                      <a:pt x="23" y="1"/>
                      <a:pt x="23" y="1"/>
                      <a:pt x="23" y="1"/>
                    </a:cubicBezTo>
                    <a:cubicBezTo>
                      <a:pt x="22" y="1"/>
                      <a:pt x="22" y="1"/>
                      <a:pt x="22" y="1"/>
                    </a:cubicBezTo>
                    <a:cubicBezTo>
                      <a:pt x="21" y="2"/>
                      <a:pt x="20" y="3"/>
                      <a:pt x="18" y="3"/>
                    </a:cubicBezTo>
                    <a:cubicBezTo>
                      <a:pt x="18" y="3"/>
                      <a:pt x="17" y="3"/>
                      <a:pt x="16" y="3"/>
                    </a:cubicBezTo>
                    <a:cubicBezTo>
                      <a:pt x="15" y="3"/>
                      <a:pt x="15" y="3"/>
                      <a:pt x="14" y="3"/>
                    </a:cubicBezTo>
                    <a:cubicBezTo>
                      <a:pt x="13" y="3"/>
                      <a:pt x="10" y="2"/>
                      <a:pt x="8" y="2"/>
                    </a:cubicBezTo>
                    <a:cubicBezTo>
                      <a:pt x="8" y="2"/>
                      <a:pt x="8" y="2"/>
                      <a:pt x="8" y="2"/>
                    </a:cubicBezTo>
                    <a:cubicBezTo>
                      <a:pt x="7" y="2"/>
                      <a:pt x="5" y="3"/>
                      <a:pt x="4" y="3"/>
                    </a:cubicBezTo>
                    <a:cubicBezTo>
                      <a:pt x="3" y="3"/>
                      <a:pt x="0" y="4"/>
                      <a:pt x="0" y="4"/>
                    </a:cubicBezTo>
                    <a:cubicBezTo>
                      <a:pt x="0" y="4"/>
                      <a:pt x="1" y="6"/>
                      <a:pt x="3" y="6"/>
                    </a:cubicBezTo>
                    <a:cubicBezTo>
                      <a:pt x="3" y="6"/>
                      <a:pt x="3" y="6"/>
                      <a:pt x="3" y="6"/>
                    </a:cubicBezTo>
                    <a:cubicBezTo>
                      <a:pt x="3" y="6"/>
                      <a:pt x="3" y="6"/>
                      <a:pt x="4" y="6"/>
                    </a:cubicBezTo>
                    <a:cubicBezTo>
                      <a:pt x="5" y="7"/>
                      <a:pt x="7" y="8"/>
                      <a:pt x="9" y="9"/>
                    </a:cubicBezTo>
                    <a:cubicBezTo>
                      <a:pt x="10" y="10"/>
                      <a:pt x="10" y="10"/>
                      <a:pt x="11" y="10"/>
                    </a:cubicBezTo>
                    <a:cubicBezTo>
                      <a:pt x="12" y="11"/>
                      <a:pt x="13" y="11"/>
                      <a:pt x="14" y="11"/>
                    </a:cubicBezTo>
                    <a:cubicBezTo>
                      <a:pt x="15" y="11"/>
                      <a:pt x="15" y="11"/>
                      <a:pt x="15" y="11"/>
                    </a:cubicBezTo>
                    <a:cubicBezTo>
                      <a:pt x="17" y="11"/>
                      <a:pt x="21" y="10"/>
                      <a:pt x="21" y="9"/>
                    </a:cubicBezTo>
                    <a:cubicBezTo>
                      <a:pt x="21" y="8"/>
                      <a:pt x="21" y="8"/>
                      <a:pt x="22" y="8"/>
                    </a:cubicBezTo>
                    <a:cubicBezTo>
                      <a:pt x="22" y="8"/>
                      <a:pt x="23" y="9"/>
                      <a:pt x="25" y="9"/>
                    </a:cubicBezTo>
                    <a:cubicBezTo>
                      <a:pt x="26" y="9"/>
                      <a:pt x="27" y="9"/>
                      <a:pt x="27" y="9"/>
                    </a:cubicBezTo>
                    <a:cubicBezTo>
                      <a:pt x="28" y="9"/>
                      <a:pt x="28" y="9"/>
                      <a:pt x="28" y="9"/>
                    </a:cubicBezTo>
                    <a:cubicBezTo>
                      <a:pt x="29" y="8"/>
                      <a:pt x="30" y="8"/>
                      <a:pt x="32" y="8"/>
                    </a:cubicBezTo>
                    <a:cubicBezTo>
                      <a:pt x="34" y="7"/>
                      <a:pt x="35" y="6"/>
                      <a:pt x="35" y="5"/>
                    </a:cubicBezTo>
                    <a:cubicBezTo>
                      <a:pt x="35" y="5"/>
                      <a:pt x="34" y="4"/>
                      <a:pt x="33" y="4"/>
                    </a:cubicBezTo>
                    <a:cubicBezTo>
                      <a:pt x="32" y="3"/>
                      <a:pt x="32" y="3"/>
                      <a:pt x="32" y="3"/>
                    </a:cubicBezTo>
                    <a:cubicBezTo>
                      <a:pt x="31" y="3"/>
                      <a:pt x="31" y="3"/>
                      <a:pt x="31" y="3"/>
                    </a:cubicBezTo>
                    <a:cubicBezTo>
                      <a:pt x="30" y="2"/>
                      <a:pt x="30" y="1"/>
                      <a:pt x="29" y="0"/>
                    </a:cubicBezTo>
                    <a:cubicBezTo>
                      <a:pt x="28" y="0"/>
                      <a:pt x="28" y="0"/>
                      <a:pt x="28" y="0"/>
                    </a:cubicBezTo>
                    <a:cubicBezTo>
                      <a:pt x="28" y="0"/>
                      <a:pt x="28" y="0"/>
                      <a:pt x="27"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6" name="Freeform 78"/>
              <p:cNvSpPr>
                <a:spLocks/>
              </p:cNvSpPr>
              <p:nvPr/>
            </p:nvSpPr>
            <p:spPr bwMode="auto">
              <a:xfrm>
                <a:off x="8947150" y="6759575"/>
                <a:ext cx="98425" cy="90488"/>
              </a:xfrm>
              <a:custGeom>
                <a:avLst/>
                <a:gdLst>
                  <a:gd name="T0" fmla="*/ 0 w 26"/>
                  <a:gd name="T1" fmla="*/ 0 h 24"/>
                  <a:gd name="T2" fmla="*/ 1 w 26"/>
                  <a:gd name="T3" fmla="*/ 2 h 24"/>
                  <a:gd name="T4" fmla="*/ 3 w 26"/>
                  <a:gd name="T5" fmla="*/ 4 h 24"/>
                  <a:gd name="T6" fmla="*/ 6 w 26"/>
                  <a:gd name="T7" fmla="*/ 8 h 24"/>
                  <a:gd name="T8" fmla="*/ 10 w 26"/>
                  <a:gd name="T9" fmla="*/ 13 h 24"/>
                  <a:gd name="T10" fmla="*/ 8 w 26"/>
                  <a:gd name="T11" fmla="*/ 15 h 24"/>
                  <a:gd name="T12" fmla="*/ 8 w 26"/>
                  <a:gd name="T13" fmla="*/ 15 h 24"/>
                  <a:gd name="T14" fmla="*/ 6 w 26"/>
                  <a:gd name="T15" fmla="*/ 15 h 24"/>
                  <a:gd name="T16" fmla="*/ 4 w 26"/>
                  <a:gd name="T17" fmla="*/ 15 h 24"/>
                  <a:gd name="T18" fmla="*/ 9 w 26"/>
                  <a:gd name="T19" fmla="*/ 19 h 24"/>
                  <a:gd name="T20" fmla="*/ 10 w 26"/>
                  <a:gd name="T21" fmla="*/ 21 h 24"/>
                  <a:gd name="T22" fmla="*/ 11 w 26"/>
                  <a:gd name="T23" fmla="*/ 24 h 24"/>
                  <a:gd name="T24" fmla="*/ 12 w 26"/>
                  <a:gd name="T25" fmla="*/ 24 h 24"/>
                  <a:gd name="T26" fmla="*/ 13 w 26"/>
                  <a:gd name="T27" fmla="*/ 24 h 24"/>
                  <a:gd name="T28" fmla="*/ 15 w 26"/>
                  <a:gd name="T29" fmla="*/ 24 h 24"/>
                  <a:gd name="T30" fmla="*/ 19 w 26"/>
                  <a:gd name="T31" fmla="*/ 23 h 24"/>
                  <a:gd name="T32" fmla="*/ 20 w 26"/>
                  <a:gd name="T33" fmla="*/ 21 h 24"/>
                  <a:gd name="T34" fmla="*/ 20 w 26"/>
                  <a:gd name="T35" fmla="*/ 21 h 24"/>
                  <a:gd name="T36" fmla="*/ 21 w 26"/>
                  <a:gd name="T37" fmla="*/ 21 h 24"/>
                  <a:gd name="T38" fmla="*/ 22 w 26"/>
                  <a:gd name="T39" fmla="*/ 22 h 24"/>
                  <a:gd name="T40" fmla="*/ 23 w 26"/>
                  <a:gd name="T41" fmla="*/ 22 h 24"/>
                  <a:gd name="T42" fmla="*/ 24 w 26"/>
                  <a:gd name="T43" fmla="*/ 22 h 24"/>
                  <a:gd name="T44" fmla="*/ 24 w 26"/>
                  <a:gd name="T45" fmla="*/ 22 h 24"/>
                  <a:gd name="T46" fmla="*/ 26 w 26"/>
                  <a:gd name="T47" fmla="*/ 20 h 24"/>
                  <a:gd name="T48" fmla="*/ 25 w 26"/>
                  <a:gd name="T49" fmla="*/ 19 h 24"/>
                  <a:gd name="T50" fmla="*/ 21 w 26"/>
                  <a:gd name="T51" fmla="*/ 18 h 24"/>
                  <a:gd name="T52" fmla="*/ 17 w 26"/>
                  <a:gd name="T53" fmla="*/ 17 h 24"/>
                  <a:gd name="T54" fmla="*/ 16 w 26"/>
                  <a:gd name="T55" fmla="*/ 16 h 24"/>
                  <a:gd name="T56" fmla="*/ 15 w 26"/>
                  <a:gd name="T57" fmla="*/ 13 h 24"/>
                  <a:gd name="T58" fmla="*/ 14 w 26"/>
                  <a:gd name="T59" fmla="*/ 12 h 24"/>
                  <a:gd name="T60" fmla="*/ 11 w 26"/>
                  <a:gd name="T61" fmla="*/ 12 h 24"/>
                  <a:gd name="T62" fmla="*/ 11 w 26"/>
                  <a:gd name="T63" fmla="*/ 12 h 24"/>
                  <a:gd name="T64" fmla="*/ 9 w 26"/>
                  <a:gd name="T65" fmla="*/ 8 h 24"/>
                  <a:gd name="T66" fmla="*/ 6 w 26"/>
                  <a:gd name="T67" fmla="*/ 4 h 24"/>
                  <a:gd name="T68" fmla="*/ 1 w 26"/>
                  <a:gd name="T69" fmla="*/ 0 h 24"/>
                  <a:gd name="T70" fmla="*/ 1 w 26"/>
                  <a:gd name="T71" fmla="*/ 0 h 24"/>
                  <a:gd name="T72" fmla="*/ 0 w 26"/>
                  <a:gd name="T7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 h="24">
                    <a:moveTo>
                      <a:pt x="0" y="0"/>
                    </a:moveTo>
                    <a:cubicBezTo>
                      <a:pt x="0" y="0"/>
                      <a:pt x="0" y="1"/>
                      <a:pt x="1" y="2"/>
                    </a:cubicBezTo>
                    <a:cubicBezTo>
                      <a:pt x="2" y="3"/>
                      <a:pt x="3" y="4"/>
                      <a:pt x="3" y="4"/>
                    </a:cubicBezTo>
                    <a:cubicBezTo>
                      <a:pt x="4" y="5"/>
                      <a:pt x="5" y="7"/>
                      <a:pt x="6" y="8"/>
                    </a:cubicBezTo>
                    <a:cubicBezTo>
                      <a:pt x="8" y="9"/>
                      <a:pt x="10" y="13"/>
                      <a:pt x="10" y="13"/>
                    </a:cubicBezTo>
                    <a:cubicBezTo>
                      <a:pt x="10" y="14"/>
                      <a:pt x="9" y="15"/>
                      <a:pt x="8" y="15"/>
                    </a:cubicBezTo>
                    <a:cubicBezTo>
                      <a:pt x="8" y="15"/>
                      <a:pt x="8" y="15"/>
                      <a:pt x="8" y="15"/>
                    </a:cubicBezTo>
                    <a:cubicBezTo>
                      <a:pt x="8" y="15"/>
                      <a:pt x="7" y="15"/>
                      <a:pt x="6" y="15"/>
                    </a:cubicBezTo>
                    <a:cubicBezTo>
                      <a:pt x="5" y="15"/>
                      <a:pt x="4" y="15"/>
                      <a:pt x="4" y="15"/>
                    </a:cubicBezTo>
                    <a:cubicBezTo>
                      <a:pt x="4" y="15"/>
                      <a:pt x="8" y="18"/>
                      <a:pt x="9" y="19"/>
                    </a:cubicBezTo>
                    <a:cubicBezTo>
                      <a:pt x="11" y="20"/>
                      <a:pt x="11" y="21"/>
                      <a:pt x="10" y="21"/>
                    </a:cubicBezTo>
                    <a:cubicBezTo>
                      <a:pt x="10" y="22"/>
                      <a:pt x="10" y="23"/>
                      <a:pt x="11" y="24"/>
                    </a:cubicBezTo>
                    <a:cubicBezTo>
                      <a:pt x="12" y="24"/>
                      <a:pt x="12" y="24"/>
                      <a:pt x="12" y="24"/>
                    </a:cubicBezTo>
                    <a:cubicBezTo>
                      <a:pt x="12" y="24"/>
                      <a:pt x="13" y="24"/>
                      <a:pt x="13" y="24"/>
                    </a:cubicBezTo>
                    <a:cubicBezTo>
                      <a:pt x="14" y="24"/>
                      <a:pt x="15" y="24"/>
                      <a:pt x="15" y="24"/>
                    </a:cubicBezTo>
                    <a:cubicBezTo>
                      <a:pt x="17" y="24"/>
                      <a:pt x="17" y="24"/>
                      <a:pt x="19" y="23"/>
                    </a:cubicBezTo>
                    <a:cubicBezTo>
                      <a:pt x="20" y="23"/>
                      <a:pt x="19" y="22"/>
                      <a:pt x="20" y="21"/>
                    </a:cubicBezTo>
                    <a:cubicBezTo>
                      <a:pt x="20" y="21"/>
                      <a:pt x="20" y="21"/>
                      <a:pt x="20" y="21"/>
                    </a:cubicBezTo>
                    <a:cubicBezTo>
                      <a:pt x="20" y="21"/>
                      <a:pt x="21" y="21"/>
                      <a:pt x="21" y="21"/>
                    </a:cubicBezTo>
                    <a:cubicBezTo>
                      <a:pt x="22" y="22"/>
                      <a:pt x="22" y="22"/>
                      <a:pt x="22" y="22"/>
                    </a:cubicBezTo>
                    <a:cubicBezTo>
                      <a:pt x="23" y="22"/>
                      <a:pt x="23" y="22"/>
                      <a:pt x="23" y="22"/>
                    </a:cubicBezTo>
                    <a:cubicBezTo>
                      <a:pt x="23" y="22"/>
                      <a:pt x="24" y="22"/>
                      <a:pt x="24" y="22"/>
                    </a:cubicBezTo>
                    <a:cubicBezTo>
                      <a:pt x="24" y="22"/>
                      <a:pt x="24" y="22"/>
                      <a:pt x="24" y="22"/>
                    </a:cubicBezTo>
                    <a:cubicBezTo>
                      <a:pt x="25" y="22"/>
                      <a:pt x="26" y="21"/>
                      <a:pt x="26" y="20"/>
                    </a:cubicBezTo>
                    <a:cubicBezTo>
                      <a:pt x="26" y="20"/>
                      <a:pt x="25" y="19"/>
                      <a:pt x="25" y="19"/>
                    </a:cubicBezTo>
                    <a:cubicBezTo>
                      <a:pt x="24" y="19"/>
                      <a:pt x="22" y="18"/>
                      <a:pt x="21" y="18"/>
                    </a:cubicBezTo>
                    <a:cubicBezTo>
                      <a:pt x="20" y="18"/>
                      <a:pt x="19" y="17"/>
                      <a:pt x="17" y="17"/>
                    </a:cubicBezTo>
                    <a:cubicBezTo>
                      <a:pt x="17" y="17"/>
                      <a:pt x="16" y="16"/>
                      <a:pt x="16" y="16"/>
                    </a:cubicBezTo>
                    <a:cubicBezTo>
                      <a:pt x="14" y="15"/>
                      <a:pt x="15" y="14"/>
                      <a:pt x="15" y="13"/>
                    </a:cubicBezTo>
                    <a:cubicBezTo>
                      <a:pt x="14" y="12"/>
                      <a:pt x="14" y="12"/>
                      <a:pt x="14" y="12"/>
                    </a:cubicBezTo>
                    <a:cubicBezTo>
                      <a:pt x="14" y="12"/>
                      <a:pt x="12" y="12"/>
                      <a:pt x="11" y="12"/>
                    </a:cubicBezTo>
                    <a:cubicBezTo>
                      <a:pt x="11" y="12"/>
                      <a:pt x="11" y="12"/>
                      <a:pt x="11" y="12"/>
                    </a:cubicBezTo>
                    <a:cubicBezTo>
                      <a:pt x="10" y="11"/>
                      <a:pt x="9" y="9"/>
                      <a:pt x="9" y="8"/>
                    </a:cubicBezTo>
                    <a:cubicBezTo>
                      <a:pt x="9" y="6"/>
                      <a:pt x="7" y="5"/>
                      <a:pt x="6" y="4"/>
                    </a:cubicBezTo>
                    <a:cubicBezTo>
                      <a:pt x="4" y="3"/>
                      <a:pt x="2" y="1"/>
                      <a:pt x="1" y="0"/>
                    </a:cubicBezTo>
                    <a:cubicBezTo>
                      <a:pt x="1" y="0"/>
                      <a:pt x="1" y="0"/>
                      <a:pt x="1" y="0"/>
                    </a:cubicBezTo>
                    <a:cubicBezTo>
                      <a:pt x="0" y="0"/>
                      <a:pt x="0" y="0"/>
                      <a:pt x="0"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7" name="Freeform 79"/>
              <p:cNvSpPr>
                <a:spLocks/>
              </p:cNvSpPr>
              <p:nvPr/>
            </p:nvSpPr>
            <p:spPr bwMode="auto">
              <a:xfrm>
                <a:off x="2943225" y="4640263"/>
                <a:ext cx="2352675" cy="1992313"/>
              </a:xfrm>
              <a:custGeom>
                <a:avLst/>
                <a:gdLst>
                  <a:gd name="T0" fmla="*/ 385 w 626"/>
                  <a:gd name="T1" fmla="*/ 3 h 529"/>
                  <a:gd name="T2" fmla="*/ 362 w 626"/>
                  <a:gd name="T3" fmla="*/ 21 h 529"/>
                  <a:gd name="T4" fmla="*/ 343 w 626"/>
                  <a:gd name="T5" fmla="*/ 3 h 529"/>
                  <a:gd name="T6" fmla="*/ 326 w 626"/>
                  <a:gd name="T7" fmla="*/ 36 h 529"/>
                  <a:gd name="T8" fmla="*/ 278 w 626"/>
                  <a:gd name="T9" fmla="*/ 62 h 529"/>
                  <a:gd name="T10" fmla="*/ 251 w 626"/>
                  <a:gd name="T11" fmla="*/ 64 h 529"/>
                  <a:gd name="T12" fmla="*/ 204 w 626"/>
                  <a:gd name="T13" fmla="*/ 75 h 529"/>
                  <a:gd name="T14" fmla="*/ 185 w 626"/>
                  <a:gd name="T15" fmla="*/ 82 h 529"/>
                  <a:gd name="T16" fmla="*/ 116 w 626"/>
                  <a:gd name="T17" fmla="*/ 121 h 529"/>
                  <a:gd name="T18" fmla="*/ 54 w 626"/>
                  <a:gd name="T19" fmla="*/ 147 h 529"/>
                  <a:gd name="T20" fmla="*/ 5 w 626"/>
                  <a:gd name="T21" fmla="*/ 202 h 529"/>
                  <a:gd name="T22" fmla="*/ 19 w 626"/>
                  <a:gd name="T23" fmla="*/ 209 h 529"/>
                  <a:gd name="T24" fmla="*/ 21 w 626"/>
                  <a:gd name="T25" fmla="*/ 221 h 529"/>
                  <a:gd name="T26" fmla="*/ 11 w 626"/>
                  <a:gd name="T27" fmla="*/ 243 h 529"/>
                  <a:gd name="T28" fmla="*/ 25 w 626"/>
                  <a:gd name="T29" fmla="*/ 259 h 529"/>
                  <a:gd name="T30" fmla="*/ 48 w 626"/>
                  <a:gd name="T31" fmla="*/ 239 h 529"/>
                  <a:gd name="T32" fmla="*/ 55 w 626"/>
                  <a:gd name="T33" fmla="*/ 246 h 529"/>
                  <a:gd name="T34" fmla="*/ 77 w 626"/>
                  <a:gd name="T35" fmla="*/ 221 h 529"/>
                  <a:gd name="T36" fmla="*/ 116 w 626"/>
                  <a:gd name="T37" fmla="*/ 192 h 529"/>
                  <a:gd name="T38" fmla="*/ 166 w 626"/>
                  <a:gd name="T39" fmla="*/ 187 h 529"/>
                  <a:gd name="T40" fmla="*/ 202 w 626"/>
                  <a:gd name="T41" fmla="*/ 199 h 529"/>
                  <a:gd name="T42" fmla="*/ 194 w 626"/>
                  <a:gd name="T43" fmla="*/ 208 h 529"/>
                  <a:gd name="T44" fmla="*/ 226 w 626"/>
                  <a:gd name="T45" fmla="*/ 259 h 529"/>
                  <a:gd name="T46" fmla="*/ 255 w 626"/>
                  <a:gd name="T47" fmla="*/ 276 h 529"/>
                  <a:gd name="T48" fmla="*/ 251 w 626"/>
                  <a:gd name="T49" fmla="*/ 265 h 529"/>
                  <a:gd name="T50" fmla="*/ 283 w 626"/>
                  <a:gd name="T51" fmla="*/ 269 h 529"/>
                  <a:gd name="T52" fmla="*/ 311 w 626"/>
                  <a:gd name="T53" fmla="*/ 284 h 529"/>
                  <a:gd name="T54" fmla="*/ 354 w 626"/>
                  <a:gd name="T55" fmla="*/ 278 h 529"/>
                  <a:gd name="T56" fmla="*/ 391 w 626"/>
                  <a:gd name="T57" fmla="*/ 282 h 529"/>
                  <a:gd name="T58" fmla="*/ 416 w 626"/>
                  <a:gd name="T59" fmla="*/ 276 h 529"/>
                  <a:gd name="T60" fmla="*/ 424 w 626"/>
                  <a:gd name="T61" fmla="*/ 347 h 529"/>
                  <a:gd name="T62" fmla="*/ 444 w 626"/>
                  <a:gd name="T63" fmla="*/ 460 h 529"/>
                  <a:gd name="T64" fmla="*/ 450 w 626"/>
                  <a:gd name="T65" fmla="*/ 516 h 529"/>
                  <a:gd name="T66" fmla="*/ 480 w 626"/>
                  <a:gd name="T67" fmla="*/ 523 h 529"/>
                  <a:gd name="T68" fmla="*/ 475 w 626"/>
                  <a:gd name="T69" fmla="*/ 476 h 529"/>
                  <a:gd name="T70" fmla="*/ 495 w 626"/>
                  <a:gd name="T71" fmla="*/ 451 h 529"/>
                  <a:gd name="T72" fmla="*/ 557 w 626"/>
                  <a:gd name="T73" fmla="*/ 387 h 529"/>
                  <a:gd name="T74" fmla="*/ 608 w 626"/>
                  <a:gd name="T75" fmla="*/ 311 h 529"/>
                  <a:gd name="T76" fmla="*/ 618 w 626"/>
                  <a:gd name="T77" fmla="*/ 279 h 529"/>
                  <a:gd name="T78" fmla="*/ 591 w 626"/>
                  <a:gd name="T79" fmla="*/ 273 h 529"/>
                  <a:gd name="T80" fmla="*/ 560 w 626"/>
                  <a:gd name="T81" fmla="*/ 276 h 529"/>
                  <a:gd name="T82" fmla="*/ 526 w 626"/>
                  <a:gd name="T83" fmla="*/ 256 h 529"/>
                  <a:gd name="T84" fmla="*/ 472 w 626"/>
                  <a:gd name="T85" fmla="*/ 252 h 529"/>
                  <a:gd name="T86" fmla="*/ 452 w 626"/>
                  <a:gd name="T87" fmla="*/ 255 h 529"/>
                  <a:gd name="T88" fmla="*/ 419 w 626"/>
                  <a:gd name="T89" fmla="*/ 271 h 529"/>
                  <a:gd name="T90" fmla="*/ 392 w 626"/>
                  <a:gd name="T91" fmla="*/ 257 h 529"/>
                  <a:gd name="T92" fmla="*/ 376 w 626"/>
                  <a:gd name="T93" fmla="*/ 242 h 529"/>
                  <a:gd name="T94" fmla="*/ 330 w 626"/>
                  <a:gd name="T95" fmla="*/ 256 h 529"/>
                  <a:gd name="T96" fmla="*/ 363 w 626"/>
                  <a:gd name="T97" fmla="*/ 217 h 529"/>
                  <a:gd name="T98" fmla="*/ 392 w 626"/>
                  <a:gd name="T99" fmla="*/ 203 h 529"/>
                  <a:gd name="T100" fmla="*/ 405 w 626"/>
                  <a:gd name="T101" fmla="*/ 197 h 529"/>
                  <a:gd name="T102" fmla="*/ 456 w 626"/>
                  <a:gd name="T103" fmla="*/ 131 h 529"/>
                  <a:gd name="T104" fmla="*/ 475 w 626"/>
                  <a:gd name="T105" fmla="*/ 85 h 529"/>
                  <a:gd name="T106" fmla="*/ 505 w 626"/>
                  <a:gd name="T107" fmla="*/ 52 h 529"/>
                  <a:gd name="T108" fmla="*/ 459 w 626"/>
                  <a:gd name="T109" fmla="*/ 39 h 529"/>
                  <a:gd name="T110" fmla="*/ 420 w 626"/>
                  <a:gd name="T111" fmla="*/ 37 h 529"/>
                  <a:gd name="T112" fmla="*/ 416 w 626"/>
                  <a:gd name="T113" fmla="*/ 90 h 529"/>
                  <a:gd name="T114" fmla="*/ 387 w 626"/>
                  <a:gd name="T115" fmla="*/ 89 h 529"/>
                  <a:gd name="T116" fmla="*/ 362 w 626"/>
                  <a:gd name="T117" fmla="*/ 89 h 529"/>
                  <a:gd name="T118" fmla="*/ 351 w 626"/>
                  <a:gd name="T119" fmla="*/ 63 h 529"/>
                  <a:gd name="T120" fmla="*/ 368 w 626"/>
                  <a:gd name="T121" fmla="*/ 34 h 529"/>
                  <a:gd name="T122" fmla="*/ 394 w 626"/>
                  <a:gd name="T123" fmla="*/ 22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26" h="529">
                    <a:moveTo>
                      <a:pt x="403" y="0"/>
                    </a:moveTo>
                    <a:cubicBezTo>
                      <a:pt x="403" y="0"/>
                      <a:pt x="402" y="0"/>
                      <a:pt x="402" y="0"/>
                    </a:cubicBezTo>
                    <a:cubicBezTo>
                      <a:pt x="402" y="0"/>
                      <a:pt x="402" y="0"/>
                      <a:pt x="402" y="0"/>
                    </a:cubicBezTo>
                    <a:cubicBezTo>
                      <a:pt x="401" y="1"/>
                      <a:pt x="401" y="1"/>
                      <a:pt x="401" y="1"/>
                    </a:cubicBezTo>
                    <a:cubicBezTo>
                      <a:pt x="401" y="1"/>
                      <a:pt x="400" y="1"/>
                      <a:pt x="400" y="1"/>
                    </a:cubicBezTo>
                    <a:cubicBezTo>
                      <a:pt x="398" y="1"/>
                      <a:pt x="396" y="0"/>
                      <a:pt x="394" y="0"/>
                    </a:cubicBezTo>
                    <a:cubicBezTo>
                      <a:pt x="394" y="0"/>
                      <a:pt x="394" y="0"/>
                      <a:pt x="394" y="0"/>
                    </a:cubicBezTo>
                    <a:cubicBezTo>
                      <a:pt x="393" y="0"/>
                      <a:pt x="390" y="1"/>
                      <a:pt x="388" y="2"/>
                    </a:cubicBezTo>
                    <a:cubicBezTo>
                      <a:pt x="386" y="2"/>
                      <a:pt x="385" y="3"/>
                      <a:pt x="385" y="3"/>
                    </a:cubicBezTo>
                    <a:cubicBezTo>
                      <a:pt x="383" y="4"/>
                      <a:pt x="386" y="7"/>
                      <a:pt x="385" y="9"/>
                    </a:cubicBezTo>
                    <a:cubicBezTo>
                      <a:pt x="385" y="10"/>
                      <a:pt x="381" y="15"/>
                      <a:pt x="381" y="18"/>
                    </a:cubicBezTo>
                    <a:cubicBezTo>
                      <a:pt x="380" y="19"/>
                      <a:pt x="379" y="20"/>
                      <a:pt x="377" y="21"/>
                    </a:cubicBezTo>
                    <a:cubicBezTo>
                      <a:pt x="376" y="21"/>
                      <a:pt x="374" y="22"/>
                      <a:pt x="373" y="22"/>
                    </a:cubicBezTo>
                    <a:cubicBezTo>
                      <a:pt x="373" y="22"/>
                      <a:pt x="372" y="22"/>
                      <a:pt x="372" y="21"/>
                    </a:cubicBezTo>
                    <a:cubicBezTo>
                      <a:pt x="370" y="21"/>
                      <a:pt x="372" y="18"/>
                      <a:pt x="373" y="15"/>
                    </a:cubicBezTo>
                    <a:cubicBezTo>
                      <a:pt x="375" y="12"/>
                      <a:pt x="371" y="12"/>
                      <a:pt x="368" y="12"/>
                    </a:cubicBezTo>
                    <a:cubicBezTo>
                      <a:pt x="368" y="12"/>
                      <a:pt x="368" y="12"/>
                      <a:pt x="368" y="12"/>
                    </a:cubicBezTo>
                    <a:cubicBezTo>
                      <a:pt x="365" y="13"/>
                      <a:pt x="364" y="20"/>
                      <a:pt x="362" y="21"/>
                    </a:cubicBezTo>
                    <a:cubicBezTo>
                      <a:pt x="362" y="21"/>
                      <a:pt x="362" y="21"/>
                      <a:pt x="362" y="21"/>
                    </a:cubicBezTo>
                    <a:cubicBezTo>
                      <a:pt x="362" y="22"/>
                      <a:pt x="362" y="22"/>
                      <a:pt x="362" y="22"/>
                    </a:cubicBezTo>
                    <a:cubicBezTo>
                      <a:pt x="361" y="22"/>
                      <a:pt x="361" y="18"/>
                      <a:pt x="362" y="15"/>
                    </a:cubicBezTo>
                    <a:cubicBezTo>
                      <a:pt x="362" y="14"/>
                      <a:pt x="362" y="13"/>
                      <a:pt x="360" y="13"/>
                    </a:cubicBezTo>
                    <a:cubicBezTo>
                      <a:pt x="359" y="13"/>
                      <a:pt x="357" y="14"/>
                      <a:pt x="355" y="14"/>
                    </a:cubicBezTo>
                    <a:cubicBezTo>
                      <a:pt x="355" y="14"/>
                      <a:pt x="354" y="14"/>
                      <a:pt x="354" y="14"/>
                    </a:cubicBezTo>
                    <a:cubicBezTo>
                      <a:pt x="351" y="14"/>
                      <a:pt x="353" y="9"/>
                      <a:pt x="352" y="7"/>
                    </a:cubicBezTo>
                    <a:cubicBezTo>
                      <a:pt x="351" y="6"/>
                      <a:pt x="346" y="4"/>
                      <a:pt x="344" y="3"/>
                    </a:cubicBezTo>
                    <a:cubicBezTo>
                      <a:pt x="344" y="3"/>
                      <a:pt x="344" y="3"/>
                      <a:pt x="343" y="3"/>
                    </a:cubicBezTo>
                    <a:cubicBezTo>
                      <a:pt x="343" y="3"/>
                      <a:pt x="343" y="3"/>
                      <a:pt x="342" y="3"/>
                    </a:cubicBezTo>
                    <a:cubicBezTo>
                      <a:pt x="340" y="4"/>
                      <a:pt x="335" y="10"/>
                      <a:pt x="333" y="12"/>
                    </a:cubicBezTo>
                    <a:cubicBezTo>
                      <a:pt x="330" y="15"/>
                      <a:pt x="335" y="19"/>
                      <a:pt x="339" y="20"/>
                    </a:cubicBezTo>
                    <a:cubicBezTo>
                      <a:pt x="342" y="21"/>
                      <a:pt x="346" y="24"/>
                      <a:pt x="343" y="26"/>
                    </a:cubicBezTo>
                    <a:cubicBezTo>
                      <a:pt x="340" y="28"/>
                      <a:pt x="338" y="31"/>
                      <a:pt x="338" y="34"/>
                    </a:cubicBezTo>
                    <a:cubicBezTo>
                      <a:pt x="337" y="35"/>
                      <a:pt x="337" y="35"/>
                      <a:pt x="336" y="36"/>
                    </a:cubicBezTo>
                    <a:cubicBezTo>
                      <a:pt x="334" y="36"/>
                      <a:pt x="330" y="37"/>
                      <a:pt x="328" y="37"/>
                    </a:cubicBezTo>
                    <a:cubicBezTo>
                      <a:pt x="327" y="37"/>
                      <a:pt x="326" y="37"/>
                      <a:pt x="326" y="36"/>
                    </a:cubicBezTo>
                    <a:cubicBezTo>
                      <a:pt x="326" y="36"/>
                      <a:pt x="326" y="36"/>
                      <a:pt x="326" y="36"/>
                    </a:cubicBezTo>
                    <a:cubicBezTo>
                      <a:pt x="325" y="36"/>
                      <a:pt x="324" y="37"/>
                      <a:pt x="324" y="37"/>
                    </a:cubicBezTo>
                    <a:cubicBezTo>
                      <a:pt x="322" y="38"/>
                      <a:pt x="319" y="40"/>
                      <a:pt x="317" y="40"/>
                    </a:cubicBezTo>
                    <a:cubicBezTo>
                      <a:pt x="315" y="41"/>
                      <a:pt x="309" y="44"/>
                      <a:pt x="307" y="45"/>
                    </a:cubicBezTo>
                    <a:cubicBezTo>
                      <a:pt x="306" y="45"/>
                      <a:pt x="306" y="46"/>
                      <a:pt x="306" y="46"/>
                    </a:cubicBezTo>
                    <a:cubicBezTo>
                      <a:pt x="304" y="46"/>
                      <a:pt x="292" y="48"/>
                      <a:pt x="287" y="50"/>
                    </a:cubicBezTo>
                    <a:cubicBezTo>
                      <a:pt x="286" y="51"/>
                      <a:pt x="286" y="51"/>
                      <a:pt x="286" y="51"/>
                    </a:cubicBezTo>
                    <a:cubicBezTo>
                      <a:pt x="283" y="53"/>
                      <a:pt x="283" y="57"/>
                      <a:pt x="281" y="60"/>
                    </a:cubicBezTo>
                    <a:cubicBezTo>
                      <a:pt x="280" y="61"/>
                      <a:pt x="280" y="62"/>
                      <a:pt x="279" y="62"/>
                    </a:cubicBezTo>
                    <a:cubicBezTo>
                      <a:pt x="279" y="62"/>
                      <a:pt x="279" y="62"/>
                      <a:pt x="278" y="62"/>
                    </a:cubicBezTo>
                    <a:cubicBezTo>
                      <a:pt x="278" y="62"/>
                      <a:pt x="278" y="62"/>
                      <a:pt x="277" y="61"/>
                    </a:cubicBezTo>
                    <a:cubicBezTo>
                      <a:pt x="277" y="60"/>
                      <a:pt x="276" y="60"/>
                      <a:pt x="275" y="60"/>
                    </a:cubicBezTo>
                    <a:cubicBezTo>
                      <a:pt x="272" y="60"/>
                      <a:pt x="266" y="63"/>
                      <a:pt x="263" y="64"/>
                    </a:cubicBezTo>
                    <a:cubicBezTo>
                      <a:pt x="263" y="64"/>
                      <a:pt x="262" y="64"/>
                      <a:pt x="262" y="64"/>
                    </a:cubicBezTo>
                    <a:cubicBezTo>
                      <a:pt x="260" y="65"/>
                      <a:pt x="258" y="66"/>
                      <a:pt x="255" y="67"/>
                    </a:cubicBezTo>
                    <a:cubicBezTo>
                      <a:pt x="253" y="69"/>
                      <a:pt x="250" y="70"/>
                      <a:pt x="248" y="71"/>
                    </a:cubicBezTo>
                    <a:cubicBezTo>
                      <a:pt x="247" y="72"/>
                      <a:pt x="246" y="72"/>
                      <a:pt x="246" y="72"/>
                    </a:cubicBezTo>
                    <a:cubicBezTo>
                      <a:pt x="245" y="72"/>
                      <a:pt x="245" y="72"/>
                      <a:pt x="245" y="72"/>
                    </a:cubicBezTo>
                    <a:cubicBezTo>
                      <a:pt x="243" y="72"/>
                      <a:pt x="251" y="65"/>
                      <a:pt x="251" y="64"/>
                    </a:cubicBezTo>
                    <a:cubicBezTo>
                      <a:pt x="251" y="64"/>
                      <a:pt x="250" y="64"/>
                      <a:pt x="250" y="64"/>
                    </a:cubicBezTo>
                    <a:cubicBezTo>
                      <a:pt x="248" y="64"/>
                      <a:pt x="244" y="65"/>
                      <a:pt x="241" y="66"/>
                    </a:cubicBezTo>
                    <a:cubicBezTo>
                      <a:pt x="240" y="67"/>
                      <a:pt x="239" y="67"/>
                      <a:pt x="239" y="68"/>
                    </a:cubicBezTo>
                    <a:cubicBezTo>
                      <a:pt x="238" y="68"/>
                      <a:pt x="238" y="68"/>
                      <a:pt x="238" y="69"/>
                    </a:cubicBezTo>
                    <a:cubicBezTo>
                      <a:pt x="236" y="69"/>
                      <a:pt x="232" y="70"/>
                      <a:pt x="230" y="70"/>
                    </a:cubicBezTo>
                    <a:cubicBezTo>
                      <a:pt x="229" y="70"/>
                      <a:pt x="228" y="70"/>
                      <a:pt x="228" y="70"/>
                    </a:cubicBezTo>
                    <a:cubicBezTo>
                      <a:pt x="227" y="69"/>
                      <a:pt x="226" y="69"/>
                      <a:pt x="225" y="69"/>
                    </a:cubicBezTo>
                    <a:cubicBezTo>
                      <a:pt x="222" y="69"/>
                      <a:pt x="219" y="70"/>
                      <a:pt x="217" y="71"/>
                    </a:cubicBezTo>
                    <a:cubicBezTo>
                      <a:pt x="214" y="72"/>
                      <a:pt x="206" y="75"/>
                      <a:pt x="204" y="75"/>
                    </a:cubicBezTo>
                    <a:cubicBezTo>
                      <a:pt x="204" y="75"/>
                      <a:pt x="203" y="75"/>
                      <a:pt x="203" y="75"/>
                    </a:cubicBezTo>
                    <a:cubicBezTo>
                      <a:pt x="203" y="75"/>
                      <a:pt x="203" y="75"/>
                      <a:pt x="203" y="75"/>
                    </a:cubicBezTo>
                    <a:cubicBezTo>
                      <a:pt x="203" y="75"/>
                      <a:pt x="203" y="75"/>
                      <a:pt x="202" y="75"/>
                    </a:cubicBezTo>
                    <a:cubicBezTo>
                      <a:pt x="200" y="76"/>
                      <a:pt x="196" y="81"/>
                      <a:pt x="195" y="82"/>
                    </a:cubicBezTo>
                    <a:cubicBezTo>
                      <a:pt x="194" y="82"/>
                      <a:pt x="194" y="82"/>
                      <a:pt x="194" y="82"/>
                    </a:cubicBezTo>
                    <a:cubicBezTo>
                      <a:pt x="193" y="82"/>
                      <a:pt x="192" y="82"/>
                      <a:pt x="191" y="82"/>
                    </a:cubicBezTo>
                    <a:cubicBezTo>
                      <a:pt x="190" y="81"/>
                      <a:pt x="189" y="81"/>
                      <a:pt x="188" y="81"/>
                    </a:cubicBezTo>
                    <a:cubicBezTo>
                      <a:pt x="187" y="81"/>
                      <a:pt x="187" y="81"/>
                      <a:pt x="186" y="81"/>
                    </a:cubicBezTo>
                    <a:cubicBezTo>
                      <a:pt x="185" y="82"/>
                      <a:pt x="185" y="82"/>
                      <a:pt x="185" y="82"/>
                    </a:cubicBezTo>
                    <a:cubicBezTo>
                      <a:pt x="184" y="84"/>
                      <a:pt x="180" y="86"/>
                      <a:pt x="178" y="88"/>
                    </a:cubicBezTo>
                    <a:cubicBezTo>
                      <a:pt x="176" y="88"/>
                      <a:pt x="175" y="89"/>
                      <a:pt x="174" y="89"/>
                    </a:cubicBezTo>
                    <a:cubicBezTo>
                      <a:pt x="174" y="89"/>
                      <a:pt x="174" y="89"/>
                      <a:pt x="174" y="89"/>
                    </a:cubicBezTo>
                    <a:cubicBezTo>
                      <a:pt x="171" y="90"/>
                      <a:pt x="163" y="97"/>
                      <a:pt x="159" y="101"/>
                    </a:cubicBezTo>
                    <a:cubicBezTo>
                      <a:pt x="155" y="106"/>
                      <a:pt x="146" y="112"/>
                      <a:pt x="142" y="113"/>
                    </a:cubicBezTo>
                    <a:cubicBezTo>
                      <a:pt x="139" y="115"/>
                      <a:pt x="128" y="118"/>
                      <a:pt x="124" y="118"/>
                    </a:cubicBezTo>
                    <a:cubicBezTo>
                      <a:pt x="124" y="118"/>
                      <a:pt x="124" y="118"/>
                      <a:pt x="124" y="118"/>
                    </a:cubicBezTo>
                    <a:cubicBezTo>
                      <a:pt x="124" y="118"/>
                      <a:pt x="124" y="118"/>
                      <a:pt x="123" y="118"/>
                    </a:cubicBezTo>
                    <a:cubicBezTo>
                      <a:pt x="121" y="118"/>
                      <a:pt x="118" y="119"/>
                      <a:pt x="116" y="121"/>
                    </a:cubicBezTo>
                    <a:cubicBezTo>
                      <a:pt x="114" y="121"/>
                      <a:pt x="113" y="122"/>
                      <a:pt x="112" y="123"/>
                    </a:cubicBezTo>
                    <a:cubicBezTo>
                      <a:pt x="111" y="124"/>
                      <a:pt x="110" y="124"/>
                      <a:pt x="110" y="125"/>
                    </a:cubicBezTo>
                    <a:cubicBezTo>
                      <a:pt x="107" y="126"/>
                      <a:pt x="104" y="127"/>
                      <a:pt x="103" y="127"/>
                    </a:cubicBezTo>
                    <a:cubicBezTo>
                      <a:pt x="101" y="127"/>
                      <a:pt x="82" y="136"/>
                      <a:pt x="81" y="136"/>
                    </a:cubicBezTo>
                    <a:cubicBezTo>
                      <a:pt x="79" y="137"/>
                      <a:pt x="73" y="139"/>
                      <a:pt x="70" y="141"/>
                    </a:cubicBezTo>
                    <a:cubicBezTo>
                      <a:pt x="68" y="142"/>
                      <a:pt x="59" y="146"/>
                      <a:pt x="57" y="146"/>
                    </a:cubicBezTo>
                    <a:cubicBezTo>
                      <a:pt x="57" y="146"/>
                      <a:pt x="57" y="146"/>
                      <a:pt x="57" y="146"/>
                    </a:cubicBezTo>
                    <a:cubicBezTo>
                      <a:pt x="57" y="146"/>
                      <a:pt x="57" y="146"/>
                      <a:pt x="57" y="146"/>
                    </a:cubicBezTo>
                    <a:cubicBezTo>
                      <a:pt x="56" y="146"/>
                      <a:pt x="55" y="146"/>
                      <a:pt x="54" y="147"/>
                    </a:cubicBezTo>
                    <a:cubicBezTo>
                      <a:pt x="51" y="149"/>
                      <a:pt x="47" y="151"/>
                      <a:pt x="47" y="152"/>
                    </a:cubicBezTo>
                    <a:cubicBezTo>
                      <a:pt x="45" y="154"/>
                      <a:pt x="38" y="160"/>
                      <a:pt x="36" y="162"/>
                    </a:cubicBezTo>
                    <a:cubicBezTo>
                      <a:pt x="34" y="164"/>
                      <a:pt x="29" y="168"/>
                      <a:pt x="27" y="170"/>
                    </a:cubicBezTo>
                    <a:cubicBezTo>
                      <a:pt x="24" y="171"/>
                      <a:pt x="20" y="182"/>
                      <a:pt x="17" y="186"/>
                    </a:cubicBezTo>
                    <a:cubicBezTo>
                      <a:pt x="16" y="188"/>
                      <a:pt x="14" y="190"/>
                      <a:pt x="12" y="192"/>
                    </a:cubicBezTo>
                    <a:cubicBezTo>
                      <a:pt x="11" y="193"/>
                      <a:pt x="9" y="194"/>
                      <a:pt x="8" y="195"/>
                    </a:cubicBezTo>
                    <a:cubicBezTo>
                      <a:pt x="8" y="195"/>
                      <a:pt x="8" y="195"/>
                      <a:pt x="8" y="195"/>
                    </a:cubicBezTo>
                    <a:cubicBezTo>
                      <a:pt x="8" y="195"/>
                      <a:pt x="5" y="201"/>
                      <a:pt x="5" y="202"/>
                    </a:cubicBezTo>
                    <a:cubicBezTo>
                      <a:pt x="5" y="202"/>
                      <a:pt x="5" y="202"/>
                      <a:pt x="5" y="202"/>
                    </a:cubicBezTo>
                    <a:cubicBezTo>
                      <a:pt x="7" y="202"/>
                      <a:pt x="9" y="201"/>
                      <a:pt x="11" y="201"/>
                    </a:cubicBezTo>
                    <a:cubicBezTo>
                      <a:pt x="11" y="201"/>
                      <a:pt x="13" y="201"/>
                      <a:pt x="15" y="201"/>
                    </a:cubicBezTo>
                    <a:cubicBezTo>
                      <a:pt x="16" y="201"/>
                      <a:pt x="18" y="201"/>
                      <a:pt x="18" y="201"/>
                    </a:cubicBezTo>
                    <a:cubicBezTo>
                      <a:pt x="18" y="201"/>
                      <a:pt x="18" y="201"/>
                      <a:pt x="19" y="201"/>
                    </a:cubicBezTo>
                    <a:cubicBezTo>
                      <a:pt x="20" y="201"/>
                      <a:pt x="23" y="200"/>
                      <a:pt x="24" y="200"/>
                    </a:cubicBezTo>
                    <a:cubicBezTo>
                      <a:pt x="25" y="200"/>
                      <a:pt x="25" y="200"/>
                      <a:pt x="25" y="200"/>
                    </a:cubicBezTo>
                    <a:cubicBezTo>
                      <a:pt x="27" y="200"/>
                      <a:pt x="30" y="201"/>
                      <a:pt x="30" y="202"/>
                    </a:cubicBezTo>
                    <a:cubicBezTo>
                      <a:pt x="30" y="202"/>
                      <a:pt x="29" y="203"/>
                      <a:pt x="28" y="204"/>
                    </a:cubicBezTo>
                    <a:cubicBezTo>
                      <a:pt x="25" y="206"/>
                      <a:pt x="19" y="209"/>
                      <a:pt x="19" y="209"/>
                    </a:cubicBezTo>
                    <a:cubicBezTo>
                      <a:pt x="17" y="210"/>
                      <a:pt x="14" y="211"/>
                      <a:pt x="12" y="212"/>
                    </a:cubicBezTo>
                    <a:cubicBezTo>
                      <a:pt x="8" y="217"/>
                      <a:pt x="4" y="221"/>
                      <a:pt x="0" y="226"/>
                    </a:cubicBezTo>
                    <a:cubicBezTo>
                      <a:pt x="2" y="227"/>
                      <a:pt x="3" y="228"/>
                      <a:pt x="4" y="229"/>
                    </a:cubicBezTo>
                    <a:cubicBezTo>
                      <a:pt x="4" y="229"/>
                      <a:pt x="5" y="229"/>
                      <a:pt x="5" y="229"/>
                    </a:cubicBezTo>
                    <a:cubicBezTo>
                      <a:pt x="6" y="229"/>
                      <a:pt x="10" y="229"/>
                      <a:pt x="11" y="228"/>
                    </a:cubicBezTo>
                    <a:cubicBezTo>
                      <a:pt x="12" y="228"/>
                      <a:pt x="12" y="228"/>
                      <a:pt x="12" y="228"/>
                    </a:cubicBezTo>
                    <a:cubicBezTo>
                      <a:pt x="13" y="227"/>
                      <a:pt x="14" y="226"/>
                      <a:pt x="16" y="225"/>
                    </a:cubicBezTo>
                    <a:cubicBezTo>
                      <a:pt x="18" y="223"/>
                      <a:pt x="19" y="222"/>
                      <a:pt x="20" y="221"/>
                    </a:cubicBezTo>
                    <a:cubicBezTo>
                      <a:pt x="21" y="221"/>
                      <a:pt x="21" y="221"/>
                      <a:pt x="21" y="221"/>
                    </a:cubicBezTo>
                    <a:cubicBezTo>
                      <a:pt x="21" y="221"/>
                      <a:pt x="21" y="221"/>
                      <a:pt x="21" y="221"/>
                    </a:cubicBezTo>
                    <a:cubicBezTo>
                      <a:pt x="23" y="220"/>
                      <a:pt x="27" y="215"/>
                      <a:pt x="30" y="214"/>
                    </a:cubicBezTo>
                    <a:cubicBezTo>
                      <a:pt x="30" y="213"/>
                      <a:pt x="30" y="213"/>
                      <a:pt x="30" y="213"/>
                    </a:cubicBezTo>
                    <a:cubicBezTo>
                      <a:pt x="32" y="213"/>
                      <a:pt x="31" y="218"/>
                      <a:pt x="30" y="221"/>
                    </a:cubicBezTo>
                    <a:cubicBezTo>
                      <a:pt x="30" y="223"/>
                      <a:pt x="26" y="226"/>
                      <a:pt x="24" y="228"/>
                    </a:cubicBezTo>
                    <a:cubicBezTo>
                      <a:pt x="21" y="229"/>
                      <a:pt x="19" y="232"/>
                      <a:pt x="18" y="233"/>
                    </a:cubicBezTo>
                    <a:cubicBezTo>
                      <a:pt x="17" y="233"/>
                      <a:pt x="17" y="233"/>
                      <a:pt x="17" y="233"/>
                    </a:cubicBezTo>
                    <a:cubicBezTo>
                      <a:pt x="17" y="234"/>
                      <a:pt x="17" y="234"/>
                      <a:pt x="17" y="234"/>
                    </a:cubicBezTo>
                    <a:cubicBezTo>
                      <a:pt x="15" y="235"/>
                      <a:pt x="11" y="243"/>
                      <a:pt x="11" y="243"/>
                    </a:cubicBezTo>
                    <a:cubicBezTo>
                      <a:pt x="11" y="247"/>
                      <a:pt x="10" y="250"/>
                      <a:pt x="10" y="253"/>
                    </a:cubicBezTo>
                    <a:cubicBezTo>
                      <a:pt x="10" y="253"/>
                      <a:pt x="15" y="255"/>
                      <a:pt x="16" y="256"/>
                    </a:cubicBezTo>
                    <a:cubicBezTo>
                      <a:pt x="16" y="256"/>
                      <a:pt x="16" y="256"/>
                      <a:pt x="16" y="256"/>
                    </a:cubicBezTo>
                    <a:cubicBezTo>
                      <a:pt x="17" y="256"/>
                      <a:pt x="17" y="256"/>
                      <a:pt x="17" y="255"/>
                    </a:cubicBezTo>
                    <a:cubicBezTo>
                      <a:pt x="18" y="255"/>
                      <a:pt x="19" y="254"/>
                      <a:pt x="21" y="253"/>
                    </a:cubicBezTo>
                    <a:cubicBezTo>
                      <a:pt x="22" y="252"/>
                      <a:pt x="23" y="251"/>
                      <a:pt x="24" y="250"/>
                    </a:cubicBezTo>
                    <a:cubicBezTo>
                      <a:pt x="24" y="250"/>
                      <a:pt x="24" y="250"/>
                      <a:pt x="25" y="250"/>
                    </a:cubicBezTo>
                    <a:cubicBezTo>
                      <a:pt x="25" y="250"/>
                      <a:pt x="25" y="250"/>
                      <a:pt x="25" y="250"/>
                    </a:cubicBezTo>
                    <a:cubicBezTo>
                      <a:pt x="26" y="250"/>
                      <a:pt x="25" y="258"/>
                      <a:pt x="25" y="259"/>
                    </a:cubicBezTo>
                    <a:cubicBezTo>
                      <a:pt x="25" y="259"/>
                      <a:pt x="25" y="259"/>
                      <a:pt x="25" y="259"/>
                    </a:cubicBezTo>
                    <a:cubicBezTo>
                      <a:pt x="25" y="259"/>
                      <a:pt x="25" y="259"/>
                      <a:pt x="26" y="258"/>
                    </a:cubicBezTo>
                    <a:cubicBezTo>
                      <a:pt x="27" y="258"/>
                      <a:pt x="29" y="256"/>
                      <a:pt x="31" y="254"/>
                    </a:cubicBezTo>
                    <a:cubicBezTo>
                      <a:pt x="33" y="253"/>
                      <a:pt x="35" y="251"/>
                      <a:pt x="36" y="250"/>
                    </a:cubicBezTo>
                    <a:cubicBezTo>
                      <a:pt x="37" y="250"/>
                      <a:pt x="37" y="249"/>
                      <a:pt x="37" y="249"/>
                    </a:cubicBezTo>
                    <a:cubicBezTo>
                      <a:pt x="37" y="249"/>
                      <a:pt x="37" y="249"/>
                      <a:pt x="37" y="249"/>
                    </a:cubicBezTo>
                    <a:cubicBezTo>
                      <a:pt x="38" y="249"/>
                      <a:pt x="38" y="249"/>
                      <a:pt x="38" y="249"/>
                    </a:cubicBezTo>
                    <a:cubicBezTo>
                      <a:pt x="40" y="248"/>
                      <a:pt x="46" y="241"/>
                      <a:pt x="48" y="239"/>
                    </a:cubicBezTo>
                    <a:cubicBezTo>
                      <a:pt x="48" y="239"/>
                      <a:pt x="48" y="239"/>
                      <a:pt x="48" y="239"/>
                    </a:cubicBezTo>
                    <a:cubicBezTo>
                      <a:pt x="50" y="239"/>
                      <a:pt x="49" y="245"/>
                      <a:pt x="47" y="247"/>
                    </a:cubicBezTo>
                    <a:cubicBezTo>
                      <a:pt x="45" y="249"/>
                      <a:pt x="46" y="251"/>
                      <a:pt x="44" y="255"/>
                    </a:cubicBezTo>
                    <a:cubicBezTo>
                      <a:pt x="43" y="259"/>
                      <a:pt x="31" y="270"/>
                      <a:pt x="30" y="272"/>
                    </a:cubicBezTo>
                    <a:cubicBezTo>
                      <a:pt x="29" y="273"/>
                      <a:pt x="21" y="284"/>
                      <a:pt x="20" y="285"/>
                    </a:cubicBezTo>
                    <a:cubicBezTo>
                      <a:pt x="20" y="285"/>
                      <a:pt x="20" y="286"/>
                      <a:pt x="20" y="286"/>
                    </a:cubicBezTo>
                    <a:cubicBezTo>
                      <a:pt x="20" y="286"/>
                      <a:pt x="21" y="285"/>
                      <a:pt x="21" y="285"/>
                    </a:cubicBezTo>
                    <a:cubicBezTo>
                      <a:pt x="24" y="283"/>
                      <a:pt x="29" y="279"/>
                      <a:pt x="30" y="278"/>
                    </a:cubicBezTo>
                    <a:cubicBezTo>
                      <a:pt x="32" y="276"/>
                      <a:pt x="40" y="267"/>
                      <a:pt x="43" y="263"/>
                    </a:cubicBezTo>
                    <a:cubicBezTo>
                      <a:pt x="45" y="259"/>
                      <a:pt x="50" y="252"/>
                      <a:pt x="55" y="246"/>
                    </a:cubicBezTo>
                    <a:cubicBezTo>
                      <a:pt x="60" y="241"/>
                      <a:pt x="64" y="234"/>
                      <a:pt x="64" y="232"/>
                    </a:cubicBezTo>
                    <a:cubicBezTo>
                      <a:pt x="65" y="229"/>
                      <a:pt x="65" y="228"/>
                      <a:pt x="67" y="225"/>
                    </a:cubicBezTo>
                    <a:cubicBezTo>
                      <a:pt x="69" y="222"/>
                      <a:pt x="71" y="217"/>
                      <a:pt x="74" y="213"/>
                    </a:cubicBezTo>
                    <a:cubicBezTo>
                      <a:pt x="76" y="210"/>
                      <a:pt x="78" y="207"/>
                      <a:pt x="80" y="206"/>
                    </a:cubicBezTo>
                    <a:cubicBezTo>
                      <a:pt x="81" y="206"/>
                      <a:pt x="81" y="206"/>
                      <a:pt x="82" y="206"/>
                    </a:cubicBezTo>
                    <a:cubicBezTo>
                      <a:pt x="82" y="206"/>
                      <a:pt x="82" y="206"/>
                      <a:pt x="82" y="206"/>
                    </a:cubicBezTo>
                    <a:cubicBezTo>
                      <a:pt x="82" y="207"/>
                      <a:pt x="78" y="212"/>
                      <a:pt x="76" y="215"/>
                    </a:cubicBezTo>
                    <a:cubicBezTo>
                      <a:pt x="75" y="217"/>
                      <a:pt x="75" y="221"/>
                      <a:pt x="76" y="221"/>
                    </a:cubicBezTo>
                    <a:cubicBezTo>
                      <a:pt x="76" y="221"/>
                      <a:pt x="77" y="221"/>
                      <a:pt x="77" y="221"/>
                    </a:cubicBezTo>
                    <a:cubicBezTo>
                      <a:pt x="77" y="221"/>
                      <a:pt x="77" y="221"/>
                      <a:pt x="77" y="221"/>
                    </a:cubicBezTo>
                    <a:cubicBezTo>
                      <a:pt x="79" y="219"/>
                      <a:pt x="83" y="213"/>
                      <a:pt x="85" y="212"/>
                    </a:cubicBezTo>
                    <a:cubicBezTo>
                      <a:pt x="87" y="211"/>
                      <a:pt x="90" y="207"/>
                      <a:pt x="90" y="204"/>
                    </a:cubicBezTo>
                    <a:cubicBezTo>
                      <a:pt x="90" y="202"/>
                      <a:pt x="92" y="200"/>
                      <a:pt x="94" y="199"/>
                    </a:cubicBezTo>
                    <a:cubicBezTo>
                      <a:pt x="96" y="198"/>
                      <a:pt x="97" y="197"/>
                      <a:pt x="98" y="197"/>
                    </a:cubicBezTo>
                    <a:cubicBezTo>
                      <a:pt x="99" y="196"/>
                      <a:pt x="102" y="195"/>
                      <a:pt x="105" y="195"/>
                    </a:cubicBezTo>
                    <a:cubicBezTo>
                      <a:pt x="105" y="195"/>
                      <a:pt x="106" y="195"/>
                      <a:pt x="107" y="195"/>
                    </a:cubicBezTo>
                    <a:cubicBezTo>
                      <a:pt x="107" y="196"/>
                      <a:pt x="107" y="196"/>
                      <a:pt x="108" y="196"/>
                    </a:cubicBezTo>
                    <a:cubicBezTo>
                      <a:pt x="109" y="196"/>
                      <a:pt x="113" y="194"/>
                      <a:pt x="116" y="192"/>
                    </a:cubicBezTo>
                    <a:cubicBezTo>
                      <a:pt x="118" y="191"/>
                      <a:pt x="121" y="189"/>
                      <a:pt x="123" y="188"/>
                    </a:cubicBezTo>
                    <a:cubicBezTo>
                      <a:pt x="126" y="186"/>
                      <a:pt x="129" y="184"/>
                      <a:pt x="132" y="184"/>
                    </a:cubicBezTo>
                    <a:cubicBezTo>
                      <a:pt x="133" y="184"/>
                      <a:pt x="134" y="185"/>
                      <a:pt x="136" y="185"/>
                    </a:cubicBezTo>
                    <a:cubicBezTo>
                      <a:pt x="137" y="186"/>
                      <a:pt x="138" y="186"/>
                      <a:pt x="140" y="186"/>
                    </a:cubicBezTo>
                    <a:cubicBezTo>
                      <a:pt x="142" y="186"/>
                      <a:pt x="144" y="186"/>
                      <a:pt x="146" y="186"/>
                    </a:cubicBezTo>
                    <a:cubicBezTo>
                      <a:pt x="148" y="186"/>
                      <a:pt x="150" y="185"/>
                      <a:pt x="152" y="185"/>
                    </a:cubicBezTo>
                    <a:cubicBezTo>
                      <a:pt x="155" y="185"/>
                      <a:pt x="157" y="186"/>
                      <a:pt x="158" y="187"/>
                    </a:cubicBezTo>
                    <a:cubicBezTo>
                      <a:pt x="159" y="188"/>
                      <a:pt x="160" y="188"/>
                      <a:pt x="161" y="188"/>
                    </a:cubicBezTo>
                    <a:cubicBezTo>
                      <a:pt x="163" y="188"/>
                      <a:pt x="164" y="188"/>
                      <a:pt x="166" y="187"/>
                    </a:cubicBezTo>
                    <a:cubicBezTo>
                      <a:pt x="167" y="187"/>
                      <a:pt x="168" y="186"/>
                      <a:pt x="170" y="186"/>
                    </a:cubicBezTo>
                    <a:cubicBezTo>
                      <a:pt x="170" y="186"/>
                      <a:pt x="170" y="186"/>
                      <a:pt x="170" y="186"/>
                    </a:cubicBezTo>
                    <a:cubicBezTo>
                      <a:pt x="174" y="187"/>
                      <a:pt x="176" y="188"/>
                      <a:pt x="176" y="192"/>
                    </a:cubicBezTo>
                    <a:cubicBezTo>
                      <a:pt x="176" y="195"/>
                      <a:pt x="180" y="197"/>
                      <a:pt x="188" y="197"/>
                    </a:cubicBezTo>
                    <a:cubicBezTo>
                      <a:pt x="188" y="197"/>
                      <a:pt x="188" y="197"/>
                      <a:pt x="188" y="197"/>
                    </a:cubicBezTo>
                    <a:cubicBezTo>
                      <a:pt x="192" y="197"/>
                      <a:pt x="193" y="197"/>
                      <a:pt x="194" y="197"/>
                    </a:cubicBezTo>
                    <a:cubicBezTo>
                      <a:pt x="195" y="197"/>
                      <a:pt x="195" y="197"/>
                      <a:pt x="195" y="198"/>
                    </a:cubicBezTo>
                    <a:cubicBezTo>
                      <a:pt x="196" y="199"/>
                      <a:pt x="197" y="199"/>
                      <a:pt x="199" y="199"/>
                    </a:cubicBezTo>
                    <a:cubicBezTo>
                      <a:pt x="200" y="199"/>
                      <a:pt x="201" y="199"/>
                      <a:pt x="202" y="199"/>
                    </a:cubicBezTo>
                    <a:cubicBezTo>
                      <a:pt x="203" y="198"/>
                      <a:pt x="204" y="198"/>
                      <a:pt x="205" y="198"/>
                    </a:cubicBezTo>
                    <a:cubicBezTo>
                      <a:pt x="206" y="198"/>
                      <a:pt x="207" y="198"/>
                      <a:pt x="207" y="199"/>
                    </a:cubicBezTo>
                    <a:cubicBezTo>
                      <a:pt x="208" y="200"/>
                      <a:pt x="207" y="205"/>
                      <a:pt x="206" y="205"/>
                    </a:cubicBezTo>
                    <a:cubicBezTo>
                      <a:pt x="205" y="205"/>
                      <a:pt x="205" y="205"/>
                      <a:pt x="205" y="205"/>
                    </a:cubicBezTo>
                    <a:cubicBezTo>
                      <a:pt x="203" y="205"/>
                      <a:pt x="198" y="202"/>
                      <a:pt x="196" y="201"/>
                    </a:cubicBezTo>
                    <a:cubicBezTo>
                      <a:pt x="196" y="201"/>
                      <a:pt x="196" y="201"/>
                      <a:pt x="196" y="201"/>
                    </a:cubicBezTo>
                    <a:cubicBezTo>
                      <a:pt x="196" y="201"/>
                      <a:pt x="194" y="202"/>
                      <a:pt x="193" y="202"/>
                    </a:cubicBezTo>
                    <a:cubicBezTo>
                      <a:pt x="190" y="204"/>
                      <a:pt x="187" y="207"/>
                      <a:pt x="187" y="207"/>
                    </a:cubicBezTo>
                    <a:cubicBezTo>
                      <a:pt x="187" y="207"/>
                      <a:pt x="191" y="208"/>
                      <a:pt x="194" y="208"/>
                    </a:cubicBezTo>
                    <a:cubicBezTo>
                      <a:pt x="195" y="208"/>
                      <a:pt x="195" y="208"/>
                      <a:pt x="195" y="208"/>
                    </a:cubicBezTo>
                    <a:cubicBezTo>
                      <a:pt x="195" y="208"/>
                      <a:pt x="195" y="208"/>
                      <a:pt x="195" y="208"/>
                    </a:cubicBezTo>
                    <a:cubicBezTo>
                      <a:pt x="198" y="208"/>
                      <a:pt x="201" y="209"/>
                      <a:pt x="202" y="212"/>
                    </a:cubicBezTo>
                    <a:cubicBezTo>
                      <a:pt x="203" y="215"/>
                      <a:pt x="205" y="215"/>
                      <a:pt x="205" y="217"/>
                    </a:cubicBezTo>
                    <a:cubicBezTo>
                      <a:pt x="205" y="219"/>
                      <a:pt x="204" y="234"/>
                      <a:pt x="204" y="236"/>
                    </a:cubicBezTo>
                    <a:cubicBezTo>
                      <a:pt x="204" y="238"/>
                      <a:pt x="203" y="243"/>
                      <a:pt x="204" y="245"/>
                    </a:cubicBezTo>
                    <a:cubicBezTo>
                      <a:pt x="204" y="247"/>
                      <a:pt x="211" y="251"/>
                      <a:pt x="211" y="252"/>
                    </a:cubicBezTo>
                    <a:cubicBezTo>
                      <a:pt x="211" y="254"/>
                      <a:pt x="219" y="259"/>
                      <a:pt x="219" y="259"/>
                    </a:cubicBezTo>
                    <a:cubicBezTo>
                      <a:pt x="219" y="259"/>
                      <a:pt x="223" y="259"/>
                      <a:pt x="226" y="259"/>
                    </a:cubicBezTo>
                    <a:cubicBezTo>
                      <a:pt x="227" y="259"/>
                      <a:pt x="227" y="259"/>
                      <a:pt x="227" y="259"/>
                    </a:cubicBezTo>
                    <a:cubicBezTo>
                      <a:pt x="230" y="259"/>
                      <a:pt x="231" y="259"/>
                      <a:pt x="234" y="259"/>
                    </a:cubicBezTo>
                    <a:cubicBezTo>
                      <a:pt x="234" y="259"/>
                      <a:pt x="235" y="259"/>
                      <a:pt x="236" y="259"/>
                    </a:cubicBezTo>
                    <a:cubicBezTo>
                      <a:pt x="239" y="259"/>
                      <a:pt x="242" y="265"/>
                      <a:pt x="243" y="266"/>
                    </a:cubicBezTo>
                    <a:cubicBezTo>
                      <a:pt x="244" y="268"/>
                      <a:pt x="250" y="269"/>
                      <a:pt x="251" y="271"/>
                    </a:cubicBezTo>
                    <a:cubicBezTo>
                      <a:pt x="252" y="271"/>
                      <a:pt x="251" y="272"/>
                      <a:pt x="249" y="273"/>
                    </a:cubicBezTo>
                    <a:cubicBezTo>
                      <a:pt x="248" y="274"/>
                      <a:pt x="247" y="274"/>
                      <a:pt x="247" y="274"/>
                    </a:cubicBezTo>
                    <a:cubicBezTo>
                      <a:pt x="247" y="274"/>
                      <a:pt x="251" y="275"/>
                      <a:pt x="253" y="276"/>
                    </a:cubicBezTo>
                    <a:cubicBezTo>
                      <a:pt x="254" y="276"/>
                      <a:pt x="254" y="276"/>
                      <a:pt x="255" y="276"/>
                    </a:cubicBezTo>
                    <a:cubicBezTo>
                      <a:pt x="256" y="276"/>
                      <a:pt x="257" y="276"/>
                      <a:pt x="258" y="276"/>
                    </a:cubicBezTo>
                    <a:cubicBezTo>
                      <a:pt x="259" y="276"/>
                      <a:pt x="259" y="276"/>
                      <a:pt x="259" y="276"/>
                    </a:cubicBezTo>
                    <a:cubicBezTo>
                      <a:pt x="261" y="276"/>
                      <a:pt x="260" y="278"/>
                      <a:pt x="260" y="279"/>
                    </a:cubicBezTo>
                    <a:cubicBezTo>
                      <a:pt x="261" y="281"/>
                      <a:pt x="272" y="282"/>
                      <a:pt x="272" y="282"/>
                    </a:cubicBezTo>
                    <a:cubicBezTo>
                      <a:pt x="272" y="282"/>
                      <a:pt x="274" y="278"/>
                      <a:pt x="273" y="277"/>
                    </a:cubicBezTo>
                    <a:cubicBezTo>
                      <a:pt x="271" y="276"/>
                      <a:pt x="268" y="276"/>
                      <a:pt x="267" y="275"/>
                    </a:cubicBezTo>
                    <a:cubicBezTo>
                      <a:pt x="267" y="274"/>
                      <a:pt x="265" y="272"/>
                      <a:pt x="264" y="271"/>
                    </a:cubicBezTo>
                    <a:cubicBezTo>
                      <a:pt x="263" y="271"/>
                      <a:pt x="259" y="269"/>
                      <a:pt x="259" y="268"/>
                    </a:cubicBezTo>
                    <a:cubicBezTo>
                      <a:pt x="258" y="266"/>
                      <a:pt x="252" y="265"/>
                      <a:pt x="251" y="265"/>
                    </a:cubicBezTo>
                    <a:cubicBezTo>
                      <a:pt x="249" y="264"/>
                      <a:pt x="250" y="258"/>
                      <a:pt x="250" y="258"/>
                    </a:cubicBezTo>
                    <a:cubicBezTo>
                      <a:pt x="250" y="258"/>
                      <a:pt x="257" y="258"/>
                      <a:pt x="257" y="260"/>
                    </a:cubicBezTo>
                    <a:cubicBezTo>
                      <a:pt x="258" y="261"/>
                      <a:pt x="262" y="263"/>
                      <a:pt x="264" y="264"/>
                    </a:cubicBezTo>
                    <a:cubicBezTo>
                      <a:pt x="266" y="264"/>
                      <a:pt x="271" y="266"/>
                      <a:pt x="271" y="266"/>
                    </a:cubicBezTo>
                    <a:cubicBezTo>
                      <a:pt x="271" y="266"/>
                      <a:pt x="271" y="266"/>
                      <a:pt x="271" y="266"/>
                    </a:cubicBezTo>
                    <a:cubicBezTo>
                      <a:pt x="271" y="266"/>
                      <a:pt x="275" y="268"/>
                      <a:pt x="275" y="270"/>
                    </a:cubicBezTo>
                    <a:cubicBezTo>
                      <a:pt x="275" y="271"/>
                      <a:pt x="275" y="271"/>
                      <a:pt x="276" y="271"/>
                    </a:cubicBezTo>
                    <a:cubicBezTo>
                      <a:pt x="277" y="271"/>
                      <a:pt x="280" y="270"/>
                      <a:pt x="282" y="269"/>
                    </a:cubicBezTo>
                    <a:cubicBezTo>
                      <a:pt x="282" y="269"/>
                      <a:pt x="283" y="269"/>
                      <a:pt x="283" y="269"/>
                    </a:cubicBezTo>
                    <a:cubicBezTo>
                      <a:pt x="285" y="269"/>
                      <a:pt x="287" y="272"/>
                      <a:pt x="288" y="272"/>
                    </a:cubicBezTo>
                    <a:cubicBezTo>
                      <a:pt x="290" y="273"/>
                      <a:pt x="293" y="275"/>
                      <a:pt x="293" y="278"/>
                    </a:cubicBezTo>
                    <a:cubicBezTo>
                      <a:pt x="293" y="281"/>
                      <a:pt x="294" y="283"/>
                      <a:pt x="297" y="283"/>
                    </a:cubicBezTo>
                    <a:cubicBezTo>
                      <a:pt x="297" y="283"/>
                      <a:pt x="297" y="283"/>
                      <a:pt x="297" y="283"/>
                    </a:cubicBezTo>
                    <a:cubicBezTo>
                      <a:pt x="298" y="283"/>
                      <a:pt x="298" y="283"/>
                      <a:pt x="298" y="283"/>
                    </a:cubicBezTo>
                    <a:cubicBezTo>
                      <a:pt x="299" y="283"/>
                      <a:pt x="301" y="283"/>
                      <a:pt x="302" y="284"/>
                    </a:cubicBezTo>
                    <a:cubicBezTo>
                      <a:pt x="303" y="284"/>
                      <a:pt x="304" y="284"/>
                      <a:pt x="305" y="284"/>
                    </a:cubicBezTo>
                    <a:cubicBezTo>
                      <a:pt x="305" y="284"/>
                      <a:pt x="305" y="284"/>
                      <a:pt x="305" y="284"/>
                    </a:cubicBezTo>
                    <a:cubicBezTo>
                      <a:pt x="306" y="284"/>
                      <a:pt x="309" y="284"/>
                      <a:pt x="311" y="284"/>
                    </a:cubicBezTo>
                    <a:cubicBezTo>
                      <a:pt x="312" y="284"/>
                      <a:pt x="313" y="284"/>
                      <a:pt x="314" y="284"/>
                    </a:cubicBezTo>
                    <a:cubicBezTo>
                      <a:pt x="314" y="284"/>
                      <a:pt x="314" y="284"/>
                      <a:pt x="315" y="284"/>
                    </a:cubicBezTo>
                    <a:cubicBezTo>
                      <a:pt x="317" y="284"/>
                      <a:pt x="321" y="284"/>
                      <a:pt x="324" y="283"/>
                    </a:cubicBezTo>
                    <a:cubicBezTo>
                      <a:pt x="328" y="282"/>
                      <a:pt x="331" y="281"/>
                      <a:pt x="331" y="281"/>
                    </a:cubicBezTo>
                    <a:cubicBezTo>
                      <a:pt x="331" y="281"/>
                      <a:pt x="331" y="281"/>
                      <a:pt x="331" y="281"/>
                    </a:cubicBezTo>
                    <a:cubicBezTo>
                      <a:pt x="331" y="281"/>
                      <a:pt x="339" y="278"/>
                      <a:pt x="344" y="275"/>
                    </a:cubicBezTo>
                    <a:cubicBezTo>
                      <a:pt x="345" y="275"/>
                      <a:pt x="345" y="275"/>
                      <a:pt x="345" y="275"/>
                    </a:cubicBezTo>
                    <a:cubicBezTo>
                      <a:pt x="346" y="275"/>
                      <a:pt x="346" y="274"/>
                      <a:pt x="347" y="274"/>
                    </a:cubicBezTo>
                    <a:cubicBezTo>
                      <a:pt x="350" y="274"/>
                      <a:pt x="353" y="277"/>
                      <a:pt x="354" y="278"/>
                    </a:cubicBezTo>
                    <a:cubicBezTo>
                      <a:pt x="355" y="278"/>
                      <a:pt x="355" y="278"/>
                      <a:pt x="355" y="278"/>
                    </a:cubicBezTo>
                    <a:cubicBezTo>
                      <a:pt x="356" y="278"/>
                      <a:pt x="357" y="278"/>
                      <a:pt x="359" y="277"/>
                    </a:cubicBezTo>
                    <a:cubicBezTo>
                      <a:pt x="360" y="277"/>
                      <a:pt x="361" y="277"/>
                      <a:pt x="362" y="277"/>
                    </a:cubicBezTo>
                    <a:cubicBezTo>
                      <a:pt x="362" y="277"/>
                      <a:pt x="363" y="277"/>
                      <a:pt x="363" y="277"/>
                    </a:cubicBezTo>
                    <a:cubicBezTo>
                      <a:pt x="364" y="277"/>
                      <a:pt x="364" y="277"/>
                      <a:pt x="365" y="277"/>
                    </a:cubicBezTo>
                    <a:cubicBezTo>
                      <a:pt x="367" y="277"/>
                      <a:pt x="372" y="275"/>
                      <a:pt x="374" y="275"/>
                    </a:cubicBezTo>
                    <a:cubicBezTo>
                      <a:pt x="375" y="274"/>
                      <a:pt x="377" y="274"/>
                      <a:pt x="378" y="274"/>
                    </a:cubicBezTo>
                    <a:cubicBezTo>
                      <a:pt x="380" y="274"/>
                      <a:pt x="382" y="275"/>
                      <a:pt x="384" y="277"/>
                    </a:cubicBezTo>
                    <a:cubicBezTo>
                      <a:pt x="385" y="279"/>
                      <a:pt x="386" y="282"/>
                      <a:pt x="391" y="282"/>
                    </a:cubicBezTo>
                    <a:cubicBezTo>
                      <a:pt x="391" y="282"/>
                      <a:pt x="391" y="282"/>
                      <a:pt x="391" y="282"/>
                    </a:cubicBezTo>
                    <a:cubicBezTo>
                      <a:pt x="392" y="282"/>
                      <a:pt x="392" y="282"/>
                      <a:pt x="392" y="282"/>
                    </a:cubicBezTo>
                    <a:cubicBezTo>
                      <a:pt x="396" y="282"/>
                      <a:pt x="398" y="283"/>
                      <a:pt x="400" y="283"/>
                    </a:cubicBezTo>
                    <a:cubicBezTo>
                      <a:pt x="402" y="283"/>
                      <a:pt x="405" y="283"/>
                      <a:pt x="408" y="283"/>
                    </a:cubicBezTo>
                    <a:cubicBezTo>
                      <a:pt x="409" y="283"/>
                      <a:pt x="410" y="283"/>
                      <a:pt x="411" y="283"/>
                    </a:cubicBezTo>
                    <a:cubicBezTo>
                      <a:pt x="412" y="283"/>
                      <a:pt x="412" y="283"/>
                      <a:pt x="412" y="283"/>
                    </a:cubicBezTo>
                    <a:cubicBezTo>
                      <a:pt x="414" y="281"/>
                      <a:pt x="413" y="278"/>
                      <a:pt x="415" y="277"/>
                    </a:cubicBezTo>
                    <a:cubicBezTo>
                      <a:pt x="415" y="276"/>
                      <a:pt x="415" y="276"/>
                      <a:pt x="415" y="276"/>
                    </a:cubicBezTo>
                    <a:cubicBezTo>
                      <a:pt x="416" y="276"/>
                      <a:pt x="416" y="276"/>
                      <a:pt x="416" y="276"/>
                    </a:cubicBezTo>
                    <a:cubicBezTo>
                      <a:pt x="418" y="276"/>
                      <a:pt x="422" y="279"/>
                      <a:pt x="422" y="279"/>
                    </a:cubicBezTo>
                    <a:cubicBezTo>
                      <a:pt x="422" y="279"/>
                      <a:pt x="425" y="283"/>
                      <a:pt x="425" y="286"/>
                    </a:cubicBezTo>
                    <a:cubicBezTo>
                      <a:pt x="426" y="289"/>
                      <a:pt x="424" y="294"/>
                      <a:pt x="423" y="295"/>
                    </a:cubicBezTo>
                    <a:cubicBezTo>
                      <a:pt x="422" y="297"/>
                      <a:pt x="415" y="306"/>
                      <a:pt x="411" y="310"/>
                    </a:cubicBezTo>
                    <a:cubicBezTo>
                      <a:pt x="407" y="313"/>
                      <a:pt x="410" y="316"/>
                      <a:pt x="412" y="319"/>
                    </a:cubicBezTo>
                    <a:cubicBezTo>
                      <a:pt x="413" y="323"/>
                      <a:pt x="408" y="325"/>
                      <a:pt x="408" y="328"/>
                    </a:cubicBezTo>
                    <a:cubicBezTo>
                      <a:pt x="408" y="331"/>
                      <a:pt x="408" y="333"/>
                      <a:pt x="409" y="334"/>
                    </a:cubicBezTo>
                    <a:cubicBezTo>
                      <a:pt x="410" y="336"/>
                      <a:pt x="417" y="335"/>
                      <a:pt x="421" y="340"/>
                    </a:cubicBezTo>
                    <a:cubicBezTo>
                      <a:pt x="425" y="345"/>
                      <a:pt x="423" y="344"/>
                      <a:pt x="424" y="347"/>
                    </a:cubicBezTo>
                    <a:cubicBezTo>
                      <a:pt x="424" y="349"/>
                      <a:pt x="431" y="352"/>
                      <a:pt x="431" y="355"/>
                    </a:cubicBezTo>
                    <a:cubicBezTo>
                      <a:pt x="431" y="358"/>
                      <a:pt x="440" y="359"/>
                      <a:pt x="443" y="360"/>
                    </a:cubicBezTo>
                    <a:cubicBezTo>
                      <a:pt x="446" y="360"/>
                      <a:pt x="457" y="363"/>
                      <a:pt x="459" y="365"/>
                    </a:cubicBezTo>
                    <a:cubicBezTo>
                      <a:pt x="462" y="367"/>
                      <a:pt x="460" y="373"/>
                      <a:pt x="459" y="377"/>
                    </a:cubicBezTo>
                    <a:cubicBezTo>
                      <a:pt x="457" y="381"/>
                      <a:pt x="458" y="388"/>
                      <a:pt x="458" y="392"/>
                    </a:cubicBezTo>
                    <a:cubicBezTo>
                      <a:pt x="457" y="397"/>
                      <a:pt x="457" y="401"/>
                      <a:pt x="453" y="407"/>
                    </a:cubicBezTo>
                    <a:cubicBezTo>
                      <a:pt x="450" y="414"/>
                      <a:pt x="454" y="426"/>
                      <a:pt x="451" y="435"/>
                    </a:cubicBezTo>
                    <a:cubicBezTo>
                      <a:pt x="448" y="443"/>
                      <a:pt x="444" y="444"/>
                      <a:pt x="444" y="448"/>
                    </a:cubicBezTo>
                    <a:cubicBezTo>
                      <a:pt x="444" y="453"/>
                      <a:pt x="445" y="457"/>
                      <a:pt x="444" y="460"/>
                    </a:cubicBezTo>
                    <a:cubicBezTo>
                      <a:pt x="444" y="462"/>
                      <a:pt x="443" y="468"/>
                      <a:pt x="442" y="472"/>
                    </a:cubicBezTo>
                    <a:cubicBezTo>
                      <a:pt x="442" y="472"/>
                      <a:pt x="442" y="473"/>
                      <a:pt x="442" y="473"/>
                    </a:cubicBezTo>
                    <a:cubicBezTo>
                      <a:pt x="442" y="473"/>
                      <a:pt x="442" y="473"/>
                      <a:pt x="442" y="473"/>
                    </a:cubicBezTo>
                    <a:cubicBezTo>
                      <a:pt x="443" y="473"/>
                      <a:pt x="447" y="465"/>
                      <a:pt x="449" y="463"/>
                    </a:cubicBezTo>
                    <a:cubicBezTo>
                      <a:pt x="449" y="463"/>
                      <a:pt x="449" y="463"/>
                      <a:pt x="449" y="463"/>
                    </a:cubicBezTo>
                    <a:cubicBezTo>
                      <a:pt x="449" y="463"/>
                      <a:pt x="449" y="463"/>
                      <a:pt x="449" y="463"/>
                    </a:cubicBezTo>
                    <a:cubicBezTo>
                      <a:pt x="451" y="463"/>
                      <a:pt x="447" y="476"/>
                      <a:pt x="445" y="481"/>
                    </a:cubicBezTo>
                    <a:cubicBezTo>
                      <a:pt x="443" y="485"/>
                      <a:pt x="441" y="493"/>
                      <a:pt x="439" y="497"/>
                    </a:cubicBezTo>
                    <a:cubicBezTo>
                      <a:pt x="437" y="501"/>
                      <a:pt x="444" y="510"/>
                      <a:pt x="450" y="516"/>
                    </a:cubicBezTo>
                    <a:cubicBezTo>
                      <a:pt x="457" y="522"/>
                      <a:pt x="461" y="522"/>
                      <a:pt x="465" y="527"/>
                    </a:cubicBezTo>
                    <a:cubicBezTo>
                      <a:pt x="466" y="529"/>
                      <a:pt x="468" y="529"/>
                      <a:pt x="469" y="529"/>
                    </a:cubicBezTo>
                    <a:cubicBezTo>
                      <a:pt x="470" y="529"/>
                      <a:pt x="471" y="529"/>
                      <a:pt x="471" y="529"/>
                    </a:cubicBezTo>
                    <a:cubicBezTo>
                      <a:pt x="476" y="528"/>
                      <a:pt x="481" y="525"/>
                      <a:pt x="482" y="524"/>
                    </a:cubicBezTo>
                    <a:cubicBezTo>
                      <a:pt x="483" y="523"/>
                      <a:pt x="483" y="522"/>
                      <a:pt x="482" y="522"/>
                    </a:cubicBezTo>
                    <a:cubicBezTo>
                      <a:pt x="482" y="522"/>
                      <a:pt x="481" y="522"/>
                      <a:pt x="481" y="522"/>
                    </a:cubicBezTo>
                    <a:cubicBezTo>
                      <a:pt x="480" y="523"/>
                      <a:pt x="480" y="523"/>
                      <a:pt x="480" y="523"/>
                    </a:cubicBezTo>
                    <a:cubicBezTo>
                      <a:pt x="480" y="523"/>
                      <a:pt x="480" y="523"/>
                      <a:pt x="480" y="523"/>
                    </a:cubicBezTo>
                    <a:cubicBezTo>
                      <a:pt x="480" y="523"/>
                      <a:pt x="480" y="523"/>
                      <a:pt x="480" y="523"/>
                    </a:cubicBezTo>
                    <a:cubicBezTo>
                      <a:pt x="477" y="523"/>
                      <a:pt x="471" y="518"/>
                      <a:pt x="468" y="515"/>
                    </a:cubicBezTo>
                    <a:cubicBezTo>
                      <a:pt x="466" y="512"/>
                      <a:pt x="467" y="511"/>
                      <a:pt x="466" y="508"/>
                    </a:cubicBezTo>
                    <a:cubicBezTo>
                      <a:pt x="466" y="505"/>
                      <a:pt x="466" y="503"/>
                      <a:pt x="470" y="500"/>
                    </a:cubicBezTo>
                    <a:cubicBezTo>
                      <a:pt x="473" y="497"/>
                      <a:pt x="472" y="498"/>
                      <a:pt x="473" y="495"/>
                    </a:cubicBezTo>
                    <a:cubicBezTo>
                      <a:pt x="473" y="492"/>
                      <a:pt x="480" y="487"/>
                      <a:pt x="481" y="486"/>
                    </a:cubicBezTo>
                    <a:cubicBezTo>
                      <a:pt x="481" y="485"/>
                      <a:pt x="478" y="483"/>
                      <a:pt x="476" y="483"/>
                    </a:cubicBezTo>
                    <a:cubicBezTo>
                      <a:pt x="476" y="483"/>
                      <a:pt x="476" y="483"/>
                      <a:pt x="476" y="483"/>
                    </a:cubicBezTo>
                    <a:cubicBezTo>
                      <a:pt x="476" y="483"/>
                      <a:pt x="476" y="483"/>
                      <a:pt x="476" y="483"/>
                    </a:cubicBezTo>
                    <a:cubicBezTo>
                      <a:pt x="474" y="483"/>
                      <a:pt x="473" y="479"/>
                      <a:pt x="475" y="476"/>
                    </a:cubicBezTo>
                    <a:cubicBezTo>
                      <a:pt x="478" y="472"/>
                      <a:pt x="481" y="473"/>
                      <a:pt x="482" y="471"/>
                    </a:cubicBezTo>
                    <a:cubicBezTo>
                      <a:pt x="483" y="469"/>
                      <a:pt x="484" y="466"/>
                      <a:pt x="486" y="463"/>
                    </a:cubicBezTo>
                    <a:cubicBezTo>
                      <a:pt x="488" y="460"/>
                      <a:pt x="485" y="456"/>
                      <a:pt x="485" y="453"/>
                    </a:cubicBezTo>
                    <a:cubicBezTo>
                      <a:pt x="485" y="452"/>
                      <a:pt x="486" y="452"/>
                      <a:pt x="487" y="452"/>
                    </a:cubicBezTo>
                    <a:cubicBezTo>
                      <a:pt x="488" y="451"/>
                      <a:pt x="489" y="451"/>
                      <a:pt x="490" y="451"/>
                    </a:cubicBezTo>
                    <a:cubicBezTo>
                      <a:pt x="491" y="451"/>
                      <a:pt x="492" y="451"/>
                      <a:pt x="492" y="451"/>
                    </a:cubicBezTo>
                    <a:cubicBezTo>
                      <a:pt x="493" y="451"/>
                      <a:pt x="493" y="451"/>
                      <a:pt x="494" y="451"/>
                    </a:cubicBezTo>
                    <a:cubicBezTo>
                      <a:pt x="494" y="451"/>
                      <a:pt x="494" y="451"/>
                      <a:pt x="495" y="451"/>
                    </a:cubicBezTo>
                    <a:cubicBezTo>
                      <a:pt x="495" y="451"/>
                      <a:pt x="495" y="451"/>
                      <a:pt x="495" y="451"/>
                    </a:cubicBezTo>
                    <a:cubicBezTo>
                      <a:pt x="497" y="451"/>
                      <a:pt x="497" y="448"/>
                      <a:pt x="497" y="445"/>
                    </a:cubicBezTo>
                    <a:cubicBezTo>
                      <a:pt x="497" y="442"/>
                      <a:pt x="503" y="441"/>
                      <a:pt x="504" y="440"/>
                    </a:cubicBezTo>
                    <a:cubicBezTo>
                      <a:pt x="506" y="440"/>
                      <a:pt x="513" y="437"/>
                      <a:pt x="517" y="433"/>
                    </a:cubicBezTo>
                    <a:cubicBezTo>
                      <a:pt x="522" y="428"/>
                      <a:pt x="520" y="427"/>
                      <a:pt x="520" y="424"/>
                    </a:cubicBezTo>
                    <a:cubicBezTo>
                      <a:pt x="521" y="421"/>
                      <a:pt x="516" y="418"/>
                      <a:pt x="516" y="418"/>
                    </a:cubicBezTo>
                    <a:cubicBezTo>
                      <a:pt x="516" y="418"/>
                      <a:pt x="526" y="416"/>
                      <a:pt x="531" y="415"/>
                    </a:cubicBezTo>
                    <a:cubicBezTo>
                      <a:pt x="537" y="414"/>
                      <a:pt x="538" y="412"/>
                      <a:pt x="542" y="407"/>
                    </a:cubicBezTo>
                    <a:cubicBezTo>
                      <a:pt x="545" y="401"/>
                      <a:pt x="547" y="399"/>
                      <a:pt x="550" y="396"/>
                    </a:cubicBezTo>
                    <a:cubicBezTo>
                      <a:pt x="552" y="393"/>
                      <a:pt x="554" y="390"/>
                      <a:pt x="557" y="387"/>
                    </a:cubicBezTo>
                    <a:cubicBezTo>
                      <a:pt x="561" y="384"/>
                      <a:pt x="562" y="379"/>
                      <a:pt x="561" y="374"/>
                    </a:cubicBezTo>
                    <a:cubicBezTo>
                      <a:pt x="561" y="370"/>
                      <a:pt x="562" y="369"/>
                      <a:pt x="565" y="367"/>
                    </a:cubicBezTo>
                    <a:cubicBezTo>
                      <a:pt x="568" y="365"/>
                      <a:pt x="574" y="364"/>
                      <a:pt x="577" y="360"/>
                    </a:cubicBezTo>
                    <a:cubicBezTo>
                      <a:pt x="580" y="356"/>
                      <a:pt x="586" y="355"/>
                      <a:pt x="592" y="354"/>
                    </a:cubicBezTo>
                    <a:cubicBezTo>
                      <a:pt x="598" y="352"/>
                      <a:pt x="596" y="349"/>
                      <a:pt x="597" y="347"/>
                    </a:cubicBezTo>
                    <a:cubicBezTo>
                      <a:pt x="597" y="345"/>
                      <a:pt x="600" y="343"/>
                      <a:pt x="600" y="340"/>
                    </a:cubicBezTo>
                    <a:cubicBezTo>
                      <a:pt x="601" y="337"/>
                      <a:pt x="603" y="335"/>
                      <a:pt x="605" y="332"/>
                    </a:cubicBezTo>
                    <a:cubicBezTo>
                      <a:pt x="607" y="328"/>
                      <a:pt x="606" y="315"/>
                      <a:pt x="606" y="312"/>
                    </a:cubicBezTo>
                    <a:cubicBezTo>
                      <a:pt x="606" y="311"/>
                      <a:pt x="607" y="311"/>
                      <a:pt x="608" y="311"/>
                    </a:cubicBezTo>
                    <a:cubicBezTo>
                      <a:pt x="608" y="311"/>
                      <a:pt x="609" y="311"/>
                      <a:pt x="609" y="311"/>
                    </a:cubicBezTo>
                    <a:cubicBezTo>
                      <a:pt x="610" y="311"/>
                      <a:pt x="610" y="311"/>
                      <a:pt x="610" y="311"/>
                    </a:cubicBezTo>
                    <a:cubicBezTo>
                      <a:pt x="610" y="311"/>
                      <a:pt x="612" y="307"/>
                      <a:pt x="613" y="305"/>
                    </a:cubicBezTo>
                    <a:cubicBezTo>
                      <a:pt x="614" y="304"/>
                      <a:pt x="616" y="302"/>
                      <a:pt x="617" y="300"/>
                    </a:cubicBezTo>
                    <a:cubicBezTo>
                      <a:pt x="619" y="297"/>
                      <a:pt x="622" y="295"/>
                      <a:pt x="624" y="293"/>
                    </a:cubicBezTo>
                    <a:cubicBezTo>
                      <a:pt x="626" y="291"/>
                      <a:pt x="625" y="282"/>
                      <a:pt x="624" y="280"/>
                    </a:cubicBezTo>
                    <a:cubicBezTo>
                      <a:pt x="624" y="279"/>
                      <a:pt x="622" y="278"/>
                      <a:pt x="620" y="278"/>
                    </a:cubicBezTo>
                    <a:cubicBezTo>
                      <a:pt x="619" y="278"/>
                      <a:pt x="619" y="278"/>
                      <a:pt x="619" y="278"/>
                    </a:cubicBezTo>
                    <a:cubicBezTo>
                      <a:pt x="618" y="279"/>
                      <a:pt x="618" y="279"/>
                      <a:pt x="618" y="279"/>
                    </a:cubicBezTo>
                    <a:cubicBezTo>
                      <a:pt x="617" y="279"/>
                      <a:pt x="617" y="279"/>
                      <a:pt x="617" y="279"/>
                    </a:cubicBezTo>
                    <a:cubicBezTo>
                      <a:pt x="617" y="279"/>
                      <a:pt x="617" y="279"/>
                      <a:pt x="616" y="279"/>
                    </a:cubicBezTo>
                    <a:cubicBezTo>
                      <a:pt x="614" y="279"/>
                      <a:pt x="611" y="277"/>
                      <a:pt x="608" y="275"/>
                    </a:cubicBezTo>
                    <a:cubicBezTo>
                      <a:pt x="606" y="273"/>
                      <a:pt x="604" y="273"/>
                      <a:pt x="602" y="273"/>
                    </a:cubicBezTo>
                    <a:cubicBezTo>
                      <a:pt x="601" y="273"/>
                      <a:pt x="600" y="273"/>
                      <a:pt x="600" y="273"/>
                    </a:cubicBezTo>
                    <a:cubicBezTo>
                      <a:pt x="599" y="273"/>
                      <a:pt x="598" y="273"/>
                      <a:pt x="598" y="273"/>
                    </a:cubicBezTo>
                    <a:cubicBezTo>
                      <a:pt x="597" y="274"/>
                      <a:pt x="597" y="274"/>
                      <a:pt x="596" y="274"/>
                    </a:cubicBezTo>
                    <a:cubicBezTo>
                      <a:pt x="596" y="274"/>
                      <a:pt x="595" y="274"/>
                      <a:pt x="595" y="274"/>
                    </a:cubicBezTo>
                    <a:cubicBezTo>
                      <a:pt x="593" y="274"/>
                      <a:pt x="592" y="274"/>
                      <a:pt x="591" y="273"/>
                    </a:cubicBezTo>
                    <a:cubicBezTo>
                      <a:pt x="591" y="273"/>
                      <a:pt x="591" y="273"/>
                      <a:pt x="591" y="273"/>
                    </a:cubicBezTo>
                    <a:cubicBezTo>
                      <a:pt x="590" y="273"/>
                      <a:pt x="590" y="273"/>
                      <a:pt x="590" y="273"/>
                    </a:cubicBezTo>
                    <a:cubicBezTo>
                      <a:pt x="586" y="274"/>
                      <a:pt x="580" y="277"/>
                      <a:pt x="580" y="277"/>
                    </a:cubicBezTo>
                    <a:cubicBezTo>
                      <a:pt x="580" y="277"/>
                      <a:pt x="577" y="272"/>
                      <a:pt x="575" y="272"/>
                    </a:cubicBezTo>
                    <a:cubicBezTo>
                      <a:pt x="575" y="272"/>
                      <a:pt x="575" y="272"/>
                      <a:pt x="575" y="272"/>
                    </a:cubicBezTo>
                    <a:cubicBezTo>
                      <a:pt x="575" y="272"/>
                      <a:pt x="575" y="272"/>
                      <a:pt x="575" y="272"/>
                    </a:cubicBezTo>
                    <a:cubicBezTo>
                      <a:pt x="573" y="272"/>
                      <a:pt x="570" y="271"/>
                      <a:pt x="568" y="270"/>
                    </a:cubicBezTo>
                    <a:cubicBezTo>
                      <a:pt x="568" y="270"/>
                      <a:pt x="568" y="270"/>
                      <a:pt x="568" y="270"/>
                    </a:cubicBezTo>
                    <a:cubicBezTo>
                      <a:pt x="565" y="271"/>
                      <a:pt x="560" y="276"/>
                      <a:pt x="560" y="276"/>
                    </a:cubicBezTo>
                    <a:cubicBezTo>
                      <a:pt x="560" y="276"/>
                      <a:pt x="562" y="272"/>
                      <a:pt x="562" y="271"/>
                    </a:cubicBezTo>
                    <a:cubicBezTo>
                      <a:pt x="562" y="270"/>
                      <a:pt x="555" y="271"/>
                      <a:pt x="552" y="270"/>
                    </a:cubicBezTo>
                    <a:cubicBezTo>
                      <a:pt x="549" y="269"/>
                      <a:pt x="552" y="265"/>
                      <a:pt x="553" y="263"/>
                    </a:cubicBezTo>
                    <a:cubicBezTo>
                      <a:pt x="553" y="261"/>
                      <a:pt x="551" y="259"/>
                      <a:pt x="547" y="258"/>
                    </a:cubicBezTo>
                    <a:cubicBezTo>
                      <a:pt x="544" y="257"/>
                      <a:pt x="541" y="253"/>
                      <a:pt x="539" y="252"/>
                    </a:cubicBezTo>
                    <a:cubicBezTo>
                      <a:pt x="539" y="252"/>
                      <a:pt x="539" y="252"/>
                      <a:pt x="538" y="252"/>
                    </a:cubicBezTo>
                    <a:cubicBezTo>
                      <a:pt x="538" y="252"/>
                      <a:pt x="537" y="252"/>
                      <a:pt x="536" y="252"/>
                    </a:cubicBezTo>
                    <a:cubicBezTo>
                      <a:pt x="533" y="253"/>
                      <a:pt x="529" y="254"/>
                      <a:pt x="527" y="255"/>
                    </a:cubicBezTo>
                    <a:cubicBezTo>
                      <a:pt x="526" y="256"/>
                      <a:pt x="526" y="256"/>
                      <a:pt x="526" y="256"/>
                    </a:cubicBezTo>
                    <a:cubicBezTo>
                      <a:pt x="525" y="256"/>
                      <a:pt x="524" y="256"/>
                      <a:pt x="524" y="256"/>
                    </a:cubicBezTo>
                    <a:cubicBezTo>
                      <a:pt x="521" y="256"/>
                      <a:pt x="518" y="255"/>
                      <a:pt x="517" y="253"/>
                    </a:cubicBezTo>
                    <a:cubicBezTo>
                      <a:pt x="517" y="252"/>
                      <a:pt x="515" y="250"/>
                      <a:pt x="511" y="250"/>
                    </a:cubicBezTo>
                    <a:cubicBezTo>
                      <a:pt x="508" y="249"/>
                      <a:pt x="504" y="249"/>
                      <a:pt x="503" y="248"/>
                    </a:cubicBezTo>
                    <a:cubicBezTo>
                      <a:pt x="502" y="247"/>
                      <a:pt x="495" y="247"/>
                      <a:pt x="490" y="247"/>
                    </a:cubicBezTo>
                    <a:cubicBezTo>
                      <a:pt x="488" y="247"/>
                      <a:pt x="487" y="247"/>
                      <a:pt x="486" y="247"/>
                    </a:cubicBezTo>
                    <a:cubicBezTo>
                      <a:pt x="484" y="247"/>
                      <a:pt x="482" y="247"/>
                      <a:pt x="480" y="248"/>
                    </a:cubicBezTo>
                    <a:cubicBezTo>
                      <a:pt x="478" y="248"/>
                      <a:pt x="477" y="249"/>
                      <a:pt x="475" y="250"/>
                    </a:cubicBezTo>
                    <a:cubicBezTo>
                      <a:pt x="474" y="251"/>
                      <a:pt x="473" y="251"/>
                      <a:pt x="472" y="252"/>
                    </a:cubicBezTo>
                    <a:cubicBezTo>
                      <a:pt x="471" y="252"/>
                      <a:pt x="471" y="252"/>
                      <a:pt x="470" y="252"/>
                    </a:cubicBezTo>
                    <a:cubicBezTo>
                      <a:pt x="468" y="252"/>
                      <a:pt x="467" y="251"/>
                      <a:pt x="466" y="250"/>
                    </a:cubicBezTo>
                    <a:cubicBezTo>
                      <a:pt x="465" y="250"/>
                      <a:pt x="465" y="250"/>
                      <a:pt x="465" y="250"/>
                    </a:cubicBezTo>
                    <a:cubicBezTo>
                      <a:pt x="464" y="250"/>
                      <a:pt x="464" y="250"/>
                      <a:pt x="463" y="250"/>
                    </a:cubicBezTo>
                    <a:cubicBezTo>
                      <a:pt x="461" y="251"/>
                      <a:pt x="458" y="253"/>
                      <a:pt x="456" y="255"/>
                    </a:cubicBezTo>
                    <a:cubicBezTo>
                      <a:pt x="454" y="257"/>
                      <a:pt x="456" y="260"/>
                      <a:pt x="454" y="261"/>
                    </a:cubicBezTo>
                    <a:cubicBezTo>
                      <a:pt x="453" y="262"/>
                      <a:pt x="453" y="262"/>
                      <a:pt x="453" y="262"/>
                    </a:cubicBezTo>
                    <a:cubicBezTo>
                      <a:pt x="453" y="262"/>
                      <a:pt x="453" y="262"/>
                      <a:pt x="453" y="262"/>
                    </a:cubicBezTo>
                    <a:cubicBezTo>
                      <a:pt x="452" y="262"/>
                      <a:pt x="452" y="255"/>
                      <a:pt x="452" y="255"/>
                    </a:cubicBezTo>
                    <a:cubicBezTo>
                      <a:pt x="452" y="255"/>
                      <a:pt x="454" y="250"/>
                      <a:pt x="453" y="250"/>
                    </a:cubicBezTo>
                    <a:cubicBezTo>
                      <a:pt x="453" y="250"/>
                      <a:pt x="452" y="250"/>
                      <a:pt x="452" y="250"/>
                    </a:cubicBezTo>
                    <a:cubicBezTo>
                      <a:pt x="451" y="251"/>
                      <a:pt x="447" y="253"/>
                      <a:pt x="446" y="256"/>
                    </a:cubicBezTo>
                    <a:cubicBezTo>
                      <a:pt x="444" y="258"/>
                      <a:pt x="438" y="260"/>
                      <a:pt x="436" y="261"/>
                    </a:cubicBezTo>
                    <a:cubicBezTo>
                      <a:pt x="433" y="262"/>
                      <a:pt x="431" y="267"/>
                      <a:pt x="431" y="269"/>
                    </a:cubicBezTo>
                    <a:cubicBezTo>
                      <a:pt x="430" y="271"/>
                      <a:pt x="427" y="274"/>
                      <a:pt x="426" y="274"/>
                    </a:cubicBezTo>
                    <a:cubicBezTo>
                      <a:pt x="426" y="274"/>
                      <a:pt x="426" y="274"/>
                      <a:pt x="426" y="274"/>
                    </a:cubicBezTo>
                    <a:cubicBezTo>
                      <a:pt x="426" y="275"/>
                      <a:pt x="425" y="275"/>
                      <a:pt x="425" y="275"/>
                    </a:cubicBezTo>
                    <a:cubicBezTo>
                      <a:pt x="424" y="275"/>
                      <a:pt x="421" y="271"/>
                      <a:pt x="419" y="271"/>
                    </a:cubicBezTo>
                    <a:cubicBezTo>
                      <a:pt x="419" y="271"/>
                      <a:pt x="419" y="271"/>
                      <a:pt x="419" y="271"/>
                    </a:cubicBezTo>
                    <a:cubicBezTo>
                      <a:pt x="418" y="271"/>
                      <a:pt x="418" y="271"/>
                      <a:pt x="418" y="271"/>
                    </a:cubicBezTo>
                    <a:cubicBezTo>
                      <a:pt x="416" y="272"/>
                      <a:pt x="412" y="275"/>
                      <a:pt x="410" y="277"/>
                    </a:cubicBezTo>
                    <a:cubicBezTo>
                      <a:pt x="409" y="277"/>
                      <a:pt x="408" y="277"/>
                      <a:pt x="408" y="278"/>
                    </a:cubicBezTo>
                    <a:cubicBezTo>
                      <a:pt x="407" y="278"/>
                      <a:pt x="407" y="278"/>
                      <a:pt x="406" y="278"/>
                    </a:cubicBezTo>
                    <a:cubicBezTo>
                      <a:pt x="404" y="278"/>
                      <a:pt x="403" y="277"/>
                      <a:pt x="401" y="277"/>
                    </a:cubicBezTo>
                    <a:cubicBezTo>
                      <a:pt x="399" y="276"/>
                      <a:pt x="396" y="274"/>
                      <a:pt x="395" y="271"/>
                    </a:cubicBezTo>
                    <a:cubicBezTo>
                      <a:pt x="394" y="269"/>
                      <a:pt x="397" y="263"/>
                      <a:pt x="397" y="261"/>
                    </a:cubicBezTo>
                    <a:cubicBezTo>
                      <a:pt x="397" y="259"/>
                      <a:pt x="394" y="257"/>
                      <a:pt x="392" y="257"/>
                    </a:cubicBezTo>
                    <a:cubicBezTo>
                      <a:pt x="392" y="257"/>
                      <a:pt x="391" y="257"/>
                      <a:pt x="391" y="257"/>
                    </a:cubicBezTo>
                    <a:cubicBezTo>
                      <a:pt x="388" y="258"/>
                      <a:pt x="383" y="261"/>
                      <a:pt x="381" y="262"/>
                    </a:cubicBezTo>
                    <a:cubicBezTo>
                      <a:pt x="380" y="263"/>
                      <a:pt x="380" y="263"/>
                      <a:pt x="379" y="263"/>
                    </a:cubicBezTo>
                    <a:cubicBezTo>
                      <a:pt x="376" y="264"/>
                      <a:pt x="372" y="265"/>
                      <a:pt x="370" y="265"/>
                    </a:cubicBezTo>
                    <a:cubicBezTo>
                      <a:pt x="369" y="265"/>
                      <a:pt x="369" y="265"/>
                      <a:pt x="369" y="265"/>
                    </a:cubicBezTo>
                    <a:cubicBezTo>
                      <a:pt x="368" y="264"/>
                      <a:pt x="373" y="259"/>
                      <a:pt x="374" y="257"/>
                    </a:cubicBezTo>
                    <a:cubicBezTo>
                      <a:pt x="375" y="254"/>
                      <a:pt x="375" y="252"/>
                      <a:pt x="376" y="249"/>
                    </a:cubicBezTo>
                    <a:cubicBezTo>
                      <a:pt x="378" y="246"/>
                      <a:pt x="381" y="240"/>
                      <a:pt x="381" y="240"/>
                    </a:cubicBezTo>
                    <a:cubicBezTo>
                      <a:pt x="381" y="240"/>
                      <a:pt x="378" y="241"/>
                      <a:pt x="376" y="242"/>
                    </a:cubicBezTo>
                    <a:cubicBezTo>
                      <a:pt x="375" y="242"/>
                      <a:pt x="375" y="242"/>
                      <a:pt x="374" y="243"/>
                    </a:cubicBezTo>
                    <a:cubicBezTo>
                      <a:pt x="372" y="244"/>
                      <a:pt x="365" y="247"/>
                      <a:pt x="365" y="249"/>
                    </a:cubicBezTo>
                    <a:cubicBezTo>
                      <a:pt x="364" y="251"/>
                      <a:pt x="364" y="254"/>
                      <a:pt x="361" y="257"/>
                    </a:cubicBezTo>
                    <a:cubicBezTo>
                      <a:pt x="357" y="260"/>
                      <a:pt x="353" y="262"/>
                      <a:pt x="349" y="265"/>
                    </a:cubicBezTo>
                    <a:cubicBezTo>
                      <a:pt x="349" y="265"/>
                      <a:pt x="348" y="265"/>
                      <a:pt x="347" y="266"/>
                    </a:cubicBezTo>
                    <a:cubicBezTo>
                      <a:pt x="345" y="267"/>
                      <a:pt x="342" y="267"/>
                      <a:pt x="340" y="267"/>
                    </a:cubicBezTo>
                    <a:cubicBezTo>
                      <a:pt x="338" y="267"/>
                      <a:pt x="338" y="267"/>
                      <a:pt x="338" y="267"/>
                    </a:cubicBezTo>
                    <a:cubicBezTo>
                      <a:pt x="337" y="266"/>
                      <a:pt x="333" y="264"/>
                      <a:pt x="331" y="262"/>
                    </a:cubicBezTo>
                    <a:cubicBezTo>
                      <a:pt x="329" y="261"/>
                      <a:pt x="329" y="260"/>
                      <a:pt x="330" y="256"/>
                    </a:cubicBezTo>
                    <a:cubicBezTo>
                      <a:pt x="331" y="252"/>
                      <a:pt x="330" y="249"/>
                      <a:pt x="330" y="249"/>
                    </a:cubicBezTo>
                    <a:cubicBezTo>
                      <a:pt x="329" y="249"/>
                      <a:pt x="329" y="248"/>
                      <a:pt x="328" y="248"/>
                    </a:cubicBezTo>
                    <a:cubicBezTo>
                      <a:pt x="328" y="248"/>
                      <a:pt x="330" y="237"/>
                      <a:pt x="332" y="236"/>
                    </a:cubicBezTo>
                    <a:cubicBezTo>
                      <a:pt x="334" y="234"/>
                      <a:pt x="338" y="229"/>
                      <a:pt x="341" y="227"/>
                    </a:cubicBezTo>
                    <a:cubicBezTo>
                      <a:pt x="343" y="224"/>
                      <a:pt x="349" y="221"/>
                      <a:pt x="352" y="220"/>
                    </a:cubicBezTo>
                    <a:cubicBezTo>
                      <a:pt x="355" y="218"/>
                      <a:pt x="356" y="218"/>
                      <a:pt x="358" y="218"/>
                    </a:cubicBezTo>
                    <a:cubicBezTo>
                      <a:pt x="359" y="218"/>
                      <a:pt x="359" y="218"/>
                      <a:pt x="359" y="218"/>
                    </a:cubicBezTo>
                    <a:cubicBezTo>
                      <a:pt x="360" y="218"/>
                      <a:pt x="360" y="218"/>
                      <a:pt x="360" y="218"/>
                    </a:cubicBezTo>
                    <a:cubicBezTo>
                      <a:pt x="361" y="218"/>
                      <a:pt x="362" y="218"/>
                      <a:pt x="363" y="217"/>
                    </a:cubicBezTo>
                    <a:cubicBezTo>
                      <a:pt x="364" y="217"/>
                      <a:pt x="365" y="216"/>
                      <a:pt x="366" y="216"/>
                    </a:cubicBezTo>
                    <a:cubicBezTo>
                      <a:pt x="368" y="215"/>
                      <a:pt x="366" y="212"/>
                      <a:pt x="366" y="212"/>
                    </a:cubicBezTo>
                    <a:cubicBezTo>
                      <a:pt x="366" y="212"/>
                      <a:pt x="376" y="207"/>
                      <a:pt x="380" y="205"/>
                    </a:cubicBezTo>
                    <a:cubicBezTo>
                      <a:pt x="381" y="205"/>
                      <a:pt x="381" y="205"/>
                      <a:pt x="382" y="204"/>
                    </a:cubicBezTo>
                    <a:cubicBezTo>
                      <a:pt x="382" y="204"/>
                      <a:pt x="383" y="204"/>
                      <a:pt x="383" y="204"/>
                    </a:cubicBezTo>
                    <a:cubicBezTo>
                      <a:pt x="384" y="204"/>
                      <a:pt x="385" y="204"/>
                      <a:pt x="385" y="204"/>
                    </a:cubicBezTo>
                    <a:cubicBezTo>
                      <a:pt x="386" y="205"/>
                      <a:pt x="387" y="205"/>
                      <a:pt x="387" y="205"/>
                    </a:cubicBezTo>
                    <a:cubicBezTo>
                      <a:pt x="388" y="205"/>
                      <a:pt x="389" y="205"/>
                      <a:pt x="391" y="204"/>
                    </a:cubicBezTo>
                    <a:cubicBezTo>
                      <a:pt x="391" y="204"/>
                      <a:pt x="392" y="204"/>
                      <a:pt x="392" y="203"/>
                    </a:cubicBezTo>
                    <a:cubicBezTo>
                      <a:pt x="393" y="203"/>
                      <a:pt x="393" y="203"/>
                      <a:pt x="393" y="203"/>
                    </a:cubicBezTo>
                    <a:cubicBezTo>
                      <a:pt x="394" y="202"/>
                      <a:pt x="394" y="202"/>
                      <a:pt x="395" y="202"/>
                    </a:cubicBezTo>
                    <a:cubicBezTo>
                      <a:pt x="396" y="202"/>
                      <a:pt x="398" y="203"/>
                      <a:pt x="399" y="204"/>
                    </a:cubicBezTo>
                    <a:cubicBezTo>
                      <a:pt x="401" y="206"/>
                      <a:pt x="400" y="210"/>
                      <a:pt x="400" y="211"/>
                    </a:cubicBezTo>
                    <a:cubicBezTo>
                      <a:pt x="401" y="212"/>
                      <a:pt x="406" y="215"/>
                      <a:pt x="407" y="216"/>
                    </a:cubicBezTo>
                    <a:cubicBezTo>
                      <a:pt x="408" y="216"/>
                      <a:pt x="408" y="216"/>
                      <a:pt x="408" y="216"/>
                    </a:cubicBezTo>
                    <a:cubicBezTo>
                      <a:pt x="409" y="215"/>
                      <a:pt x="411" y="212"/>
                      <a:pt x="411" y="211"/>
                    </a:cubicBezTo>
                    <a:cubicBezTo>
                      <a:pt x="412" y="209"/>
                      <a:pt x="411" y="205"/>
                      <a:pt x="411" y="204"/>
                    </a:cubicBezTo>
                    <a:cubicBezTo>
                      <a:pt x="410" y="203"/>
                      <a:pt x="406" y="199"/>
                      <a:pt x="405" y="197"/>
                    </a:cubicBezTo>
                    <a:cubicBezTo>
                      <a:pt x="404" y="194"/>
                      <a:pt x="408" y="189"/>
                      <a:pt x="409" y="188"/>
                    </a:cubicBezTo>
                    <a:cubicBezTo>
                      <a:pt x="410" y="187"/>
                      <a:pt x="416" y="179"/>
                      <a:pt x="419" y="176"/>
                    </a:cubicBezTo>
                    <a:cubicBezTo>
                      <a:pt x="421" y="174"/>
                      <a:pt x="428" y="170"/>
                      <a:pt x="431" y="168"/>
                    </a:cubicBezTo>
                    <a:cubicBezTo>
                      <a:pt x="433" y="166"/>
                      <a:pt x="432" y="164"/>
                      <a:pt x="432" y="161"/>
                    </a:cubicBezTo>
                    <a:cubicBezTo>
                      <a:pt x="431" y="159"/>
                      <a:pt x="430" y="159"/>
                      <a:pt x="429" y="157"/>
                    </a:cubicBezTo>
                    <a:cubicBezTo>
                      <a:pt x="429" y="156"/>
                      <a:pt x="431" y="153"/>
                      <a:pt x="435" y="150"/>
                    </a:cubicBezTo>
                    <a:cubicBezTo>
                      <a:pt x="439" y="147"/>
                      <a:pt x="438" y="147"/>
                      <a:pt x="440" y="144"/>
                    </a:cubicBezTo>
                    <a:cubicBezTo>
                      <a:pt x="442" y="141"/>
                      <a:pt x="442" y="138"/>
                      <a:pt x="445" y="137"/>
                    </a:cubicBezTo>
                    <a:cubicBezTo>
                      <a:pt x="447" y="136"/>
                      <a:pt x="455" y="132"/>
                      <a:pt x="456" y="131"/>
                    </a:cubicBezTo>
                    <a:cubicBezTo>
                      <a:pt x="458" y="129"/>
                      <a:pt x="455" y="126"/>
                      <a:pt x="456" y="124"/>
                    </a:cubicBezTo>
                    <a:cubicBezTo>
                      <a:pt x="457" y="121"/>
                      <a:pt x="462" y="118"/>
                      <a:pt x="467" y="116"/>
                    </a:cubicBezTo>
                    <a:cubicBezTo>
                      <a:pt x="472" y="113"/>
                      <a:pt x="473" y="112"/>
                      <a:pt x="477" y="110"/>
                    </a:cubicBezTo>
                    <a:cubicBezTo>
                      <a:pt x="482" y="107"/>
                      <a:pt x="486" y="102"/>
                      <a:pt x="485" y="101"/>
                    </a:cubicBezTo>
                    <a:cubicBezTo>
                      <a:pt x="484" y="101"/>
                      <a:pt x="485" y="94"/>
                      <a:pt x="485" y="92"/>
                    </a:cubicBezTo>
                    <a:cubicBezTo>
                      <a:pt x="485" y="90"/>
                      <a:pt x="481" y="89"/>
                      <a:pt x="481" y="89"/>
                    </a:cubicBezTo>
                    <a:cubicBezTo>
                      <a:pt x="473" y="94"/>
                      <a:pt x="465" y="99"/>
                      <a:pt x="457" y="105"/>
                    </a:cubicBezTo>
                    <a:cubicBezTo>
                      <a:pt x="457" y="105"/>
                      <a:pt x="464" y="94"/>
                      <a:pt x="468" y="91"/>
                    </a:cubicBezTo>
                    <a:cubicBezTo>
                      <a:pt x="472" y="89"/>
                      <a:pt x="475" y="85"/>
                      <a:pt x="475" y="85"/>
                    </a:cubicBezTo>
                    <a:cubicBezTo>
                      <a:pt x="475" y="85"/>
                      <a:pt x="487" y="82"/>
                      <a:pt x="493" y="80"/>
                    </a:cubicBezTo>
                    <a:cubicBezTo>
                      <a:pt x="495" y="80"/>
                      <a:pt x="496" y="80"/>
                      <a:pt x="497" y="79"/>
                    </a:cubicBezTo>
                    <a:cubicBezTo>
                      <a:pt x="500" y="78"/>
                      <a:pt x="504" y="76"/>
                      <a:pt x="510" y="74"/>
                    </a:cubicBezTo>
                    <a:cubicBezTo>
                      <a:pt x="515" y="71"/>
                      <a:pt x="516" y="69"/>
                      <a:pt x="519" y="68"/>
                    </a:cubicBezTo>
                    <a:cubicBezTo>
                      <a:pt x="521" y="67"/>
                      <a:pt x="521" y="57"/>
                      <a:pt x="521" y="56"/>
                    </a:cubicBezTo>
                    <a:cubicBezTo>
                      <a:pt x="522" y="55"/>
                      <a:pt x="519" y="54"/>
                      <a:pt x="516" y="53"/>
                    </a:cubicBezTo>
                    <a:cubicBezTo>
                      <a:pt x="514" y="52"/>
                      <a:pt x="510" y="52"/>
                      <a:pt x="507" y="52"/>
                    </a:cubicBezTo>
                    <a:cubicBezTo>
                      <a:pt x="507" y="52"/>
                      <a:pt x="506" y="52"/>
                      <a:pt x="506" y="52"/>
                    </a:cubicBezTo>
                    <a:cubicBezTo>
                      <a:pt x="505" y="52"/>
                      <a:pt x="505" y="52"/>
                      <a:pt x="505" y="52"/>
                    </a:cubicBezTo>
                    <a:cubicBezTo>
                      <a:pt x="503" y="52"/>
                      <a:pt x="501" y="50"/>
                      <a:pt x="499" y="49"/>
                    </a:cubicBezTo>
                    <a:cubicBezTo>
                      <a:pt x="497" y="49"/>
                      <a:pt x="492" y="39"/>
                      <a:pt x="492" y="39"/>
                    </a:cubicBezTo>
                    <a:cubicBezTo>
                      <a:pt x="489" y="37"/>
                      <a:pt x="486" y="35"/>
                      <a:pt x="483" y="33"/>
                    </a:cubicBezTo>
                    <a:cubicBezTo>
                      <a:pt x="483" y="33"/>
                      <a:pt x="480" y="35"/>
                      <a:pt x="480" y="37"/>
                    </a:cubicBezTo>
                    <a:cubicBezTo>
                      <a:pt x="480" y="39"/>
                      <a:pt x="474" y="43"/>
                      <a:pt x="470" y="44"/>
                    </a:cubicBezTo>
                    <a:cubicBezTo>
                      <a:pt x="470" y="45"/>
                      <a:pt x="469" y="45"/>
                      <a:pt x="469" y="45"/>
                    </a:cubicBezTo>
                    <a:cubicBezTo>
                      <a:pt x="468" y="45"/>
                      <a:pt x="466" y="45"/>
                      <a:pt x="465" y="45"/>
                    </a:cubicBezTo>
                    <a:cubicBezTo>
                      <a:pt x="463" y="45"/>
                      <a:pt x="461" y="45"/>
                      <a:pt x="460" y="44"/>
                    </a:cubicBezTo>
                    <a:cubicBezTo>
                      <a:pt x="458" y="44"/>
                      <a:pt x="459" y="41"/>
                      <a:pt x="459" y="39"/>
                    </a:cubicBezTo>
                    <a:cubicBezTo>
                      <a:pt x="459" y="37"/>
                      <a:pt x="458" y="35"/>
                      <a:pt x="456" y="35"/>
                    </a:cubicBezTo>
                    <a:cubicBezTo>
                      <a:pt x="456" y="35"/>
                      <a:pt x="456" y="35"/>
                      <a:pt x="456" y="35"/>
                    </a:cubicBezTo>
                    <a:cubicBezTo>
                      <a:pt x="456" y="35"/>
                      <a:pt x="456" y="35"/>
                      <a:pt x="456" y="35"/>
                    </a:cubicBezTo>
                    <a:cubicBezTo>
                      <a:pt x="455" y="35"/>
                      <a:pt x="455" y="35"/>
                      <a:pt x="454" y="36"/>
                    </a:cubicBezTo>
                    <a:cubicBezTo>
                      <a:pt x="454" y="36"/>
                      <a:pt x="454" y="36"/>
                      <a:pt x="453" y="36"/>
                    </a:cubicBezTo>
                    <a:cubicBezTo>
                      <a:pt x="452" y="36"/>
                      <a:pt x="451" y="35"/>
                      <a:pt x="451" y="33"/>
                    </a:cubicBezTo>
                    <a:cubicBezTo>
                      <a:pt x="450" y="32"/>
                      <a:pt x="448" y="32"/>
                      <a:pt x="446" y="32"/>
                    </a:cubicBezTo>
                    <a:cubicBezTo>
                      <a:pt x="442" y="32"/>
                      <a:pt x="435" y="33"/>
                      <a:pt x="435" y="33"/>
                    </a:cubicBezTo>
                    <a:cubicBezTo>
                      <a:pt x="430" y="34"/>
                      <a:pt x="425" y="36"/>
                      <a:pt x="420" y="37"/>
                    </a:cubicBezTo>
                    <a:cubicBezTo>
                      <a:pt x="420" y="37"/>
                      <a:pt x="421" y="41"/>
                      <a:pt x="421" y="44"/>
                    </a:cubicBezTo>
                    <a:cubicBezTo>
                      <a:pt x="420" y="46"/>
                      <a:pt x="423" y="47"/>
                      <a:pt x="423" y="50"/>
                    </a:cubicBezTo>
                    <a:cubicBezTo>
                      <a:pt x="423" y="52"/>
                      <a:pt x="418" y="57"/>
                      <a:pt x="418" y="59"/>
                    </a:cubicBezTo>
                    <a:cubicBezTo>
                      <a:pt x="418" y="59"/>
                      <a:pt x="420" y="61"/>
                      <a:pt x="422" y="61"/>
                    </a:cubicBezTo>
                    <a:cubicBezTo>
                      <a:pt x="422" y="61"/>
                      <a:pt x="423" y="61"/>
                      <a:pt x="423" y="61"/>
                    </a:cubicBezTo>
                    <a:cubicBezTo>
                      <a:pt x="423" y="61"/>
                      <a:pt x="423" y="61"/>
                      <a:pt x="423" y="61"/>
                    </a:cubicBezTo>
                    <a:cubicBezTo>
                      <a:pt x="425" y="61"/>
                      <a:pt x="428" y="64"/>
                      <a:pt x="428" y="70"/>
                    </a:cubicBezTo>
                    <a:cubicBezTo>
                      <a:pt x="427" y="75"/>
                      <a:pt x="412" y="83"/>
                      <a:pt x="412" y="83"/>
                    </a:cubicBezTo>
                    <a:cubicBezTo>
                      <a:pt x="412" y="83"/>
                      <a:pt x="416" y="88"/>
                      <a:pt x="416" y="90"/>
                    </a:cubicBezTo>
                    <a:cubicBezTo>
                      <a:pt x="416" y="91"/>
                      <a:pt x="418" y="96"/>
                      <a:pt x="417" y="96"/>
                    </a:cubicBezTo>
                    <a:cubicBezTo>
                      <a:pt x="416" y="97"/>
                      <a:pt x="413" y="101"/>
                      <a:pt x="412" y="101"/>
                    </a:cubicBezTo>
                    <a:cubicBezTo>
                      <a:pt x="412" y="101"/>
                      <a:pt x="411" y="101"/>
                      <a:pt x="411" y="101"/>
                    </a:cubicBezTo>
                    <a:cubicBezTo>
                      <a:pt x="410" y="101"/>
                      <a:pt x="405" y="100"/>
                      <a:pt x="404" y="99"/>
                    </a:cubicBezTo>
                    <a:cubicBezTo>
                      <a:pt x="402" y="98"/>
                      <a:pt x="400" y="92"/>
                      <a:pt x="401" y="90"/>
                    </a:cubicBezTo>
                    <a:cubicBezTo>
                      <a:pt x="401" y="88"/>
                      <a:pt x="398" y="86"/>
                      <a:pt x="396" y="86"/>
                    </a:cubicBezTo>
                    <a:cubicBezTo>
                      <a:pt x="396" y="86"/>
                      <a:pt x="396" y="86"/>
                      <a:pt x="396" y="86"/>
                    </a:cubicBezTo>
                    <a:cubicBezTo>
                      <a:pt x="394" y="87"/>
                      <a:pt x="393" y="87"/>
                      <a:pt x="391" y="88"/>
                    </a:cubicBezTo>
                    <a:cubicBezTo>
                      <a:pt x="390" y="88"/>
                      <a:pt x="388" y="89"/>
                      <a:pt x="387" y="89"/>
                    </a:cubicBezTo>
                    <a:cubicBezTo>
                      <a:pt x="386" y="90"/>
                      <a:pt x="386" y="90"/>
                      <a:pt x="386" y="90"/>
                    </a:cubicBezTo>
                    <a:cubicBezTo>
                      <a:pt x="385" y="90"/>
                      <a:pt x="385" y="90"/>
                      <a:pt x="384" y="90"/>
                    </a:cubicBezTo>
                    <a:cubicBezTo>
                      <a:pt x="383" y="90"/>
                      <a:pt x="381" y="90"/>
                      <a:pt x="379" y="89"/>
                    </a:cubicBezTo>
                    <a:cubicBezTo>
                      <a:pt x="378" y="89"/>
                      <a:pt x="377" y="88"/>
                      <a:pt x="375" y="88"/>
                    </a:cubicBezTo>
                    <a:cubicBezTo>
                      <a:pt x="375" y="88"/>
                      <a:pt x="375" y="88"/>
                      <a:pt x="375" y="88"/>
                    </a:cubicBezTo>
                    <a:cubicBezTo>
                      <a:pt x="375" y="88"/>
                      <a:pt x="374" y="88"/>
                      <a:pt x="374" y="88"/>
                    </a:cubicBezTo>
                    <a:cubicBezTo>
                      <a:pt x="371" y="88"/>
                      <a:pt x="367" y="88"/>
                      <a:pt x="365" y="88"/>
                    </a:cubicBezTo>
                    <a:cubicBezTo>
                      <a:pt x="365" y="88"/>
                      <a:pt x="365" y="88"/>
                      <a:pt x="365" y="88"/>
                    </a:cubicBezTo>
                    <a:cubicBezTo>
                      <a:pt x="364" y="88"/>
                      <a:pt x="363" y="88"/>
                      <a:pt x="362" y="89"/>
                    </a:cubicBezTo>
                    <a:cubicBezTo>
                      <a:pt x="359" y="90"/>
                      <a:pt x="355" y="92"/>
                      <a:pt x="354" y="93"/>
                    </a:cubicBezTo>
                    <a:cubicBezTo>
                      <a:pt x="354" y="93"/>
                      <a:pt x="354" y="93"/>
                      <a:pt x="354" y="93"/>
                    </a:cubicBezTo>
                    <a:cubicBezTo>
                      <a:pt x="354" y="93"/>
                      <a:pt x="353" y="93"/>
                      <a:pt x="353" y="93"/>
                    </a:cubicBezTo>
                    <a:cubicBezTo>
                      <a:pt x="352" y="93"/>
                      <a:pt x="351" y="89"/>
                      <a:pt x="350" y="88"/>
                    </a:cubicBezTo>
                    <a:cubicBezTo>
                      <a:pt x="349" y="87"/>
                      <a:pt x="344" y="84"/>
                      <a:pt x="342" y="84"/>
                    </a:cubicBezTo>
                    <a:cubicBezTo>
                      <a:pt x="342" y="84"/>
                      <a:pt x="342" y="84"/>
                      <a:pt x="342" y="84"/>
                    </a:cubicBezTo>
                    <a:cubicBezTo>
                      <a:pt x="342" y="84"/>
                      <a:pt x="341" y="84"/>
                      <a:pt x="341" y="84"/>
                    </a:cubicBezTo>
                    <a:cubicBezTo>
                      <a:pt x="340" y="84"/>
                      <a:pt x="341" y="80"/>
                      <a:pt x="342" y="75"/>
                    </a:cubicBezTo>
                    <a:cubicBezTo>
                      <a:pt x="344" y="70"/>
                      <a:pt x="348" y="65"/>
                      <a:pt x="351" y="63"/>
                    </a:cubicBezTo>
                    <a:cubicBezTo>
                      <a:pt x="354" y="62"/>
                      <a:pt x="357" y="57"/>
                      <a:pt x="358" y="54"/>
                    </a:cubicBezTo>
                    <a:cubicBezTo>
                      <a:pt x="358" y="52"/>
                      <a:pt x="358" y="53"/>
                      <a:pt x="362" y="51"/>
                    </a:cubicBezTo>
                    <a:cubicBezTo>
                      <a:pt x="365" y="49"/>
                      <a:pt x="365" y="48"/>
                      <a:pt x="369" y="46"/>
                    </a:cubicBezTo>
                    <a:cubicBezTo>
                      <a:pt x="373" y="44"/>
                      <a:pt x="376" y="37"/>
                      <a:pt x="376" y="37"/>
                    </a:cubicBezTo>
                    <a:cubicBezTo>
                      <a:pt x="376" y="37"/>
                      <a:pt x="369" y="38"/>
                      <a:pt x="367" y="39"/>
                    </a:cubicBezTo>
                    <a:cubicBezTo>
                      <a:pt x="366" y="39"/>
                      <a:pt x="366" y="39"/>
                      <a:pt x="366" y="39"/>
                    </a:cubicBezTo>
                    <a:cubicBezTo>
                      <a:pt x="364" y="39"/>
                      <a:pt x="363" y="36"/>
                      <a:pt x="364" y="35"/>
                    </a:cubicBezTo>
                    <a:cubicBezTo>
                      <a:pt x="364" y="35"/>
                      <a:pt x="364" y="35"/>
                      <a:pt x="364" y="35"/>
                    </a:cubicBezTo>
                    <a:cubicBezTo>
                      <a:pt x="365" y="34"/>
                      <a:pt x="367" y="34"/>
                      <a:pt x="368" y="34"/>
                    </a:cubicBezTo>
                    <a:cubicBezTo>
                      <a:pt x="370" y="34"/>
                      <a:pt x="373" y="34"/>
                      <a:pt x="373" y="35"/>
                    </a:cubicBezTo>
                    <a:cubicBezTo>
                      <a:pt x="374" y="35"/>
                      <a:pt x="374" y="35"/>
                      <a:pt x="374" y="35"/>
                    </a:cubicBezTo>
                    <a:cubicBezTo>
                      <a:pt x="376" y="34"/>
                      <a:pt x="378" y="31"/>
                      <a:pt x="381" y="28"/>
                    </a:cubicBezTo>
                    <a:cubicBezTo>
                      <a:pt x="383" y="26"/>
                      <a:pt x="383" y="25"/>
                      <a:pt x="384" y="24"/>
                    </a:cubicBezTo>
                    <a:cubicBezTo>
                      <a:pt x="385" y="24"/>
                      <a:pt x="386" y="24"/>
                      <a:pt x="387" y="24"/>
                    </a:cubicBezTo>
                    <a:cubicBezTo>
                      <a:pt x="389" y="24"/>
                      <a:pt x="390" y="24"/>
                      <a:pt x="391" y="23"/>
                    </a:cubicBezTo>
                    <a:cubicBezTo>
                      <a:pt x="391" y="23"/>
                      <a:pt x="392" y="23"/>
                      <a:pt x="392" y="23"/>
                    </a:cubicBezTo>
                    <a:cubicBezTo>
                      <a:pt x="393" y="23"/>
                      <a:pt x="393" y="22"/>
                      <a:pt x="393" y="22"/>
                    </a:cubicBezTo>
                    <a:cubicBezTo>
                      <a:pt x="394" y="22"/>
                      <a:pt x="394" y="22"/>
                      <a:pt x="394" y="22"/>
                    </a:cubicBezTo>
                    <a:cubicBezTo>
                      <a:pt x="395" y="22"/>
                      <a:pt x="395" y="22"/>
                      <a:pt x="395" y="22"/>
                    </a:cubicBezTo>
                    <a:cubicBezTo>
                      <a:pt x="397" y="21"/>
                      <a:pt x="397" y="21"/>
                      <a:pt x="398" y="18"/>
                    </a:cubicBezTo>
                    <a:cubicBezTo>
                      <a:pt x="401" y="15"/>
                      <a:pt x="403" y="13"/>
                      <a:pt x="403" y="11"/>
                    </a:cubicBezTo>
                    <a:cubicBezTo>
                      <a:pt x="402" y="10"/>
                      <a:pt x="401" y="9"/>
                      <a:pt x="399" y="8"/>
                    </a:cubicBezTo>
                    <a:cubicBezTo>
                      <a:pt x="397" y="8"/>
                      <a:pt x="403" y="5"/>
                      <a:pt x="405" y="3"/>
                    </a:cubicBezTo>
                    <a:cubicBezTo>
                      <a:pt x="407" y="1"/>
                      <a:pt x="405" y="0"/>
                      <a:pt x="403"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8" name="Freeform 80"/>
              <p:cNvSpPr>
                <a:spLocks/>
              </p:cNvSpPr>
              <p:nvPr/>
            </p:nvSpPr>
            <p:spPr bwMode="auto">
              <a:xfrm>
                <a:off x="4405313" y="5480050"/>
                <a:ext cx="187325" cy="44450"/>
              </a:xfrm>
              <a:custGeom>
                <a:avLst/>
                <a:gdLst>
                  <a:gd name="T0" fmla="*/ 46 w 50"/>
                  <a:gd name="T1" fmla="*/ 0 h 12"/>
                  <a:gd name="T2" fmla="*/ 39 w 50"/>
                  <a:gd name="T3" fmla="*/ 1 h 12"/>
                  <a:gd name="T4" fmla="*/ 38 w 50"/>
                  <a:gd name="T5" fmla="*/ 1 h 12"/>
                  <a:gd name="T6" fmla="*/ 35 w 50"/>
                  <a:gd name="T7" fmla="*/ 1 h 12"/>
                  <a:gd name="T8" fmla="*/ 32 w 50"/>
                  <a:gd name="T9" fmla="*/ 1 h 12"/>
                  <a:gd name="T10" fmla="*/ 27 w 50"/>
                  <a:gd name="T11" fmla="*/ 1 h 12"/>
                  <a:gd name="T12" fmla="*/ 19 w 50"/>
                  <a:gd name="T13" fmla="*/ 2 h 12"/>
                  <a:gd name="T14" fmla="*/ 10 w 50"/>
                  <a:gd name="T15" fmla="*/ 4 h 12"/>
                  <a:gd name="T16" fmla="*/ 0 w 50"/>
                  <a:gd name="T17" fmla="*/ 12 h 12"/>
                  <a:gd name="T18" fmla="*/ 9 w 50"/>
                  <a:gd name="T19" fmla="*/ 7 h 12"/>
                  <a:gd name="T20" fmla="*/ 11 w 50"/>
                  <a:gd name="T21" fmla="*/ 6 h 12"/>
                  <a:gd name="T22" fmla="*/ 15 w 50"/>
                  <a:gd name="T23" fmla="*/ 6 h 12"/>
                  <a:gd name="T24" fmla="*/ 19 w 50"/>
                  <a:gd name="T25" fmla="*/ 6 h 12"/>
                  <a:gd name="T26" fmla="*/ 19 w 50"/>
                  <a:gd name="T27" fmla="*/ 6 h 12"/>
                  <a:gd name="T28" fmla="*/ 28 w 50"/>
                  <a:gd name="T29" fmla="*/ 5 h 12"/>
                  <a:gd name="T30" fmla="*/ 29 w 50"/>
                  <a:gd name="T31" fmla="*/ 5 h 12"/>
                  <a:gd name="T32" fmla="*/ 36 w 50"/>
                  <a:gd name="T33" fmla="*/ 9 h 12"/>
                  <a:gd name="T34" fmla="*/ 36 w 50"/>
                  <a:gd name="T35" fmla="*/ 9 h 12"/>
                  <a:gd name="T36" fmla="*/ 39 w 50"/>
                  <a:gd name="T37" fmla="*/ 8 h 12"/>
                  <a:gd name="T38" fmla="*/ 50 w 50"/>
                  <a:gd name="T39" fmla="*/ 1 h 12"/>
                  <a:gd name="T40" fmla="*/ 46 w 50"/>
                  <a:gd name="T4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12">
                    <a:moveTo>
                      <a:pt x="46" y="0"/>
                    </a:moveTo>
                    <a:cubicBezTo>
                      <a:pt x="44" y="0"/>
                      <a:pt x="41" y="1"/>
                      <a:pt x="39" y="1"/>
                    </a:cubicBezTo>
                    <a:cubicBezTo>
                      <a:pt x="39" y="1"/>
                      <a:pt x="39" y="1"/>
                      <a:pt x="38" y="1"/>
                    </a:cubicBezTo>
                    <a:cubicBezTo>
                      <a:pt x="37" y="1"/>
                      <a:pt x="36" y="1"/>
                      <a:pt x="35" y="1"/>
                    </a:cubicBezTo>
                    <a:cubicBezTo>
                      <a:pt x="34" y="1"/>
                      <a:pt x="33" y="1"/>
                      <a:pt x="32" y="1"/>
                    </a:cubicBezTo>
                    <a:cubicBezTo>
                      <a:pt x="30" y="1"/>
                      <a:pt x="29" y="1"/>
                      <a:pt x="27" y="1"/>
                    </a:cubicBezTo>
                    <a:cubicBezTo>
                      <a:pt x="24" y="2"/>
                      <a:pt x="21" y="2"/>
                      <a:pt x="19" y="2"/>
                    </a:cubicBezTo>
                    <a:cubicBezTo>
                      <a:pt x="16" y="3"/>
                      <a:pt x="12" y="4"/>
                      <a:pt x="10" y="4"/>
                    </a:cubicBezTo>
                    <a:cubicBezTo>
                      <a:pt x="8" y="5"/>
                      <a:pt x="0" y="12"/>
                      <a:pt x="0" y="12"/>
                    </a:cubicBezTo>
                    <a:cubicBezTo>
                      <a:pt x="0" y="12"/>
                      <a:pt x="7" y="9"/>
                      <a:pt x="9" y="7"/>
                    </a:cubicBezTo>
                    <a:cubicBezTo>
                      <a:pt x="10" y="7"/>
                      <a:pt x="10" y="7"/>
                      <a:pt x="11" y="6"/>
                    </a:cubicBezTo>
                    <a:cubicBezTo>
                      <a:pt x="12" y="6"/>
                      <a:pt x="13" y="6"/>
                      <a:pt x="15" y="6"/>
                    </a:cubicBezTo>
                    <a:cubicBezTo>
                      <a:pt x="16" y="6"/>
                      <a:pt x="18" y="6"/>
                      <a:pt x="19" y="6"/>
                    </a:cubicBezTo>
                    <a:cubicBezTo>
                      <a:pt x="19" y="6"/>
                      <a:pt x="19" y="6"/>
                      <a:pt x="19" y="6"/>
                    </a:cubicBezTo>
                    <a:cubicBezTo>
                      <a:pt x="22" y="6"/>
                      <a:pt x="26" y="5"/>
                      <a:pt x="28" y="5"/>
                    </a:cubicBezTo>
                    <a:cubicBezTo>
                      <a:pt x="28" y="5"/>
                      <a:pt x="29" y="5"/>
                      <a:pt x="29" y="5"/>
                    </a:cubicBezTo>
                    <a:cubicBezTo>
                      <a:pt x="32" y="5"/>
                      <a:pt x="33" y="7"/>
                      <a:pt x="36" y="9"/>
                    </a:cubicBezTo>
                    <a:cubicBezTo>
                      <a:pt x="36" y="9"/>
                      <a:pt x="36" y="9"/>
                      <a:pt x="36" y="9"/>
                    </a:cubicBezTo>
                    <a:cubicBezTo>
                      <a:pt x="37" y="9"/>
                      <a:pt x="38" y="9"/>
                      <a:pt x="39" y="8"/>
                    </a:cubicBezTo>
                    <a:cubicBezTo>
                      <a:pt x="43" y="7"/>
                      <a:pt x="50" y="2"/>
                      <a:pt x="50" y="1"/>
                    </a:cubicBezTo>
                    <a:cubicBezTo>
                      <a:pt x="50" y="1"/>
                      <a:pt x="48" y="0"/>
                      <a:pt x="4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9" name="Freeform 81"/>
              <p:cNvSpPr>
                <a:spLocks/>
              </p:cNvSpPr>
              <p:nvPr/>
            </p:nvSpPr>
            <p:spPr bwMode="auto">
              <a:xfrm>
                <a:off x="4600575" y="5468938"/>
                <a:ext cx="107950" cy="44450"/>
              </a:xfrm>
              <a:custGeom>
                <a:avLst/>
                <a:gdLst>
                  <a:gd name="T0" fmla="*/ 21 w 29"/>
                  <a:gd name="T1" fmla="*/ 0 h 12"/>
                  <a:gd name="T2" fmla="*/ 14 w 29"/>
                  <a:gd name="T3" fmla="*/ 2 h 12"/>
                  <a:gd name="T4" fmla="*/ 8 w 29"/>
                  <a:gd name="T5" fmla="*/ 3 h 12"/>
                  <a:gd name="T6" fmla="*/ 6 w 29"/>
                  <a:gd name="T7" fmla="*/ 6 h 12"/>
                  <a:gd name="T8" fmla="*/ 0 w 29"/>
                  <a:gd name="T9" fmla="*/ 12 h 12"/>
                  <a:gd name="T10" fmla="*/ 8 w 29"/>
                  <a:gd name="T11" fmla="*/ 10 h 12"/>
                  <a:gd name="T12" fmla="*/ 16 w 29"/>
                  <a:gd name="T13" fmla="*/ 7 h 12"/>
                  <a:gd name="T14" fmla="*/ 27 w 29"/>
                  <a:gd name="T15" fmla="*/ 4 h 12"/>
                  <a:gd name="T16" fmla="*/ 27 w 29"/>
                  <a:gd name="T17" fmla="*/ 4 h 12"/>
                  <a:gd name="T18" fmla="*/ 25 w 29"/>
                  <a:gd name="T19" fmla="*/ 2 h 12"/>
                  <a:gd name="T20" fmla="*/ 25 w 29"/>
                  <a:gd name="T21" fmla="*/ 2 h 12"/>
                  <a:gd name="T22" fmla="*/ 25 w 29"/>
                  <a:gd name="T23" fmla="*/ 2 h 12"/>
                  <a:gd name="T24" fmla="*/ 21 w 29"/>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 h="12">
                    <a:moveTo>
                      <a:pt x="21" y="0"/>
                    </a:moveTo>
                    <a:cubicBezTo>
                      <a:pt x="21" y="0"/>
                      <a:pt x="16" y="1"/>
                      <a:pt x="14" y="2"/>
                    </a:cubicBezTo>
                    <a:cubicBezTo>
                      <a:pt x="8" y="3"/>
                      <a:pt x="8" y="3"/>
                      <a:pt x="8" y="3"/>
                    </a:cubicBezTo>
                    <a:cubicBezTo>
                      <a:pt x="6" y="4"/>
                      <a:pt x="6" y="5"/>
                      <a:pt x="6" y="6"/>
                    </a:cubicBezTo>
                    <a:cubicBezTo>
                      <a:pt x="6" y="7"/>
                      <a:pt x="0" y="11"/>
                      <a:pt x="0" y="12"/>
                    </a:cubicBezTo>
                    <a:cubicBezTo>
                      <a:pt x="2" y="11"/>
                      <a:pt x="5" y="11"/>
                      <a:pt x="8" y="10"/>
                    </a:cubicBezTo>
                    <a:cubicBezTo>
                      <a:pt x="8" y="10"/>
                      <a:pt x="14" y="8"/>
                      <a:pt x="16" y="7"/>
                    </a:cubicBezTo>
                    <a:cubicBezTo>
                      <a:pt x="18" y="7"/>
                      <a:pt x="25" y="5"/>
                      <a:pt x="27" y="4"/>
                    </a:cubicBezTo>
                    <a:cubicBezTo>
                      <a:pt x="27" y="4"/>
                      <a:pt x="27" y="4"/>
                      <a:pt x="27" y="4"/>
                    </a:cubicBezTo>
                    <a:cubicBezTo>
                      <a:pt x="29" y="4"/>
                      <a:pt x="27" y="2"/>
                      <a:pt x="25" y="2"/>
                    </a:cubicBezTo>
                    <a:cubicBezTo>
                      <a:pt x="25" y="2"/>
                      <a:pt x="25" y="2"/>
                      <a:pt x="25" y="2"/>
                    </a:cubicBezTo>
                    <a:cubicBezTo>
                      <a:pt x="25" y="2"/>
                      <a:pt x="25" y="2"/>
                      <a:pt x="25" y="2"/>
                    </a:cubicBezTo>
                    <a:cubicBezTo>
                      <a:pt x="23" y="2"/>
                      <a:pt x="21" y="0"/>
                      <a:pt x="2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0" name="Freeform 82"/>
              <p:cNvSpPr>
                <a:spLocks/>
              </p:cNvSpPr>
              <p:nvPr/>
            </p:nvSpPr>
            <p:spPr bwMode="auto">
              <a:xfrm>
                <a:off x="4735513" y="5002213"/>
                <a:ext cx="112713" cy="77788"/>
              </a:xfrm>
              <a:custGeom>
                <a:avLst/>
                <a:gdLst>
                  <a:gd name="T0" fmla="*/ 26 w 30"/>
                  <a:gd name="T1" fmla="*/ 0 h 21"/>
                  <a:gd name="T2" fmla="*/ 26 w 30"/>
                  <a:gd name="T3" fmla="*/ 0 h 21"/>
                  <a:gd name="T4" fmla="*/ 25 w 30"/>
                  <a:gd name="T5" fmla="*/ 0 h 21"/>
                  <a:gd name="T6" fmla="*/ 19 w 30"/>
                  <a:gd name="T7" fmla="*/ 3 h 21"/>
                  <a:gd name="T8" fmla="*/ 17 w 30"/>
                  <a:gd name="T9" fmla="*/ 4 h 21"/>
                  <a:gd name="T10" fmla="*/ 17 w 30"/>
                  <a:gd name="T11" fmla="*/ 4 h 21"/>
                  <a:gd name="T12" fmla="*/ 9 w 30"/>
                  <a:gd name="T13" fmla="*/ 11 h 21"/>
                  <a:gd name="T14" fmla="*/ 1 w 30"/>
                  <a:gd name="T15" fmla="*/ 17 h 21"/>
                  <a:gd name="T16" fmla="*/ 1 w 30"/>
                  <a:gd name="T17" fmla="*/ 21 h 21"/>
                  <a:gd name="T18" fmla="*/ 5 w 30"/>
                  <a:gd name="T19" fmla="*/ 19 h 21"/>
                  <a:gd name="T20" fmla="*/ 12 w 30"/>
                  <a:gd name="T21" fmla="*/ 12 h 21"/>
                  <a:gd name="T22" fmla="*/ 22 w 30"/>
                  <a:gd name="T23" fmla="*/ 7 h 21"/>
                  <a:gd name="T24" fmla="*/ 29 w 30"/>
                  <a:gd name="T25" fmla="*/ 3 h 21"/>
                  <a:gd name="T26" fmla="*/ 26 w 30"/>
                  <a:gd name="T2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21">
                    <a:moveTo>
                      <a:pt x="26" y="0"/>
                    </a:moveTo>
                    <a:cubicBezTo>
                      <a:pt x="26" y="0"/>
                      <a:pt x="26" y="0"/>
                      <a:pt x="26" y="0"/>
                    </a:cubicBezTo>
                    <a:cubicBezTo>
                      <a:pt x="25" y="0"/>
                      <a:pt x="25" y="0"/>
                      <a:pt x="25" y="0"/>
                    </a:cubicBezTo>
                    <a:cubicBezTo>
                      <a:pt x="24" y="2"/>
                      <a:pt x="21" y="3"/>
                      <a:pt x="19" y="3"/>
                    </a:cubicBezTo>
                    <a:cubicBezTo>
                      <a:pt x="18" y="4"/>
                      <a:pt x="17" y="4"/>
                      <a:pt x="17" y="4"/>
                    </a:cubicBezTo>
                    <a:cubicBezTo>
                      <a:pt x="17" y="4"/>
                      <a:pt x="17" y="4"/>
                      <a:pt x="17" y="4"/>
                    </a:cubicBezTo>
                    <a:cubicBezTo>
                      <a:pt x="15" y="4"/>
                      <a:pt x="9" y="11"/>
                      <a:pt x="9" y="11"/>
                    </a:cubicBezTo>
                    <a:cubicBezTo>
                      <a:pt x="9" y="11"/>
                      <a:pt x="2" y="16"/>
                      <a:pt x="1" y="17"/>
                    </a:cubicBezTo>
                    <a:cubicBezTo>
                      <a:pt x="0" y="18"/>
                      <a:pt x="1" y="21"/>
                      <a:pt x="1" y="21"/>
                    </a:cubicBezTo>
                    <a:cubicBezTo>
                      <a:pt x="2" y="21"/>
                      <a:pt x="4" y="20"/>
                      <a:pt x="5" y="19"/>
                    </a:cubicBezTo>
                    <a:cubicBezTo>
                      <a:pt x="5" y="19"/>
                      <a:pt x="11" y="14"/>
                      <a:pt x="12" y="12"/>
                    </a:cubicBezTo>
                    <a:cubicBezTo>
                      <a:pt x="14" y="11"/>
                      <a:pt x="19" y="9"/>
                      <a:pt x="22" y="7"/>
                    </a:cubicBezTo>
                    <a:cubicBezTo>
                      <a:pt x="25" y="6"/>
                      <a:pt x="26" y="4"/>
                      <a:pt x="29" y="3"/>
                    </a:cubicBezTo>
                    <a:cubicBezTo>
                      <a:pt x="30" y="2"/>
                      <a:pt x="28" y="0"/>
                      <a:pt x="2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1" name="Freeform 83"/>
              <p:cNvSpPr>
                <a:spLocks/>
              </p:cNvSpPr>
              <p:nvPr/>
            </p:nvSpPr>
            <p:spPr bwMode="auto">
              <a:xfrm>
                <a:off x="4859338" y="4900613"/>
                <a:ext cx="120650" cy="71438"/>
              </a:xfrm>
              <a:custGeom>
                <a:avLst/>
                <a:gdLst>
                  <a:gd name="T0" fmla="*/ 12 w 32"/>
                  <a:gd name="T1" fmla="*/ 0 h 19"/>
                  <a:gd name="T2" fmla="*/ 9 w 32"/>
                  <a:gd name="T3" fmla="*/ 3 h 19"/>
                  <a:gd name="T4" fmla="*/ 4 w 32"/>
                  <a:gd name="T5" fmla="*/ 11 h 19"/>
                  <a:gd name="T6" fmla="*/ 0 w 32"/>
                  <a:gd name="T7" fmla="*/ 17 h 19"/>
                  <a:gd name="T8" fmla="*/ 0 w 32"/>
                  <a:gd name="T9" fmla="*/ 17 h 19"/>
                  <a:gd name="T10" fmla="*/ 5 w 32"/>
                  <a:gd name="T11" fmla="*/ 18 h 19"/>
                  <a:gd name="T12" fmla="*/ 13 w 32"/>
                  <a:gd name="T13" fmla="*/ 19 h 19"/>
                  <a:gd name="T14" fmla="*/ 14 w 32"/>
                  <a:gd name="T15" fmla="*/ 18 h 19"/>
                  <a:gd name="T16" fmla="*/ 15 w 32"/>
                  <a:gd name="T17" fmla="*/ 18 h 19"/>
                  <a:gd name="T18" fmla="*/ 21 w 32"/>
                  <a:gd name="T19" fmla="*/ 16 h 19"/>
                  <a:gd name="T20" fmla="*/ 28 w 32"/>
                  <a:gd name="T21" fmla="*/ 18 h 19"/>
                  <a:gd name="T22" fmla="*/ 29 w 32"/>
                  <a:gd name="T23" fmla="*/ 18 h 19"/>
                  <a:gd name="T24" fmla="*/ 30 w 32"/>
                  <a:gd name="T25" fmla="*/ 17 h 19"/>
                  <a:gd name="T26" fmla="*/ 25 w 32"/>
                  <a:gd name="T27" fmla="*/ 8 h 19"/>
                  <a:gd name="T28" fmla="*/ 22 w 32"/>
                  <a:gd name="T29" fmla="*/ 6 h 19"/>
                  <a:gd name="T30" fmla="*/ 21 w 32"/>
                  <a:gd name="T31" fmla="*/ 6 h 19"/>
                  <a:gd name="T32" fmla="*/ 18 w 32"/>
                  <a:gd name="T33" fmla="*/ 6 h 19"/>
                  <a:gd name="T34" fmla="*/ 14 w 32"/>
                  <a:gd name="T35" fmla="*/ 5 h 19"/>
                  <a:gd name="T36" fmla="*/ 12 w 32"/>
                  <a:gd name="T3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19">
                    <a:moveTo>
                      <a:pt x="12" y="0"/>
                    </a:moveTo>
                    <a:cubicBezTo>
                      <a:pt x="11" y="1"/>
                      <a:pt x="10" y="2"/>
                      <a:pt x="9" y="3"/>
                    </a:cubicBezTo>
                    <a:cubicBezTo>
                      <a:pt x="8" y="4"/>
                      <a:pt x="6" y="10"/>
                      <a:pt x="4" y="11"/>
                    </a:cubicBezTo>
                    <a:cubicBezTo>
                      <a:pt x="2" y="12"/>
                      <a:pt x="0" y="17"/>
                      <a:pt x="0" y="17"/>
                    </a:cubicBezTo>
                    <a:cubicBezTo>
                      <a:pt x="0" y="17"/>
                      <a:pt x="0" y="17"/>
                      <a:pt x="0" y="17"/>
                    </a:cubicBezTo>
                    <a:cubicBezTo>
                      <a:pt x="0" y="17"/>
                      <a:pt x="2" y="17"/>
                      <a:pt x="5" y="18"/>
                    </a:cubicBezTo>
                    <a:cubicBezTo>
                      <a:pt x="8" y="18"/>
                      <a:pt x="11" y="19"/>
                      <a:pt x="13" y="19"/>
                    </a:cubicBezTo>
                    <a:cubicBezTo>
                      <a:pt x="13" y="19"/>
                      <a:pt x="14" y="18"/>
                      <a:pt x="14" y="18"/>
                    </a:cubicBezTo>
                    <a:cubicBezTo>
                      <a:pt x="15" y="18"/>
                      <a:pt x="15" y="18"/>
                      <a:pt x="15" y="18"/>
                    </a:cubicBezTo>
                    <a:cubicBezTo>
                      <a:pt x="17" y="18"/>
                      <a:pt x="21" y="16"/>
                      <a:pt x="21" y="16"/>
                    </a:cubicBezTo>
                    <a:cubicBezTo>
                      <a:pt x="21" y="16"/>
                      <a:pt x="25" y="18"/>
                      <a:pt x="28" y="18"/>
                    </a:cubicBezTo>
                    <a:cubicBezTo>
                      <a:pt x="28" y="18"/>
                      <a:pt x="29" y="18"/>
                      <a:pt x="29" y="18"/>
                    </a:cubicBezTo>
                    <a:cubicBezTo>
                      <a:pt x="29" y="18"/>
                      <a:pt x="30" y="17"/>
                      <a:pt x="30" y="17"/>
                    </a:cubicBezTo>
                    <a:cubicBezTo>
                      <a:pt x="32" y="16"/>
                      <a:pt x="25" y="10"/>
                      <a:pt x="25" y="8"/>
                    </a:cubicBezTo>
                    <a:cubicBezTo>
                      <a:pt x="25" y="7"/>
                      <a:pt x="24" y="6"/>
                      <a:pt x="22" y="6"/>
                    </a:cubicBezTo>
                    <a:cubicBezTo>
                      <a:pt x="22" y="6"/>
                      <a:pt x="21" y="6"/>
                      <a:pt x="21" y="6"/>
                    </a:cubicBezTo>
                    <a:cubicBezTo>
                      <a:pt x="20" y="6"/>
                      <a:pt x="19" y="6"/>
                      <a:pt x="18" y="6"/>
                    </a:cubicBezTo>
                    <a:cubicBezTo>
                      <a:pt x="16" y="6"/>
                      <a:pt x="14" y="6"/>
                      <a:pt x="14" y="5"/>
                    </a:cubicBezTo>
                    <a:cubicBezTo>
                      <a:pt x="14" y="3"/>
                      <a:pt x="12" y="0"/>
                      <a:pt x="1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2" name="Freeform 84"/>
              <p:cNvSpPr>
                <a:spLocks/>
              </p:cNvSpPr>
              <p:nvPr/>
            </p:nvSpPr>
            <p:spPr bwMode="auto">
              <a:xfrm>
                <a:off x="4352925" y="4749800"/>
                <a:ext cx="119063" cy="63500"/>
              </a:xfrm>
              <a:custGeom>
                <a:avLst/>
                <a:gdLst>
                  <a:gd name="T0" fmla="*/ 12 w 32"/>
                  <a:gd name="T1" fmla="*/ 0 h 17"/>
                  <a:gd name="T2" fmla="*/ 11 w 32"/>
                  <a:gd name="T3" fmla="*/ 0 h 17"/>
                  <a:gd name="T4" fmla="*/ 8 w 32"/>
                  <a:gd name="T5" fmla="*/ 5 h 17"/>
                  <a:gd name="T6" fmla="*/ 7 w 32"/>
                  <a:gd name="T7" fmla="*/ 9 h 17"/>
                  <a:gd name="T8" fmla="*/ 1 w 32"/>
                  <a:gd name="T9" fmla="*/ 16 h 17"/>
                  <a:gd name="T10" fmla="*/ 5 w 32"/>
                  <a:gd name="T11" fmla="*/ 17 h 17"/>
                  <a:gd name="T12" fmla="*/ 11 w 32"/>
                  <a:gd name="T13" fmla="*/ 17 h 17"/>
                  <a:gd name="T14" fmla="*/ 20 w 32"/>
                  <a:gd name="T15" fmla="*/ 10 h 17"/>
                  <a:gd name="T16" fmla="*/ 21 w 32"/>
                  <a:gd name="T17" fmla="*/ 9 h 17"/>
                  <a:gd name="T18" fmla="*/ 23 w 32"/>
                  <a:gd name="T19" fmla="*/ 9 h 17"/>
                  <a:gd name="T20" fmla="*/ 26 w 32"/>
                  <a:gd name="T21" fmla="*/ 9 h 17"/>
                  <a:gd name="T22" fmla="*/ 29 w 32"/>
                  <a:gd name="T23" fmla="*/ 10 h 17"/>
                  <a:gd name="T24" fmla="*/ 30 w 32"/>
                  <a:gd name="T25" fmla="*/ 10 h 17"/>
                  <a:gd name="T26" fmla="*/ 30 w 32"/>
                  <a:gd name="T27" fmla="*/ 10 h 17"/>
                  <a:gd name="T28" fmla="*/ 30 w 32"/>
                  <a:gd name="T29" fmla="*/ 5 h 17"/>
                  <a:gd name="T30" fmla="*/ 30 w 32"/>
                  <a:gd name="T31" fmla="*/ 5 h 17"/>
                  <a:gd name="T32" fmla="*/ 29 w 32"/>
                  <a:gd name="T33" fmla="*/ 5 h 17"/>
                  <a:gd name="T34" fmla="*/ 24 w 32"/>
                  <a:gd name="T35" fmla="*/ 2 h 17"/>
                  <a:gd name="T36" fmla="*/ 20 w 32"/>
                  <a:gd name="T37" fmla="*/ 1 h 17"/>
                  <a:gd name="T38" fmla="*/ 17 w 32"/>
                  <a:gd name="T39" fmla="*/ 1 h 17"/>
                  <a:gd name="T40" fmla="*/ 12 w 32"/>
                  <a:gd name="T4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7">
                    <a:moveTo>
                      <a:pt x="12" y="0"/>
                    </a:moveTo>
                    <a:cubicBezTo>
                      <a:pt x="11" y="0"/>
                      <a:pt x="11" y="0"/>
                      <a:pt x="11" y="0"/>
                    </a:cubicBezTo>
                    <a:cubicBezTo>
                      <a:pt x="10" y="1"/>
                      <a:pt x="8" y="5"/>
                      <a:pt x="8" y="5"/>
                    </a:cubicBezTo>
                    <a:cubicBezTo>
                      <a:pt x="7" y="7"/>
                      <a:pt x="7" y="8"/>
                      <a:pt x="7" y="9"/>
                    </a:cubicBezTo>
                    <a:cubicBezTo>
                      <a:pt x="7" y="9"/>
                      <a:pt x="2" y="15"/>
                      <a:pt x="1" y="16"/>
                    </a:cubicBezTo>
                    <a:cubicBezTo>
                      <a:pt x="0" y="17"/>
                      <a:pt x="3" y="17"/>
                      <a:pt x="5" y="17"/>
                    </a:cubicBezTo>
                    <a:cubicBezTo>
                      <a:pt x="8" y="17"/>
                      <a:pt x="11" y="17"/>
                      <a:pt x="11" y="17"/>
                    </a:cubicBezTo>
                    <a:cubicBezTo>
                      <a:pt x="11" y="17"/>
                      <a:pt x="18" y="12"/>
                      <a:pt x="20" y="10"/>
                    </a:cubicBezTo>
                    <a:cubicBezTo>
                      <a:pt x="20" y="9"/>
                      <a:pt x="21" y="9"/>
                      <a:pt x="21" y="9"/>
                    </a:cubicBezTo>
                    <a:cubicBezTo>
                      <a:pt x="21" y="9"/>
                      <a:pt x="22" y="9"/>
                      <a:pt x="23" y="9"/>
                    </a:cubicBezTo>
                    <a:cubicBezTo>
                      <a:pt x="24" y="9"/>
                      <a:pt x="25" y="9"/>
                      <a:pt x="26" y="9"/>
                    </a:cubicBezTo>
                    <a:cubicBezTo>
                      <a:pt x="27" y="10"/>
                      <a:pt x="28" y="10"/>
                      <a:pt x="29" y="10"/>
                    </a:cubicBezTo>
                    <a:cubicBezTo>
                      <a:pt x="29" y="10"/>
                      <a:pt x="30" y="10"/>
                      <a:pt x="30" y="10"/>
                    </a:cubicBezTo>
                    <a:cubicBezTo>
                      <a:pt x="30" y="10"/>
                      <a:pt x="30" y="10"/>
                      <a:pt x="30" y="10"/>
                    </a:cubicBezTo>
                    <a:cubicBezTo>
                      <a:pt x="32" y="9"/>
                      <a:pt x="31" y="5"/>
                      <a:pt x="30" y="5"/>
                    </a:cubicBezTo>
                    <a:cubicBezTo>
                      <a:pt x="30" y="5"/>
                      <a:pt x="30" y="5"/>
                      <a:pt x="30" y="5"/>
                    </a:cubicBezTo>
                    <a:cubicBezTo>
                      <a:pt x="30" y="5"/>
                      <a:pt x="30" y="5"/>
                      <a:pt x="29" y="5"/>
                    </a:cubicBezTo>
                    <a:cubicBezTo>
                      <a:pt x="28" y="5"/>
                      <a:pt x="25" y="2"/>
                      <a:pt x="24" y="2"/>
                    </a:cubicBezTo>
                    <a:cubicBezTo>
                      <a:pt x="23" y="1"/>
                      <a:pt x="22" y="1"/>
                      <a:pt x="20" y="1"/>
                    </a:cubicBezTo>
                    <a:cubicBezTo>
                      <a:pt x="19" y="1"/>
                      <a:pt x="17" y="1"/>
                      <a:pt x="17" y="1"/>
                    </a:cubicBezTo>
                    <a:cubicBezTo>
                      <a:pt x="17" y="1"/>
                      <a:pt x="13" y="1"/>
                      <a:pt x="1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3" name="Freeform 85"/>
              <p:cNvSpPr>
                <a:spLocks/>
              </p:cNvSpPr>
              <p:nvPr/>
            </p:nvSpPr>
            <p:spPr bwMode="auto">
              <a:xfrm>
                <a:off x="4306888" y="4505325"/>
                <a:ext cx="500063" cy="236538"/>
              </a:xfrm>
              <a:custGeom>
                <a:avLst/>
                <a:gdLst>
                  <a:gd name="T0" fmla="*/ 55 w 133"/>
                  <a:gd name="T1" fmla="*/ 1 h 63"/>
                  <a:gd name="T2" fmla="*/ 46 w 133"/>
                  <a:gd name="T3" fmla="*/ 4 h 63"/>
                  <a:gd name="T4" fmla="*/ 37 w 133"/>
                  <a:gd name="T5" fmla="*/ 6 h 63"/>
                  <a:gd name="T6" fmla="*/ 21 w 133"/>
                  <a:gd name="T7" fmla="*/ 23 h 63"/>
                  <a:gd name="T8" fmla="*/ 20 w 133"/>
                  <a:gd name="T9" fmla="*/ 24 h 63"/>
                  <a:gd name="T10" fmla="*/ 23 w 133"/>
                  <a:gd name="T11" fmla="*/ 9 h 63"/>
                  <a:gd name="T12" fmla="*/ 22 w 133"/>
                  <a:gd name="T13" fmla="*/ 9 h 63"/>
                  <a:gd name="T14" fmla="*/ 17 w 133"/>
                  <a:gd name="T15" fmla="*/ 11 h 63"/>
                  <a:gd name="T16" fmla="*/ 15 w 133"/>
                  <a:gd name="T17" fmla="*/ 12 h 63"/>
                  <a:gd name="T18" fmla="*/ 0 w 133"/>
                  <a:gd name="T19" fmla="*/ 32 h 63"/>
                  <a:gd name="T20" fmla="*/ 13 w 133"/>
                  <a:gd name="T21" fmla="*/ 33 h 63"/>
                  <a:gd name="T22" fmla="*/ 7 w 133"/>
                  <a:gd name="T23" fmla="*/ 40 h 63"/>
                  <a:gd name="T24" fmla="*/ 12 w 133"/>
                  <a:gd name="T25" fmla="*/ 39 h 63"/>
                  <a:gd name="T26" fmla="*/ 18 w 133"/>
                  <a:gd name="T27" fmla="*/ 38 h 63"/>
                  <a:gd name="T28" fmla="*/ 21 w 133"/>
                  <a:gd name="T29" fmla="*/ 38 h 63"/>
                  <a:gd name="T30" fmla="*/ 40 w 133"/>
                  <a:gd name="T31" fmla="*/ 32 h 63"/>
                  <a:gd name="T32" fmla="*/ 41 w 133"/>
                  <a:gd name="T33" fmla="*/ 32 h 63"/>
                  <a:gd name="T34" fmla="*/ 52 w 133"/>
                  <a:gd name="T35" fmla="*/ 29 h 63"/>
                  <a:gd name="T36" fmla="*/ 60 w 133"/>
                  <a:gd name="T37" fmla="*/ 26 h 63"/>
                  <a:gd name="T38" fmla="*/ 70 w 133"/>
                  <a:gd name="T39" fmla="*/ 30 h 63"/>
                  <a:gd name="T40" fmla="*/ 73 w 133"/>
                  <a:gd name="T41" fmla="*/ 30 h 63"/>
                  <a:gd name="T42" fmla="*/ 83 w 133"/>
                  <a:gd name="T43" fmla="*/ 38 h 63"/>
                  <a:gd name="T44" fmla="*/ 82 w 133"/>
                  <a:gd name="T45" fmla="*/ 47 h 63"/>
                  <a:gd name="T46" fmla="*/ 72 w 133"/>
                  <a:gd name="T47" fmla="*/ 51 h 63"/>
                  <a:gd name="T48" fmla="*/ 67 w 133"/>
                  <a:gd name="T49" fmla="*/ 53 h 63"/>
                  <a:gd name="T50" fmla="*/ 60 w 133"/>
                  <a:gd name="T51" fmla="*/ 55 h 63"/>
                  <a:gd name="T52" fmla="*/ 60 w 133"/>
                  <a:gd name="T53" fmla="*/ 63 h 63"/>
                  <a:gd name="T54" fmla="*/ 69 w 133"/>
                  <a:gd name="T55" fmla="*/ 57 h 63"/>
                  <a:gd name="T56" fmla="*/ 76 w 133"/>
                  <a:gd name="T57" fmla="*/ 55 h 63"/>
                  <a:gd name="T58" fmla="*/ 77 w 133"/>
                  <a:gd name="T59" fmla="*/ 55 h 63"/>
                  <a:gd name="T60" fmla="*/ 89 w 133"/>
                  <a:gd name="T61" fmla="*/ 61 h 63"/>
                  <a:gd name="T62" fmla="*/ 101 w 133"/>
                  <a:gd name="T63" fmla="*/ 63 h 63"/>
                  <a:gd name="T64" fmla="*/ 114 w 133"/>
                  <a:gd name="T65" fmla="*/ 60 h 63"/>
                  <a:gd name="T66" fmla="*/ 108 w 133"/>
                  <a:gd name="T67" fmla="*/ 57 h 63"/>
                  <a:gd name="T68" fmla="*/ 100 w 133"/>
                  <a:gd name="T69" fmla="*/ 52 h 63"/>
                  <a:gd name="T70" fmla="*/ 103 w 133"/>
                  <a:gd name="T71" fmla="*/ 51 h 63"/>
                  <a:gd name="T72" fmla="*/ 117 w 133"/>
                  <a:gd name="T73" fmla="*/ 54 h 63"/>
                  <a:gd name="T74" fmla="*/ 116 w 133"/>
                  <a:gd name="T75" fmla="*/ 43 h 63"/>
                  <a:gd name="T76" fmla="*/ 106 w 133"/>
                  <a:gd name="T77" fmla="*/ 35 h 63"/>
                  <a:gd name="T78" fmla="*/ 110 w 133"/>
                  <a:gd name="T79" fmla="*/ 33 h 63"/>
                  <a:gd name="T80" fmla="*/ 123 w 133"/>
                  <a:gd name="T81" fmla="*/ 39 h 63"/>
                  <a:gd name="T82" fmla="*/ 128 w 133"/>
                  <a:gd name="T83" fmla="*/ 33 h 63"/>
                  <a:gd name="T84" fmla="*/ 132 w 133"/>
                  <a:gd name="T85" fmla="*/ 25 h 63"/>
                  <a:gd name="T86" fmla="*/ 126 w 133"/>
                  <a:gd name="T87" fmla="*/ 26 h 63"/>
                  <a:gd name="T88" fmla="*/ 119 w 133"/>
                  <a:gd name="T89" fmla="*/ 22 h 63"/>
                  <a:gd name="T90" fmla="*/ 110 w 133"/>
                  <a:gd name="T91" fmla="*/ 23 h 63"/>
                  <a:gd name="T92" fmla="*/ 107 w 133"/>
                  <a:gd name="T93" fmla="*/ 13 h 63"/>
                  <a:gd name="T94" fmla="*/ 100 w 133"/>
                  <a:gd name="T95" fmla="*/ 11 h 63"/>
                  <a:gd name="T96" fmla="*/ 92 w 133"/>
                  <a:gd name="T97" fmla="*/ 10 h 63"/>
                  <a:gd name="T98" fmla="*/ 74 w 133"/>
                  <a:gd name="T99" fmla="*/ 8 h 63"/>
                  <a:gd name="T100" fmla="*/ 73 w 133"/>
                  <a:gd name="T101" fmla="*/ 8 h 63"/>
                  <a:gd name="T102" fmla="*/ 66 w 133"/>
                  <a:gd name="T103" fmla="*/ 7 h 63"/>
                  <a:gd name="T104" fmla="*/ 55 w 133"/>
                  <a:gd name="T105" fmla="*/ 14 h 63"/>
                  <a:gd name="T106" fmla="*/ 54 w 133"/>
                  <a:gd name="T107" fmla="*/ 14 h 63"/>
                  <a:gd name="T108" fmla="*/ 63 w 133"/>
                  <a:gd name="T109" fmla="*/ 4 h 63"/>
                  <a:gd name="T110" fmla="*/ 59 w 133"/>
                  <a:gd name="T11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3" h="63">
                    <a:moveTo>
                      <a:pt x="59" y="0"/>
                    </a:moveTo>
                    <a:cubicBezTo>
                      <a:pt x="58" y="0"/>
                      <a:pt x="56" y="0"/>
                      <a:pt x="55" y="1"/>
                    </a:cubicBezTo>
                    <a:cubicBezTo>
                      <a:pt x="53" y="1"/>
                      <a:pt x="50" y="3"/>
                      <a:pt x="49" y="3"/>
                    </a:cubicBezTo>
                    <a:cubicBezTo>
                      <a:pt x="48" y="3"/>
                      <a:pt x="47" y="4"/>
                      <a:pt x="46" y="4"/>
                    </a:cubicBezTo>
                    <a:cubicBezTo>
                      <a:pt x="43" y="5"/>
                      <a:pt x="39" y="6"/>
                      <a:pt x="38" y="6"/>
                    </a:cubicBezTo>
                    <a:cubicBezTo>
                      <a:pt x="37" y="6"/>
                      <a:pt x="37" y="6"/>
                      <a:pt x="37" y="6"/>
                    </a:cubicBezTo>
                    <a:cubicBezTo>
                      <a:pt x="35" y="7"/>
                      <a:pt x="29" y="11"/>
                      <a:pt x="27" y="12"/>
                    </a:cubicBezTo>
                    <a:cubicBezTo>
                      <a:pt x="25" y="13"/>
                      <a:pt x="22" y="21"/>
                      <a:pt x="21" y="23"/>
                    </a:cubicBezTo>
                    <a:cubicBezTo>
                      <a:pt x="21" y="24"/>
                      <a:pt x="20" y="24"/>
                      <a:pt x="20" y="24"/>
                    </a:cubicBezTo>
                    <a:cubicBezTo>
                      <a:pt x="20" y="24"/>
                      <a:pt x="20" y="24"/>
                      <a:pt x="20" y="24"/>
                    </a:cubicBezTo>
                    <a:cubicBezTo>
                      <a:pt x="19" y="24"/>
                      <a:pt x="18" y="23"/>
                      <a:pt x="17" y="21"/>
                    </a:cubicBezTo>
                    <a:cubicBezTo>
                      <a:pt x="16" y="19"/>
                      <a:pt x="22" y="10"/>
                      <a:pt x="23" y="9"/>
                    </a:cubicBezTo>
                    <a:cubicBezTo>
                      <a:pt x="23" y="9"/>
                      <a:pt x="23" y="9"/>
                      <a:pt x="23" y="9"/>
                    </a:cubicBezTo>
                    <a:cubicBezTo>
                      <a:pt x="23" y="9"/>
                      <a:pt x="22" y="9"/>
                      <a:pt x="22" y="9"/>
                    </a:cubicBezTo>
                    <a:cubicBezTo>
                      <a:pt x="21" y="9"/>
                      <a:pt x="21" y="10"/>
                      <a:pt x="20" y="10"/>
                    </a:cubicBezTo>
                    <a:cubicBezTo>
                      <a:pt x="19" y="10"/>
                      <a:pt x="18" y="11"/>
                      <a:pt x="17" y="11"/>
                    </a:cubicBezTo>
                    <a:cubicBezTo>
                      <a:pt x="16" y="11"/>
                      <a:pt x="16" y="11"/>
                      <a:pt x="15" y="11"/>
                    </a:cubicBezTo>
                    <a:cubicBezTo>
                      <a:pt x="15" y="12"/>
                      <a:pt x="15" y="12"/>
                      <a:pt x="15" y="12"/>
                    </a:cubicBezTo>
                    <a:cubicBezTo>
                      <a:pt x="12" y="13"/>
                      <a:pt x="7" y="18"/>
                      <a:pt x="5" y="20"/>
                    </a:cubicBezTo>
                    <a:cubicBezTo>
                      <a:pt x="2" y="22"/>
                      <a:pt x="0" y="30"/>
                      <a:pt x="0" y="32"/>
                    </a:cubicBezTo>
                    <a:cubicBezTo>
                      <a:pt x="1" y="33"/>
                      <a:pt x="4" y="34"/>
                      <a:pt x="7" y="34"/>
                    </a:cubicBezTo>
                    <a:cubicBezTo>
                      <a:pt x="10" y="34"/>
                      <a:pt x="13" y="33"/>
                      <a:pt x="13" y="33"/>
                    </a:cubicBezTo>
                    <a:cubicBezTo>
                      <a:pt x="9" y="35"/>
                      <a:pt x="6" y="36"/>
                      <a:pt x="2" y="37"/>
                    </a:cubicBezTo>
                    <a:cubicBezTo>
                      <a:pt x="2" y="37"/>
                      <a:pt x="6" y="39"/>
                      <a:pt x="7" y="40"/>
                    </a:cubicBezTo>
                    <a:cubicBezTo>
                      <a:pt x="7" y="40"/>
                      <a:pt x="7" y="40"/>
                      <a:pt x="7" y="40"/>
                    </a:cubicBezTo>
                    <a:cubicBezTo>
                      <a:pt x="8" y="40"/>
                      <a:pt x="10" y="39"/>
                      <a:pt x="12" y="39"/>
                    </a:cubicBezTo>
                    <a:cubicBezTo>
                      <a:pt x="14" y="38"/>
                      <a:pt x="16" y="38"/>
                      <a:pt x="17" y="38"/>
                    </a:cubicBezTo>
                    <a:cubicBezTo>
                      <a:pt x="17" y="38"/>
                      <a:pt x="18" y="38"/>
                      <a:pt x="18" y="38"/>
                    </a:cubicBezTo>
                    <a:cubicBezTo>
                      <a:pt x="18" y="38"/>
                      <a:pt x="18" y="38"/>
                      <a:pt x="19" y="38"/>
                    </a:cubicBezTo>
                    <a:cubicBezTo>
                      <a:pt x="19" y="38"/>
                      <a:pt x="20" y="38"/>
                      <a:pt x="21" y="38"/>
                    </a:cubicBezTo>
                    <a:cubicBezTo>
                      <a:pt x="23" y="37"/>
                      <a:pt x="26" y="35"/>
                      <a:pt x="28" y="35"/>
                    </a:cubicBezTo>
                    <a:cubicBezTo>
                      <a:pt x="29" y="34"/>
                      <a:pt x="37" y="32"/>
                      <a:pt x="40" y="32"/>
                    </a:cubicBezTo>
                    <a:cubicBezTo>
                      <a:pt x="40" y="32"/>
                      <a:pt x="40" y="32"/>
                      <a:pt x="41" y="32"/>
                    </a:cubicBezTo>
                    <a:cubicBezTo>
                      <a:pt x="41" y="32"/>
                      <a:pt x="41" y="32"/>
                      <a:pt x="41" y="32"/>
                    </a:cubicBezTo>
                    <a:cubicBezTo>
                      <a:pt x="43" y="32"/>
                      <a:pt x="46" y="31"/>
                      <a:pt x="48" y="31"/>
                    </a:cubicBezTo>
                    <a:cubicBezTo>
                      <a:pt x="50" y="30"/>
                      <a:pt x="51" y="30"/>
                      <a:pt x="52" y="29"/>
                    </a:cubicBezTo>
                    <a:cubicBezTo>
                      <a:pt x="54" y="28"/>
                      <a:pt x="52" y="23"/>
                      <a:pt x="52" y="23"/>
                    </a:cubicBezTo>
                    <a:cubicBezTo>
                      <a:pt x="52" y="23"/>
                      <a:pt x="58" y="25"/>
                      <a:pt x="60" y="26"/>
                    </a:cubicBezTo>
                    <a:cubicBezTo>
                      <a:pt x="62" y="26"/>
                      <a:pt x="65" y="27"/>
                      <a:pt x="66" y="29"/>
                    </a:cubicBezTo>
                    <a:cubicBezTo>
                      <a:pt x="67" y="30"/>
                      <a:pt x="68" y="30"/>
                      <a:pt x="70" y="30"/>
                    </a:cubicBezTo>
                    <a:cubicBezTo>
                      <a:pt x="71" y="30"/>
                      <a:pt x="72" y="30"/>
                      <a:pt x="72" y="30"/>
                    </a:cubicBezTo>
                    <a:cubicBezTo>
                      <a:pt x="72" y="30"/>
                      <a:pt x="72" y="30"/>
                      <a:pt x="73" y="30"/>
                    </a:cubicBezTo>
                    <a:cubicBezTo>
                      <a:pt x="75" y="30"/>
                      <a:pt x="81" y="32"/>
                      <a:pt x="82" y="32"/>
                    </a:cubicBezTo>
                    <a:cubicBezTo>
                      <a:pt x="82" y="33"/>
                      <a:pt x="85" y="38"/>
                      <a:pt x="83" y="38"/>
                    </a:cubicBezTo>
                    <a:cubicBezTo>
                      <a:pt x="82" y="39"/>
                      <a:pt x="78" y="42"/>
                      <a:pt x="76" y="43"/>
                    </a:cubicBezTo>
                    <a:cubicBezTo>
                      <a:pt x="74" y="45"/>
                      <a:pt x="82" y="46"/>
                      <a:pt x="82" y="47"/>
                    </a:cubicBezTo>
                    <a:cubicBezTo>
                      <a:pt x="82" y="48"/>
                      <a:pt x="79" y="49"/>
                      <a:pt x="76" y="50"/>
                    </a:cubicBezTo>
                    <a:cubicBezTo>
                      <a:pt x="74" y="50"/>
                      <a:pt x="73" y="51"/>
                      <a:pt x="72" y="51"/>
                    </a:cubicBezTo>
                    <a:cubicBezTo>
                      <a:pt x="71" y="51"/>
                      <a:pt x="70" y="55"/>
                      <a:pt x="70" y="55"/>
                    </a:cubicBezTo>
                    <a:cubicBezTo>
                      <a:pt x="69" y="54"/>
                      <a:pt x="68" y="53"/>
                      <a:pt x="67" y="53"/>
                    </a:cubicBezTo>
                    <a:cubicBezTo>
                      <a:pt x="67" y="53"/>
                      <a:pt x="64" y="53"/>
                      <a:pt x="62" y="54"/>
                    </a:cubicBezTo>
                    <a:cubicBezTo>
                      <a:pt x="61" y="54"/>
                      <a:pt x="60" y="55"/>
                      <a:pt x="60" y="55"/>
                    </a:cubicBezTo>
                    <a:cubicBezTo>
                      <a:pt x="59" y="56"/>
                      <a:pt x="55" y="60"/>
                      <a:pt x="55" y="60"/>
                    </a:cubicBezTo>
                    <a:cubicBezTo>
                      <a:pt x="55" y="60"/>
                      <a:pt x="57" y="63"/>
                      <a:pt x="60" y="63"/>
                    </a:cubicBezTo>
                    <a:cubicBezTo>
                      <a:pt x="60" y="63"/>
                      <a:pt x="60" y="63"/>
                      <a:pt x="60" y="63"/>
                    </a:cubicBezTo>
                    <a:cubicBezTo>
                      <a:pt x="63" y="62"/>
                      <a:pt x="69" y="57"/>
                      <a:pt x="69" y="57"/>
                    </a:cubicBezTo>
                    <a:cubicBezTo>
                      <a:pt x="69" y="57"/>
                      <a:pt x="71" y="57"/>
                      <a:pt x="73" y="56"/>
                    </a:cubicBezTo>
                    <a:cubicBezTo>
                      <a:pt x="74" y="56"/>
                      <a:pt x="75" y="55"/>
                      <a:pt x="76" y="55"/>
                    </a:cubicBezTo>
                    <a:cubicBezTo>
                      <a:pt x="76" y="55"/>
                      <a:pt x="76" y="55"/>
                      <a:pt x="76" y="55"/>
                    </a:cubicBezTo>
                    <a:cubicBezTo>
                      <a:pt x="76" y="55"/>
                      <a:pt x="77" y="55"/>
                      <a:pt x="77" y="55"/>
                    </a:cubicBezTo>
                    <a:cubicBezTo>
                      <a:pt x="79" y="55"/>
                      <a:pt x="83" y="58"/>
                      <a:pt x="84" y="58"/>
                    </a:cubicBezTo>
                    <a:cubicBezTo>
                      <a:pt x="86" y="58"/>
                      <a:pt x="87" y="61"/>
                      <a:pt x="89" y="61"/>
                    </a:cubicBezTo>
                    <a:cubicBezTo>
                      <a:pt x="90" y="61"/>
                      <a:pt x="98" y="61"/>
                      <a:pt x="99" y="62"/>
                    </a:cubicBezTo>
                    <a:cubicBezTo>
                      <a:pt x="99" y="62"/>
                      <a:pt x="99" y="63"/>
                      <a:pt x="101" y="63"/>
                    </a:cubicBezTo>
                    <a:cubicBezTo>
                      <a:pt x="104" y="63"/>
                      <a:pt x="110" y="62"/>
                      <a:pt x="113" y="61"/>
                    </a:cubicBezTo>
                    <a:cubicBezTo>
                      <a:pt x="113" y="61"/>
                      <a:pt x="114" y="61"/>
                      <a:pt x="114" y="60"/>
                    </a:cubicBezTo>
                    <a:cubicBezTo>
                      <a:pt x="114" y="59"/>
                      <a:pt x="110" y="57"/>
                      <a:pt x="108" y="57"/>
                    </a:cubicBezTo>
                    <a:cubicBezTo>
                      <a:pt x="108" y="57"/>
                      <a:pt x="108" y="57"/>
                      <a:pt x="108" y="57"/>
                    </a:cubicBezTo>
                    <a:cubicBezTo>
                      <a:pt x="108" y="57"/>
                      <a:pt x="108" y="57"/>
                      <a:pt x="108" y="57"/>
                    </a:cubicBezTo>
                    <a:cubicBezTo>
                      <a:pt x="106" y="57"/>
                      <a:pt x="99" y="54"/>
                      <a:pt x="100" y="52"/>
                    </a:cubicBezTo>
                    <a:cubicBezTo>
                      <a:pt x="100" y="52"/>
                      <a:pt x="100" y="52"/>
                      <a:pt x="101" y="52"/>
                    </a:cubicBezTo>
                    <a:cubicBezTo>
                      <a:pt x="101" y="51"/>
                      <a:pt x="102" y="51"/>
                      <a:pt x="103" y="51"/>
                    </a:cubicBezTo>
                    <a:cubicBezTo>
                      <a:pt x="107" y="51"/>
                      <a:pt x="116" y="54"/>
                      <a:pt x="117" y="54"/>
                    </a:cubicBezTo>
                    <a:cubicBezTo>
                      <a:pt x="117" y="54"/>
                      <a:pt x="117" y="54"/>
                      <a:pt x="117" y="54"/>
                    </a:cubicBezTo>
                    <a:cubicBezTo>
                      <a:pt x="118" y="54"/>
                      <a:pt x="117" y="51"/>
                      <a:pt x="117" y="49"/>
                    </a:cubicBezTo>
                    <a:cubicBezTo>
                      <a:pt x="117" y="47"/>
                      <a:pt x="117" y="45"/>
                      <a:pt x="116" y="43"/>
                    </a:cubicBezTo>
                    <a:cubicBezTo>
                      <a:pt x="115" y="42"/>
                      <a:pt x="108" y="42"/>
                      <a:pt x="107" y="41"/>
                    </a:cubicBezTo>
                    <a:cubicBezTo>
                      <a:pt x="106" y="40"/>
                      <a:pt x="104" y="38"/>
                      <a:pt x="106" y="35"/>
                    </a:cubicBezTo>
                    <a:cubicBezTo>
                      <a:pt x="107" y="34"/>
                      <a:pt x="108" y="34"/>
                      <a:pt x="108" y="34"/>
                    </a:cubicBezTo>
                    <a:cubicBezTo>
                      <a:pt x="109" y="33"/>
                      <a:pt x="109" y="33"/>
                      <a:pt x="110" y="33"/>
                    </a:cubicBezTo>
                    <a:cubicBezTo>
                      <a:pt x="112" y="33"/>
                      <a:pt x="115" y="35"/>
                      <a:pt x="117" y="35"/>
                    </a:cubicBezTo>
                    <a:cubicBezTo>
                      <a:pt x="119" y="36"/>
                      <a:pt x="120" y="38"/>
                      <a:pt x="123" y="39"/>
                    </a:cubicBezTo>
                    <a:cubicBezTo>
                      <a:pt x="124" y="39"/>
                      <a:pt x="124" y="39"/>
                      <a:pt x="124" y="39"/>
                    </a:cubicBezTo>
                    <a:cubicBezTo>
                      <a:pt x="126" y="38"/>
                      <a:pt x="127" y="34"/>
                      <a:pt x="128" y="33"/>
                    </a:cubicBezTo>
                    <a:cubicBezTo>
                      <a:pt x="130" y="31"/>
                      <a:pt x="133" y="28"/>
                      <a:pt x="133" y="26"/>
                    </a:cubicBezTo>
                    <a:cubicBezTo>
                      <a:pt x="133" y="25"/>
                      <a:pt x="133" y="25"/>
                      <a:pt x="132" y="25"/>
                    </a:cubicBezTo>
                    <a:cubicBezTo>
                      <a:pt x="131" y="25"/>
                      <a:pt x="129" y="26"/>
                      <a:pt x="127" y="26"/>
                    </a:cubicBezTo>
                    <a:cubicBezTo>
                      <a:pt x="127" y="26"/>
                      <a:pt x="127" y="26"/>
                      <a:pt x="126" y="26"/>
                    </a:cubicBezTo>
                    <a:cubicBezTo>
                      <a:pt x="124" y="26"/>
                      <a:pt x="122" y="23"/>
                      <a:pt x="121" y="22"/>
                    </a:cubicBezTo>
                    <a:cubicBezTo>
                      <a:pt x="121" y="22"/>
                      <a:pt x="120" y="22"/>
                      <a:pt x="119" y="22"/>
                    </a:cubicBezTo>
                    <a:cubicBezTo>
                      <a:pt x="117" y="22"/>
                      <a:pt x="112" y="23"/>
                      <a:pt x="110" y="23"/>
                    </a:cubicBezTo>
                    <a:cubicBezTo>
                      <a:pt x="110" y="23"/>
                      <a:pt x="110" y="23"/>
                      <a:pt x="110" y="23"/>
                    </a:cubicBezTo>
                    <a:cubicBezTo>
                      <a:pt x="108" y="23"/>
                      <a:pt x="104" y="21"/>
                      <a:pt x="104" y="20"/>
                    </a:cubicBezTo>
                    <a:cubicBezTo>
                      <a:pt x="103" y="18"/>
                      <a:pt x="108" y="15"/>
                      <a:pt x="107" y="13"/>
                    </a:cubicBezTo>
                    <a:cubicBezTo>
                      <a:pt x="107" y="11"/>
                      <a:pt x="104" y="11"/>
                      <a:pt x="101" y="11"/>
                    </a:cubicBezTo>
                    <a:cubicBezTo>
                      <a:pt x="101" y="11"/>
                      <a:pt x="101" y="11"/>
                      <a:pt x="100" y="11"/>
                    </a:cubicBezTo>
                    <a:cubicBezTo>
                      <a:pt x="99" y="11"/>
                      <a:pt x="96" y="11"/>
                      <a:pt x="94" y="11"/>
                    </a:cubicBezTo>
                    <a:cubicBezTo>
                      <a:pt x="93" y="11"/>
                      <a:pt x="92" y="11"/>
                      <a:pt x="92" y="10"/>
                    </a:cubicBezTo>
                    <a:cubicBezTo>
                      <a:pt x="93" y="8"/>
                      <a:pt x="89" y="9"/>
                      <a:pt x="86" y="8"/>
                    </a:cubicBezTo>
                    <a:cubicBezTo>
                      <a:pt x="83" y="8"/>
                      <a:pt x="77" y="8"/>
                      <a:pt x="74" y="8"/>
                    </a:cubicBezTo>
                    <a:cubicBezTo>
                      <a:pt x="74" y="8"/>
                      <a:pt x="74" y="8"/>
                      <a:pt x="73" y="8"/>
                    </a:cubicBezTo>
                    <a:cubicBezTo>
                      <a:pt x="73" y="8"/>
                      <a:pt x="73" y="8"/>
                      <a:pt x="73" y="8"/>
                    </a:cubicBezTo>
                    <a:cubicBezTo>
                      <a:pt x="71" y="8"/>
                      <a:pt x="68" y="7"/>
                      <a:pt x="66" y="7"/>
                    </a:cubicBezTo>
                    <a:cubicBezTo>
                      <a:pt x="66" y="7"/>
                      <a:pt x="66" y="7"/>
                      <a:pt x="66" y="7"/>
                    </a:cubicBezTo>
                    <a:cubicBezTo>
                      <a:pt x="65" y="7"/>
                      <a:pt x="65" y="7"/>
                      <a:pt x="65" y="7"/>
                    </a:cubicBezTo>
                    <a:cubicBezTo>
                      <a:pt x="61" y="8"/>
                      <a:pt x="57" y="13"/>
                      <a:pt x="55" y="14"/>
                    </a:cubicBezTo>
                    <a:cubicBezTo>
                      <a:pt x="54" y="14"/>
                      <a:pt x="54" y="14"/>
                      <a:pt x="54" y="14"/>
                    </a:cubicBezTo>
                    <a:cubicBezTo>
                      <a:pt x="54" y="14"/>
                      <a:pt x="54" y="14"/>
                      <a:pt x="54" y="14"/>
                    </a:cubicBezTo>
                    <a:cubicBezTo>
                      <a:pt x="51" y="14"/>
                      <a:pt x="47" y="11"/>
                      <a:pt x="49" y="10"/>
                    </a:cubicBezTo>
                    <a:cubicBezTo>
                      <a:pt x="51" y="9"/>
                      <a:pt x="62" y="6"/>
                      <a:pt x="63" y="4"/>
                    </a:cubicBezTo>
                    <a:cubicBezTo>
                      <a:pt x="65" y="2"/>
                      <a:pt x="62" y="1"/>
                      <a:pt x="60" y="0"/>
                    </a:cubicBezTo>
                    <a:cubicBezTo>
                      <a:pt x="59" y="0"/>
                      <a:pt x="59" y="0"/>
                      <a:pt x="59"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4" name="Freeform 86"/>
              <p:cNvSpPr>
                <a:spLocks/>
              </p:cNvSpPr>
              <p:nvPr/>
            </p:nvSpPr>
            <p:spPr bwMode="auto">
              <a:xfrm>
                <a:off x="4524375" y="4637088"/>
                <a:ext cx="53975" cy="22225"/>
              </a:xfrm>
              <a:custGeom>
                <a:avLst/>
                <a:gdLst>
                  <a:gd name="T0" fmla="*/ 11 w 14"/>
                  <a:gd name="T1" fmla="*/ 0 h 6"/>
                  <a:gd name="T2" fmla="*/ 9 w 14"/>
                  <a:gd name="T3" fmla="*/ 0 h 6"/>
                  <a:gd name="T4" fmla="*/ 6 w 14"/>
                  <a:gd name="T5" fmla="*/ 1 h 6"/>
                  <a:gd name="T6" fmla="*/ 2 w 14"/>
                  <a:gd name="T7" fmla="*/ 6 h 6"/>
                  <a:gd name="T8" fmla="*/ 5 w 14"/>
                  <a:gd name="T9" fmla="*/ 6 h 6"/>
                  <a:gd name="T10" fmla="*/ 9 w 14"/>
                  <a:gd name="T11" fmla="*/ 6 h 6"/>
                  <a:gd name="T12" fmla="*/ 11 w 14"/>
                  <a:gd name="T13" fmla="*/ 5 h 6"/>
                  <a:gd name="T14" fmla="*/ 12 w 14"/>
                  <a:gd name="T15" fmla="*/ 0 h 6"/>
                  <a:gd name="T16" fmla="*/ 11 w 14"/>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6">
                    <a:moveTo>
                      <a:pt x="11" y="0"/>
                    </a:moveTo>
                    <a:cubicBezTo>
                      <a:pt x="11" y="0"/>
                      <a:pt x="10" y="0"/>
                      <a:pt x="9" y="0"/>
                    </a:cubicBezTo>
                    <a:cubicBezTo>
                      <a:pt x="8" y="0"/>
                      <a:pt x="7" y="1"/>
                      <a:pt x="6" y="1"/>
                    </a:cubicBezTo>
                    <a:cubicBezTo>
                      <a:pt x="3" y="2"/>
                      <a:pt x="0" y="5"/>
                      <a:pt x="2" y="6"/>
                    </a:cubicBezTo>
                    <a:cubicBezTo>
                      <a:pt x="3" y="6"/>
                      <a:pt x="4" y="6"/>
                      <a:pt x="5" y="6"/>
                    </a:cubicBezTo>
                    <a:cubicBezTo>
                      <a:pt x="7" y="6"/>
                      <a:pt x="8" y="6"/>
                      <a:pt x="9" y="6"/>
                    </a:cubicBezTo>
                    <a:cubicBezTo>
                      <a:pt x="10" y="6"/>
                      <a:pt x="11" y="5"/>
                      <a:pt x="11" y="5"/>
                    </a:cubicBezTo>
                    <a:cubicBezTo>
                      <a:pt x="14" y="4"/>
                      <a:pt x="13" y="1"/>
                      <a:pt x="12" y="0"/>
                    </a:cubicBezTo>
                    <a:cubicBezTo>
                      <a:pt x="12" y="0"/>
                      <a:pt x="11" y="0"/>
                      <a:pt x="1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5" name="Freeform 87"/>
              <p:cNvSpPr>
                <a:spLocks/>
              </p:cNvSpPr>
              <p:nvPr/>
            </p:nvSpPr>
            <p:spPr bwMode="auto">
              <a:xfrm>
                <a:off x="3668713" y="4738688"/>
                <a:ext cx="190500" cy="146050"/>
              </a:xfrm>
              <a:custGeom>
                <a:avLst/>
                <a:gdLst>
                  <a:gd name="T0" fmla="*/ 48 w 51"/>
                  <a:gd name="T1" fmla="*/ 0 h 39"/>
                  <a:gd name="T2" fmla="*/ 41 w 51"/>
                  <a:gd name="T3" fmla="*/ 2 h 39"/>
                  <a:gd name="T4" fmla="*/ 39 w 51"/>
                  <a:gd name="T5" fmla="*/ 2 h 39"/>
                  <a:gd name="T6" fmla="*/ 31 w 51"/>
                  <a:gd name="T7" fmla="*/ 7 h 39"/>
                  <a:gd name="T8" fmla="*/ 31 w 51"/>
                  <a:gd name="T9" fmla="*/ 7 h 39"/>
                  <a:gd name="T10" fmla="*/ 24 w 51"/>
                  <a:gd name="T11" fmla="*/ 8 h 39"/>
                  <a:gd name="T12" fmla="*/ 21 w 51"/>
                  <a:gd name="T13" fmla="*/ 8 h 39"/>
                  <a:gd name="T14" fmla="*/ 21 w 51"/>
                  <a:gd name="T15" fmla="*/ 8 h 39"/>
                  <a:gd name="T16" fmla="*/ 17 w 51"/>
                  <a:gd name="T17" fmla="*/ 9 h 39"/>
                  <a:gd name="T18" fmla="*/ 7 w 51"/>
                  <a:gd name="T19" fmla="*/ 14 h 39"/>
                  <a:gd name="T20" fmla="*/ 10 w 51"/>
                  <a:gd name="T21" fmla="*/ 19 h 39"/>
                  <a:gd name="T22" fmla="*/ 6 w 51"/>
                  <a:gd name="T23" fmla="*/ 28 h 39"/>
                  <a:gd name="T24" fmla="*/ 0 w 51"/>
                  <a:gd name="T25" fmla="*/ 38 h 39"/>
                  <a:gd name="T26" fmla="*/ 5 w 51"/>
                  <a:gd name="T27" fmla="*/ 37 h 39"/>
                  <a:gd name="T28" fmla="*/ 14 w 51"/>
                  <a:gd name="T29" fmla="*/ 39 h 39"/>
                  <a:gd name="T30" fmla="*/ 14 w 51"/>
                  <a:gd name="T31" fmla="*/ 39 h 39"/>
                  <a:gd name="T32" fmla="*/ 15 w 51"/>
                  <a:gd name="T33" fmla="*/ 39 h 39"/>
                  <a:gd name="T34" fmla="*/ 24 w 51"/>
                  <a:gd name="T35" fmla="*/ 32 h 39"/>
                  <a:gd name="T36" fmla="*/ 28 w 51"/>
                  <a:gd name="T37" fmla="*/ 24 h 39"/>
                  <a:gd name="T38" fmla="*/ 37 w 51"/>
                  <a:gd name="T39" fmla="*/ 13 h 39"/>
                  <a:gd name="T40" fmla="*/ 50 w 51"/>
                  <a:gd name="T41" fmla="*/ 2 h 39"/>
                  <a:gd name="T42" fmla="*/ 48 w 51"/>
                  <a:gd name="T4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1" h="39">
                    <a:moveTo>
                      <a:pt x="48" y="0"/>
                    </a:moveTo>
                    <a:cubicBezTo>
                      <a:pt x="46" y="0"/>
                      <a:pt x="43" y="1"/>
                      <a:pt x="41" y="2"/>
                    </a:cubicBezTo>
                    <a:cubicBezTo>
                      <a:pt x="40" y="2"/>
                      <a:pt x="40" y="2"/>
                      <a:pt x="39" y="2"/>
                    </a:cubicBezTo>
                    <a:cubicBezTo>
                      <a:pt x="37" y="3"/>
                      <a:pt x="34" y="6"/>
                      <a:pt x="31" y="7"/>
                    </a:cubicBezTo>
                    <a:cubicBezTo>
                      <a:pt x="31" y="7"/>
                      <a:pt x="31" y="7"/>
                      <a:pt x="31" y="7"/>
                    </a:cubicBezTo>
                    <a:cubicBezTo>
                      <a:pt x="29" y="8"/>
                      <a:pt x="26" y="8"/>
                      <a:pt x="24" y="8"/>
                    </a:cubicBezTo>
                    <a:cubicBezTo>
                      <a:pt x="23" y="8"/>
                      <a:pt x="22" y="8"/>
                      <a:pt x="21" y="8"/>
                    </a:cubicBezTo>
                    <a:cubicBezTo>
                      <a:pt x="21" y="8"/>
                      <a:pt x="21" y="8"/>
                      <a:pt x="21" y="8"/>
                    </a:cubicBezTo>
                    <a:cubicBezTo>
                      <a:pt x="20" y="8"/>
                      <a:pt x="19" y="9"/>
                      <a:pt x="17" y="9"/>
                    </a:cubicBezTo>
                    <a:cubicBezTo>
                      <a:pt x="14" y="11"/>
                      <a:pt x="9" y="14"/>
                      <a:pt x="7" y="14"/>
                    </a:cubicBezTo>
                    <a:cubicBezTo>
                      <a:pt x="5" y="15"/>
                      <a:pt x="9" y="18"/>
                      <a:pt x="10" y="19"/>
                    </a:cubicBezTo>
                    <a:cubicBezTo>
                      <a:pt x="11" y="20"/>
                      <a:pt x="7" y="27"/>
                      <a:pt x="6" y="28"/>
                    </a:cubicBezTo>
                    <a:cubicBezTo>
                      <a:pt x="5" y="29"/>
                      <a:pt x="2" y="36"/>
                      <a:pt x="0" y="38"/>
                    </a:cubicBezTo>
                    <a:cubicBezTo>
                      <a:pt x="2" y="38"/>
                      <a:pt x="3" y="38"/>
                      <a:pt x="5" y="37"/>
                    </a:cubicBezTo>
                    <a:cubicBezTo>
                      <a:pt x="5" y="37"/>
                      <a:pt x="13" y="38"/>
                      <a:pt x="14" y="39"/>
                    </a:cubicBezTo>
                    <a:cubicBezTo>
                      <a:pt x="14" y="39"/>
                      <a:pt x="14" y="39"/>
                      <a:pt x="14" y="39"/>
                    </a:cubicBezTo>
                    <a:cubicBezTo>
                      <a:pt x="14" y="39"/>
                      <a:pt x="14" y="39"/>
                      <a:pt x="15" y="39"/>
                    </a:cubicBezTo>
                    <a:cubicBezTo>
                      <a:pt x="17" y="38"/>
                      <a:pt x="22" y="33"/>
                      <a:pt x="24" y="32"/>
                    </a:cubicBezTo>
                    <a:cubicBezTo>
                      <a:pt x="27" y="30"/>
                      <a:pt x="28" y="26"/>
                      <a:pt x="28" y="24"/>
                    </a:cubicBezTo>
                    <a:cubicBezTo>
                      <a:pt x="29" y="22"/>
                      <a:pt x="35" y="15"/>
                      <a:pt x="37" y="13"/>
                    </a:cubicBezTo>
                    <a:cubicBezTo>
                      <a:pt x="39" y="10"/>
                      <a:pt x="49" y="4"/>
                      <a:pt x="50" y="2"/>
                    </a:cubicBezTo>
                    <a:cubicBezTo>
                      <a:pt x="51" y="1"/>
                      <a:pt x="50" y="0"/>
                      <a:pt x="48"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6" name="Freeform 88"/>
              <p:cNvSpPr>
                <a:spLocks/>
              </p:cNvSpPr>
              <p:nvPr/>
            </p:nvSpPr>
            <p:spPr bwMode="auto">
              <a:xfrm>
                <a:off x="3803650" y="4662488"/>
                <a:ext cx="315913" cy="211138"/>
              </a:xfrm>
              <a:custGeom>
                <a:avLst/>
                <a:gdLst>
                  <a:gd name="T0" fmla="*/ 65 w 84"/>
                  <a:gd name="T1" fmla="*/ 0 h 56"/>
                  <a:gd name="T2" fmla="*/ 61 w 84"/>
                  <a:gd name="T3" fmla="*/ 1 h 56"/>
                  <a:gd name="T4" fmla="*/ 57 w 84"/>
                  <a:gd name="T5" fmla="*/ 3 h 56"/>
                  <a:gd name="T6" fmla="*/ 55 w 84"/>
                  <a:gd name="T7" fmla="*/ 9 h 56"/>
                  <a:gd name="T8" fmla="*/ 55 w 84"/>
                  <a:gd name="T9" fmla="*/ 9 h 56"/>
                  <a:gd name="T10" fmla="*/ 49 w 84"/>
                  <a:gd name="T11" fmla="*/ 14 h 56"/>
                  <a:gd name="T12" fmla="*/ 54 w 84"/>
                  <a:gd name="T13" fmla="*/ 21 h 56"/>
                  <a:gd name="T14" fmla="*/ 53 w 84"/>
                  <a:gd name="T15" fmla="*/ 22 h 56"/>
                  <a:gd name="T16" fmla="*/ 49 w 84"/>
                  <a:gd name="T17" fmla="*/ 23 h 56"/>
                  <a:gd name="T18" fmla="*/ 49 w 84"/>
                  <a:gd name="T19" fmla="*/ 23 h 56"/>
                  <a:gd name="T20" fmla="*/ 45 w 84"/>
                  <a:gd name="T21" fmla="*/ 17 h 56"/>
                  <a:gd name="T22" fmla="*/ 42 w 84"/>
                  <a:gd name="T23" fmla="*/ 16 h 56"/>
                  <a:gd name="T24" fmla="*/ 40 w 84"/>
                  <a:gd name="T25" fmla="*/ 16 h 56"/>
                  <a:gd name="T26" fmla="*/ 40 w 84"/>
                  <a:gd name="T27" fmla="*/ 16 h 56"/>
                  <a:gd name="T28" fmla="*/ 37 w 84"/>
                  <a:gd name="T29" fmla="*/ 23 h 56"/>
                  <a:gd name="T30" fmla="*/ 37 w 84"/>
                  <a:gd name="T31" fmla="*/ 23 h 56"/>
                  <a:gd name="T32" fmla="*/ 36 w 84"/>
                  <a:gd name="T33" fmla="*/ 23 h 56"/>
                  <a:gd name="T34" fmla="*/ 33 w 84"/>
                  <a:gd name="T35" fmla="*/ 23 h 56"/>
                  <a:gd name="T36" fmla="*/ 30 w 84"/>
                  <a:gd name="T37" fmla="*/ 22 h 56"/>
                  <a:gd name="T38" fmla="*/ 30 w 84"/>
                  <a:gd name="T39" fmla="*/ 22 h 56"/>
                  <a:gd name="T40" fmla="*/ 22 w 84"/>
                  <a:gd name="T41" fmla="*/ 23 h 56"/>
                  <a:gd name="T42" fmla="*/ 19 w 84"/>
                  <a:gd name="T43" fmla="*/ 23 h 56"/>
                  <a:gd name="T44" fmla="*/ 19 w 84"/>
                  <a:gd name="T45" fmla="*/ 23 h 56"/>
                  <a:gd name="T46" fmla="*/ 8 w 84"/>
                  <a:gd name="T47" fmla="*/ 32 h 56"/>
                  <a:gd name="T48" fmla="*/ 0 w 84"/>
                  <a:gd name="T49" fmla="*/ 44 h 56"/>
                  <a:gd name="T50" fmla="*/ 10 w 84"/>
                  <a:gd name="T51" fmla="*/ 42 h 56"/>
                  <a:gd name="T52" fmla="*/ 1 w 84"/>
                  <a:gd name="T53" fmla="*/ 51 h 56"/>
                  <a:gd name="T54" fmla="*/ 2 w 84"/>
                  <a:gd name="T55" fmla="*/ 51 h 56"/>
                  <a:gd name="T56" fmla="*/ 3 w 84"/>
                  <a:gd name="T57" fmla="*/ 50 h 56"/>
                  <a:gd name="T58" fmla="*/ 15 w 84"/>
                  <a:gd name="T59" fmla="*/ 44 h 56"/>
                  <a:gd name="T60" fmla="*/ 32 w 84"/>
                  <a:gd name="T61" fmla="*/ 40 h 56"/>
                  <a:gd name="T62" fmla="*/ 32 w 84"/>
                  <a:gd name="T63" fmla="*/ 40 h 56"/>
                  <a:gd name="T64" fmla="*/ 30 w 84"/>
                  <a:gd name="T65" fmla="*/ 42 h 56"/>
                  <a:gd name="T66" fmla="*/ 23 w 84"/>
                  <a:gd name="T67" fmla="*/ 44 h 56"/>
                  <a:gd name="T68" fmla="*/ 21 w 84"/>
                  <a:gd name="T69" fmla="*/ 45 h 56"/>
                  <a:gd name="T70" fmla="*/ 5 w 84"/>
                  <a:gd name="T71" fmla="*/ 56 h 56"/>
                  <a:gd name="T72" fmla="*/ 6 w 84"/>
                  <a:gd name="T73" fmla="*/ 56 h 56"/>
                  <a:gd name="T74" fmla="*/ 16 w 84"/>
                  <a:gd name="T75" fmla="*/ 54 h 56"/>
                  <a:gd name="T76" fmla="*/ 23 w 84"/>
                  <a:gd name="T77" fmla="*/ 52 h 56"/>
                  <a:gd name="T78" fmla="*/ 23 w 84"/>
                  <a:gd name="T79" fmla="*/ 52 h 56"/>
                  <a:gd name="T80" fmla="*/ 25 w 84"/>
                  <a:gd name="T81" fmla="*/ 55 h 56"/>
                  <a:gd name="T82" fmla="*/ 26 w 84"/>
                  <a:gd name="T83" fmla="*/ 56 h 56"/>
                  <a:gd name="T84" fmla="*/ 35 w 84"/>
                  <a:gd name="T85" fmla="*/ 53 h 56"/>
                  <a:gd name="T86" fmla="*/ 47 w 84"/>
                  <a:gd name="T87" fmla="*/ 45 h 56"/>
                  <a:gd name="T88" fmla="*/ 57 w 84"/>
                  <a:gd name="T89" fmla="*/ 35 h 56"/>
                  <a:gd name="T90" fmla="*/ 59 w 84"/>
                  <a:gd name="T91" fmla="*/ 39 h 56"/>
                  <a:gd name="T92" fmla="*/ 59 w 84"/>
                  <a:gd name="T93" fmla="*/ 39 h 56"/>
                  <a:gd name="T94" fmla="*/ 72 w 84"/>
                  <a:gd name="T95" fmla="*/ 35 h 56"/>
                  <a:gd name="T96" fmla="*/ 76 w 84"/>
                  <a:gd name="T97" fmla="*/ 33 h 56"/>
                  <a:gd name="T98" fmla="*/ 80 w 84"/>
                  <a:gd name="T99" fmla="*/ 30 h 56"/>
                  <a:gd name="T100" fmla="*/ 73 w 84"/>
                  <a:gd name="T101" fmla="*/ 28 h 56"/>
                  <a:gd name="T102" fmla="*/ 83 w 84"/>
                  <a:gd name="T103" fmla="*/ 22 h 56"/>
                  <a:gd name="T104" fmla="*/ 81 w 84"/>
                  <a:gd name="T105" fmla="*/ 21 h 56"/>
                  <a:gd name="T106" fmla="*/ 75 w 84"/>
                  <a:gd name="T107" fmla="*/ 21 h 56"/>
                  <a:gd name="T108" fmla="*/ 67 w 84"/>
                  <a:gd name="T109" fmla="*/ 22 h 56"/>
                  <a:gd name="T110" fmla="*/ 67 w 84"/>
                  <a:gd name="T111" fmla="*/ 22 h 56"/>
                  <a:gd name="T112" fmla="*/ 66 w 84"/>
                  <a:gd name="T113" fmla="*/ 18 h 56"/>
                  <a:gd name="T114" fmla="*/ 63 w 84"/>
                  <a:gd name="T115" fmla="*/ 12 h 56"/>
                  <a:gd name="T116" fmla="*/ 58 w 84"/>
                  <a:gd name="T117" fmla="*/ 8 h 56"/>
                  <a:gd name="T118" fmla="*/ 64 w 84"/>
                  <a:gd name="T119" fmla="*/ 6 h 56"/>
                  <a:gd name="T120" fmla="*/ 65 w 84"/>
                  <a:gd name="T121" fmla="*/ 6 h 56"/>
                  <a:gd name="T122" fmla="*/ 65 w 84"/>
                  <a:gd name="T1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56">
                    <a:moveTo>
                      <a:pt x="65" y="0"/>
                    </a:moveTo>
                    <a:cubicBezTo>
                      <a:pt x="61" y="1"/>
                      <a:pt x="61" y="1"/>
                      <a:pt x="61" y="1"/>
                    </a:cubicBezTo>
                    <a:cubicBezTo>
                      <a:pt x="59" y="1"/>
                      <a:pt x="57" y="2"/>
                      <a:pt x="57" y="3"/>
                    </a:cubicBezTo>
                    <a:cubicBezTo>
                      <a:pt x="56" y="4"/>
                      <a:pt x="55" y="9"/>
                      <a:pt x="55" y="9"/>
                    </a:cubicBezTo>
                    <a:cubicBezTo>
                      <a:pt x="55" y="9"/>
                      <a:pt x="55" y="9"/>
                      <a:pt x="55" y="9"/>
                    </a:cubicBezTo>
                    <a:cubicBezTo>
                      <a:pt x="55" y="9"/>
                      <a:pt x="49" y="13"/>
                      <a:pt x="49" y="14"/>
                    </a:cubicBezTo>
                    <a:cubicBezTo>
                      <a:pt x="49" y="15"/>
                      <a:pt x="54" y="19"/>
                      <a:pt x="54" y="21"/>
                    </a:cubicBezTo>
                    <a:cubicBezTo>
                      <a:pt x="55" y="21"/>
                      <a:pt x="54" y="22"/>
                      <a:pt x="53" y="22"/>
                    </a:cubicBezTo>
                    <a:cubicBezTo>
                      <a:pt x="52" y="23"/>
                      <a:pt x="50" y="22"/>
                      <a:pt x="49" y="23"/>
                    </a:cubicBezTo>
                    <a:cubicBezTo>
                      <a:pt x="49" y="23"/>
                      <a:pt x="49" y="23"/>
                      <a:pt x="49" y="23"/>
                    </a:cubicBezTo>
                    <a:cubicBezTo>
                      <a:pt x="47" y="23"/>
                      <a:pt x="46" y="19"/>
                      <a:pt x="45" y="17"/>
                    </a:cubicBezTo>
                    <a:cubicBezTo>
                      <a:pt x="45" y="16"/>
                      <a:pt x="43" y="16"/>
                      <a:pt x="42" y="16"/>
                    </a:cubicBezTo>
                    <a:cubicBezTo>
                      <a:pt x="41" y="16"/>
                      <a:pt x="40" y="16"/>
                      <a:pt x="40" y="16"/>
                    </a:cubicBezTo>
                    <a:cubicBezTo>
                      <a:pt x="40" y="16"/>
                      <a:pt x="40" y="16"/>
                      <a:pt x="40" y="16"/>
                    </a:cubicBezTo>
                    <a:cubicBezTo>
                      <a:pt x="38" y="17"/>
                      <a:pt x="37" y="21"/>
                      <a:pt x="37" y="23"/>
                    </a:cubicBezTo>
                    <a:cubicBezTo>
                      <a:pt x="37" y="23"/>
                      <a:pt x="37" y="23"/>
                      <a:pt x="37" y="23"/>
                    </a:cubicBezTo>
                    <a:cubicBezTo>
                      <a:pt x="36" y="23"/>
                      <a:pt x="36" y="23"/>
                      <a:pt x="36" y="23"/>
                    </a:cubicBezTo>
                    <a:cubicBezTo>
                      <a:pt x="35" y="23"/>
                      <a:pt x="34" y="23"/>
                      <a:pt x="33" y="23"/>
                    </a:cubicBezTo>
                    <a:cubicBezTo>
                      <a:pt x="32" y="22"/>
                      <a:pt x="31" y="22"/>
                      <a:pt x="30" y="22"/>
                    </a:cubicBezTo>
                    <a:cubicBezTo>
                      <a:pt x="30" y="22"/>
                      <a:pt x="30" y="22"/>
                      <a:pt x="30" y="22"/>
                    </a:cubicBezTo>
                    <a:cubicBezTo>
                      <a:pt x="29" y="23"/>
                      <a:pt x="25" y="23"/>
                      <a:pt x="22" y="23"/>
                    </a:cubicBezTo>
                    <a:cubicBezTo>
                      <a:pt x="21" y="23"/>
                      <a:pt x="20" y="23"/>
                      <a:pt x="19" y="23"/>
                    </a:cubicBezTo>
                    <a:cubicBezTo>
                      <a:pt x="19" y="23"/>
                      <a:pt x="19" y="23"/>
                      <a:pt x="19" y="23"/>
                    </a:cubicBezTo>
                    <a:cubicBezTo>
                      <a:pt x="17" y="24"/>
                      <a:pt x="9" y="31"/>
                      <a:pt x="8" y="32"/>
                    </a:cubicBezTo>
                    <a:cubicBezTo>
                      <a:pt x="7" y="34"/>
                      <a:pt x="1" y="42"/>
                      <a:pt x="0" y="44"/>
                    </a:cubicBezTo>
                    <a:cubicBezTo>
                      <a:pt x="3" y="43"/>
                      <a:pt x="7" y="43"/>
                      <a:pt x="10" y="42"/>
                    </a:cubicBezTo>
                    <a:cubicBezTo>
                      <a:pt x="10" y="42"/>
                      <a:pt x="1" y="50"/>
                      <a:pt x="1" y="51"/>
                    </a:cubicBezTo>
                    <a:cubicBezTo>
                      <a:pt x="1" y="51"/>
                      <a:pt x="1" y="51"/>
                      <a:pt x="2" y="51"/>
                    </a:cubicBezTo>
                    <a:cubicBezTo>
                      <a:pt x="2" y="51"/>
                      <a:pt x="2" y="51"/>
                      <a:pt x="3" y="50"/>
                    </a:cubicBezTo>
                    <a:cubicBezTo>
                      <a:pt x="6" y="49"/>
                      <a:pt x="12" y="45"/>
                      <a:pt x="15" y="44"/>
                    </a:cubicBezTo>
                    <a:cubicBezTo>
                      <a:pt x="18" y="43"/>
                      <a:pt x="29" y="40"/>
                      <a:pt x="32" y="40"/>
                    </a:cubicBezTo>
                    <a:cubicBezTo>
                      <a:pt x="32" y="40"/>
                      <a:pt x="32" y="40"/>
                      <a:pt x="32" y="40"/>
                    </a:cubicBezTo>
                    <a:cubicBezTo>
                      <a:pt x="32" y="41"/>
                      <a:pt x="31" y="41"/>
                      <a:pt x="30" y="42"/>
                    </a:cubicBezTo>
                    <a:cubicBezTo>
                      <a:pt x="28" y="43"/>
                      <a:pt x="25" y="44"/>
                      <a:pt x="23" y="44"/>
                    </a:cubicBezTo>
                    <a:cubicBezTo>
                      <a:pt x="22" y="44"/>
                      <a:pt x="22" y="45"/>
                      <a:pt x="21" y="45"/>
                    </a:cubicBezTo>
                    <a:cubicBezTo>
                      <a:pt x="17" y="47"/>
                      <a:pt x="5" y="53"/>
                      <a:pt x="5" y="56"/>
                    </a:cubicBezTo>
                    <a:cubicBezTo>
                      <a:pt x="5" y="56"/>
                      <a:pt x="6" y="56"/>
                      <a:pt x="6" y="56"/>
                    </a:cubicBezTo>
                    <a:cubicBezTo>
                      <a:pt x="9" y="56"/>
                      <a:pt x="13" y="55"/>
                      <a:pt x="16" y="54"/>
                    </a:cubicBezTo>
                    <a:cubicBezTo>
                      <a:pt x="20" y="53"/>
                      <a:pt x="23" y="52"/>
                      <a:pt x="23" y="52"/>
                    </a:cubicBezTo>
                    <a:cubicBezTo>
                      <a:pt x="23" y="52"/>
                      <a:pt x="23" y="52"/>
                      <a:pt x="23" y="52"/>
                    </a:cubicBezTo>
                    <a:cubicBezTo>
                      <a:pt x="23" y="52"/>
                      <a:pt x="25" y="54"/>
                      <a:pt x="25" y="55"/>
                    </a:cubicBezTo>
                    <a:cubicBezTo>
                      <a:pt x="25" y="56"/>
                      <a:pt x="26" y="56"/>
                      <a:pt x="26" y="56"/>
                    </a:cubicBezTo>
                    <a:cubicBezTo>
                      <a:pt x="28" y="56"/>
                      <a:pt x="33" y="54"/>
                      <a:pt x="35" y="53"/>
                    </a:cubicBezTo>
                    <a:cubicBezTo>
                      <a:pt x="38" y="51"/>
                      <a:pt x="44" y="46"/>
                      <a:pt x="47" y="45"/>
                    </a:cubicBezTo>
                    <a:cubicBezTo>
                      <a:pt x="49" y="44"/>
                      <a:pt x="57" y="35"/>
                      <a:pt x="57" y="35"/>
                    </a:cubicBezTo>
                    <a:cubicBezTo>
                      <a:pt x="57" y="35"/>
                      <a:pt x="58" y="38"/>
                      <a:pt x="59" y="39"/>
                    </a:cubicBezTo>
                    <a:cubicBezTo>
                      <a:pt x="59" y="39"/>
                      <a:pt x="59" y="39"/>
                      <a:pt x="59" y="39"/>
                    </a:cubicBezTo>
                    <a:cubicBezTo>
                      <a:pt x="61" y="39"/>
                      <a:pt x="68" y="35"/>
                      <a:pt x="72" y="35"/>
                    </a:cubicBezTo>
                    <a:cubicBezTo>
                      <a:pt x="73" y="34"/>
                      <a:pt x="75" y="34"/>
                      <a:pt x="76" y="33"/>
                    </a:cubicBezTo>
                    <a:cubicBezTo>
                      <a:pt x="78" y="33"/>
                      <a:pt x="79" y="32"/>
                      <a:pt x="80" y="30"/>
                    </a:cubicBezTo>
                    <a:cubicBezTo>
                      <a:pt x="81" y="28"/>
                      <a:pt x="75" y="28"/>
                      <a:pt x="73" y="28"/>
                    </a:cubicBezTo>
                    <a:cubicBezTo>
                      <a:pt x="72" y="28"/>
                      <a:pt x="82" y="24"/>
                      <a:pt x="83" y="22"/>
                    </a:cubicBezTo>
                    <a:cubicBezTo>
                      <a:pt x="84" y="21"/>
                      <a:pt x="83" y="21"/>
                      <a:pt x="81" y="21"/>
                    </a:cubicBezTo>
                    <a:cubicBezTo>
                      <a:pt x="79" y="21"/>
                      <a:pt x="76" y="21"/>
                      <a:pt x="75" y="21"/>
                    </a:cubicBezTo>
                    <a:cubicBezTo>
                      <a:pt x="73" y="21"/>
                      <a:pt x="70" y="22"/>
                      <a:pt x="67" y="22"/>
                    </a:cubicBezTo>
                    <a:cubicBezTo>
                      <a:pt x="67" y="22"/>
                      <a:pt x="67" y="22"/>
                      <a:pt x="67" y="22"/>
                    </a:cubicBezTo>
                    <a:cubicBezTo>
                      <a:pt x="66" y="22"/>
                      <a:pt x="66" y="19"/>
                      <a:pt x="66" y="18"/>
                    </a:cubicBezTo>
                    <a:cubicBezTo>
                      <a:pt x="67" y="16"/>
                      <a:pt x="64" y="13"/>
                      <a:pt x="63" y="12"/>
                    </a:cubicBezTo>
                    <a:cubicBezTo>
                      <a:pt x="61" y="10"/>
                      <a:pt x="58" y="8"/>
                      <a:pt x="58" y="8"/>
                    </a:cubicBezTo>
                    <a:cubicBezTo>
                      <a:pt x="58" y="8"/>
                      <a:pt x="61" y="7"/>
                      <a:pt x="64" y="6"/>
                    </a:cubicBezTo>
                    <a:cubicBezTo>
                      <a:pt x="64" y="6"/>
                      <a:pt x="65" y="6"/>
                      <a:pt x="65" y="6"/>
                    </a:cubicBezTo>
                    <a:cubicBezTo>
                      <a:pt x="67" y="4"/>
                      <a:pt x="66" y="2"/>
                      <a:pt x="65"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7" name="Freeform 89"/>
              <p:cNvSpPr>
                <a:spLocks/>
              </p:cNvSpPr>
              <p:nvPr/>
            </p:nvSpPr>
            <p:spPr bwMode="auto">
              <a:xfrm>
                <a:off x="4133850" y="4727575"/>
                <a:ext cx="68263" cy="36513"/>
              </a:xfrm>
              <a:custGeom>
                <a:avLst/>
                <a:gdLst>
                  <a:gd name="T0" fmla="*/ 12 w 18"/>
                  <a:gd name="T1" fmla="*/ 0 h 10"/>
                  <a:gd name="T2" fmla="*/ 9 w 18"/>
                  <a:gd name="T3" fmla="*/ 1 h 10"/>
                  <a:gd name="T4" fmla="*/ 9 w 18"/>
                  <a:gd name="T5" fmla="*/ 1 h 10"/>
                  <a:gd name="T6" fmla="*/ 0 w 18"/>
                  <a:gd name="T7" fmla="*/ 9 h 10"/>
                  <a:gd name="T8" fmla="*/ 1 w 18"/>
                  <a:gd name="T9" fmla="*/ 10 h 10"/>
                  <a:gd name="T10" fmla="*/ 15 w 18"/>
                  <a:gd name="T11" fmla="*/ 7 h 10"/>
                  <a:gd name="T12" fmla="*/ 15 w 18"/>
                  <a:gd name="T13" fmla="*/ 7 h 10"/>
                  <a:gd name="T14" fmla="*/ 18 w 18"/>
                  <a:gd name="T15" fmla="*/ 2 h 10"/>
                  <a:gd name="T16" fmla="*/ 12 w 1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0">
                    <a:moveTo>
                      <a:pt x="12" y="0"/>
                    </a:moveTo>
                    <a:cubicBezTo>
                      <a:pt x="11" y="0"/>
                      <a:pt x="10" y="1"/>
                      <a:pt x="9" y="1"/>
                    </a:cubicBezTo>
                    <a:cubicBezTo>
                      <a:pt x="9" y="1"/>
                      <a:pt x="9" y="1"/>
                      <a:pt x="9" y="1"/>
                    </a:cubicBezTo>
                    <a:cubicBezTo>
                      <a:pt x="7" y="1"/>
                      <a:pt x="0" y="7"/>
                      <a:pt x="0" y="9"/>
                    </a:cubicBezTo>
                    <a:cubicBezTo>
                      <a:pt x="0" y="10"/>
                      <a:pt x="1" y="10"/>
                      <a:pt x="1" y="10"/>
                    </a:cubicBezTo>
                    <a:cubicBezTo>
                      <a:pt x="4" y="10"/>
                      <a:pt x="13" y="7"/>
                      <a:pt x="15" y="7"/>
                    </a:cubicBezTo>
                    <a:cubicBezTo>
                      <a:pt x="15" y="7"/>
                      <a:pt x="15" y="7"/>
                      <a:pt x="15" y="7"/>
                    </a:cubicBezTo>
                    <a:cubicBezTo>
                      <a:pt x="17" y="6"/>
                      <a:pt x="18" y="4"/>
                      <a:pt x="18" y="2"/>
                    </a:cubicBezTo>
                    <a:cubicBezTo>
                      <a:pt x="18" y="1"/>
                      <a:pt x="15" y="0"/>
                      <a:pt x="1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8" name="Freeform 90"/>
              <p:cNvSpPr>
                <a:spLocks/>
              </p:cNvSpPr>
              <p:nvPr/>
            </p:nvSpPr>
            <p:spPr bwMode="auto">
              <a:xfrm>
                <a:off x="4073525" y="4606925"/>
                <a:ext cx="128588" cy="85725"/>
              </a:xfrm>
              <a:custGeom>
                <a:avLst/>
                <a:gdLst>
                  <a:gd name="T0" fmla="*/ 26 w 34"/>
                  <a:gd name="T1" fmla="*/ 0 h 23"/>
                  <a:gd name="T2" fmla="*/ 25 w 34"/>
                  <a:gd name="T3" fmla="*/ 0 h 23"/>
                  <a:gd name="T4" fmla="*/ 17 w 34"/>
                  <a:gd name="T5" fmla="*/ 5 h 23"/>
                  <a:gd name="T6" fmla="*/ 9 w 34"/>
                  <a:gd name="T7" fmla="*/ 10 h 23"/>
                  <a:gd name="T8" fmla="*/ 12 w 34"/>
                  <a:gd name="T9" fmla="*/ 15 h 23"/>
                  <a:gd name="T10" fmla="*/ 11 w 34"/>
                  <a:gd name="T11" fmla="*/ 15 h 23"/>
                  <a:gd name="T12" fmla="*/ 7 w 34"/>
                  <a:gd name="T13" fmla="*/ 16 h 23"/>
                  <a:gd name="T14" fmla="*/ 2 w 34"/>
                  <a:gd name="T15" fmla="*/ 17 h 23"/>
                  <a:gd name="T16" fmla="*/ 1 w 34"/>
                  <a:gd name="T17" fmla="*/ 17 h 23"/>
                  <a:gd name="T18" fmla="*/ 6 w 34"/>
                  <a:gd name="T19" fmla="*/ 22 h 23"/>
                  <a:gd name="T20" fmla="*/ 17 w 34"/>
                  <a:gd name="T21" fmla="*/ 23 h 23"/>
                  <a:gd name="T22" fmla="*/ 18 w 34"/>
                  <a:gd name="T23" fmla="*/ 23 h 23"/>
                  <a:gd name="T24" fmla="*/ 21 w 34"/>
                  <a:gd name="T25" fmla="*/ 23 h 23"/>
                  <a:gd name="T26" fmla="*/ 25 w 34"/>
                  <a:gd name="T27" fmla="*/ 20 h 23"/>
                  <a:gd name="T28" fmla="*/ 32 w 34"/>
                  <a:gd name="T29" fmla="*/ 14 h 23"/>
                  <a:gd name="T30" fmla="*/ 30 w 34"/>
                  <a:gd name="T31" fmla="*/ 9 h 23"/>
                  <a:gd name="T32" fmla="*/ 24 w 34"/>
                  <a:gd name="T33" fmla="*/ 7 h 23"/>
                  <a:gd name="T34" fmla="*/ 27 w 34"/>
                  <a:gd name="T35" fmla="*/ 0 h 23"/>
                  <a:gd name="T36" fmla="*/ 26 w 34"/>
                  <a:gd name="T3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23">
                    <a:moveTo>
                      <a:pt x="26" y="0"/>
                    </a:moveTo>
                    <a:cubicBezTo>
                      <a:pt x="26" y="0"/>
                      <a:pt x="26" y="0"/>
                      <a:pt x="25" y="0"/>
                    </a:cubicBezTo>
                    <a:cubicBezTo>
                      <a:pt x="23" y="1"/>
                      <a:pt x="19" y="4"/>
                      <a:pt x="17" y="5"/>
                    </a:cubicBezTo>
                    <a:cubicBezTo>
                      <a:pt x="15" y="6"/>
                      <a:pt x="11" y="8"/>
                      <a:pt x="9" y="10"/>
                    </a:cubicBezTo>
                    <a:cubicBezTo>
                      <a:pt x="7" y="11"/>
                      <a:pt x="13" y="13"/>
                      <a:pt x="12" y="15"/>
                    </a:cubicBezTo>
                    <a:cubicBezTo>
                      <a:pt x="12" y="15"/>
                      <a:pt x="12" y="15"/>
                      <a:pt x="11" y="15"/>
                    </a:cubicBezTo>
                    <a:cubicBezTo>
                      <a:pt x="10" y="16"/>
                      <a:pt x="8" y="16"/>
                      <a:pt x="7" y="16"/>
                    </a:cubicBezTo>
                    <a:cubicBezTo>
                      <a:pt x="5" y="16"/>
                      <a:pt x="3" y="17"/>
                      <a:pt x="2" y="17"/>
                    </a:cubicBezTo>
                    <a:cubicBezTo>
                      <a:pt x="1" y="17"/>
                      <a:pt x="1" y="17"/>
                      <a:pt x="1" y="17"/>
                    </a:cubicBezTo>
                    <a:cubicBezTo>
                      <a:pt x="0" y="19"/>
                      <a:pt x="5" y="22"/>
                      <a:pt x="6" y="22"/>
                    </a:cubicBezTo>
                    <a:cubicBezTo>
                      <a:pt x="8" y="22"/>
                      <a:pt x="16" y="22"/>
                      <a:pt x="17" y="23"/>
                    </a:cubicBezTo>
                    <a:cubicBezTo>
                      <a:pt x="17" y="23"/>
                      <a:pt x="18" y="23"/>
                      <a:pt x="18" y="23"/>
                    </a:cubicBezTo>
                    <a:cubicBezTo>
                      <a:pt x="19" y="23"/>
                      <a:pt x="20" y="23"/>
                      <a:pt x="21" y="23"/>
                    </a:cubicBezTo>
                    <a:cubicBezTo>
                      <a:pt x="23" y="22"/>
                      <a:pt x="24" y="21"/>
                      <a:pt x="25" y="20"/>
                    </a:cubicBezTo>
                    <a:cubicBezTo>
                      <a:pt x="27" y="18"/>
                      <a:pt x="29" y="17"/>
                      <a:pt x="32" y="14"/>
                    </a:cubicBezTo>
                    <a:cubicBezTo>
                      <a:pt x="34" y="11"/>
                      <a:pt x="32" y="9"/>
                      <a:pt x="30" y="9"/>
                    </a:cubicBezTo>
                    <a:cubicBezTo>
                      <a:pt x="29" y="8"/>
                      <a:pt x="27" y="8"/>
                      <a:pt x="24" y="7"/>
                    </a:cubicBezTo>
                    <a:cubicBezTo>
                      <a:pt x="22" y="7"/>
                      <a:pt x="29" y="2"/>
                      <a:pt x="27" y="0"/>
                    </a:cubicBezTo>
                    <a:cubicBezTo>
                      <a:pt x="27" y="0"/>
                      <a:pt x="27" y="0"/>
                      <a:pt x="2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29" name="Freeform 91"/>
              <p:cNvSpPr>
                <a:spLocks/>
              </p:cNvSpPr>
              <p:nvPr/>
            </p:nvSpPr>
            <p:spPr bwMode="auto">
              <a:xfrm>
                <a:off x="4197350" y="4560888"/>
                <a:ext cx="112713" cy="76200"/>
              </a:xfrm>
              <a:custGeom>
                <a:avLst/>
                <a:gdLst>
                  <a:gd name="T0" fmla="*/ 29 w 30"/>
                  <a:gd name="T1" fmla="*/ 0 h 20"/>
                  <a:gd name="T2" fmla="*/ 18 w 30"/>
                  <a:gd name="T3" fmla="*/ 3 h 20"/>
                  <a:gd name="T4" fmla="*/ 15 w 30"/>
                  <a:gd name="T5" fmla="*/ 4 h 20"/>
                  <a:gd name="T6" fmla="*/ 7 w 30"/>
                  <a:gd name="T7" fmla="*/ 7 h 20"/>
                  <a:gd name="T8" fmla="*/ 2 w 30"/>
                  <a:gd name="T9" fmla="*/ 13 h 20"/>
                  <a:gd name="T10" fmla="*/ 3 w 30"/>
                  <a:gd name="T11" fmla="*/ 19 h 20"/>
                  <a:gd name="T12" fmla="*/ 4 w 30"/>
                  <a:gd name="T13" fmla="*/ 20 h 20"/>
                  <a:gd name="T14" fmla="*/ 6 w 30"/>
                  <a:gd name="T15" fmla="*/ 20 h 20"/>
                  <a:gd name="T16" fmla="*/ 10 w 30"/>
                  <a:gd name="T17" fmla="*/ 17 h 20"/>
                  <a:gd name="T18" fmla="*/ 19 w 30"/>
                  <a:gd name="T19" fmla="*/ 12 h 20"/>
                  <a:gd name="T20" fmla="*/ 29 w 30"/>
                  <a:gd name="T21" fmla="*/ 1 h 20"/>
                  <a:gd name="T22" fmla="*/ 29 w 30"/>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0">
                    <a:moveTo>
                      <a:pt x="29" y="0"/>
                    </a:moveTo>
                    <a:cubicBezTo>
                      <a:pt x="27" y="0"/>
                      <a:pt x="20" y="2"/>
                      <a:pt x="18" y="3"/>
                    </a:cubicBezTo>
                    <a:cubicBezTo>
                      <a:pt x="15" y="4"/>
                      <a:pt x="15" y="4"/>
                      <a:pt x="15" y="4"/>
                    </a:cubicBezTo>
                    <a:cubicBezTo>
                      <a:pt x="12" y="5"/>
                      <a:pt x="8" y="6"/>
                      <a:pt x="7" y="7"/>
                    </a:cubicBezTo>
                    <a:cubicBezTo>
                      <a:pt x="5" y="9"/>
                      <a:pt x="5" y="12"/>
                      <a:pt x="2" y="13"/>
                    </a:cubicBezTo>
                    <a:cubicBezTo>
                      <a:pt x="0" y="14"/>
                      <a:pt x="3" y="18"/>
                      <a:pt x="3" y="19"/>
                    </a:cubicBezTo>
                    <a:cubicBezTo>
                      <a:pt x="3" y="20"/>
                      <a:pt x="4" y="20"/>
                      <a:pt x="4" y="20"/>
                    </a:cubicBezTo>
                    <a:cubicBezTo>
                      <a:pt x="5" y="20"/>
                      <a:pt x="5" y="20"/>
                      <a:pt x="6" y="20"/>
                    </a:cubicBezTo>
                    <a:cubicBezTo>
                      <a:pt x="8" y="19"/>
                      <a:pt x="10" y="18"/>
                      <a:pt x="10" y="17"/>
                    </a:cubicBezTo>
                    <a:cubicBezTo>
                      <a:pt x="11" y="16"/>
                      <a:pt x="17" y="13"/>
                      <a:pt x="19" y="12"/>
                    </a:cubicBezTo>
                    <a:cubicBezTo>
                      <a:pt x="22" y="11"/>
                      <a:pt x="26" y="3"/>
                      <a:pt x="29" y="1"/>
                    </a:cubicBezTo>
                    <a:cubicBezTo>
                      <a:pt x="30" y="0"/>
                      <a:pt x="29" y="0"/>
                      <a:pt x="29"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0" name="Freeform 92"/>
              <p:cNvSpPr>
                <a:spLocks/>
              </p:cNvSpPr>
              <p:nvPr/>
            </p:nvSpPr>
            <p:spPr bwMode="auto">
              <a:xfrm>
                <a:off x="3822700" y="4595813"/>
                <a:ext cx="214313" cy="115888"/>
              </a:xfrm>
              <a:custGeom>
                <a:avLst/>
                <a:gdLst>
                  <a:gd name="T0" fmla="*/ 41 w 57"/>
                  <a:gd name="T1" fmla="*/ 0 h 31"/>
                  <a:gd name="T2" fmla="*/ 40 w 57"/>
                  <a:gd name="T3" fmla="*/ 0 h 31"/>
                  <a:gd name="T4" fmla="*/ 34 w 57"/>
                  <a:gd name="T5" fmla="*/ 7 h 31"/>
                  <a:gd name="T6" fmla="*/ 40 w 57"/>
                  <a:gd name="T7" fmla="*/ 12 h 31"/>
                  <a:gd name="T8" fmla="*/ 39 w 57"/>
                  <a:gd name="T9" fmla="*/ 13 h 31"/>
                  <a:gd name="T10" fmla="*/ 32 w 57"/>
                  <a:gd name="T11" fmla="*/ 14 h 31"/>
                  <a:gd name="T12" fmla="*/ 27 w 57"/>
                  <a:gd name="T13" fmla="*/ 13 h 31"/>
                  <a:gd name="T14" fmla="*/ 24 w 57"/>
                  <a:gd name="T15" fmla="*/ 13 h 31"/>
                  <a:gd name="T16" fmla="*/ 12 w 57"/>
                  <a:gd name="T17" fmla="*/ 15 h 31"/>
                  <a:gd name="T18" fmla="*/ 11 w 57"/>
                  <a:gd name="T19" fmla="*/ 15 h 31"/>
                  <a:gd name="T20" fmla="*/ 0 w 57"/>
                  <a:gd name="T21" fmla="*/ 30 h 31"/>
                  <a:gd name="T22" fmla="*/ 1 w 57"/>
                  <a:gd name="T23" fmla="*/ 31 h 31"/>
                  <a:gd name="T24" fmla="*/ 15 w 57"/>
                  <a:gd name="T25" fmla="*/ 28 h 31"/>
                  <a:gd name="T26" fmla="*/ 16 w 57"/>
                  <a:gd name="T27" fmla="*/ 28 h 31"/>
                  <a:gd name="T28" fmla="*/ 18 w 57"/>
                  <a:gd name="T29" fmla="*/ 29 h 31"/>
                  <a:gd name="T30" fmla="*/ 21 w 57"/>
                  <a:gd name="T31" fmla="*/ 30 h 31"/>
                  <a:gd name="T32" fmla="*/ 22 w 57"/>
                  <a:gd name="T33" fmla="*/ 30 h 31"/>
                  <a:gd name="T34" fmla="*/ 24 w 57"/>
                  <a:gd name="T35" fmla="*/ 30 h 31"/>
                  <a:gd name="T36" fmla="*/ 45 w 57"/>
                  <a:gd name="T37" fmla="*/ 16 h 31"/>
                  <a:gd name="T38" fmla="*/ 56 w 57"/>
                  <a:gd name="T39" fmla="*/ 8 h 31"/>
                  <a:gd name="T40" fmla="*/ 54 w 57"/>
                  <a:gd name="T41" fmla="*/ 3 h 31"/>
                  <a:gd name="T42" fmla="*/ 53 w 57"/>
                  <a:gd name="T43" fmla="*/ 3 h 31"/>
                  <a:gd name="T44" fmla="*/ 52 w 57"/>
                  <a:gd name="T45" fmla="*/ 3 h 31"/>
                  <a:gd name="T46" fmla="*/ 49 w 57"/>
                  <a:gd name="T47" fmla="*/ 4 h 31"/>
                  <a:gd name="T48" fmla="*/ 47 w 57"/>
                  <a:gd name="T49" fmla="*/ 5 h 31"/>
                  <a:gd name="T50" fmla="*/ 45 w 57"/>
                  <a:gd name="T51" fmla="*/ 6 h 31"/>
                  <a:gd name="T52" fmla="*/ 45 w 57"/>
                  <a:gd name="T53" fmla="*/ 6 h 31"/>
                  <a:gd name="T54" fmla="*/ 41 w 57"/>
                  <a:gd name="T55" fmla="*/ 0 h 31"/>
                  <a:gd name="T56" fmla="*/ 41 w 57"/>
                  <a:gd name="T5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31">
                    <a:moveTo>
                      <a:pt x="41" y="0"/>
                    </a:moveTo>
                    <a:cubicBezTo>
                      <a:pt x="41" y="0"/>
                      <a:pt x="41" y="0"/>
                      <a:pt x="40" y="0"/>
                    </a:cubicBezTo>
                    <a:cubicBezTo>
                      <a:pt x="38" y="1"/>
                      <a:pt x="35" y="5"/>
                      <a:pt x="34" y="7"/>
                    </a:cubicBezTo>
                    <a:cubicBezTo>
                      <a:pt x="33" y="9"/>
                      <a:pt x="40" y="10"/>
                      <a:pt x="40" y="12"/>
                    </a:cubicBezTo>
                    <a:cubicBezTo>
                      <a:pt x="40" y="12"/>
                      <a:pt x="39" y="13"/>
                      <a:pt x="39" y="13"/>
                    </a:cubicBezTo>
                    <a:cubicBezTo>
                      <a:pt x="37" y="13"/>
                      <a:pt x="34" y="14"/>
                      <a:pt x="32" y="14"/>
                    </a:cubicBezTo>
                    <a:cubicBezTo>
                      <a:pt x="29" y="14"/>
                      <a:pt x="27" y="14"/>
                      <a:pt x="27" y="13"/>
                    </a:cubicBezTo>
                    <a:cubicBezTo>
                      <a:pt x="26" y="13"/>
                      <a:pt x="26" y="13"/>
                      <a:pt x="24" y="13"/>
                    </a:cubicBezTo>
                    <a:cubicBezTo>
                      <a:pt x="21" y="13"/>
                      <a:pt x="15" y="14"/>
                      <a:pt x="12" y="15"/>
                    </a:cubicBezTo>
                    <a:cubicBezTo>
                      <a:pt x="11" y="15"/>
                      <a:pt x="11" y="15"/>
                      <a:pt x="11" y="15"/>
                    </a:cubicBezTo>
                    <a:cubicBezTo>
                      <a:pt x="7" y="17"/>
                      <a:pt x="0" y="28"/>
                      <a:pt x="0" y="30"/>
                    </a:cubicBezTo>
                    <a:cubicBezTo>
                      <a:pt x="0" y="31"/>
                      <a:pt x="0" y="31"/>
                      <a:pt x="1" y="31"/>
                    </a:cubicBezTo>
                    <a:cubicBezTo>
                      <a:pt x="4" y="31"/>
                      <a:pt x="12" y="28"/>
                      <a:pt x="15" y="28"/>
                    </a:cubicBezTo>
                    <a:cubicBezTo>
                      <a:pt x="15" y="28"/>
                      <a:pt x="15" y="28"/>
                      <a:pt x="16" y="28"/>
                    </a:cubicBezTo>
                    <a:cubicBezTo>
                      <a:pt x="17" y="28"/>
                      <a:pt x="17" y="28"/>
                      <a:pt x="18" y="29"/>
                    </a:cubicBezTo>
                    <a:cubicBezTo>
                      <a:pt x="19" y="30"/>
                      <a:pt x="19" y="30"/>
                      <a:pt x="21" y="30"/>
                    </a:cubicBezTo>
                    <a:cubicBezTo>
                      <a:pt x="21" y="30"/>
                      <a:pt x="22" y="30"/>
                      <a:pt x="22" y="30"/>
                    </a:cubicBezTo>
                    <a:cubicBezTo>
                      <a:pt x="23" y="30"/>
                      <a:pt x="23" y="30"/>
                      <a:pt x="24" y="30"/>
                    </a:cubicBezTo>
                    <a:cubicBezTo>
                      <a:pt x="29" y="27"/>
                      <a:pt x="43" y="17"/>
                      <a:pt x="45" y="16"/>
                    </a:cubicBezTo>
                    <a:cubicBezTo>
                      <a:pt x="49" y="13"/>
                      <a:pt x="55" y="11"/>
                      <a:pt x="56" y="8"/>
                    </a:cubicBezTo>
                    <a:cubicBezTo>
                      <a:pt x="57" y="5"/>
                      <a:pt x="56" y="3"/>
                      <a:pt x="54" y="3"/>
                    </a:cubicBezTo>
                    <a:cubicBezTo>
                      <a:pt x="54" y="3"/>
                      <a:pt x="53" y="3"/>
                      <a:pt x="53" y="3"/>
                    </a:cubicBezTo>
                    <a:cubicBezTo>
                      <a:pt x="53" y="3"/>
                      <a:pt x="52" y="3"/>
                      <a:pt x="52" y="3"/>
                    </a:cubicBezTo>
                    <a:cubicBezTo>
                      <a:pt x="51" y="3"/>
                      <a:pt x="50" y="4"/>
                      <a:pt x="49" y="4"/>
                    </a:cubicBezTo>
                    <a:cubicBezTo>
                      <a:pt x="49" y="5"/>
                      <a:pt x="48" y="5"/>
                      <a:pt x="47" y="5"/>
                    </a:cubicBezTo>
                    <a:cubicBezTo>
                      <a:pt x="46" y="6"/>
                      <a:pt x="46" y="6"/>
                      <a:pt x="45" y="6"/>
                    </a:cubicBezTo>
                    <a:cubicBezTo>
                      <a:pt x="45" y="6"/>
                      <a:pt x="45" y="6"/>
                      <a:pt x="45" y="6"/>
                    </a:cubicBezTo>
                    <a:cubicBezTo>
                      <a:pt x="43" y="6"/>
                      <a:pt x="43" y="1"/>
                      <a:pt x="41" y="0"/>
                    </a:cubicBezTo>
                    <a:cubicBezTo>
                      <a:pt x="41" y="0"/>
                      <a:pt x="41" y="0"/>
                      <a:pt x="4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1" name="Freeform 93"/>
              <p:cNvSpPr>
                <a:spLocks/>
              </p:cNvSpPr>
              <p:nvPr/>
            </p:nvSpPr>
            <p:spPr bwMode="auto">
              <a:xfrm>
                <a:off x="3717925" y="4621213"/>
                <a:ext cx="130175" cy="101600"/>
              </a:xfrm>
              <a:custGeom>
                <a:avLst/>
                <a:gdLst>
                  <a:gd name="T0" fmla="*/ 34 w 35"/>
                  <a:gd name="T1" fmla="*/ 0 h 27"/>
                  <a:gd name="T2" fmla="*/ 33 w 35"/>
                  <a:gd name="T3" fmla="*/ 1 h 27"/>
                  <a:gd name="T4" fmla="*/ 24 w 35"/>
                  <a:gd name="T5" fmla="*/ 6 h 27"/>
                  <a:gd name="T6" fmla="*/ 12 w 35"/>
                  <a:gd name="T7" fmla="*/ 16 h 27"/>
                  <a:gd name="T8" fmla="*/ 1 w 35"/>
                  <a:gd name="T9" fmla="*/ 26 h 27"/>
                  <a:gd name="T10" fmla="*/ 4 w 35"/>
                  <a:gd name="T11" fmla="*/ 27 h 27"/>
                  <a:gd name="T12" fmla="*/ 15 w 35"/>
                  <a:gd name="T13" fmla="*/ 25 h 27"/>
                  <a:gd name="T14" fmla="*/ 23 w 35"/>
                  <a:gd name="T15" fmla="*/ 14 h 27"/>
                  <a:gd name="T16" fmla="*/ 24 w 35"/>
                  <a:gd name="T17" fmla="*/ 12 h 27"/>
                  <a:gd name="T18" fmla="*/ 27 w 35"/>
                  <a:gd name="T19" fmla="*/ 12 h 27"/>
                  <a:gd name="T20" fmla="*/ 30 w 35"/>
                  <a:gd name="T21" fmla="*/ 11 h 27"/>
                  <a:gd name="T22" fmla="*/ 31 w 35"/>
                  <a:gd name="T23" fmla="*/ 11 h 27"/>
                  <a:gd name="T24" fmla="*/ 35 w 35"/>
                  <a:gd name="T25" fmla="*/ 1 h 27"/>
                  <a:gd name="T26" fmla="*/ 34 w 35"/>
                  <a:gd name="T2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7">
                    <a:moveTo>
                      <a:pt x="34" y="0"/>
                    </a:moveTo>
                    <a:cubicBezTo>
                      <a:pt x="34" y="0"/>
                      <a:pt x="33" y="0"/>
                      <a:pt x="33" y="1"/>
                    </a:cubicBezTo>
                    <a:cubicBezTo>
                      <a:pt x="30" y="2"/>
                      <a:pt x="26" y="5"/>
                      <a:pt x="24" y="6"/>
                    </a:cubicBezTo>
                    <a:cubicBezTo>
                      <a:pt x="21" y="8"/>
                      <a:pt x="14" y="14"/>
                      <a:pt x="12" y="16"/>
                    </a:cubicBezTo>
                    <a:cubicBezTo>
                      <a:pt x="10" y="19"/>
                      <a:pt x="0" y="25"/>
                      <a:pt x="1" y="26"/>
                    </a:cubicBezTo>
                    <a:cubicBezTo>
                      <a:pt x="2" y="27"/>
                      <a:pt x="3" y="27"/>
                      <a:pt x="4" y="27"/>
                    </a:cubicBezTo>
                    <a:cubicBezTo>
                      <a:pt x="7" y="27"/>
                      <a:pt x="11" y="27"/>
                      <a:pt x="15" y="25"/>
                    </a:cubicBezTo>
                    <a:cubicBezTo>
                      <a:pt x="23" y="21"/>
                      <a:pt x="21" y="18"/>
                      <a:pt x="23" y="14"/>
                    </a:cubicBezTo>
                    <a:cubicBezTo>
                      <a:pt x="23" y="13"/>
                      <a:pt x="24" y="12"/>
                      <a:pt x="24" y="12"/>
                    </a:cubicBezTo>
                    <a:cubicBezTo>
                      <a:pt x="25" y="12"/>
                      <a:pt x="26" y="12"/>
                      <a:pt x="27" y="12"/>
                    </a:cubicBezTo>
                    <a:cubicBezTo>
                      <a:pt x="28" y="12"/>
                      <a:pt x="29" y="11"/>
                      <a:pt x="30" y="11"/>
                    </a:cubicBezTo>
                    <a:cubicBezTo>
                      <a:pt x="31" y="11"/>
                      <a:pt x="31" y="11"/>
                      <a:pt x="31" y="11"/>
                    </a:cubicBezTo>
                    <a:cubicBezTo>
                      <a:pt x="34" y="8"/>
                      <a:pt x="35" y="4"/>
                      <a:pt x="35" y="1"/>
                    </a:cubicBezTo>
                    <a:cubicBezTo>
                      <a:pt x="35" y="0"/>
                      <a:pt x="35" y="0"/>
                      <a:pt x="3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2" name="Freeform 94"/>
              <p:cNvSpPr>
                <a:spLocks/>
              </p:cNvSpPr>
              <p:nvPr/>
            </p:nvSpPr>
            <p:spPr bwMode="auto">
              <a:xfrm>
                <a:off x="3886200" y="4535488"/>
                <a:ext cx="85725" cy="71438"/>
              </a:xfrm>
              <a:custGeom>
                <a:avLst/>
                <a:gdLst>
                  <a:gd name="T0" fmla="*/ 21 w 23"/>
                  <a:gd name="T1" fmla="*/ 0 h 19"/>
                  <a:gd name="T2" fmla="*/ 17 w 23"/>
                  <a:gd name="T3" fmla="*/ 1 h 19"/>
                  <a:gd name="T4" fmla="*/ 14 w 23"/>
                  <a:gd name="T5" fmla="*/ 2 h 19"/>
                  <a:gd name="T6" fmla="*/ 7 w 23"/>
                  <a:gd name="T7" fmla="*/ 11 h 19"/>
                  <a:gd name="T8" fmla="*/ 2 w 23"/>
                  <a:gd name="T9" fmla="*/ 18 h 19"/>
                  <a:gd name="T10" fmla="*/ 4 w 23"/>
                  <a:gd name="T11" fmla="*/ 19 h 19"/>
                  <a:gd name="T12" fmla="*/ 9 w 23"/>
                  <a:gd name="T13" fmla="*/ 18 h 19"/>
                  <a:gd name="T14" fmla="*/ 15 w 23"/>
                  <a:gd name="T15" fmla="*/ 15 h 19"/>
                  <a:gd name="T16" fmla="*/ 17 w 23"/>
                  <a:gd name="T17" fmla="*/ 8 h 19"/>
                  <a:gd name="T18" fmla="*/ 22 w 23"/>
                  <a:gd name="T19" fmla="*/ 1 h 19"/>
                  <a:gd name="T20" fmla="*/ 21 w 23"/>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9">
                    <a:moveTo>
                      <a:pt x="21" y="0"/>
                    </a:moveTo>
                    <a:cubicBezTo>
                      <a:pt x="20" y="0"/>
                      <a:pt x="19" y="0"/>
                      <a:pt x="17" y="1"/>
                    </a:cubicBezTo>
                    <a:cubicBezTo>
                      <a:pt x="16" y="1"/>
                      <a:pt x="15" y="2"/>
                      <a:pt x="14" y="2"/>
                    </a:cubicBezTo>
                    <a:cubicBezTo>
                      <a:pt x="10" y="4"/>
                      <a:pt x="9" y="9"/>
                      <a:pt x="7" y="11"/>
                    </a:cubicBezTo>
                    <a:cubicBezTo>
                      <a:pt x="5" y="12"/>
                      <a:pt x="0" y="17"/>
                      <a:pt x="2" y="18"/>
                    </a:cubicBezTo>
                    <a:cubicBezTo>
                      <a:pt x="2" y="19"/>
                      <a:pt x="3" y="19"/>
                      <a:pt x="4" y="19"/>
                    </a:cubicBezTo>
                    <a:cubicBezTo>
                      <a:pt x="6" y="19"/>
                      <a:pt x="7" y="19"/>
                      <a:pt x="9" y="18"/>
                    </a:cubicBezTo>
                    <a:cubicBezTo>
                      <a:pt x="11" y="17"/>
                      <a:pt x="13" y="16"/>
                      <a:pt x="15" y="15"/>
                    </a:cubicBezTo>
                    <a:cubicBezTo>
                      <a:pt x="19" y="13"/>
                      <a:pt x="18" y="11"/>
                      <a:pt x="17" y="8"/>
                    </a:cubicBezTo>
                    <a:cubicBezTo>
                      <a:pt x="17" y="6"/>
                      <a:pt x="21" y="4"/>
                      <a:pt x="22" y="1"/>
                    </a:cubicBezTo>
                    <a:cubicBezTo>
                      <a:pt x="23" y="0"/>
                      <a:pt x="22" y="0"/>
                      <a:pt x="2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3" name="Freeform 95"/>
              <p:cNvSpPr>
                <a:spLocks/>
              </p:cNvSpPr>
              <p:nvPr/>
            </p:nvSpPr>
            <p:spPr bwMode="auto">
              <a:xfrm>
                <a:off x="4186238" y="4151313"/>
                <a:ext cx="628650" cy="338138"/>
              </a:xfrm>
              <a:custGeom>
                <a:avLst/>
                <a:gdLst>
                  <a:gd name="T0" fmla="*/ 146 w 167"/>
                  <a:gd name="T1" fmla="*/ 2 h 90"/>
                  <a:gd name="T2" fmla="*/ 112 w 167"/>
                  <a:gd name="T3" fmla="*/ 7 h 90"/>
                  <a:gd name="T4" fmla="*/ 79 w 167"/>
                  <a:gd name="T5" fmla="*/ 19 h 90"/>
                  <a:gd name="T6" fmla="*/ 69 w 167"/>
                  <a:gd name="T7" fmla="*/ 28 h 90"/>
                  <a:gd name="T8" fmla="*/ 64 w 167"/>
                  <a:gd name="T9" fmla="*/ 28 h 90"/>
                  <a:gd name="T10" fmla="*/ 58 w 167"/>
                  <a:gd name="T11" fmla="*/ 28 h 90"/>
                  <a:gd name="T12" fmla="*/ 43 w 167"/>
                  <a:gd name="T13" fmla="*/ 36 h 90"/>
                  <a:gd name="T14" fmla="*/ 47 w 167"/>
                  <a:gd name="T15" fmla="*/ 49 h 90"/>
                  <a:gd name="T16" fmla="*/ 37 w 167"/>
                  <a:gd name="T17" fmla="*/ 53 h 90"/>
                  <a:gd name="T18" fmla="*/ 33 w 167"/>
                  <a:gd name="T19" fmla="*/ 53 h 90"/>
                  <a:gd name="T20" fmla="*/ 16 w 167"/>
                  <a:gd name="T21" fmla="*/ 50 h 90"/>
                  <a:gd name="T22" fmla="*/ 7 w 167"/>
                  <a:gd name="T23" fmla="*/ 58 h 90"/>
                  <a:gd name="T24" fmla="*/ 10 w 167"/>
                  <a:gd name="T25" fmla="*/ 71 h 90"/>
                  <a:gd name="T26" fmla="*/ 14 w 167"/>
                  <a:gd name="T27" fmla="*/ 70 h 90"/>
                  <a:gd name="T28" fmla="*/ 20 w 167"/>
                  <a:gd name="T29" fmla="*/ 77 h 90"/>
                  <a:gd name="T30" fmla="*/ 30 w 167"/>
                  <a:gd name="T31" fmla="*/ 76 h 90"/>
                  <a:gd name="T32" fmla="*/ 46 w 167"/>
                  <a:gd name="T33" fmla="*/ 64 h 90"/>
                  <a:gd name="T34" fmla="*/ 49 w 167"/>
                  <a:gd name="T35" fmla="*/ 67 h 90"/>
                  <a:gd name="T36" fmla="*/ 49 w 167"/>
                  <a:gd name="T37" fmla="*/ 73 h 90"/>
                  <a:gd name="T38" fmla="*/ 44 w 167"/>
                  <a:gd name="T39" fmla="*/ 74 h 90"/>
                  <a:gd name="T40" fmla="*/ 43 w 167"/>
                  <a:gd name="T41" fmla="*/ 81 h 90"/>
                  <a:gd name="T42" fmla="*/ 34 w 167"/>
                  <a:gd name="T43" fmla="*/ 90 h 90"/>
                  <a:gd name="T44" fmla="*/ 46 w 167"/>
                  <a:gd name="T45" fmla="*/ 87 h 90"/>
                  <a:gd name="T46" fmla="*/ 52 w 167"/>
                  <a:gd name="T47" fmla="*/ 85 h 90"/>
                  <a:gd name="T48" fmla="*/ 62 w 167"/>
                  <a:gd name="T49" fmla="*/ 81 h 90"/>
                  <a:gd name="T50" fmla="*/ 75 w 167"/>
                  <a:gd name="T51" fmla="*/ 77 h 90"/>
                  <a:gd name="T52" fmla="*/ 76 w 167"/>
                  <a:gd name="T53" fmla="*/ 78 h 90"/>
                  <a:gd name="T54" fmla="*/ 87 w 167"/>
                  <a:gd name="T55" fmla="*/ 70 h 90"/>
                  <a:gd name="T56" fmla="*/ 94 w 167"/>
                  <a:gd name="T57" fmla="*/ 59 h 90"/>
                  <a:gd name="T58" fmla="*/ 96 w 167"/>
                  <a:gd name="T59" fmla="*/ 46 h 90"/>
                  <a:gd name="T60" fmla="*/ 129 w 167"/>
                  <a:gd name="T61" fmla="*/ 27 h 90"/>
                  <a:gd name="T62" fmla="*/ 167 w 167"/>
                  <a:gd name="T63" fmla="*/ 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7" h="90">
                    <a:moveTo>
                      <a:pt x="164" y="0"/>
                    </a:moveTo>
                    <a:cubicBezTo>
                      <a:pt x="159" y="0"/>
                      <a:pt x="150" y="2"/>
                      <a:pt x="146" y="2"/>
                    </a:cubicBezTo>
                    <a:cubicBezTo>
                      <a:pt x="141" y="2"/>
                      <a:pt x="130" y="4"/>
                      <a:pt x="127" y="5"/>
                    </a:cubicBezTo>
                    <a:cubicBezTo>
                      <a:pt x="124" y="5"/>
                      <a:pt x="116" y="7"/>
                      <a:pt x="112" y="7"/>
                    </a:cubicBezTo>
                    <a:cubicBezTo>
                      <a:pt x="111" y="7"/>
                      <a:pt x="111" y="7"/>
                      <a:pt x="111" y="7"/>
                    </a:cubicBezTo>
                    <a:cubicBezTo>
                      <a:pt x="106" y="9"/>
                      <a:pt x="84" y="17"/>
                      <a:pt x="79" y="19"/>
                    </a:cubicBezTo>
                    <a:cubicBezTo>
                      <a:pt x="75" y="21"/>
                      <a:pt x="72" y="26"/>
                      <a:pt x="70" y="28"/>
                    </a:cubicBezTo>
                    <a:cubicBezTo>
                      <a:pt x="69" y="28"/>
                      <a:pt x="69" y="28"/>
                      <a:pt x="69" y="28"/>
                    </a:cubicBezTo>
                    <a:cubicBezTo>
                      <a:pt x="68" y="28"/>
                      <a:pt x="67" y="28"/>
                      <a:pt x="67" y="28"/>
                    </a:cubicBezTo>
                    <a:cubicBezTo>
                      <a:pt x="66" y="28"/>
                      <a:pt x="65" y="28"/>
                      <a:pt x="64" y="28"/>
                    </a:cubicBezTo>
                    <a:cubicBezTo>
                      <a:pt x="62" y="28"/>
                      <a:pt x="61" y="28"/>
                      <a:pt x="60" y="28"/>
                    </a:cubicBezTo>
                    <a:cubicBezTo>
                      <a:pt x="59" y="28"/>
                      <a:pt x="59" y="28"/>
                      <a:pt x="58" y="28"/>
                    </a:cubicBezTo>
                    <a:cubicBezTo>
                      <a:pt x="57" y="28"/>
                      <a:pt x="57" y="28"/>
                      <a:pt x="57" y="28"/>
                    </a:cubicBezTo>
                    <a:cubicBezTo>
                      <a:pt x="53" y="30"/>
                      <a:pt x="46" y="34"/>
                      <a:pt x="43" y="36"/>
                    </a:cubicBezTo>
                    <a:cubicBezTo>
                      <a:pt x="39" y="38"/>
                      <a:pt x="27" y="42"/>
                      <a:pt x="27" y="46"/>
                    </a:cubicBezTo>
                    <a:cubicBezTo>
                      <a:pt x="27" y="49"/>
                      <a:pt x="47" y="49"/>
                      <a:pt x="47" y="49"/>
                    </a:cubicBezTo>
                    <a:cubicBezTo>
                      <a:pt x="47" y="49"/>
                      <a:pt x="47" y="49"/>
                      <a:pt x="47" y="49"/>
                    </a:cubicBezTo>
                    <a:cubicBezTo>
                      <a:pt x="47" y="49"/>
                      <a:pt x="41" y="51"/>
                      <a:pt x="37" y="53"/>
                    </a:cubicBezTo>
                    <a:cubicBezTo>
                      <a:pt x="36" y="53"/>
                      <a:pt x="35" y="53"/>
                      <a:pt x="34" y="53"/>
                    </a:cubicBezTo>
                    <a:cubicBezTo>
                      <a:pt x="34" y="53"/>
                      <a:pt x="33" y="53"/>
                      <a:pt x="33" y="53"/>
                    </a:cubicBezTo>
                    <a:cubicBezTo>
                      <a:pt x="29" y="53"/>
                      <a:pt x="19" y="51"/>
                      <a:pt x="17" y="50"/>
                    </a:cubicBezTo>
                    <a:cubicBezTo>
                      <a:pt x="17" y="50"/>
                      <a:pt x="16" y="50"/>
                      <a:pt x="16" y="50"/>
                    </a:cubicBezTo>
                    <a:cubicBezTo>
                      <a:pt x="16" y="50"/>
                      <a:pt x="16" y="50"/>
                      <a:pt x="15" y="50"/>
                    </a:cubicBezTo>
                    <a:cubicBezTo>
                      <a:pt x="13" y="51"/>
                      <a:pt x="9" y="56"/>
                      <a:pt x="7" y="58"/>
                    </a:cubicBezTo>
                    <a:cubicBezTo>
                      <a:pt x="5" y="60"/>
                      <a:pt x="2" y="66"/>
                      <a:pt x="1" y="68"/>
                    </a:cubicBezTo>
                    <a:cubicBezTo>
                      <a:pt x="0" y="70"/>
                      <a:pt x="6" y="71"/>
                      <a:pt x="10" y="71"/>
                    </a:cubicBezTo>
                    <a:cubicBezTo>
                      <a:pt x="11" y="71"/>
                      <a:pt x="13" y="71"/>
                      <a:pt x="13" y="70"/>
                    </a:cubicBezTo>
                    <a:cubicBezTo>
                      <a:pt x="14" y="70"/>
                      <a:pt x="14" y="70"/>
                      <a:pt x="14" y="70"/>
                    </a:cubicBezTo>
                    <a:cubicBezTo>
                      <a:pt x="16" y="70"/>
                      <a:pt x="15" y="74"/>
                      <a:pt x="15" y="76"/>
                    </a:cubicBezTo>
                    <a:cubicBezTo>
                      <a:pt x="15" y="77"/>
                      <a:pt x="17" y="77"/>
                      <a:pt x="20" y="77"/>
                    </a:cubicBezTo>
                    <a:cubicBezTo>
                      <a:pt x="24" y="77"/>
                      <a:pt x="29" y="77"/>
                      <a:pt x="30" y="76"/>
                    </a:cubicBezTo>
                    <a:cubicBezTo>
                      <a:pt x="30" y="76"/>
                      <a:pt x="30" y="76"/>
                      <a:pt x="30" y="76"/>
                    </a:cubicBezTo>
                    <a:cubicBezTo>
                      <a:pt x="33" y="75"/>
                      <a:pt x="42" y="67"/>
                      <a:pt x="43" y="66"/>
                    </a:cubicBezTo>
                    <a:cubicBezTo>
                      <a:pt x="44" y="65"/>
                      <a:pt x="45" y="64"/>
                      <a:pt x="46" y="64"/>
                    </a:cubicBezTo>
                    <a:cubicBezTo>
                      <a:pt x="47" y="64"/>
                      <a:pt x="47" y="64"/>
                      <a:pt x="47" y="64"/>
                    </a:cubicBezTo>
                    <a:cubicBezTo>
                      <a:pt x="49" y="64"/>
                      <a:pt x="50" y="65"/>
                      <a:pt x="49" y="67"/>
                    </a:cubicBezTo>
                    <a:cubicBezTo>
                      <a:pt x="47" y="70"/>
                      <a:pt x="54" y="69"/>
                      <a:pt x="51" y="72"/>
                    </a:cubicBezTo>
                    <a:cubicBezTo>
                      <a:pt x="51" y="72"/>
                      <a:pt x="50" y="73"/>
                      <a:pt x="49" y="73"/>
                    </a:cubicBezTo>
                    <a:cubicBezTo>
                      <a:pt x="48" y="73"/>
                      <a:pt x="47" y="73"/>
                      <a:pt x="47" y="73"/>
                    </a:cubicBezTo>
                    <a:cubicBezTo>
                      <a:pt x="46" y="73"/>
                      <a:pt x="45" y="73"/>
                      <a:pt x="44" y="74"/>
                    </a:cubicBezTo>
                    <a:cubicBezTo>
                      <a:pt x="44" y="74"/>
                      <a:pt x="43" y="74"/>
                      <a:pt x="43" y="74"/>
                    </a:cubicBezTo>
                    <a:cubicBezTo>
                      <a:pt x="40" y="76"/>
                      <a:pt x="44" y="78"/>
                      <a:pt x="43" y="81"/>
                    </a:cubicBezTo>
                    <a:cubicBezTo>
                      <a:pt x="41" y="83"/>
                      <a:pt x="33" y="86"/>
                      <a:pt x="33" y="89"/>
                    </a:cubicBezTo>
                    <a:cubicBezTo>
                      <a:pt x="33" y="89"/>
                      <a:pt x="34" y="90"/>
                      <a:pt x="34" y="90"/>
                    </a:cubicBezTo>
                    <a:cubicBezTo>
                      <a:pt x="37" y="90"/>
                      <a:pt x="41" y="88"/>
                      <a:pt x="45" y="87"/>
                    </a:cubicBezTo>
                    <a:cubicBezTo>
                      <a:pt x="45" y="87"/>
                      <a:pt x="46" y="87"/>
                      <a:pt x="46" y="87"/>
                    </a:cubicBezTo>
                    <a:cubicBezTo>
                      <a:pt x="47" y="86"/>
                      <a:pt x="47" y="86"/>
                      <a:pt x="48" y="86"/>
                    </a:cubicBezTo>
                    <a:cubicBezTo>
                      <a:pt x="50" y="85"/>
                      <a:pt x="51" y="85"/>
                      <a:pt x="52" y="85"/>
                    </a:cubicBezTo>
                    <a:cubicBezTo>
                      <a:pt x="53" y="85"/>
                      <a:pt x="53" y="85"/>
                      <a:pt x="54" y="84"/>
                    </a:cubicBezTo>
                    <a:cubicBezTo>
                      <a:pt x="56" y="84"/>
                      <a:pt x="59" y="83"/>
                      <a:pt x="62" y="81"/>
                    </a:cubicBezTo>
                    <a:cubicBezTo>
                      <a:pt x="64" y="80"/>
                      <a:pt x="68" y="79"/>
                      <a:pt x="70" y="79"/>
                    </a:cubicBezTo>
                    <a:cubicBezTo>
                      <a:pt x="72" y="78"/>
                      <a:pt x="74" y="77"/>
                      <a:pt x="75" y="77"/>
                    </a:cubicBezTo>
                    <a:cubicBezTo>
                      <a:pt x="75" y="77"/>
                      <a:pt x="75" y="78"/>
                      <a:pt x="76" y="78"/>
                    </a:cubicBezTo>
                    <a:cubicBezTo>
                      <a:pt x="76" y="78"/>
                      <a:pt x="76" y="78"/>
                      <a:pt x="76" y="78"/>
                    </a:cubicBezTo>
                    <a:cubicBezTo>
                      <a:pt x="77" y="78"/>
                      <a:pt x="77" y="78"/>
                      <a:pt x="78" y="77"/>
                    </a:cubicBezTo>
                    <a:cubicBezTo>
                      <a:pt x="81" y="76"/>
                      <a:pt x="85" y="72"/>
                      <a:pt x="87" y="70"/>
                    </a:cubicBezTo>
                    <a:cubicBezTo>
                      <a:pt x="90" y="67"/>
                      <a:pt x="83" y="68"/>
                      <a:pt x="85" y="67"/>
                    </a:cubicBezTo>
                    <a:cubicBezTo>
                      <a:pt x="87" y="66"/>
                      <a:pt x="91" y="60"/>
                      <a:pt x="94" y="59"/>
                    </a:cubicBezTo>
                    <a:cubicBezTo>
                      <a:pt x="98" y="58"/>
                      <a:pt x="101" y="52"/>
                      <a:pt x="103" y="50"/>
                    </a:cubicBezTo>
                    <a:cubicBezTo>
                      <a:pt x="106" y="47"/>
                      <a:pt x="97" y="48"/>
                      <a:pt x="96" y="46"/>
                    </a:cubicBezTo>
                    <a:cubicBezTo>
                      <a:pt x="95" y="45"/>
                      <a:pt x="112" y="39"/>
                      <a:pt x="115" y="38"/>
                    </a:cubicBezTo>
                    <a:cubicBezTo>
                      <a:pt x="117" y="38"/>
                      <a:pt x="125" y="30"/>
                      <a:pt x="129" y="27"/>
                    </a:cubicBezTo>
                    <a:cubicBezTo>
                      <a:pt x="133" y="24"/>
                      <a:pt x="145" y="16"/>
                      <a:pt x="151" y="13"/>
                    </a:cubicBezTo>
                    <a:cubicBezTo>
                      <a:pt x="157" y="10"/>
                      <a:pt x="166" y="3"/>
                      <a:pt x="167" y="1"/>
                    </a:cubicBezTo>
                    <a:cubicBezTo>
                      <a:pt x="167" y="1"/>
                      <a:pt x="166" y="0"/>
                      <a:pt x="16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4" name="Freeform 96"/>
              <p:cNvSpPr>
                <a:spLocks/>
              </p:cNvSpPr>
              <p:nvPr/>
            </p:nvSpPr>
            <p:spPr bwMode="auto">
              <a:xfrm>
                <a:off x="4186238" y="4456113"/>
                <a:ext cx="307975" cy="96838"/>
              </a:xfrm>
              <a:custGeom>
                <a:avLst/>
                <a:gdLst>
                  <a:gd name="T0" fmla="*/ 79 w 82"/>
                  <a:gd name="T1" fmla="*/ 0 h 26"/>
                  <a:gd name="T2" fmla="*/ 68 w 82"/>
                  <a:gd name="T3" fmla="*/ 3 h 26"/>
                  <a:gd name="T4" fmla="*/ 59 w 82"/>
                  <a:gd name="T5" fmla="*/ 6 h 26"/>
                  <a:gd name="T6" fmla="*/ 45 w 82"/>
                  <a:gd name="T7" fmla="*/ 13 h 26"/>
                  <a:gd name="T8" fmla="*/ 42 w 82"/>
                  <a:gd name="T9" fmla="*/ 14 h 26"/>
                  <a:gd name="T10" fmla="*/ 39 w 82"/>
                  <a:gd name="T11" fmla="*/ 14 h 26"/>
                  <a:gd name="T12" fmla="*/ 28 w 82"/>
                  <a:gd name="T13" fmla="*/ 12 h 26"/>
                  <a:gd name="T14" fmla="*/ 25 w 82"/>
                  <a:gd name="T15" fmla="*/ 11 h 26"/>
                  <a:gd name="T16" fmla="*/ 18 w 82"/>
                  <a:gd name="T17" fmla="*/ 12 h 26"/>
                  <a:gd name="T18" fmla="*/ 17 w 82"/>
                  <a:gd name="T19" fmla="*/ 13 h 26"/>
                  <a:gd name="T20" fmla="*/ 11 w 82"/>
                  <a:gd name="T21" fmla="*/ 11 h 26"/>
                  <a:gd name="T22" fmla="*/ 11 w 82"/>
                  <a:gd name="T23" fmla="*/ 11 h 26"/>
                  <a:gd name="T24" fmla="*/ 5 w 82"/>
                  <a:gd name="T25" fmla="*/ 12 h 26"/>
                  <a:gd name="T26" fmla="*/ 0 w 82"/>
                  <a:gd name="T27" fmla="*/ 15 h 26"/>
                  <a:gd name="T28" fmla="*/ 9 w 82"/>
                  <a:gd name="T29" fmla="*/ 19 h 26"/>
                  <a:gd name="T30" fmla="*/ 18 w 82"/>
                  <a:gd name="T31" fmla="*/ 17 h 26"/>
                  <a:gd name="T32" fmla="*/ 19 w 82"/>
                  <a:gd name="T33" fmla="*/ 17 h 26"/>
                  <a:gd name="T34" fmla="*/ 22 w 82"/>
                  <a:gd name="T35" fmla="*/ 25 h 26"/>
                  <a:gd name="T36" fmla="*/ 24 w 82"/>
                  <a:gd name="T37" fmla="*/ 26 h 26"/>
                  <a:gd name="T38" fmla="*/ 39 w 82"/>
                  <a:gd name="T39" fmla="*/ 22 h 26"/>
                  <a:gd name="T40" fmla="*/ 57 w 82"/>
                  <a:gd name="T41" fmla="*/ 17 h 26"/>
                  <a:gd name="T42" fmla="*/ 64 w 82"/>
                  <a:gd name="T43" fmla="*/ 15 h 26"/>
                  <a:gd name="T44" fmla="*/ 78 w 82"/>
                  <a:gd name="T45" fmla="*/ 10 h 26"/>
                  <a:gd name="T46" fmla="*/ 81 w 82"/>
                  <a:gd name="T47" fmla="*/ 1 h 26"/>
                  <a:gd name="T48" fmla="*/ 79 w 82"/>
                  <a:gd name="T4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26">
                    <a:moveTo>
                      <a:pt x="79" y="0"/>
                    </a:moveTo>
                    <a:cubicBezTo>
                      <a:pt x="77" y="0"/>
                      <a:pt x="73" y="1"/>
                      <a:pt x="68" y="3"/>
                    </a:cubicBezTo>
                    <a:cubicBezTo>
                      <a:pt x="65" y="4"/>
                      <a:pt x="61" y="5"/>
                      <a:pt x="59" y="6"/>
                    </a:cubicBezTo>
                    <a:cubicBezTo>
                      <a:pt x="54" y="9"/>
                      <a:pt x="49" y="11"/>
                      <a:pt x="45" y="13"/>
                    </a:cubicBezTo>
                    <a:cubicBezTo>
                      <a:pt x="44" y="13"/>
                      <a:pt x="43" y="13"/>
                      <a:pt x="42" y="14"/>
                    </a:cubicBezTo>
                    <a:cubicBezTo>
                      <a:pt x="41" y="14"/>
                      <a:pt x="40" y="14"/>
                      <a:pt x="39" y="14"/>
                    </a:cubicBezTo>
                    <a:cubicBezTo>
                      <a:pt x="34" y="14"/>
                      <a:pt x="30" y="12"/>
                      <a:pt x="28" y="12"/>
                    </a:cubicBezTo>
                    <a:cubicBezTo>
                      <a:pt x="27" y="11"/>
                      <a:pt x="26" y="11"/>
                      <a:pt x="25" y="11"/>
                    </a:cubicBezTo>
                    <a:cubicBezTo>
                      <a:pt x="23" y="11"/>
                      <a:pt x="20" y="12"/>
                      <a:pt x="18" y="12"/>
                    </a:cubicBezTo>
                    <a:cubicBezTo>
                      <a:pt x="18" y="13"/>
                      <a:pt x="17" y="13"/>
                      <a:pt x="17" y="13"/>
                    </a:cubicBezTo>
                    <a:cubicBezTo>
                      <a:pt x="15" y="13"/>
                      <a:pt x="12" y="11"/>
                      <a:pt x="11" y="11"/>
                    </a:cubicBezTo>
                    <a:cubicBezTo>
                      <a:pt x="11" y="11"/>
                      <a:pt x="11" y="11"/>
                      <a:pt x="11" y="11"/>
                    </a:cubicBezTo>
                    <a:cubicBezTo>
                      <a:pt x="10" y="11"/>
                      <a:pt x="7" y="12"/>
                      <a:pt x="5" y="12"/>
                    </a:cubicBezTo>
                    <a:cubicBezTo>
                      <a:pt x="2" y="13"/>
                      <a:pt x="0" y="14"/>
                      <a:pt x="0" y="15"/>
                    </a:cubicBezTo>
                    <a:cubicBezTo>
                      <a:pt x="1" y="18"/>
                      <a:pt x="5" y="19"/>
                      <a:pt x="9" y="19"/>
                    </a:cubicBezTo>
                    <a:cubicBezTo>
                      <a:pt x="12" y="19"/>
                      <a:pt x="16" y="18"/>
                      <a:pt x="18" y="17"/>
                    </a:cubicBezTo>
                    <a:cubicBezTo>
                      <a:pt x="18" y="17"/>
                      <a:pt x="19" y="17"/>
                      <a:pt x="19" y="17"/>
                    </a:cubicBezTo>
                    <a:cubicBezTo>
                      <a:pt x="22" y="17"/>
                      <a:pt x="21" y="22"/>
                      <a:pt x="22" y="25"/>
                    </a:cubicBezTo>
                    <a:cubicBezTo>
                      <a:pt x="22" y="26"/>
                      <a:pt x="23" y="26"/>
                      <a:pt x="24" y="26"/>
                    </a:cubicBezTo>
                    <a:cubicBezTo>
                      <a:pt x="27" y="26"/>
                      <a:pt x="34" y="23"/>
                      <a:pt x="39" y="22"/>
                    </a:cubicBezTo>
                    <a:cubicBezTo>
                      <a:pt x="44" y="21"/>
                      <a:pt x="52" y="18"/>
                      <a:pt x="57" y="17"/>
                    </a:cubicBezTo>
                    <a:cubicBezTo>
                      <a:pt x="59" y="16"/>
                      <a:pt x="61" y="16"/>
                      <a:pt x="64" y="15"/>
                    </a:cubicBezTo>
                    <a:cubicBezTo>
                      <a:pt x="69" y="13"/>
                      <a:pt x="76" y="11"/>
                      <a:pt x="78" y="10"/>
                    </a:cubicBezTo>
                    <a:cubicBezTo>
                      <a:pt x="81" y="9"/>
                      <a:pt x="82" y="4"/>
                      <a:pt x="81" y="1"/>
                    </a:cubicBezTo>
                    <a:cubicBezTo>
                      <a:pt x="81" y="1"/>
                      <a:pt x="80" y="0"/>
                      <a:pt x="79"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5" name="Freeform 97"/>
              <p:cNvSpPr>
                <a:spLocks/>
              </p:cNvSpPr>
              <p:nvPr/>
            </p:nvSpPr>
            <p:spPr bwMode="auto">
              <a:xfrm>
                <a:off x="4186238" y="4541838"/>
                <a:ext cx="68263" cy="34925"/>
              </a:xfrm>
              <a:custGeom>
                <a:avLst/>
                <a:gdLst>
                  <a:gd name="T0" fmla="*/ 12 w 18"/>
                  <a:gd name="T1" fmla="*/ 0 h 9"/>
                  <a:gd name="T2" fmla="*/ 11 w 18"/>
                  <a:gd name="T3" fmla="*/ 0 h 9"/>
                  <a:gd name="T4" fmla="*/ 11 w 18"/>
                  <a:gd name="T5" fmla="*/ 0 h 9"/>
                  <a:gd name="T6" fmla="*/ 0 w 18"/>
                  <a:gd name="T7" fmla="*/ 8 h 9"/>
                  <a:gd name="T8" fmla="*/ 3 w 18"/>
                  <a:gd name="T9" fmla="*/ 9 h 9"/>
                  <a:gd name="T10" fmla="*/ 12 w 18"/>
                  <a:gd name="T11" fmla="*/ 7 h 9"/>
                  <a:gd name="T12" fmla="*/ 16 w 18"/>
                  <a:gd name="T13" fmla="*/ 5 h 9"/>
                  <a:gd name="T14" fmla="*/ 12 w 18"/>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9">
                    <a:moveTo>
                      <a:pt x="12" y="0"/>
                    </a:moveTo>
                    <a:cubicBezTo>
                      <a:pt x="12" y="0"/>
                      <a:pt x="12" y="0"/>
                      <a:pt x="11" y="0"/>
                    </a:cubicBezTo>
                    <a:cubicBezTo>
                      <a:pt x="11" y="0"/>
                      <a:pt x="11" y="0"/>
                      <a:pt x="11" y="0"/>
                    </a:cubicBezTo>
                    <a:cubicBezTo>
                      <a:pt x="7" y="2"/>
                      <a:pt x="0" y="8"/>
                      <a:pt x="0" y="8"/>
                    </a:cubicBezTo>
                    <a:cubicBezTo>
                      <a:pt x="1" y="8"/>
                      <a:pt x="2" y="9"/>
                      <a:pt x="3" y="9"/>
                    </a:cubicBezTo>
                    <a:cubicBezTo>
                      <a:pt x="5" y="9"/>
                      <a:pt x="9" y="8"/>
                      <a:pt x="12" y="7"/>
                    </a:cubicBezTo>
                    <a:cubicBezTo>
                      <a:pt x="13" y="6"/>
                      <a:pt x="15" y="6"/>
                      <a:pt x="16" y="5"/>
                    </a:cubicBezTo>
                    <a:cubicBezTo>
                      <a:pt x="18" y="4"/>
                      <a:pt x="16" y="0"/>
                      <a:pt x="1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6" name="Freeform 98"/>
              <p:cNvSpPr>
                <a:spLocks/>
              </p:cNvSpPr>
              <p:nvPr/>
            </p:nvSpPr>
            <p:spPr bwMode="auto">
              <a:xfrm>
                <a:off x="4048125" y="4535488"/>
                <a:ext cx="127000" cy="63500"/>
              </a:xfrm>
              <a:custGeom>
                <a:avLst/>
                <a:gdLst>
                  <a:gd name="T0" fmla="*/ 29 w 34"/>
                  <a:gd name="T1" fmla="*/ 0 h 17"/>
                  <a:gd name="T2" fmla="*/ 24 w 34"/>
                  <a:gd name="T3" fmla="*/ 1 h 17"/>
                  <a:gd name="T4" fmla="*/ 22 w 34"/>
                  <a:gd name="T5" fmla="*/ 2 h 17"/>
                  <a:gd name="T6" fmla="*/ 11 w 34"/>
                  <a:gd name="T7" fmla="*/ 9 h 17"/>
                  <a:gd name="T8" fmla="*/ 10 w 34"/>
                  <a:gd name="T9" fmla="*/ 10 h 17"/>
                  <a:gd name="T10" fmla="*/ 7 w 34"/>
                  <a:gd name="T11" fmla="*/ 10 h 17"/>
                  <a:gd name="T12" fmla="*/ 5 w 34"/>
                  <a:gd name="T13" fmla="*/ 10 h 17"/>
                  <a:gd name="T14" fmla="*/ 4 w 34"/>
                  <a:gd name="T15" fmla="*/ 10 h 17"/>
                  <a:gd name="T16" fmla="*/ 1 w 34"/>
                  <a:gd name="T17" fmla="*/ 10 h 17"/>
                  <a:gd name="T18" fmla="*/ 1 w 34"/>
                  <a:gd name="T19" fmla="*/ 11 h 17"/>
                  <a:gd name="T20" fmla="*/ 7 w 34"/>
                  <a:gd name="T21" fmla="*/ 17 h 17"/>
                  <a:gd name="T22" fmla="*/ 7 w 34"/>
                  <a:gd name="T23" fmla="*/ 17 h 17"/>
                  <a:gd name="T24" fmla="*/ 10 w 34"/>
                  <a:gd name="T25" fmla="*/ 17 h 17"/>
                  <a:gd name="T26" fmla="*/ 18 w 34"/>
                  <a:gd name="T27" fmla="*/ 13 h 17"/>
                  <a:gd name="T28" fmla="*/ 19 w 34"/>
                  <a:gd name="T29" fmla="*/ 12 h 17"/>
                  <a:gd name="T30" fmla="*/ 20 w 34"/>
                  <a:gd name="T31" fmla="*/ 12 h 17"/>
                  <a:gd name="T32" fmla="*/ 23 w 34"/>
                  <a:gd name="T33" fmla="*/ 16 h 17"/>
                  <a:gd name="T34" fmla="*/ 24 w 34"/>
                  <a:gd name="T35" fmla="*/ 16 h 17"/>
                  <a:gd name="T36" fmla="*/ 25 w 34"/>
                  <a:gd name="T37" fmla="*/ 16 h 17"/>
                  <a:gd name="T38" fmla="*/ 32 w 34"/>
                  <a:gd name="T39" fmla="*/ 9 h 17"/>
                  <a:gd name="T40" fmla="*/ 32 w 34"/>
                  <a:gd name="T41" fmla="*/ 1 h 17"/>
                  <a:gd name="T42" fmla="*/ 29 w 34"/>
                  <a:gd name="T4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17">
                    <a:moveTo>
                      <a:pt x="29" y="0"/>
                    </a:moveTo>
                    <a:cubicBezTo>
                      <a:pt x="27" y="0"/>
                      <a:pt x="25" y="0"/>
                      <a:pt x="24" y="1"/>
                    </a:cubicBezTo>
                    <a:cubicBezTo>
                      <a:pt x="23" y="1"/>
                      <a:pt x="22" y="2"/>
                      <a:pt x="22" y="2"/>
                    </a:cubicBezTo>
                    <a:cubicBezTo>
                      <a:pt x="18" y="3"/>
                      <a:pt x="13" y="6"/>
                      <a:pt x="11" y="9"/>
                    </a:cubicBezTo>
                    <a:cubicBezTo>
                      <a:pt x="11" y="9"/>
                      <a:pt x="10" y="9"/>
                      <a:pt x="10" y="10"/>
                    </a:cubicBezTo>
                    <a:cubicBezTo>
                      <a:pt x="9" y="10"/>
                      <a:pt x="8" y="10"/>
                      <a:pt x="7" y="10"/>
                    </a:cubicBezTo>
                    <a:cubicBezTo>
                      <a:pt x="6" y="10"/>
                      <a:pt x="6" y="10"/>
                      <a:pt x="5" y="10"/>
                    </a:cubicBezTo>
                    <a:cubicBezTo>
                      <a:pt x="5" y="10"/>
                      <a:pt x="4" y="10"/>
                      <a:pt x="4" y="10"/>
                    </a:cubicBezTo>
                    <a:cubicBezTo>
                      <a:pt x="3" y="10"/>
                      <a:pt x="2" y="10"/>
                      <a:pt x="1" y="10"/>
                    </a:cubicBezTo>
                    <a:cubicBezTo>
                      <a:pt x="1" y="10"/>
                      <a:pt x="1" y="11"/>
                      <a:pt x="1" y="11"/>
                    </a:cubicBezTo>
                    <a:cubicBezTo>
                      <a:pt x="0" y="15"/>
                      <a:pt x="5" y="16"/>
                      <a:pt x="7" y="17"/>
                    </a:cubicBezTo>
                    <a:cubicBezTo>
                      <a:pt x="7" y="17"/>
                      <a:pt x="7" y="17"/>
                      <a:pt x="7" y="17"/>
                    </a:cubicBezTo>
                    <a:cubicBezTo>
                      <a:pt x="8" y="17"/>
                      <a:pt x="9" y="17"/>
                      <a:pt x="10" y="17"/>
                    </a:cubicBezTo>
                    <a:cubicBezTo>
                      <a:pt x="12" y="16"/>
                      <a:pt x="15" y="14"/>
                      <a:pt x="18" y="13"/>
                    </a:cubicBezTo>
                    <a:cubicBezTo>
                      <a:pt x="18" y="13"/>
                      <a:pt x="18" y="12"/>
                      <a:pt x="19" y="12"/>
                    </a:cubicBezTo>
                    <a:cubicBezTo>
                      <a:pt x="19" y="12"/>
                      <a:pt x="19" y="12"/>
                      <a:pt x="20" y="12"/>
                    </a:cubicBezTo>
                    <a:cubicBezTo>
                      <a:pt x="21" y="12"/>
                      <a:pt x="21" y="15"/>
                      <a:pt x="23" y="16"/>
                    </a:cubicBezTo>
                    <a:cubicBezTo>
                      <a:pt x="23" y="16"/>
                      <a:pt x="23" y="16"/>
                      <a:pt x="24" y="16"/>
                    </a:cubicBezTo>
                    <a:cubicBezTo>
                      <a:pt x="24" y="16"/>
                      <a:pt x="24" y="16"/>
                      <a:pt x="25" y="16"/>
                    </a:cubicBezTo>
                    <a:cubicBezTo>
                      <a:pt x="27" y="15"/>
                      <a:pt x="31" y="11"/>
                      <a:pt x="32" y="9"/>
                    </a:cubicBezTo>
                    <a:cubicBezTo>
                      <a:pt x="34" y="6"/>
                      <a:pt x="34" y="4"/>
                      <a:pt x="32" y="1"/>
                    </a:cubicBezTo>
                    <a:cubicBezTo>
                      <a:pt x="31" y="0"/>
                      <a:pt x="30" y="0"/>
                      <a:pt x="29"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7" name="Freeform 99"/>
              <p:cNvSpPr>
                <a:spLocks/>
              </p:cNvSpPr>
              <p:nvPr/>
            </p:nvSpPr>
            <p:spPr bwMode="auto">
              <a:xfrm>
                <a:off x="4029075" y="4470400"/>
                <a:ext cx="131763" cy="52388"/>
              </a:xfrm>
              <a:custGeom>
                <a:avLst/>
                <a:gdLst>
                  <a:gd name="T0" fmla="*/ 24 w 35"/>
                  <a:gd name="T1" fmla="*/ 0 h 14"/>
                  <a:gd name="T2" fmla="*/ 21 w 35"/>
                  <a:gd name="T3" fmla="*/ 0 h 14"/>
                  <a:gd name="T4" fmla="*/ 20 w 35"/>
                  <a:gd name="T5" fmla="*/ 1 h 14"/>
                  <a:gd name="T6" fmla="*/ 20 w 35"/>
                  <a:gd name="T7" fmla="*/ 1 h 14"/>
                  <a:gd name="T8" fmla="*/ 17 w 35"/>
                  <a:gd name="T9" fmla="*/ 1 h 14"/>
                  <a:gd name="T10" fmla="*/ 15 w 35"/>
                  <a:gd name="T11" fmla="*/ 1 h 14"/>
                  <a:gd name="T12" fmla="*/ 12 w 35"/>
                  <a:gd name="T13" fmla="*/ 1 h 14"/>
                  <a:gd name="T14" fmla="*/ 11 w 35"/>
                  <a:gd name="T15" fmla="*/ 1 h 14"/>
                  <a:gd name="T16" fmla="*/ 9 w 35"/>
                  <a:gd name="T17" fmla="*/ 1 h 14"/>
                  <a:gd name="T18" fmla="*/ 0 w 35"/>
                  <a:gd name="T19" fmla="*/ 6 h 14"/>
                  <a:gd name="T20" fmla="*/ 5 w 35"/>
                  <a:gd name="T21" fmla="*/ 14 h 14"/>
                  <a:gd name="T22" fmla="*/ 5 w 35"/>
                  <a:gd name="T23" fmla="*/ 14 h 14"/>
                  <a:gd name="T24" fmla="*/ 14 w 35"/>
                  <a:gd name="T25" fmla="*/ 11 h 14"/>
                  <a:gd name="T26" fmla="*/ 15 w 35"/>
                  <a:gd name="T27" fmla="*/ 11 h 14"/>
                  <a:gd name="T28" fmla="*/ 15 w 35"/>
                  <a:gd name="T29" fmla="*/ 11 h 14"/>
                  <a:gd name="T30" fmla="*/ 20 w 35"/>
                  <a:gd name="T31" fmla="*/ 9 h 14"/>
                  <a:gd name="T32" fmla="*/ 31 w 35"/>
                  <a:gd name="T33" fmla="*/ 7 h 14"/>
                  <a:gd name="T34" fmla="*/ 28 w 35"/>
                  <a:gd name="T35" fmla="*/ 1 h 14"/>
                  <a:gd name="T36" fmla="*/ 24 w 35"/>
                  <a:gd name="T3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 h="14">
                    <a:moveTo>
                      <a:pt x="24" y="0"/>
                    </a:moveTo>
                    <a:cubicBezTo>
                      <a:pt x="23" y="0"/>
                      <a:pt x="22" y="0"/>
                      <a:pt x="21" y="0"/>
                    </a:cubicBezTo>
                    <a:cubicBezTo>
                      <a:pt x="20" y="1"/>
                      <a:pt x="20" y="1"/>
                      <a:pt x="20" y="1"/>
                    </a:cubicBezTo>
                    <a:cubicBezTo>
                      <a:pt x="20" y="1"/>
                      <a:pt x="20" y="1"/>
                      <a:pt x="20" y="1"/>
                    </a:cubicBezTo>
                    <a:cubicBezTo>
                      <a:pt x="19" y="1"/>
                      <a:pt x="18" y="1"/>
                      <a:pt x="17" y="1"/>
                    </a:cubicBezTo>
                    <a:cubicBezTo>
                      <a:pt x="17" y="1"/>
                      <a:pt x="16" y="1"/>
                      <a:pt x="15" y="1"/>
                    </a:cubicBezTo>
                    <a:cubicBezTo>
                      <a:pt x="14" y="1"/>
                      <a:pt x="13" y="1"/>
                      <a:pt x="12" y="1"/>
                    </a:cubicBezTo>
                    <a:cubicBezTo>
                      <a:pt x="12" y="1"/>
                      <a:pt x="11" y="1"/>
                      <a:pt x="11" y="1"/>
                    </a:cubicBezTo>
                    <a:cubicBezTo>
                      <a:pt x="10" y="1"/>
                      <a:pt x="10" y="1"/>
                      <a:pt x="9" y="1"/>
                    </a:cubicBezTo>
                    <a:cubicBezTo>
                      <a:pt x="6" y="2"/>
                      <a:pt x="2" y="4"/>
                      <a:pt x="0" y="6"/>
                    </a:cubicBezTo>
                    <a:cubicBezTo>
                      <a:pt x="0" y="6"/>
                      <a:pt x="2" y="13"/>
                      <a:pt x="5" y="14"/>
                    </a:cubicBezTo>
                    <a:cubicBezTo>
                      <a:pt x="5" y="14"/>
                      <a:pt x="5" y="14"/>
                      <a:pt x="5" y="14"/>
                    </a:cubicBezTo>
                    <a:cubicBezTo>
                      <a:pt x="7" y="14"/>
                      <a:pt x="11" y="12"/>
                      <a:pt x="14" y="11"/>
                    </a:cubicBezTo>
                    <a:cubicBezTo>
                      <a:pt x="15" y="11"/>
                      <a:pt x="15" y="11"/>
                      <a:pt x="15" y="11"/>
                    </a:cubicBezTo>
                    <a:cubicBezTo>
                      <a:pt x="15" y="11"/>
                      <a:pt x="15" y="11"/>
                      <a:pt x="15" y="11"/>
                    </a:cubicBezTo>
                    <a:cubicBezTo>
                      <a:pt x="17" y="10"/>
                      <a:pt x="19" y="9"/>
                      <a:pt x="20" y="9"/>
                    </a:cubicBezTo>
                    <a:cubicBezTo>
                      <a:pt x="24" y="8"/>
                      <a:pt x="28" y="9"/>
                      <a:pt x="31" y="7"/>
                    </a:cubicBezTo>
                    <a:cubicBezTo>
                      <a:pt x="35" y="6"/>
                      <a:pt x="30" y="1"/>
                      <a:pt x="28" y="1"/>
                    </a:cubicBezTo>
                    <a:cubicBezTo>
                      <a:pt x="27" y="0"/>
                      <a:pt x="26" y="0"/>
                      <a:pt x="2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8" name="Freeform 100"/>
              <p:cNvSpPr>
                <a:spLocks/>
              </p:cNvSpPr>
              <p:nvPr/>
            </p:nvSpPr>
            <p:spPr bwMode="auto">
              <a:xfrm>
                <a:off x="4603750" y="4022725"/>
                <a:ext cx="1089025" cy="661988"/>
              </a:xfrm>
              <a:custGeom>
                <a:avLst/>
                <a:gdLst>
                  <a:gd name="T0" fmla="*/ 200 w 290"/>
                  <a:gd name="T1" fmla="*/ 1 h 176"/>
                  <a:gd name="T2" fmla="*/ 161 w 290"/>
                  <a:gd name="T3" fmla="*/ 11 h 176"/>
                  <a:gd name="T4" fmla="*/ 157 w 290"/>
                  <a:gd name="T5" fmla="*/ 12 h 176"/>
                  <a:gd name="T6" fmla="*/ 144 w 290"/>
                  <a:gd name="T7" fmla="*/ 11 h 176"/>
                  <a:gd name="T8" fmla="*/ 142 w 290"/>
                  <a:gd name="T9" fmla="*/ 11 h 176"/>
                  <a:gd name="T10" fmla="*/ 127 w 290"/>
                  <a:gd name="T11" fmla="*/ 23 h 176"/>
                  <a:gd name="T12" fmla="*/ 117 w 290"/>
                  <a:gd name="T13" fmla="*/ 22 h 176"/>
                  <a:gd name="T14" fmla="*/ 115 w 290"/>
                  <a:gd name="T15" fmla="*/ 23 h 176"/>
                  <a:gd name="T16" fmla="*/ 99 w 290"/>
                  <a:gd name="T17" fmla="*/ 30 h 176"/>
                  <a:gd name="T18" fmla="*/ 79 w 290"/>
                  <a:gd name="T19" fmla="*/ 31 h 176"/>
                  <a:gd name="T20" fmla="*/ 49 w 290"/>
                  <a:gd name="T21" fmla="*/ 49 h 176"/>
                  <a:gd name="T22" fmla="*/ 38 w 290"/>
                  <a:gd name="T23" fmla="*/ 64 h 176"/>
                  <a:gd name="T24" fmla="*/ 29 w 290"/>
                  <a:gd name="T25" fmla="*/ 71 h 176"/>
                  <a:gd name="T26" fmla="*/ 17 w 290"/>
                  <a:gd name="T27" fmla="*/ 76 h 176"/>
                  <a:gd name="T28" fmla="*/ 5 w 290"/>
                  <a:gd name="T29" fmla="*/ 87 h 176"/>
                  <a:gd name="T30" fmla="*/ 20 w 290"/>
                  <a:gd name="T31" fmla="*/ 85 h 176"/>
                  <a:gd name="T32" fmla="*/ 10 w 290"/>
                  <a:gd name="T33" fmla="*/ 92 h 176"/>
                  <a:gd name="T34" fmla="*/ 17 w 290"/>
                  <a:gd name="T35" fmla="*/ 93 h 176"/>
                  <a:gd name="T36" fmla="*/ 24 w 290"/>
                  <a:gd name="T37" fmla="*/ 96 h 176"/>
                  <a:gd name="T38" fmla="*/ 29 w 290"/>
                  <a:gd name="T39" fmla="*/ 96 h 176"/>
                  <a:gd name="T40" fmla="*/ 44 w 290"/>
                  <a:gd name="T41" fmla="*/ 91 h 176"/>
                  <a:gd name="T42" fmla="*/ 63 w 290"/>
                  <a:gd name="T43" fmla="*/ 88 h 176"/>
                  <a:gd name="T44" fmla="*/ 82 w 290"/>
                  <a:gd name="T45" fmla="*/ 98 h 176"/>
                  <a:gd name="T46" fmla="*/ 86 w 290"/>
                  <a:gd name="T47" fmla="*/ 117 h 176"/>
                  <a:gd name="T48" fmla="*/ 87 w 290"/>
                  <a:gd name="T49" fmla="*/ 117 h 176"/>
                  <a:gd name="T50" fmla="*/ 95 w 290"/>
                  <a:gd name="T51" fmla="*/ 111 h 176"/>
                  <a:gd name="T52" fmla="*/ 105 w 290"/>
                  <a:gd name="T53" fmla="*/ 120 h 176"/>
                  <a:gd name="T54" fmla="*/ 92 w 290"/>
                  <a:gd name="T55" fmla="*/ 142 h 176"/>
                  <a:gd name="T56" fmla="*/ 101 w 290"/>
                  <a:gd name="T57" fmla="*/ 162 h 176"/>
                  <a:gd name="T58" fmla="*/ 121 w 290"/>
                  <a:gd name="T59" fmla="*/ 173 h 176"/>
                  <a:gd name="T60" fmla="*/ 129 w 290"/>
                  <a:gd name="T61" fmla="*/ 171 h 176"/>
                  <a:gd name="T62" fmla="*/ 138 w 290"/>
                  <a:gd name="T63" fmla="*/ 176 h 176"/>
                  <a:gd name="T64" fmla="*/ 142 w 290"/>
                  <a:gd name="T65" fmla="*/ 170 h 176"/>
                  <a:gd name="T66" fmla="*/ 152 w 290"/>
                  <a:gd name="T67" fmla="*/ 150 h 176"/>
                  <a:gd name="T68" fmla="*/ 177 w 290"/>
                  <a:gd name="T69" fmla="*/ 133 h 176"/>
                  <a:gd name="T70" fmla="*/ 202 w 290"/>
                  <a:gd name="T71" fmla="*/ 116 h 176"/>
                  <a:gd name="T72" fmla="*/ 241 w 290"/>
                  <a:gd name="T73" fmla="*/ 99 h 176"/>
                  <a:gd name="T74" fmla="*/ 227 w 290"/>
                  <a:gd name="T75" fmla="*/ 100 h 176"/>
                  <a:gd name="T76" fmla="*/ 225 w 290"/>
                  <a:gd name="T77" fmla="*/ 100 h 176"/>
                  <a:gd name="T78" fmla="*/ 218 w 290"/>
                  <a:gd name="T79" fmla="*/ 101 h 176"/>
                  <a:gd name="T80" fmla="*/ 218 w 290"/>
                  <a:gd name="T81" fmla="*/ 101 h 176"/>
                  <a:gd name="T82" fmla="*/ 227 w 290"/>
                  <a:gd name="T83" fmla="*/ 94 h 176"/>
                  <a:gd name="T84" fmla="*/ 235 w 290"/>
                  <a:gd name="T85" fmla="*/ 97 h 176"/>
                  <a:gd name="T86" fmla="*/ 240 w 290"/>
                  <a:gd name="T87" fmla="*/ 96 h 176"/>
                  <a:gd name="T88" fmla="*/ 233 w 290"/>
                  <a:gd name="T89" fmla="*/ 87 h 176"/>
                  <a:gd name="T90" fmla="*/ 231 w 290"/>
                  <a:gd name="T91" fmla="*/ 77 h 176"/>
                  <a:gd name="T92" fmla="*/ 240 w 290"/>
                  <a:gd name="T93" fmla="*/ 77 h 176"/>
                  <a:gd name="T94" fmla="*/ 251 w 290"/>
                  <a:gd name="T95" fmla="*/ 69 h 176"/>
                  <a:gd name="T96" fmla="*/ 246 w 290"/>
                  <a:gd name="T97" fmla="*/ 56 h 176"/>
                  <a:gd name="T98" fmla="*/ 252 w 290"/>
                  <a:gd name="T99" fmla="*/ 44 h 176"/>
                  <a:gd name="T100" fmla="*/ 246 w 290"/>
                  <a:gd name="T101" fmla="*/ 38 h 176"/>
                  <a:gd name="T102" fmla="*/ 262 w 290"/>
                  <a:gd name="T103" fmla="*/ 24 h 176"/>
                  <a:gd name="T104" fmla="*/ 280 w 290"/>
                  <a:gd name="T105" fmla="*/ 8 h 176"/>
                  <a:gd name="T106" fmla="*/ 274 w 290"/>
                  <a:gd name="T107" fmla="*/ 8 h 176"/>
                  <a:gd name="T108" fmla="*/ 256 w 290"/>
                  <a:gd name="T109" fmla="*/ 13 h 176"/>
                  <a:gd name="T110" fmla="*/ 249 w 290"/>
                  <a:gd name="T111" fmla="*/ 14 h 176"/>
                  <a:gd name="T112" fmla="*/ 244 w 290"/>
                  <a:gd name="T113" fmla="*/ 14 h 176"/>
                  <a:gd name="T114" fmla="*/ 234 w 290"/>
                  <a:gd name="T115" fmla="*/ 11 h 176"/>
                  <a:gd name="T116" fmla="*/ 240 w 290"/>
                  <a:gd name="T117" fmla="*/ 3 h 176"/>
                  <a:gd name="T118" fmla="*/ 233 w 290"/>
                  <a:gd name="T119" fmla="*/ 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0" h="176">
                    <a:moveTo>
                      <a:pt x="214" y="0"/>
                    </a:moveTo>
                    <a:cubicBezTo>
                      <a:pt x="200" y="1"/>
                      <a:pt x="200" y="1"/>
                      <a:pt x="200" y="1"/>
                    </a:cubicBezTo>
                    <a:cubicBezTo>
                      <a:pt x="193" y="1"/>
                      <a:pt x="188" y="3"/>
                      <a:pt x="183" y="3"/>
                    </a:cubicBezTo>
                    <a:cubicBezTo>
                      <a:pt x="175" y="4"/>
                      <a:pt x="165" y="10"/>
                      <a:pt x="161" y="11"/>
                    </a:cubicBezTo>
                    <a:cubicBezTo>
                      <a:pt x="161" y="12"/>
                      <a:pt x="160" y="12"/>
                      <a:pt x="159" y="12"/>
                    </a:cubicBezTo>
                    <a:cubicBezTo>
                      <a:pt x="159" y="12"/>
                      <a:pt x="158" y="12"/>
                      <a:pt x="157" y="12"/>
                    </a:cubicBezTo>
                    <a:cubicBezTo>
                      <a:pt x="155" y="12"/>
                      <a:pt x="153" y="12"/>
                      <a:pt x="151" y="11"/>
                    </a:cubicBezTo>
                    <a:cubicBezTo>
                      <a:pt x="149" y="11"/>
                      <a:pt x="147" y="11"/>
                      <a:pt x="144" y="11"/>
                    </a:cubicBezTo>
                    <a:cubicBezTo>
                      <a:pt x="144" y="11"/>
                      <a:pt x="144" y="11"/>
                      <a:pt x="144" y="11"/>
                    </a:cubicBezTo>
                    <a:cubicBezTo>
                      <a:pt x="143" y="11"/>
                      <a:pt x="143" y="11"/>
                      <a:pt x="142" y="11"/>
                    </a:cubicBezTo>
                    <a:cubicBezTo>
                      <a:pt x="136" y="12"/>
                      <a:pt x="134" y="19"/>
                      <a:pt x="130" y="22"/>
                    </a:cubicBezTo>
                    <a:cubicBezTo>
                      <a:pt x="129" y="23"/>
                      <a:pt x="128" y="23"/>
                      <a:pt x="127" y="23"/>
                    </a:cubicBezTo>
                    <a:cubicBezTo>
                      <a:pt x="126" y="23"/>
                      <a:pt x="126" y="23"/>
                      <a:pt x="125" y="23"/>
                    </a:cubicBezTo>
                    <a:cubicBezTo>
                      <a:pt x="123" y="23"/>
                      <a:pt x="121" y="22"/>
                      <a:pt x="117" y="22"/>
                    </a:cubicBezTo>
                    <a:cubicBezTo>
                      <a:pt x="117" y="22"/>
                      <a:pt x="117" y="22"/>
                      <a:pt x="117" y="22"/>
                    </a:cubicBezTo>
                    <a:cubicBezTo>
                      <a:pt x="116" y="22"/>
                      <a:pt x="116" y="23"/>
                      <a:pt x="115" y="23"/>
                    </a:cubicBezTo>
                    <a:cubicBezTo>
                      <a:pt x="111" y="23"/>
                      <a:pt x="106" y="27"/>
                      <a:pt x="103" y="29"/>
                    </a:cubicBezTo>
                    <a:cubicBezTo>
                      <a:pt x="102" y="29"/>
                      <a:pt x="101" y="29"/>
                      <a:pt x="99" y="30"/>
                    </a:cubicBezTo>
                    <a:cubicBezTo>
                      <a:pt x="94" y="31"/>
                      <a:pt x="86" y="31"/>
                      <a:pt x="82" y="31"/>
                    </a:cubicBezTo>
                    <a:cubicBezTo>
                      <a:pt x="81" y="31"/>
                      <a:pt x="80" y="31"/>
                      <a:pt x="79" y="31"/>
                    </a:cubicBezTo>
                    <a:cubicBezTo>
                      <a:pt x="74" y="32"/>
                      <a:pt x="70" y="35"/>
                      <a:pt x="67" y="38"/>
                    </a:cubicBezTo>
                    <a:cubicBezTo>
                      <a:pt x="63" y="41"/>
                      <a:pt x="53" y="47"/>
                      <a:pt x="49" y="49"/>
                    </a:cubicBezTo>
                    <a:cubicBezTo>
                      <a:pt x="45" y="51"/>
                      <a:pt x="32" y="58"/>
                      <a:pt x="29" y="60"/>
                    </a:cubicBezTo>
                    <a:cubicBezTo>
                      <a:pt x="27" y="63"/>
                      <a:pt x="38" y="62"/>
                      <a:pt x="38" y="64"/>
                    </a:cubicBezTo>
                    <a:cubicBezTo>
                      <a:pt x="39" y="66"/>
                      <a:pt x="33" y="70"/>
                      <a:pt x="29" y="71"/>
                    </a:cubicBezTo>
                    <a:cubicBezTo>
                      <a:pt x="29" y="71"/>
                      <a:pt x="29" y="71"/>
                      <a:pt x="29" y="71"/>
                    </a:cubicBezTo>
                    <a:cubicBezTo>
                      <a:pt x="28" y="71"/>
                      <a:pt x="28" y="71"/>
                      <a:pt x="28" y="71"/>
                    </a:cubicBezTo>
                    <a:cubicBezTo>
                      <a:pt x="25" y="72"/>
                      <a:pt x="20" y="75"/>
                      <a:pt x="17" y="76"/>
                    </a:cubicBezTo>
                    <a:cubicBezTo>
                      <a:pt x="14" y="78"/>
                      <a:pt x="7" y="82"/>
                      <a:pt x="4" y="83"/>
                    </a:cubicBezTo>
                    <a:cubicBezTo>
                      <a:pt x="0" y="86"/>
                      <a:pt x="2" y="87"/>
                      <a:pt x="5" y="87"/>
                    </a:cubicBezTo>
                    <a:cubicBezTo>
                      <a:pt x="5" y="87"/>
                      <a:pt x="6" y="87"/>
                      <a:pt x="6" y="87"/>
                    </a:cubicBezTo>
                    <a:cubicBezTo>
                      <a:pt x="9" y="86"/>
                      <a:pt x="15" y="85"/>
                      <a:pt x="20" y="85"/>
                    </a:cubicBezTo>
                    <a:cubicBezTo>
                      <a:pt x="22" y="85"/>
                      <a:pt x="23" y="86"/>
                      <a:pt x="23" y="86"/>
                    </a:cubicBezTo>
                    <a:cubicBezTo>
                      <a:pt x="23" y="88"/>
                      <a:pt x="10" y="91"/>
                      <a:pt x="10" y="92"/>
                    </a:cubicBezTo>
                    <a:cubicBezTo>
                      <a:pt x="9" y="93"/>
                      <a:pt x="11" y="93"/>
                      <a:pt x="13" y="93"/>
                    </a:cubicBezTo>
                    <a:cubicBezTo>
                      <a:pt x="14" y="93"/>
                      <a:pt x="16" y="93"/>
                      <a:pt x="17" y="93"/>
                    </a:cubicBezTo>
                    <a:cubicBezTo>
                      <a:pt x="17" y="93"/>
                      <a:pt x="17" y="93"/>
                      <a:pt x="17" y="93"/>
                    </a:cubicBezTo>
                    <a:cubicBezTo>
                      <a:pt x="20" y="93"/>
                      <a:pt x="21" y="94"/>
                      <a:pt x="24" y="96"/>
                    </a:cubicBezTo>
                    <a:cubicBezTo>
                      <a:pt x="24" y="96"/>
                      <a:pt x="25" y="96"/>
                      <a:pt x="26" y="96"/>
                    </a:cubicBezTo>
                    <a:cubicBezTo>
                      <a:pt x="27" y="96"/>
                      <a:pt x="28" y="96"/>
                      <a:pt x="29" y="96"/>
                    </a:cubicBezTo>
                    <a:cubicBezTo>
                      <a:pt x="32" y="95"/>
                      <a:pt x="35" y="94"/>
                      <a:pt x="38" y="93"/>
                    </a:cubicBezTo>
                    <a:cubicBezTo>
                      <a:pt x="39" y="92"/>
                      <a:pt x="41" y="92"/>
                      <a:pt x="44" y="91"/>
                    </a:cubicBezTo>
                    <a:cubicBezTo>
                      <a:pt x="49" y="90"/>
                      <a:pt x="57" y="88"/>
                      <a:pt x="61" y="88"/>
                    </a:cubicBezTo>
                    <a:cubicBezTo>
                      <a:pt x="62" y="88"/>
                      <a:pt x="62" y="88"/>
                      <a:pt x="63" y="88"/>
                    </a:cubicBezTo>
                    <a:cubicBezTo>
                      <a:pt x="67" y="88"/>
                      <a:pt x="69" y="89"/>
                      <a:pt x="70" y="91"/>
                    </a:cubicBezTo>
                    <a:cubicBezTo>
                      <a:pt x="71" y="94"/>
                      <a:pt x="79" y="95"/>
                      <a:pt x="82" y="98"/>
                    </a:cubicBezTo>
                    <a:cubicBezTo>
                      <a:pt x="86" y="102"/>
                      <a:pt x="87" y="108"/>
                      <a:pt x="84" y="111"/>
                    </a:cubicBezTo>
                    <a:cubicBezTo>
                      <a:pt x="82" y="114"/>
                      <a:pt x="83" y="115"/>
                      <a:pt x="86" y="117"/>
                    </a:cubicBezTo>
                    <a:cubicBezTo>
                      <a:pt x="86" y="117"/>
                      <a:pt x="86" y="117"/>
                      <a:pt x="87" y="117"/>
                    </a:cubicBezTo>
                    <a:cubicBezTo>
                      <a:pt x="87" y="117"/>
                      <a:pt x="87" y="117"/>
                      <a:pt x="87" y="117"/>
                    </a:cubicBezTo>
                    <a:cubicBezTo>
                      <a:pt x="89" y="116"/>
                      <a:pt x="92" y="114"/>
                      <a:pt x="94" y="112"/>
                    </a:cubicBezTo>
                    <a:cubicBezTo>
                      <a:pt x="95" y="111"/>
                      <a:pt x="95" y="111"/>
                      <a:pt x="95" y="111"/>
                    </a:cubicBezTo>
                    <a:cubicBezTo>
                      <a:pt x="96" y="111"/>
                      <a:pt x="96" y="111"/>
                      <a:pt x="96" y="111"/>
                    </a:cubicBezTo>
                    <a:cubicBezTo>
                      <a:pt x="99" y="111"/>
                      <a:pt x="104" y="117"/>
                      <a:pt x="105" y="120"/>
                    </a:cubicBezTo>
                    <a:cubicBezTo>
                      <a:pt x="106" y="124"/>
                      <a:pt x="104" y="129"/>
                      <a:pt x="100" y="132"/>
                    </a:cubicBezTo>
                    <a:cubicBezTo>
                      <a:pt x="95" y="135"/>
                      <a:pt x="95" y="138"/>
                      <a:pt x="92" y="142"/>
                    </a:cubicBezTo>
                    <a:cubicBezTo>
                      <a:pt x="89" y="145"/>
                      <a:pt x="96" y="151"/>
                      <a:pt x="100" y="153"/>
                    </a:cubicBezTo>
                    <a:cubicBezTo>
                      <a:pt x="103" y="155"/>
                      <a:pt x="101" y="159"/>
                      <a:pt x="101" y="162"/>
                    </a:cubicBezTo>
                    <a:cubicBezTo>
                      <a:pt x="100" y="165"/>
                      <a:pt x="111" y="164"/>
                      <a:pt x="114" y="170"/>
                    </a:cubicBezTo>
                    <a:cubicBezTo>
                      <a:pt x="115" y="172"/>
                      <a:pt x="118" y="173"/>
                      <a:pt x="121" y="173"/>
                    </a:cubicBezTo>
                    <a:cubicBezTo>
                      <a:pt x="123" y="173"/>
                      <a:pt x="125" y="172"/>
                      <a:pt x="127" y="172"/>
                    </a:cubicBezTo>
                    <a:cubicBezTo>
                      <a:pt x="128" y="172"/>
                      <a:pt x="129" y="171"/>
                      <a:pt x="129" y="171"/>
                    </a:cubicBezTo>
                    <a:cubicBezTo>
                      <a:pt x="129" y="171"/>
                      <a:pt x="129" y="171"/>
                      <a:pt x="129" y="171"/>
                    </a:cubicBezTo>
                    <a:cubicBezTo>
                      <a:pt x="132" y="171"/>
                      <a:pt x="135" y="175"/>
                      <a:pt x="138" y="176"/>
                    </a:cubicBezTo>
                    <a:cubicBezTo>
                      <a:pt x="138" y="176"/>
                      <a:pt x="138" y="176"/>
                      <a:pt x="138" y="176"/>
                    </a:cubicBezTo>
                    <a:cubicBezTo>
                      <a:pt x="140" y="176"/>
                      <a:pt x="141" y="171"/>
                      <a:pt x="142" y="170"/>
                    </a:cubicBezTo>
                    <a:cubicBezTo>
                      <a:pt x="144" y="168"/>
                      <a:pt x="144" y="162"/>
                      <a:pt x="145" y="160"/>
                    </a:cubicBezTo>
                    <a:cubicBezTo>
                      <a:pt x="146" y="158"/>
                      <a:pt x="148" y="154"/>
                      <a:pt x="152" y="150"/>
                    </a:cubicBezTo>
                    <a:cubicBezTo>
                      <a:pt x="157" y="146"/>
                      <a:pt x="153" y="146"/>
                      <a:pt x="157" y="142"/>
                    </a:cubicBezTo>
                    <a:cubicBezTo>
                      <a:pt x="161" y="138"/>
                      <a:pt x="169" y="136"/>
                      <a:pt x="177" y="133"/>
                    </a:cubicBezTo>
                    <a:cubicBezTo>
                      <a:pt x="185" y="129"/>
                      <a:pt x="185" y="126"/>
                      <a:pt x="188" y="123"/>
                    </a:cubicBezTo>
                    <a:cubicBezTo>
                      <a:pt x="191" y="119"/>
                      <a:pt x="198" y="118"/>
                      <a:pt x="202" y="116"/>
                    </a:cubicBezTo>
                    <a:cubicBezTo>
                      <a:pt x="207" y="114"/>
                      <a:pt x="214" y="112"/>
                      <a:pt x="222" y="109"/>
                    </a:cubicBezTo>
                    <a:cubicBezTo>
                      <a:pt x="229" y="107"/>
                      <a:pt x="241" y="99"/>
                      <a:pt x="241" y="99"/>
                    </a:cubicBezTo>
                    <a:cubicBezTo>
                      <a:pt x="241" y="99"/>
                      <a:pt x="232" y="100"/>
                      <a:pt x="228" y="100"/>
                    </a:cubicBezTo>
                    <a:cubicBezTo>
                      <a:pt x="228" y="100"/>
                      <a:pt x="228" y="100"/>
                      <a:pt x="227" y="100"/>
                    </a:cubicBezTo>
                    <a:cubicBezTo>
                      <a:pt x="227" y="100"/>
                      <a:pt x="227" y="100"/>
                      <a:pt x="227" y="100"/>
                    </a:cubicBezTo>
                    <a:cubicBezTo>
                      <a:pt x="226" y="100"/>
                      <a:pt x="226" y="100"/>
                      <a:pt x="225" y="100"/>
                    </a:cubicBezTo>
                    <a:cubicBezTo>
                      <a:pt x="224" y="100"/>
                      <a:pt x="223" y="101"/>
                      <a:pt x="222" y="101"/>
                    </a:cubicBezTo>
                    <a:cubicBezTo>
                      <a:pt x="220" y="101"/>
                      <a:pt x="219" y="101"/>
                      <a:pt x="218" y="101"/>
                    </a:cubicBezTo>
                    <a:cubicBezTo>
                      <a:pt x="218" y="101"/>
                      <a:pt x="218" y="101"/>
                      <a:pt x="218" y="101"/>
                    </a:cubicBezTo>
                    <a:cubicBezTo>
                      <a:pt x="218" y="101"/>
                      <a:pt x="218" y="101"/>
                      <a:pt x="218" y="101"/>
                    </a:cubicBezTo>
                    <a:cubicBezTo>
                      <a:pt x="221" y="99"/>
                      <a:pt x="223" y="95"/>
                      <a:pt x="227" y="94"/>
                    </a:cubicBezTo>
                    <a:cubicBezTo>
                      <a:pt x="227" y="94"/>
                      <a:pt x="227" y="94"/>
                      <a:pt x="227" y="94"/>
                    </a:cubicBezTo>
                    <a:cubicBezTo>
                      <a:pt x="228" y="94"/>
                      <a:pt x="228" y="94"/>
                      <a:pt x="229" y="95"/>
                    </a:cubicBezTo>
                    <a:cubicBezTo>
                      <a:pt x="232" y="96"/>
                      <a:pt x="233" y="97"/>
                      <a:pt x="235" y="97"/>
                    </a:cubicBezTo>
                    <a:cubicBezTo>
                      <a:pt x="236" y="97"/>
                      <a:pt x="236" y="97"/>
                      <a:pt x="236" y="97"/>
                    </a:cubicBezTo>
                    <a:cubicBezTo>
                      <a:pt x="237" y="97"/>
                      <a:pt x="238" y="97"/>
                      <a:pt x="240" y="96"/>
                    </a:cubicBezTo>
                    <a:cubicBezTo>
                      <a:pt x="244" y="95"/>
                      <a:pt x="242" y="93"/>
                      <a:pt x="242" y="90"/>
                    </a:cubicBezTo>
                    <a:cubicBezTo>
                      <a:pt x="242" y="87"/>
                      <a:pt x="239" y="88"/>
                      <a:pt x="233" y="87"/>
                    </a:cubicBezTo>
                    <a:cubicBezTo>
                      <a:pt x="227" y="85"/>
                      <a:pt x="228" y="83"/>
                      <a:pt x="226" y="80"/>
                    </a:cubicBezTo>
                    <a:cubicBezTo>
                      <a:pt x="225" y="78"/>
                      <a:pt x="227" y="78"/>
                      <a:pt x="231" y="77"/>
                    </a:cubicBezTo>
                    <a:cubicBezTo>
                      <a:pt x="232" y="77"/>
                      <a:pt x="233" y="77"/>
                      <a:pt x="235" y="77"/>
                    </a:cubicBezTo>
                    <a:cubicBezTo>
                      <a:pt x="237" y="77"/>
                      <a:pt x="238" y="77"/>
                      <a:pt x="240" y="77"/>
                    </a:cubicBezTo>
                    <a:cubicBezTo>
                      <a:pt x="241" y="76"/>
                      <a:pt x="242" y="76"/>
                      <a:pt x="244" y="76"/>
                    </a:cubicBezTo>
                    <a:cubicBezTo>
                      <a:pt x="251" y="75"/>
                      <a:pt x="248" y="73"/>
                      <a:pt x="251" y="69"/>
                    </a:cubicBezTo>
                    <a:cubicBezTo>
                      <a:pt x="254" y="65"/>
                      <a:pt x="251" y="66"/>
                      <a:pt x="254" y="61"/>
                    </a:cubicBezTo>
                    <a:cubicBezTo>
                      <a:pt x="256" y="57"/>
                      <a:pt x="250" y="59"/>
                      <a:pt x="246" y="56"/>
                    </a:cubicBezTo>
                    <a:cubicBezTo>
                      <a:pt x="241" y="53"/>
                      <a:pt x="253" y="52"/>
                      <a:pt x="256" y="52"/>
                    </a:cubicBezTo>
                    <a:cubicBezTo>
                      <a:pt x="259" y="51"/>
                      <a:pt x="254" y="45"/>
                      <a:pt x="252" y="44"/>
                    </a:cubicBezTo>
                    <a:cubicBezTo>
                      <a:pt x="250" y="44"/>
                      <a:pt x="245" y="44"/>
                      <a:pt x="242" y="44"/>
                    </a:cubicBezTo>
                    <a:cubicBezTo>
                      <a:pt x="239" y="44"/>
                      <a:pt x="243" y="41"/>
                      <a:pt x="246" y="38"/>
                    </a:cubicBezTo>
                    <a:cubicBezTo>
                      <a:pt x="249" y="36"/>
                      <a:pt x="250" y="34"/>
                      <a:pt x="253" y="30"/>
                    </a:cubicBezTo>
                    <a:cubicBezTo>
                      <a:pt x="257" y="25"/>
                      <a:pt x="258" y="25"/>
                      <a:pt x="262" y="24"/>
                    </a:cubicBezTo>
                    <a:cubicBezTo>
                      <a:pt x="267" y="22"/>
                      <a:pt x="288" y="12"/>
                      <a:pt x="289" y="10"/>
                    </a:cubicBezTo>
                    <a:cubicBezTo>
                      <a:pt x="290" y="9"/>
                      <a:pt x="285" y="9"/>
                      <a:pt x="280" y="8"/>
                    </a:cubicBezTo>
                    <a:cubicBezTo>
                      <a:pt x="279" y="8"/>
                      <a:pt x="277" y="8"/>
                      <a:pt x="276" y="8"/>
                    </a:cubicBezTo>
                    <a:cubicBezTo>
                      <a:pt x="276" y="8"/>
                      <a:pt x="275" y="8"/>
                      <a:pt x="274" y="8"/>
                    </a:cubicBezTo>
                    <a:cubicBezTo>
                      <a:pt x="270" y="8"/>
                      <a:pt x="265" y="9"/>
                      <a:pt x="262" y="11"/>
                    </a:cubicBezTo>
                    <a:cubicBezTo>
                      <a:pt x="261" y="13"/>
                      <a:pt x="259" y="13"/>
                      <a:pt x="256" y="13"/>
                    </a:cubicBezTo>
                    <a:cubicBezTo>
                      <a:pt x="255" y="13"/>
                      <a:pt x="254" y="13"/>
                      <a:pt x="253" y="13"/>
                    </a:cubicBezTo>
                    <a:cubicBezTo>
                      <a:pt x="252" y="13"/>
                      <a:pt x="250" y="13"/>
                      <a:pt x="249" y="14"/>
                    </a:cubicBezTo>
                    <a:cubicBezTo>
                      <a:pt x="248" y="14"/>
                      <a:pt x="247" y="14"/>
                      <a:pt x="246" y="14"/>
                    </a:cubicBezTo>
                    <a:cubicBezTo>
                      <a:pt x="245" y="14"/>
                      <a:pt x="245" y="14"/>
                      <a:pt x="244" y="14"/>
                    </a:cubicBezTo>
                    <a:cubicBezTo>
                      <a:pt x="244" y="14"/>
                      <a:pt x="243" y="14"/>
                      <a:pt x="243" y="14"/>
                    </a:cubicBezTo>
                    <a:cubicBezTo>
                      <a:pt x="238" y="14"/>
                      <a:pt x="236" y="11"/>
                      <a:pt x="234" y="11"/>
                    </a:cubicBezTo>
                    <a:cubicBezTo>
                      <a:pt x="232" y="9"/>
                      <a:pt x="244" y="6"/>
                      <a:pt x="245" y="4"/>
                    </a:cubicBezTo>
                    <a:cubicBezTo>
                      <a:pt x="246" y="3"/>
                      <a:pt x="244" y="3"/>
                      <a:pt x="240" y="3"/>
                    </a:cubicBezTo>
                    <a:cubicBezTo>
                      <a:pt x="239" y="3"/>
                      <a:pt x="237" y="3"/>
                      <a:pt x="235" y="3"/>
                    </a:cubicBezTo>
                    <a:cubicBezTo>
                      <a:pt x="235" y="3"/>
                      <a:pt x="234" y="3"/>
                      <a:pt x="233" y="3"/>
                    </a:cubicBezTo>
                    <a:cubicBezTo>
                      <a:pt x="227" y="3"/>
                      <a:pt x="224" y="1"/>
                      <a:pt x="21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39" name="Freeform 101"/>
              <p:cNvSpPr>
                <a:spLocks/>
              </p:cNvSpPr>
              <p:nvPr/>
            </p:nvSpPr>
            <p:spPr bwMode="auto">
              <a:xfrm>
                <a:off x="4922838" y="4467225"/>
                <a:ext cx="63500" cy="38100"/>
              </a:xfrm>
              <a:custGeom>
                <a:avLst/>
                <a:gdLst>
                  <a:gd name="T0" fmla="*/ 9 w 17"/>
                  <a:gd name="T1" fmla="*/ 0 h 10"/>
                  <a:gd name="T2" fmla="*/ 8 w 17"/>
                  <a:gd name="T3" fmla="*/ 1 h 10"/>
                  <a:gd name="T4" fmla="*/ 0 w 17"/>
                  <a:gd name="T5" fmla="*/ 4 h 10"/>
                  <a:gd name="T6" fmla="*/ 5 w 17"/>
                  <a:gd name="T7" fmla="*/ 10 h 10"/>
                  <a:gd name="T8" fmla="*/ 6 w 17"/>
                  <a:gd name="T9" fmla="*/ 10 h 10"/>
                  <a:gd name="T10" fmla="*/ 7 w 17"/>
                  <a:gd name="T11" fmla="*/ 10 h 10"/>
                  <a:gd name="T12" fmla="*/ 15 w 17"/>
                  <a:gd name="T13" fmla="*/ 6 h 10"/>
                  <a:gd name="T14" fmla="*/ 11 w 17"/>
                  <a:gd name="T15" fmla="*/ 1 h 10"/>
                  <a:gd name="T16" fmla="*/ 9 w 17"/>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9" y="0"/>
                    </a:moveTo>
                    <a:cubicBezTo>
                      <a:pt x="9" y="0"/>
                      <a:pt x="8" y="1"/>
                      <a:pt x="8" y="1"/>
                    </a:cubicBezTo>
                    <a:cubicBezTo>
                      <a:pt x="5" y="1"/>
                      <a:pt x="0" y="4"/>
                      <a:pt x="0" y="4"/>
                    </a:cubicBezTo>
                    <a:cubicBezTo>
                      <a:pt x="0" y="4"/>
                      <a:pt x="3" y="9"/>
                      <a:pt x="5" y="10"/>
                    </a:cubicBezTo>
                    <a:cubicBezTo>
                      <a:pt x="5" y="10"/>
                      <a:pt x="5" y="10"/>
                      <a:pt x="6" y="10"/>
                    </a:cubicBezTo>
                    <a:cubicBezTo>
                      <a:pt x="6" y="10"/>
                      <a:pt x="6" y="10"/>
                      <a:pt x="7" y="10"/>
                    </a:cubicBezTo>
                    <a:cubicBezTo>
                      <a:pt x="10" y="9"/>
                      <a:pt x="14" y="7"/>
                      <a:pt x="15" y="6"/>
                    </a:cubicBezTo>
                    <a:cubicBezTo>
                      <a:pt x="17" y="5"/>
                      <a:pt x="13" y="3"/>
                      <a:pt x="11" y="1"/>
                    </a:cubicBezTo>
                    <a:cubicBezTo>
                      <a:pt x="11" y="1"/>
                      <a:pt x="10" y="0"/>
                      <a:pt x="9"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0" name="Freeform 102"/>
              <p:cNvSpPr>
                <a:spLocks/>
              </p:cNvSpPr>
              <p:nvPr/>
            </p:nvSpPr>
            <p:spPr bwMode="auto">
              <a:xfrm>
                <a:off x="5461000" y="4470400"/>
                <a:ext cx="195263" cy="76200"/>
              </a:xfrm>
              <a:custGeom>
                <a:avLst/>
                <a:gdLst>
                  <a:gd name="T0" fmla="*/ 42 w 52"/>
                  <a:gd name="T1" fmla="*/ 0 h 20"/>
                  <a:gd name="T2" fmla="*/ 41 w 52"/>
                  <a:gd name="T3" fmla="*/ 1 h 20"/>
                  <a:gd name="T4" fmla="*/ 32 w 52"/>
                  <a:gd name="T5" fmla="*/ 2 h 20"/>
                  <a:gd name="T6" fmla="*/ 18 w 52"/>
                  <a:gd name="T7" fmla="*/ 7 h 20"/>
                  <a:gd name="T8" fmla="*/ 17 w 52"/>
                  <a:gd name="T9" fmla="*/ 7 h 20"/>
                  <a:gd name="T10" fmla="*/ 16 w 52"/>
                  <a:gd name="T11" fmla="*/ 7 h 20"/>
                  <a:gd name="T12" fmla="*/ 12 w 52"/>
                  <a:gd name="T13" fmla="*/ 2 h 20"/>
                  <a:gd name="T14" fmla="*/ 11 w 52"/>
                  <a:gd name="T15" fmla="*/ 2 h 20"/>
                  <a:gd name="T16" fmla="*/ 11 w 52"/>
                  <a:gd name="T17" fmla="*/ 2 h 20"/>
                  <a:gd name="T18" fmla="*/ 3 w 52"/>
                  <a:gd name="T19" fmla="*/ 5 h 20"/>
                  <a:gd name="T20" fmla="*/ 4 w 52"/>
                  <a:gd name="T21" fmla="*/ 9 h 20"/>
                  <a:gd name="T22" fmla="*/ 4 w 52"/>
                  <a:gd name="T23" fmla="*/ 9 h 20"/>
                  <a:gd name="T24" fmla="*/ 5 w 52"/>
                  <a:gd name="T25" fmla="*/ 9 h 20"/>
                  <a:gd name="T26" fmla="*/ 5 w 52"/>
                  <a:gd name="T27" fmla="*/ 8 h 20"/>
                  <a:gd name="T28" fmla="*/ 5 w 52"/>
                  <a:gd name="T29" fmla="*/ 8 h 20"/>
                  <a:gd name="T30" fmla="*/ 7 w 52"/>
                  <a:gd name="T31" fmla="*/ 13 h 20"/>
                  <a:gd name="T32" fmla="*/ 11 w 52"/>
                  <a:gd name="T33" fmla="*/ 18 h 20"/>
                  <a:gd name="T34" fmla="*/ 11 w 52"/>
                  <a:gd name="T35" fmla="*/ 18 h 20"/>
                  <a:gd name="T36" fmla="*/ 12 w 52"/>
                  <a:gd name="T37" fmla="*/ 18 h 20"/>
                  <a:gd name="T38" fmla="*/ 14 w 52"/>
                  <a:gd name="T39" fmla="*/ 18 h 20"/>
                  <a:gd name="T40" fmla="*/ 16 w 52"/>
                  <a:gd name="T41" fmla="*/ 18 h 20"/>
                  <a:gd name="T42" fmla="*/ 17 w 52"/>
                  <a:gd name="T43" fmla="*/ 17 h 20"/>
                  <a:gd name="T44" fmla="*/ 22 w 52"/>
                  <a:gd name="T45" fmla="*/ 19 h 20"/>
                  <a:gd name="T46" fmla="*/ 26 w 52"/>
                  <a:gd name="T47" fmla="*/ 20 h 20"/>
                  <a:gd name="T48" fmla="*/ 27 w 52"/>
                  <a:gd name="T49" fmla="*/ 20 h 20"/>
                  <a:gd name="T50" fmla="*/ 34 w 52"/>
                  <a:gd name="T51" fmla="*/ 18 h 20"/>
                  <a:gd name="T52" fmla="*/ 46 w 52"/>
                  <a:gd name="T53" fmla="*/ 13 h 20"/>
                  <a:gd name="T54" fmla="*/ 52 w 52"/>
                  <a:gd name="T55" fmla="*/ 7 h 20"/>
                  <a:gd name="T56" fmla="*/ 44 w 52"/>
                  <a:gd name="T57" fmla="*/ 1 h 20"/>
                  <a:gd name="T58" fmla="*/ 42 w 52"/>
                  <a:gd name="T5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2" h="20">
                    <a:moveTo>
                      <a:pt x="42" y="0"/>
                    </a:moveTo>
                    <a:cubicBezTo>
                      <a:pt x="42" y="0"/>
                      <a:pt x="41" y="0"/>
                      <a:pt x="41" y="1"/>
                    </a:cubicBezTo>
                    <a:cubicBezTo>
                      <a:pt x="38" y="1"/>
                      <a:pt x="33" y="2"/>
                      <a:pt x="32" y="2"/>
                    </a:cubicBezTo>
                    <a:cubicBezTo>
                      <a:pt x="31" y="3"/>
                      <a:pt x="22" y="6"/>
                      <a:pt x="18" y="7"/>
                    </a:cubicBezTo>
                    <a:cubicBezTo>
                      <a:pt x="17" y="7"/>
                      <a:pt x="17" y="7"/>
                      <a:pt x="17" y="7"/>
                    </a:cubicBezTo>
                    <a:cubicBezTo>
                      <a:pt x="17" y="7"/>
                      <a:pt x="17" y="7"/>
                      <a:pt x="16" y="7"/>
                    </a:cubicBezTo>
                    <a:cubicBezTo>
                      <a:pt x="12" y="7"/>
                      <a:pt x="13" y="3"/>
                      <a:pt x="12" y="2"/>
                    </a:cubicBezTo>
                    <a:cubicBezTo>
                      <a:pt x="12" y="2"/>
                      <a:pt x="12" y="2"/>
                      <a:pt x="11" y="2"/>
                    </a:cubicBezTo>
                    <a:cubicBezTo>
                      <a:pt x="11" y="2"/>
                      <a:pt x="11" y="2"/>
                      <a:pt x="11" y="2"/>
                    </a:cubicBezTo>
                    <a:cubicBezTo>
                      <a:pt x="9" y="2"/>
                      <a:pt x="5" y="3"/>
                      <a:pt x="3" y="5"/>
                    </a:cubicBezTo>
                    <a:cubicBezTo>
                      <a:pt x="0" y="6"/>
                      <a:pt x="2" y="9"/>
                      <a:pt x="4" y="9"/>
                    </a:cubicBezTo>
                    <a:cubicBezTo>
                      <a:pt x="4" y="9"/>
                      <a:pt x="4" y="9"/>
                      <a:pt x="4" y="9"/>
                    </a:cubicBezTo>
                    <a:cubicBezTo>
                      <a:pt x="5" y="9"/>
                      <a:pt x="5" y="9"/>
                      <a:pt x="5" y="9"/>
                    </a:cubicBezTo>
                    <a:cubicBezTo>
                      <a:pt x="5" y="8"/>
                      <a:pt x="5" y="8"/>
                      <a:pt x="5" y="8"/>
                    </a:cubicBezTo>
                    <a:cubicBezTo>
                      <a:pt x="5" y="8"/>
                      <a:pt x="5" y="8"/>
                      <a:pt x="5" y="8"/>
                    </a:cubicBezTo>
                    <a:cubicBezTo>
                      <a:pt x="7" y="8"/>
                      <a:pt x="8" y="13"/>
                      <a:pt x="7" y="13"/>
                    </a:cubicBezTo>
                    <a:cubicBezTo>
                      <a:pt x="6" y="14"/>
                      <a:pt x="10" y="17"/>
                      <a:pt x="11" y="18"/>
                    </a:cubicBezTo>
                    <a:cubicBezTo>
                      <a:pt x="11" y="18"/>
                      <a:pt x="11" y="18"/>
                      <a:pt x="11" y="18"/>
                    </a:cubicBezTo>
                    <a:cubicBezTo>
                      <a:pt x="12" y="18"/>
                      <a:pt x="12" y="18"/>
                      <a:pt x="12" y="18"/>
                    </a:cubicBezTo>
                    <a:cubicBezTo>
                      <a:pt x="12" y="18"/>
                      <a:pt x="13" y="18"/>
                      <a:pt x="14" y="18"/>
                    </a:cubicBezTo>
                    <a:cubicBezTo>
                      <a:pt x="14" y="18"/>
                      <a:pt x="15" y="18"/>
                      <a:pt x="16" y="18"/>
                    </a:cubicBezTo>
                    <a:cubicBezTo>
                      <a:pt x="16" y="17"/>
                      <a:pt x="17" y="17"/>
                      <a:pt x="17" y="17"/>
                    </a:cubicBezTo>
                    <a:cubicBezTo>
                      <a:pt x="19" y="17"/>
                      <a:pt x="20" y="18"/>
                      <a:pt x="22" y="19"/>
                    </a:cubicBezTo>
                    <a:cubicBezTo>
                      <a:pt x="23" y="19"/>
                      <a:pt x="25" y="20"/>
                      <a:pt x="26" y="20"/>
                    </a:cubicBezTo>
                    <a:cubicBezTo>
                      <a:pt x="27" y="20"/>
                      <a:pt x="27" y="20"/>
                      <a:pt x="27" y="20"/>
                    </a:cubicBezTo>
                    <a:cubicBezTo>
                      <a:pt x="30" y="19"/>
                      <a:pt x="32" y="18"/>
                      <a:pt x="34" y="18"/>
                    </a:cubicBezTo>
                    <a:cubicBezTo>
                      <a:pt x="36" y="17"/>
                      <a:pt x="42" y="13"/>
                      <a:pt x="46" y="13"/>
                    </a:cubicBezTo>
                    <a:cubicBezTo>
                      <a:pt x="50" y="12"/>
                      <a:pt x="52" y="9"/>
                      <a:pt x="52" y="7"/>
                    </a:cubicBezTo>
                    <a:cubicBezTo>
                      <a:pt x="52" y="6"/>
                      <a:pt x="46" y="1"/>
                      <a:pt x="44" y="1"/>
                    </a:cubicBezTo>
                    <a:cubicBezTo>
                      <a:pt x="43" y="1"/>
                      <a:pt x="43" y="0"/>
                      <a:pt x="4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1" name="Freeform 103"/>
              <p:cNvSpPr>
                <a:spLocks/>
              </p:cNvSpPr>
              <p:nvPr/>
            </p:nvSpPr>
            <p:spPr bwMode="auto">
              <a:xfrm>
                <a:off x="4829175" y="6518275"/>
                <a:ext cx="63500" cy="30163"/>
              </a:xfrm>
              <a:custGeom>
                <a:avLst/>
                <a:gdLst>
                  <a:gd name="T0" fmla="*/ 13 w 17"/>
                  <a:gd name="T1" fmla="*/ 0 h 8"/>
                  <a:gd name="T2" fmla="*/ 9 w 17"/>
                  <a:gd name="T3" fmla="*/ 0 h 8"/>
                  <a:gd name="T4" fmla="*/ 0 w 17"/>
                  <a:gd name="T5" fmla="*/ 7 h 8"/>
                  <a:gd name="T6" fmla="*/ 3 w 17"/>
                  <a:gd name="T7" fmla="*/ 8 h 8"/>
                  <a:gd name="T8" fmla="*/ 5 w 17"/>
                  <a:gd name="T9" fmla="*/ 8 h 8"/>
                  <a:gd name="T10" fmla="*/ 11 w 17"/>
                  <a:gd name="T11" fmla="*/ 6 h 8"/>
                  <a:gd name="T12" fmla="*/ 17 w 17"/>
                  <a:gd name="T13" fmla="*/ 1 h 8"/>
                  <a:gd name="T14" fmla="*/ 13 w 17"/>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8">
                    <a:moveTo>
                      <a:pt x="13" y="0"/>
                    </a:moveTo>
                    <a:cubicBezTo>
                      <a:pt x="12" y="0"/>
                      <a:pt x="10" y="0"/>
                      <a:pt x="9" y="0"/>
                    </a:cubicBezTo>
                    <a:cubicBezTo>
                      <a:pt x="6" y="1"/>
                      <a:pt x="0" y="7"/>
                      <a:pt x="0" y="7"/>
                    </a:cubicBezTo>
                    <a:cubicBezTo>
                      <a:pt x="0" y="8"/>
                      <a:pt x="1" y="8"/>
                      <a:pt x="3" y="8"/>
                    </a:cubicBezTo>
                    <a:cubicBezTo>
                      <a:pt x="3" y="8"/>
                      <a:pt x="4" y="8"/>
                      <a:pt x="5" y="8"/>
                    </a:cubicBezTo>
                    <a:cubicBezTo>
                      <a:pt x="8" y="8"/>
                      <a:pt x="11" y="6"/>
                      <a:pt x="11" y="6"/>
                    </a:cubicBezTo>
                    <a:cubicBezTo>
                      <a:pt x="11" y="6"/>
                      <a:pt x="17" y="3"/>
                      <a:pt x="17" y="1"/>
                    </a:cubicBezTo>
                    <a:cubicBezTo>
                      <a:pt x="17" y="0"/>
                      <a:pt x="15" y="0"/>
                      <a:pt x="13"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2" name="Freeform 104"/>
              <p:cNvSpPr>
                <a:spLocks/>
              </p:cNvSpPr>
              <p:nvPr/>
            </p:nvSpPr>
            <p:spPr bwMode="auto">
              <a:xfrm>
                <a:off x="6084888" y="4097338"/>
                <a:ext cx="250825" cy="106363"/>
              </a:xfrm>
              <a:custGeom>
                <a:avLst/>
                <a:gdLst>
                  <a:gd name="T0" fmla="*/ 26 w 67"/>
                  <a:gd name="T1" fmla="*/ 0 h 28"/>
                  <a:gd name="T2" fmla="*/ 24 w 67"/>
                  <a:gd name="T3" fmla="*/ 2 h 28"/>
                  <a:gd name="T4" fmla="*/ 23 w 67"/>
                  <a:gd name="T5" fmla="*/ 4 h 28"/>
                  <a:gd name="T6" fmla="*/ 23 w 67"/>
                  <a:gd name="T7" fmla="*/ 4 h 28"/>
                  <a:gd name="T8" fmla="*/ 23 w 67"/>
                  <a:gd name="T9" fmla="*/ 4 h 28"/>
                  <a:gd name="T10" fmla="*/ 20 w 67"/>
                  <a:gd name="T11" fmla="*/ 3 h 28"/>
                  <a:gd name="T12" fmla="*/ 20 w 67"/>
                  <a:gd name="T13" fmla="*/ 3 h 28"/>
                  <a:gd name="T14" fmla="*/ 16 w 67"/>
                  <a:gd name="T15" fmla="*/ 4 h 28"/>
                  <a:gd name="T16" fmla="*/ 15 w 67"/>
                  <a:gd name="T17" fmla="*/ 4 h 28"/>
                  <a:gd name="T18" fmla="*/ 15 w 67"/>
                  <a:gd name="T19" fmla="*/ 4 h 28"/>
                  <a:gd name="T20" fmla="*/ 8 w 67"/>
                  <a:gd name="T21" fmla="*/ 1 h 28"/>
                  <a:gd name="T22" fmla="*/ 7 w 67"/>
                  <a:gd name="T23" fmla="*/ 1 h 28"/>
                  <a:gd name="T24" fmla="*/ 7 w 67"/>
                  <a:gd name="T25" fmla="*/ 1 h 28"/>
                  <a:gd name="T26" fmla="*/ 0 w 67"/>
                  <a:gd name="T27" fmla="*/ 5 h 28"/>
                  <a:gd name="T28" fmla="*/ 4 w 67"/>
                  <a:gd name="T29" fmla="*/ 10 h 28"/>
                  <a:gd name="T30" fmla="*/ 9 w 67"/>
                  <a:gd name="T31" fmla="*/ 15 h 28"/>
                  <a:gd name="T32" fmla="*/ 11 w 67"/>
                  <a:gd name="T33" fmla="*/ 15 h 28"/>
                  <a:gd name="T34" fmla="*/ 11 w 67"/>
                  <a:gd name="T35" fmla="*/ 15 h 28"/>
                  <a:gd name="T36" fmla="*/ 15 w 67"/>
                  <a:gd name="T37" fmla="*/ 13 h 28"/>
                  <a:gd name="T38" fmla="*/ 19 w 67"/>
                  <a:gd name="T39" fmla="*/ 13 h 28"/>
                  <a:gd name="T40" fmla="*/ 19 w 67"/>
                  <a:gd name="T41" fmla="*/ 13 h 28"/>
                  <a:gd name="T42" fmla="*/ 23 w 67"/>
                  <a:gd name="T43" fmla="*/ 14 h 28"/>
                  <a:gd name="T44" fmla="*/ 14 w 67"/>
                  <a:gd name="T45" fmla="*/ 18 h 28"/>
                  <a:gd name="T46" fmla="*/ 17 w 67"/>
                  <a:gd name="T47" fmla="*/ 23 h 28"/>
                  <a:gd name="T48" fmla="*/ 29 w 67"/>
                  <a:gd name="T49" fmla="*/ 28 h 28"/>
                  <a:gd name="T50" fmla="*/ 30 w 67"/>
                  <a:gd name="T51" fmla="*/ 28 h 28"/>
                  <a:gd name="T52" fmla="*/ 30 w 67"/>
                  <a:gd name="T53" fmla="*/ 28 h 28"/>
                  <a:gd name="T54" fmla="*/ 33 w 67"/>
                  <a:gd name="T55" fmla="*/ 23 h 28"/>
                  <a:gd name="T56" fmla="*/ 38 w 67"/>
                  <a:gd name="T57" fmla="*/ 18 h 28"/>
                  <a:gd name="T58" fmla="*/ 43 w 67"/>
                  <a:gd name="T59" fmla="*/ 13 h 28"/>
                  <a:gd name="T60" fmla="*/ 44 w 67"/>
                  <a:gd name="T61" fmla="*/ 12 h 28"/>
                  <a:gd name="T62" fmla="*/ 49 w 67"/>
                  <a:gd name="T63" fmla="*/ 18 h 28"/>
                  <a:gd name="T64" fmla="*/ 55 w 67"/>
                  <a:gd name="T65" fmla="*/ 23 h 28"/>
                  <a:gd name="T66" fmla="*/ 55 w 67"/>
                  <a:gd name="T67" fmla="*/ 23 h 28"/>
                  <a:gd name="T68" fmla="*/ 56 w 67"/>
                  <a:gd name="T69" fmla="*/ 23 h 28"/>
                  <a:gd name="T70" fmla="*/ 66 w 67"/>
                  <a:gd name="T71" fmla="*/ 19 h 28"/>
                  <a:gd name="T72" fmla="*/ 61 w 67"/>
                  <a:gd name="T73" fmla="*/ 17 h 28"/>
                  <a:gd name="T74" fmla="*/ 56 w 67"/>
                  <a:gd name="T75" fmla="*/ 14 h 28"/>
                  <a:gd name="T76" fmla="*/ 46 w 67"/>
                  <a:gd name="T77" fmla="*/ 9 h 28"/>
                  <a:gd name="T78" fmla="*/ 38 w 67"/>
                  <a:gd name="T79" fmla="*/ 4 h 28"/>
                  <a:gd name="T80" fmla="*/ 27 w 67"/>
                  <a:gd name="T81" fmla="*/ 0 h 28"/>
                  <a:gd name="T82" fmla="*/ 26 w 67"/>
                  <a:gd name="T83" fmla="*/ 0 h 28"/>
                  <a:gd name="T84" fmla="*/ 26 w 67"/>
                  <a:gd name="T8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 h="28">
                    <a:moveTo>
                      <a:pt x="26" y="0"/>
                    </a:moveTo>
                    <a:cubicBezTo>
                      <a:pt x="25" y="0"/>
                      <a:pt x="25" y="1"/>
                      <a:pt x="24" y="2"/>
                    </a:cubicBezTo>
                    <a:cubicBezTo>
                      <a:pt x="24" y="3"/>
                      <a:pt x="24" y="4"/>
                      <a:pt x="23" y="4"/>
                    </a:cubicBezTo>
                    <a:cubicBezTo>
                      <a:pt x="23" y="4"/>
                      <a:pt x="23" y="4"/>
                      <a:pt x="23" y="4"/>
                    </a:cubicBezTo>
                    <a:cubicBezTo>
                      <a:pt x="23" y="4"/>
                      <a:pt x="23" y="4"/>
                      <a:pt x="23" y="4"/>
                    </a:cubicBezTo>
                    <a:cubicBezTo>
                      <a:pt x="22" y="3"/>
                      <a:pt x="21" y="3"/>
                      <a:pt x="20" y="3"/>
                    </a:cubicBezTo>
                    <a:cubicBezTo>
                      <a:pt x="20" y="3"/>
                      <a:pt x="20" y="3"/>
                      <a:pt x="20" y="3"/>
                    </a:cubicBezTo>
                    <a:cubicBezTo>
                      <a:pt x="19" y="3"/>
                      <a:pt x="17" y="3"/>
                      <a:pt x="16" y="4"/>
                    </a:cubicBezTo>
                    <a:cubicBezTo>
                      <a:pt x="15" y="4"/>
                      <a:pt x="15" y="4"/>
                      <a:pt x="15" y="4"/>
                    </a:cubicBezTo>
                    <a:cubicBezTo>
                      <a:pt x="15" y="4"/>
                      <a:pt x="15" y="4"/>
                      <a:pt x="15" y="4"/>
                    </a:cubicBezTo>
                    <a:cubicBezTo>
                      <a:pt x="12" y="4"/>
                      <a:pt x="10" y="2"/>
                      <a:pt x="8" y="1"/>
                    </a:cubicBezTo>
                    <a:cubicBezTo>
                      <a:pt x="8" y="1"/>
                      <a:pt x="8" y="1"/>
                      <a:pt x="7" y="1"/>
                    </a:cubicBezTo>
                    <a:cubicBezTo>
                      <a:pt x="7" y="1"/>
                      <a:pt x="7" y="1"/>
                      <a:pt x="7" y="1"/>
                    </a:cubicBezTo>
                    <a:cubicBezTo>
                      <a:pt x="5" y="1"/>
                      <a:pt x="1" y="3"/>
                      <a:pt x="0" y="5"/>
                    </a:cubicBezTo>
                    <a:cubicBezTo>
                      <a:pt x="0" y="5"/>
                      <a:pt x="2" y="9"/>
                      <a:pt x="4" y="10"/>
                    </a:cubicBezTo>
                    <a:cubicBezTo>
                      <a:pt x="5" y="10"/>
                      <a:pt x="6" y="13"/>
                      <a:pt x="9" y="15"/>
                    </a:cubicBezTo>
                    <a:cubicBezTo>
                      <a:pt x="10" y="15"/>
                      <a:pt x="10" y="15"/>
                      <a:pt x="11" y="15"/>
                    </a:cubicBezTo>
                    <a:cubicBezTo>
                      <a:pt x="11" y="15"/>
                      <a:pt x="11" y="15"/>
                      <a:pt x="11" y="15"/>
                    </a:cubicBezTo>
                    <a:cubicBezTo>
                      <a:pt x="13" y="15"/>
                      <a:pt x="15" y="13"/>
                      <a:pt x="15" y="13"/>
                    </a:cubicBezTo>
                    <a:cubicBezTo>
                      <a:pt x="15" y="13"/>
                      <a:pt x="17" y="13"/>
                      <a:pt x="19" y="13"/>
                    </a:cubicBezTo>
                    <a:cubicBezTo>
                      <a:pt x="19" y="13"/>
                      <a:pt x="19" y="13"/>
                      <a:pt x="19" y="13"/>
                    </a:cubicBezTo>
                    <a:cubicBezTo>
                      <a:pt x="21" y="13"/>
                      <a:pt x="22" y="13"/>
                      <a:pt x="23" y="14"/>
                    </a:cubicBezTo>
                    <a:cubicBezTo>
                      <a:pt x="24" y="16"/>
                      <a:pt x="13" y="16"/>
                      <a:pt x="14" y="18"/>
                    </a:cubicBezTo>
                    <a:cubicBezTo>
                      <a:pt x="14" y="19"/>
                      <a:pt x="17" y="21"/>
                      <a:pt x="17" y="23"/>
                    </a:cubicBezTo>
                    <a:cubicBezTo>
                      <a:pt x="18" y="24"/>
                      <a:pt x="27" y="26"/>
                      <a:pt x="29" y="28"/>
                    </a:cubicBezTo>
                    <a:cubicBezTo>
                      <a:pt x="29" y="28"/>
                      <a:pt x="30" y="28"/>
                      <a:pt x="30" y="28"/>
                    </a:cubicBezTo>
                    <a:cubicBezTo>
                      <a:pt x="30" y="28"/>
                      <a:pt x="30" y="28"/>
                      <a:pt x="30" y="28"/>
                    </a:cubicBezTo>
                    <a:cubicBezTo>
                      <a:pt x="32" y="28"/>
                      <a:pt x="32" y="25"/>
                      <a:pt x="33" y="23"/>
                    </a:cubicBezTo>
                    <a:cubicBezTo>
                      <a:pt x="34" y="20"/>
                      <a:pt x="36" y="20"/>
                      <a:pt x="38" y="18"/>
                    </a:cubicBezTo>
                    <a:cubicBezTo>
                      <a:pt x="40" y="17"/>
                      <a:pt x="41" y="13"/>
                      <a:pt x="43" y="13"/>
                    </a:cubicBezTo>
                    <a:cubicBezTo>
                      <a:pt x="44" y="12"/>
                      <a:pt x="44" y="12"/>
                      <a:pt x="44" y="12"/>
                    </a:cubicBezTo>
                    <a:cubicBezTo>
                      <a:pt x="46" y="13"/>
                      <a:pt x="49" y="17"/>
                      <a:pt x="49" y="18"/>
                    </a:cubicBezTo>
                    <a:cubicBezTo>
                      <a:pt x="48" y="20"/>
                      <a:pt x="52" y="22"/>
                      <a:pt x="55" y="23"/>
                    </a:cubicBezTo>
                    <a:cubicBezTo>
                      <a:pt x="55" y="23"/>
                      <a:pt x="55" y="23"/>
                      <a:pt x="55" y="23"/>
                    </a:cubicBezTo>
                    <a:cubicBezTo>
                      <a:pt x="55" y="23"/>
                      <a:pt x="56" y="23"/>
                      <a:pt x="56" y="23"/>
                    </a:cubicBezTo>
                    <a:cubicBezTo>
                      <a:pt x="59" y="23"/>
                      <a:pt x="65" y="20"/>
                      <a:pt x="66" y="19"/>
                    </a:cubicBezTo>
                    <a:cubicBezTo>
                      <a:pt x="67" y="19"/>
                      <a:pt x="63" y="17"/>
                      <a:pt x="61" y="17"/>
                    </a:cubicBezTo>
                    <a:cubicBezTo>
                      <a:pt x="59" y="17"/>
                      <a:pt x="57" y="16"/>
                      <a:pt x="56" y="14"/>
                    </a:cubicBezTo>
                    <a:cubicBezTo>
                      <a:pt x="55" y="12"/>
                      <a:pt x="50" y="9"/>
                      <a:pt x="46" y="9"/>
                    </a:cubicBezTo>
                    <a:cubicBezTo>
                      <a:pt x="43" y="9"/>
                      <a:pt x="40" y="5"/>
                      <a:pt x="38" y="4"/>
                    </a:cubicBezTo>
                    <a:cubicBezTo>
                      <a:pt x="35" y="3"/>
                      <a:pt x="29" y="0"/>
                      <a:pt x="27" y="0"/>
                    </a:cubicBezTo>
                    <a:cubicBezTo>
                      <a:pt x="26" y="0"/>
                      <a:pt x="26" y="0"/>
                      <a:pt x="26" y="0"/>
                    </a:cubicBezTo>
                    <a:cubicBezTo>
                      <a:pt x="26" y="0"/>
                      <a:pt x="26" y="0"/>
                      <a:pt x="2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3" name="Freeform 105"/>
              <p:cNvSpPr>
                <a:spLocks/>
              </p:cNvSpPr>
              <p:nvPr/>
            </p:nvSpPr>
            <p:spPr bwMode="auto">
              <a:xfrm>
                <a:off x="6211888" y="4086225"/>
                <a:ext cx="169863" cy="46038"/>
              </a:xfrm>
              <a:custGeom>
                <a:avLst/>
                <a:gdLst>
                  <a:gd name="T0" fmla="*/ 3 w 45"/>
                  <a:gd name="T1" fmla="*/ 0 h 12"/>
                  <a:gd name="T2" fmla="*/ 5 w 45"/>
                  <a:gd name="T3" fmla="*/ 4 h 12"/>
                  <a:gd name="T4" fmla="*/ 13 w 45"/>
                  <a:gd name="T5" fmla="*/ 8 h 12"/>
                  <a:gd name="T6" fmla="*/ 16 w 45"/>
                  <a:gd name="T7" fmla="*/ 9 h 12"/>
                  <a:gd name="T8" fmla="*/ 17 w 45"/>
                  <a:gd name="T9" fmla="*/ 9 h 12"/>
                  <a:gd name="T10" fmla="*/ 19 w 45"/>
                  <a:gd name="T11" fmla="*/ 9 h 12"/>
                  <a:gd name="T12" fmla="*/ 22 w 45"/>
                  <a:gd name="T13" fmla="*/ 9 h 12"/>
                  <a:gd name="T14" fmla="*/ 23 w 45"/>
                  <a:gd name="T15" fmla="*/ 9 h 12"/>
                  <a:gd name="T16" fmla="*/ 24 w 45"/>
                  <a:gd name="T17" fmla="*/ 9 h 12"/>
                  <a:gd name="T18" fmla="*/ 35 w 45"/>
                  <a:gd name="T19" fmla="*/ 12 h 12"/>
                  <a:gd name="T20" fmla="*/ 35 w 45"/>
                  <a:gd name="T21" fmla="*/ 12 h 12"/>
                  <a:gd name="T22" fmla="*/ 35 w 45"/>
                  <a:gd name="T23" fmla="*/ 12 h 12"/>
                  <a:gd name="T24" fmla="*/ 44 w 45"/>
                  <a:gd name="T25" fmla="*/ 5 h 12"/>
                  <a:gd name="T26" fmla="*/ 38 w 45"/>
                  <a:gd name="T27" fmla="*/ 2 h 12"/>
                  <a:gd name="T28" fmla="*/ 37 w 45"/>
                  <a:gd name="T29" fmla="*/ 2 h 12"/>
                  <a:gd name="T30" fmla="*/ 36 w 45"/>
                  <a:gd name="T31" fmla="*/ 2 h 12"/>
                  <a:gd name="T32" fmla="*/ 27 w 45"/>
                  <a:gd name="T33" fmla="*/ 0 h 12"/>
                  <a:gd name="T34" fmla="*/ 26 w 45"/>
                  <a:gd name="T35" fmla="*/ 0 h 12"/>
                  <a:gd name="T36" fmla="*/ 26 w 45"/>
                  <a:gd name="T37" fmla="*/ 0 h 12"/>
                  <a:gd name="T38" fmla="*/ 21 w 45"/>
                  <a:gd name="T39" fmla="*/ 4 h 12"/>
                  <a:gd name="T40" fmla="*/ 21 w 45"/>
                  <a:gd name="T41" fmla="*/ 4 h 12"/>
                  <a:gd name="T42" fmla="*/ 21 w 45"/>
                  <a:gd name="T43" fmla="*/ 4 h 12"/>
                  <a:gd name="T44" fmla="*/ 13 w 45"/>
                  <a:gd name="T45" fmla="*/ 1 h 12"/>
                  <a:gd name="T46" fmla="*/ 7 w 45"/>
                  <a:gd name="T47" fmla="*/ 0 h 12"/>
                  <a:gd name="T48" fmla="*/ 4 w 45"/>
                  <a:gd name="T49" fmla="*/ 0 h 12"/>
                  <a:gd name="T50" fmla="*/ 3 w 45"/>
                  <a:gd name="T5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12">
                    <a:moveTo>
                      <a:pt x="3" y="0"/>
                    </a:moveTo>
                    <a:cubicBezTo>
                      <a:pt x="0" y="0"/>
                      <a:pt x="4" y="4"/>
                      <a:pt x="5" y="4"/>
                    </a:cubicBezTo>
                    <a:cubicBezTo>
                      <a:pt x="6" y="4"/>
                      <a:pt x="10" y="6"/>
                      <a:pt x="13" y="8"/>
                    </a:cubicBezTo>
                    <a:cubicBezTo>
                      <a:pt x="14" y="9"/>
                      <a:pt x="15" y="9"/>
                      <a:pt x="16" y="9"/>
                    </a:cubicBezTo>
                    <a:cubicBezTo>
                      <a:pt x="16" y="9"/>
                      <a:pt x="16" y="9"/>
                      <a:pt x="17" y="9"/>
                    </a:cubicBezTo>
                    <a:cubicBezTo>
                      <a:pt x="18" y="9"/>
                      <a:pt x="18" y="9"/>
                      <a:pt x="19" y="9"/>
                    </a:cubicBezTo>
                    <a:cubicBezTo>
                      <a:pt x="20" y="9"/>
                      <a:pt x="21" y="9"/>
                      <a:pt x="22" y="9"/>
                    </a:cubicBezTo>
                    <a:cubicBezTo>
                      <a:pt x="23" y="9"/>
                      <a:pt x="23" y="9"/>
                      <a:pt x="23" y="9"/>
                    </a:cubicBezTo>
                    <a:cubicBezTo>
                      <a:pt x="23" y="9"/>
                      <a:pt x="24" y="9"/>
                      <a:pt x="24" y="9"/>
                    </a:cubicBezTo>
                    <a:cubicBezTo>
                      <a:pt x="28" y="10"/>
                      <a:pt x="31" y="11"/>
                      <a:pt x="35" y="12"/>
                    </a:cubicBezTo>
                    <a:cubicBezTo>
                      <a:pt x="35" y="12"/>
                      <a:pt x="35" y="12"/>
                      <a:pt x="35" y="12"/>
                    </a:cubicBezTo>
                    <a:cubicBezTo>
                      <a:pt x="35" y="12"/>
                      <a:pt x="35" y="12"/>
                      <a:pt x="35" y="12"/>
                    </a:cubicBezTo>
                    <a:cubicBezTo>
                      <a:pt x="39" y="12"/>
                      <a:pt x="43" y="6"/>
                      <a:pt x="44" y="5"/>
                    </a:cubicBezTo>
                    <a:cubicBezTo>
                      <a:pt x="45" y="4"/>
                      <a:pt x="40" y="3"/>
                      <a:pt x="38" y="2"/>
                    </a:cubicBezTo>
                    <a:cubicBezTo>
                      <a:pt x="37" y="2"/>
                      <a:pt x="37" y="2"/>
                      <a:pt x="37" y="2"/>
                    </a:cubicBezTo>
                    <a:cubicBezTo>
                      <a:pt x="36" y="2"/>
                      <a:pt x="36" y="2"/>
                      <a:pt x="36" y="2"/>
                    </a:cubicBezTo>
                    <a:cubicBezTo>
                      <a:pt x="34" y="2"/>
                      <a:pt x="30" y="1"/>
                      <a:pt x="27" y="0"/>
                    </a:cubicBezTo>
                    <a:cubicBezTo>
                      <a:pt x="26" y="0"/>
                      <a:pt x="26" y="0"/>
                      <a:pt x="26" y="0"/>
                    </a:cubicBezTo>
                    <a:cubicBezTo>
                      <a:pt x="26" y="0"/>
                      <a:pt x="26" y="0"/>
                      <a:pt x="26" y="0"/>
                    </a:cubicBezTo>
                    <a:cubicBezTo>
                      <a:pt x="24" y="0"/>
                      <a:pt x="21" y="3"/>
                      <a:pt x="21" y="4"/>
                    </a:cubicBezTo>
                    <a:cubicBezTo>
                      <a:pt x="21" y="4"/>
                      <a:pt x="21" y="4"/>
                      <a:pt x="21" y="4"/>
                    </a:cubicBezTo>
                    <a:cubicBezTo>
                      <a:pt x="21" y="4"/>
                      <a:pt x="21" y="4"/>
                      <a:pt x="21" y="4"/>
                    </a:cubicBezTo>
                    <a:cubicBezTo>
                      <a:pt x="19" y="4"/>
                      <a:pt x="15" y="2"/>
                      <a:pt x="13" y="1"/>
                    </a:cubicBezTo>
                    <a:cubicBezTo>
                      <a:pt x="12" y="1"/>
                      <a:pt x="10" y="0"/>
                      <a:pt x="7" y="0"/>
                    </a:cubicBezTo>
                    <a:cubicBezTo>
                      <a:pt x="6" y="0"/>
                      <a:pt x="4" y="0"/>
                      <a:pt x="4" y="0"/>
                    </a:cubicBezTo>
                    <a:cubicBezTo>
                      <a:pt x="4" y="0"/>
                      <a:pt x="3" y="0"/>
                      <a:pt x="3"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4" name="Freeform 106"/>
              <p:cNvSpPr>
                <a:spLocks/>
              </p:cNvSpPr>
              <p:nvPr/>
            </p:nvSpPr>
            <p:spPr bwMode="auto">
              <a:xfrm>
                <a:off x="6797675" y="4283075"/>
                <a:ext cx="312738" cy="142875"/>
              </a:xfrm>
              <a:custGeom>
                <a:avLst/>
                <a:gdLst>
                  <a:gd name="T0" fmla="*/ 73 w 83"/>
                  <a:gd name="T1" fmla="*/ 0 h 38"/>
                  <a:gd name="T2" fmla="*/ 64 w 83"/>
                  <a:gd name="T3" fmla="*/ 2 h 38"/>
                  <a:gd name="T4" fmla="*/ 63 w 83"/>
                  <a:gd name="T5" fmla="*/ 2 h 38"/>
                  <a:gd name="T6" fmla="*/ 51 w 83"/>
                  <a:gd name="T7" fmla="*/ 1 h 38"/>
                  <a:gd name="T8" fmla="*/ 39 w 83"/>
                  <a:gd name="T9" fmla="*/ 0 h 38"/>
                  <a:gd name="T10" fmla="*/ 39 w 83"/>
                  <a:gd name="T11" fmla="*/ 0 h 38"/>
                  <a:gd name="T12" fmla="*/ 26 w 83"/>
                  <a:gd name="T13" fmla="*/ 7 h 38"/>
                  <a:gd name="T14" fmla="*/ 18 w 83"/>
                  <a:gd name="T15" fmla="*/ 11 h 38"/>
                  <a:gd name="T16" fmla="*/ 11 w 83"/>
                  <a:gd name="T17" fmla="*/ 17 h 38"/>
                  <a:gd name="T18" fmla="*/ 4 w 83"/>
                  <a:gd name="T19" fmla="*/ 23 h 38"/>
                  <a:gd name="T20" fmla="*/ 3 w 83"/>
                  <a:gd name="T21" fmla="*/ 23 h 38"/>
                  <a:gd name="T22" fmla="*/ 3 w 83"/>
                  <a:gd name="T23" fmla="*/ 23 h 38"/>
                  <a:gd name="T24" fmla="*/ 3 w 83"/>
                  <a:gd name="T25" fmla="*/ 23 h 38"/>
                  <a:gd name="T26" fmla="*/ 3 w 83"/>
                  <a:gd name="T27" fmla="*/ 23 h 38"/>
                  <a:gd name="T28" fmla="*/ 1 w 83"/>
                  <a:gd name="T29" fmla="*/ 28 h 38"/>
                  <a:gd name="T30" fmla="*/ 6 w 83"/>
                  <a:gd name="T31" fmla="*/ 30 h 38"/>
                  <a:gd name="T32" fmla="*/ 8 w 83"/>
                  <a:gd name="T33" fmla="*/ 30 h 38"/>
                  <a:gd name="T34" fmla="*/ 8 w 83"/>
                  <a:gd name="T35" fmla="*/ 30 h 38"/>
                  <a:gd name="T36" fmla="*/ 9 w 83"/>
                  <a:gd name="T37" fmla="*/ 30 h 38"/>
                  <a:gd name="T38" fmla="*/ 13 w 83"/>
                  <a:gd name="T39" fmla="*/ 35 h 38"/>
                  <a:gd name="T40" fmla="*/ 23 w 83"/>
                  <a:gd name="T41" fmla="*/ 38 h 38"/>
                  <a:gd name="T42" fmla="*/ 29 w 83"/>
                  <a:gd name="T43" fmla="*/ 38 h 38"/>
                  <a:gd name="T44" fmla="*/ 21 w 83"/>
                  <a:gd name="T45" fmla="*/ 31 h 38"/>
                  <a:gd name="T46" fmla="*/ 21 w 83"/>
                  <a:gd name="T47" fmla="*/ 24 h 38"/>
                  <a:gd name="T48" fmla="*/ 30 w 83"/>
                  <a:gd name="T49" fmla="*/ 16 h 38"/>
                  <a:gd name="T50" fmla="*/ 50 w 83"/>
                  <a:gd name="T51" fmla="*/ 9 h 38"/>
                  <a:gd name="T52" fmla="*/ 63 w 83"/>
                  <a:gd name="T53" fmla="*/ 7 h 38"/>
                  <a:gd name="T54" fmla="*/ 73 w 83"/>
                  <a:gd name="T55" fmla="*/ 7 h 38"/>
                  <a:gd name="T56" fmla="*/ 73 w 83"/>
                  <a:gd name="T57" fmla="*/ 7 h 38"/>
                  <a:gd name="T58" fmla="*/ 83 w 83"/>
                  <a:gd name="T59" fmla="*/ 2 h 38"/>
                  <a:gd name="T60" fmla="*/ 81 w 83"/>
                  <a:gd name="T61" fmla="*/ 0 h 38"/>
                  <a:gd name="T62" fmla="*/ 73 w 83"/>
                  <a:gd name="T63" fmla="*/ 0 h 38"/>
                  <a:gd name="T64" fmla="*/ 73 w 83"/>
                  <a:gd name="T65"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 h="38">
                    <a:moveTo>
                      <a:pt x="73" y="0"/>
                    </a:moveTo>
                    <a:cubicBezTo>
                      <a:pt x="70" y="0"/>
                      <a:pt x="66" y="2"/>
                      <a:pt x="64" y="2"/>
                    </a:cubicBezTo>
                    <a:cubicBezTo>
                      <a:pt x="64" y="2"/>
                      <a:pt x="63" y="2"/>
                      <a:pt x="63" y="2"/>
                    </a:cubicBezTo>
                    <a:cubicBezTo>
                      <a:pt x="60" y="2"/>
                      <a:pt x="53" y="1"/>
                      <a:pt x="51" y="1"/>
                    </a:cubicBezTo>
                    <a:cubicBezTo>
                      <a:pt x="49" y="0"/>
                      <a:pt x="42" y="0"/>
                      <a:pt x="39" y="0"/>
                    </a:cubicBezTo>
                    <a:cubicBezTo>
                      <a:pt x="39" y="0"/>
                      <a:pt x="39" y="0"/>
                      <a:pt x="39" y="0"/>
                    </a:cubicBezTo>
                    <a:cubicBezTo>
                      <a:pt x="37" y="0"/>
                      <a:pt x="27" y="5"/>
                      <a:pt x="26" y="7"/>
                    </a:cubicBezTo>
                    <a:cubicBezTo>
                      <a:pt x="25" y="9"/>
                      <a:pt x="21" y="11"/>
                      <a:pt x="18" y="11"/>
                    </a:cubicBezTo>
                    <a:cubicBezTo>
                      <a:pt x="16" y="11"/>
                      <a:pt x="12" y="16"/>
                      <a:pt x="11" y="17"/>
                    </a:cubicBezTo>
                    <a:cubicBezTo>
                      <a:pt x="10" y="18"/>
                      <a:pt x="6" y="23"/>
                      <a:pt x="4" y="23"/>
                    </a:cubicBezTo>
                    <a:cubicBezTo>
                      <a:pt x="4" y="23"/>
                      <a:pt x="4" y="23"/>
                      <a:pt x="3" y="23"/>
                    </a:cubicBezTo>
                    <a:cubicBezTo>
                      <a:pt x="3" y="23"/>
                      <a:pt x="3" y="23"/>
                      <a:pt x="3" y="23"/>
                    </a:cubicBezTo>
                    <a:cubicBezTo>
                      <a:pt x="3" y="23"/>
                      <a:pt x="3" y="23"/>
                      <a:pt x="3" y="23"/>
                    </a:cubicBezTo>
                    <a:cubicBezTo>
                      <a:pt x="3" y="23"/>
                      <a:pt x="3" y="23"/>
                      <a:pt x="3" y="23"/>
                    </a:cubicBezTo>
                    <a:cubicBezTo>
                      <a:pt x="0" y="23"/>
                      <a:pt x="0" y="27"/>
                      <a:pt x="1" y="28"/>
                    </a:cubicBezTo>
                    <a:cubicBezTo>
                      <a:pt x="2" y="28"/>
                      <a:pt x="4" y="29"/>
                      <a:pt x="6" y="30"/>
                    </a:cubicBezTo>
                    <a:cubicBezTo>
                      <a:pt x="6" y="30"/>
                      <a:pt x="7" y="30"/>
                      <a:pt x="8" y="30"/>
                    </a:cubicBezTo>
                    <a:cubicBezTo>
                      <a:pt x="8" y="30"/>
                      <a:pt x="8" y="30"/>
                      <a:pt x="8" y="30"/>
                    </a:cubicBezTo>
                    <a:cubicBezTo>
                      <a:pt x="9" y="30"/>
                      <a:pt x="9" y="30"/>
                      <a:pt x="9" y="30"/>
                    </a:cubicBezTo>
                    <a:cubicBezTo>
                      <a:pt x="12" y="30"/>
                      <a:pt x="12" y="33"/>
                      <a:pt x="13" y="35"/>
                    </a:cubicBezTo>
                    <a:cubicBezTo>
                      <a:pt x="14" y="36"/>
                      <a:pt x="19" y="37"/>
                      <a:pt x="23" y="38"/>
                    </a:cubicBezTo>
                    <a:cubicBezTo>
                      <a:pt x="27" y="38"/>
                      <a:pt x="29" y="38"/>
                      <a:pt x="29" y="38"/>
                    </a:cubicBezTo>
                    <a:cubicBezTo>
                      <a:pt x="29" y="38"/>
                      <a:pt x="24" y="34"/>
                      <a:pt x="21" y="31"/>
                    </a:cubicBezTo>
                    <a:cubicBezTo>
                      <a:pt x="19" y="28"/>
                      <a:pt x="21" y="26"/>
                      <a:pt x="21" y="24"/>
                    </a:cubicBezTo>
                    <a:cubicBezTo>
                      <a:pt x="22" y="23"/>
                      <a:pt x="27" y="18"/>
                      <a:pt x="30" y="16"/>
                    </a:cubicBezTo>
                    <a:cubicBezTo>
                      <a:pt x="33" y="14"/>
                      <a:pt x="44" y="11"/>
                      <a:pt x="50" y="9"/>
                    </a:cubicBezTo>
                    <a:cubicBezTo>
                      <a:pt x="54" y="8"/>
                      <a:pt x="59" y="7"/>
                      <a:pt x="63" y="7"/>
                    </a:cubicBezTo>
                    <a:cubicBezTo>
                      <a:pt x="67" y="7"/>
                      <a:pt x="70" y="7"/>
                      <a:pt x="73" y="7"/>
                    </a:cubicBezTo>
                    <a:cubicBezTo>
                      <a:pt x="73" y="7"/>
                      <a:pt x="73" y="7"/>
                      <a:pt x="73" y="7"/>
                    </a:cubicBezTo>
                    <a:cubicBezTo>
                      <a:pt x="79" y="7"/>
                      <a:pt x="83" y="5"/>
                      <a:pt x="83" y="2"/>
                    </a:cubicBezTo>
                    <a:cubicBezTo>
                      <a:pt x="83" y="1"/>
                      <a:pt x="82" y="1"/>
                      <a:pt x="81" y="0"/>
                    </a:cubicBezTo>
                    <a:cubicBezTo>
                      <a:pt x="78" y="0"/>
                      <a:pt x="75" y="0"/>
                      <a:pt x="73" y="0"/>
                    </a:cubicBezTo>
                    <a:cubicBezTo>
                      <a:pt x="73" y="0"/>
                      <a:pt x="73" y="0"/>
                      <a:pt x="73"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5" name="Freeform 107"/>
              <p:cNvSpPr>
                <a:spLocks noEditPoints="1"/>
              </p:cNvSpPr>
              <p:nvPr/>
            </p:nvSpPr>
            <p:spPr bwMode="auto">
              <a:xfrm>
                <a:off x="5595938" y="4357688"/>
                <a:ext cx="3644900" cy="1751013"/>
              </a:xfrm>
              <a:custGeom>
                <a:avLst/>
                <a:gdLst>
                  <a:gd name="T0" fmla="*/ 106 w 970"/>
                  <a:gd name="T1" fmla="*/ 65 h 465"/>
                  <a:gd name="T2" fmla="*/ 160 w 970"/>
                  <a:gd name="T3" fmla="*/ 77 h 465"/>
                  <a:gd name="T4" fmla="*/ 192 w 970"/>
                  <a:gd name="T5" fmla="*/ 64 h 465"/>
                  <a:gd name="T6" fmla="*/ 184 w 970"/>
                  <a:gd name="T7" fmla="*/ 77 h 465"/>
                  <a:gd name="T8" fmla="*/ 142 w 970"/>
                  <a:gd name="T9" fmla="*/ 91 h 465"/>
                  <a:gd name="T10" fmla="*/ 99 w 970"/>
                  <a:gd name="T11" fmla="*/ 104 h 465"/>
                  <a:gd name="T12" fmla="*/ 75 w 970"/>
                  <a:gd name="T13" fmla="*/ 137 h 465"/>
                  <a:gd name="T14" fmla="*/ 50 w 970"/>
                  <a:gd name="T15" fmla="*/ 172 h 465"/>
                  <a:gd name="T16" fmla="*/ 100 w 970"/>
                  <a:gd name="T17" fmla="*/ 143 h 465"/>
                  <a:gd name="T18" fmla="*/ 156 w 970"/>
                  <a:gd name="T19" fmla="*/ 168 h 465"/>
                  <a:gd name="T20" fmla="*/ 157 w 970"/>
                  <a:gd name="T21" fmla="*/ 144 h 465"/>
                  <a:gd name="T22" fmla="*/ 193 w 970"/>
                  <a:gd name="T23" fmla="*/ 160 h 465"/>
                  <a:gd name="T24" fmla="*/ 239 w 970"/>
                  <a:gd name="T25" fmla="*/ 137 h 465"/>
                  <a:gd name="T26" fmla="*/ 260 w 970"/>
                  <a:gd name="T27" fmla="*/ 164 h 465"/>
                  <a:gd name="T28" fmla="*/ 208 w 970"/>
                  <a:gd name="T29" fmla="*/ 173 h 465"/>
                  <a:gd name="T30" fmla="*/ 245 w 970"/>
                  <a:gd name="T31" fmla="*/ 197 h 465"/>
                  <a:gd name="T32" fmla="*/ 186 w 970"/>
                  <a:gd name="T33" fmla="*/ 190 h 465"/>
                  <a:gd name="T34" fmla="*/ 103 w 970"/>
                  <a:gd name="T35" fmla="*/ 173 h 465"/>
                  <a:gd name="T36" fmla="*/ 56 w 970"/>
                  <a:gd name="T37" fmla="*/ 179 h 465"/>
                  <a:gd name="T38" fmla="*/ 50 w 970"/>
                  <a:gd name="T39" fmla="*/ 303 h 465"/>
                  <a:gd name="T40" fmla="*/ 126 w 970"/>
                  <a:gd name="T41" fmla="*/ 302 h 465"/>
                  <a:gd name="T42" fmla="*/ 171 w 970"/>
                  <a:gd name="T43" fmla="*/ 462 h 465"/>
                  <a:gd name="T44" fmla="*/ 247 w 970"/>
                  <a:gd name="T45" fmla="*/ 404 h 465"/>
                  <a:gd name="T46" fmla="*/ 306 w 970"/>
                  <a:gd name="T47" fmla="*/ 289 h 465"/>
                  <a:gd name="T48" fmla="*/ 241 w 970"/>
                  <a:gd name="T49" fmla="*/ 220 h 465"/>
                  <a:gd name="T50" fmla="*/ 310 w 970"/>
                  <a:gd name="T51" fmla="*/ 278 h 465"/>
                  <a:gd name="T52" fmla="*/ 335 w 970"/>
                  <a:gd name="T53" fmla="*/ 243 h 465"/>
                  <a:gd name="T54" fmla="*/ 339 w 970"/>
                  <a:gd name="T55" fmla="*/ 234 h 465"/>
                  <a:gd name="T56" fmla="*/ 408 w 970"/>
                  <a:gd name="T57" fmla="*/ 263 h 465"/>
                  <a:gd name="T58" fmla="*/ 455 w 970"/>
                  <a:gd name="T59" fmla="*/ 325 h 465"/>
                  <a:gd name="T60" fmla="*/ 515 w 970"/>
                  <a:gd name="T61" fmla="*/ 297 h 465"/>
                  <a:gd name="T62" fmla="*/ 542 w 970"/>
                  <a:gd name="T63" fmla="*/ 356 h 465"/>
                  <a:gd name="T64" fmla="*/ 553 w 970"/>
                  <a:gd name="T65" fmla="*/ 339 h 465"/>
                  <a:gd name="T66" fmla="*/ 591 w 970"/>
                  <a:gd name="T67" fmla="*/ 363 h 465"/>
                  <a:gd name="T68" fmla="*/ 602 w 970"/>
                  <a:gd name="T69" fmla="*/ 329 h 465"/>
                  <a:gd name="T70" fmla="*/ 646 w 970"/>
                  <a:gd name="T71" fmla="*/ 297 h 465"/>
                  <a:gd name="T72" fmla="*/ 642 w 970"/>
                  <a:gd name="T73" fmla="*/ 271 h 465"/>
                  <a:gd name="T74" fmla="*/ 688 w 970"/>
                  <a:gd name="T75" fmla="*/ 311 h 465"/>
                  <a:gd name="T76" fmla="*/ 708 w 970"/>
                  <a:gd name="T77" fmla="*/ 284 h 465"/>
                  <a:gd name="T78" fmla="*/ 720 w 970"/>
                  <a:gd name="T79" fmla="*/ 231 h 465"/>
                  <a:gd name="T80" fmla="*/ 810 w 970"/>
                  <a:gd name="T81" fmla="*/ 238 h 465"/>
                  <a:gd name="T82" fmla="*/ 848 w 970"/>
                  <a:gd name="T83" fmla="*/ 246 h 465"/>
                  <a:gd name="T84" fmla="*/ 814 w 970"/>
                  <a:gd name="T85" fmla="*/ 290 h 465"/>
                  <a:gd name="T86" fmla="*/ 848 w 970"/>
                  <a:gd name="T87" fmla="*/ 263 h 465"/>
                  <a:gd name="T88" fmla="*/ 899 w 970"/>
                  <a:gd name="T89" fmla="*/ 277 h 465"/>
                  <a:gd name="T90" fmla="*/ 933 w 970"/>
                  <a:gd name="T91" fmla="*/ 272 h 465"/>
                  <a:gd name="T92" fmla="*/ 953 w 970"/>
                  <a:gd name="T93" fmla="*/ 272 h 465"/>
                  <a:gd name="T94" fmla="*/ 857 w 970"/>
                  <a:gd name="T95" fmla="*/ 200 h 465"/>
                  <a:gd name="T96" fmla="*/ 731 w 970"/>
                  <a:gd name="T97" fmla="*/ 127 h 465"/>
                  <a:gd name="T98" fmla="*/ 676 w 970"/>
                  <a:gd name="T99" fmla="*/ 87 h 465"/>
                  <a:gd name="T100" fmla="*/ 604 w 970"/>
                  <a:gd name="T101" fmla="*/ 57 h 465"/>
                  <a:gd name="T102" fmla="*/ 581 w 970"/>
                  <a:gd name="T103" fmla="*/ 29 h 465"/>
                  <a:gd name="T104" fmla="*/ 538 w 970"/>
                  <a:gd name="T105" fmla="*/ 21 h 465"/>
                  <a:gd name="T106" fmla="*/ 462 w 970"/>
                  <a:gd name="T107" fmla="*/ 28 h 465"/>
                  <a:gd name="T108" fmla="*/ 428 w 970"/>
                  <a:gd name="T109" fmla="*/ 43 h 465"/>
                  <a:gd name="T110" fmla="*/ 397 w 970"/>
                  <a:gd name="T111" fmla="*/ 33 h 465"/>
                  <a:gd name="T112" fmla="*/ 348 w 970"/>
                  <a:gd name="T113" fmla="*/ 30 h 465"/>
                  <a:gd name="T114" fmla="*/ 289 w 970"/>
                  <a:gd name="T115" fmla="*/ 22 h 465"/>
                  <a:gd name="T116" fmla="*/ 252 w 970"/>
                  <a:gd name="T117" fmla="*/ 45 h 465"/>
                  <a:gd name="T118" fmla="*/ 226 w 970"/>
                  <a:gd name="T119" fmla="*/ 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0" h="465">
                    <a:moveTo>
                      <a:pt x="673" y="306"/>
                    </a:moveTo>
                    <a:cubicBezTo>
                      <a:pt x="673" y="306"/>
                      <a:pt x="673" y="306"/>
                      <a:pt x="673" y="306"/>
                    </a:cubicBezTo>
                    <a:cubicBezTo>
                      <a:pt x="673" y="306"/>
                      <a:pt x="673" y="306"/>
                      <a:pt x="673" y="306"/>
                    </a:cubicBezTo>
                    <a:cubicBezTo>
                      <a:pt x="673" y="306"/>
                      <a:pt x="673" y="306"/>
                      <a:pt x="673" y="306"/>
                    </a:cubicBezTo>
                    <a:moveTo>
                      <a:pt x="195" y="0"/>
                    </a:moveTo>
                    <a:cubicBezTo>
                      <a:pt x="195" y="0"/>
                      <a:pt x="194" y="0"/>
                      <a:pt x="194" y="0"/>
                    </a:cubicBezTo>
                    <a:cubicBezTo>
                      <a:pt x="191" y="0"/>
                      <a:pt x="185" y="3"/>
                      <a:pt x="185" y="3"/>
                    </a:cubicBezTo>
                    <a:cubicBezTo>
                      <a:pt x="181" y="4"/>
                      <a:pt x="171" y="8"/>
                      <a:pt x="167" y="9"/>
                    </a:cubicBezTo>
                    <a:cubicBezTo>
                      <a:pt x="162" y="9"/>
                      <a:pt x="158" y="12"/>
                      <a:pt x="157" y="14"/>
                    </a:cubicBezTo>
                    <a:cubicBezTo>
                      <a:pt x="156" y="17"/>
                      <a:pt x="144" y="24"/>
                      <a:pt x="141" y="27"/>
                    </a:cubicBezTo>
                    <a:cubicBezTo>
                      <a:pt x="139" y="30"/>
                      <a:pt x="139" y="33"/>
                      <a:pt x="134" y="36"/>
                    </a:cubicBezTo>
                    <a:cubicBezTo>
                      <a:pt x="128" y="39"/>
                      <a:pt x="117" y="46"/>
                      <a:pt x="114" y="47"/>
                    </a:cubicBezTo>
                    <a:cubicBezTo>
                      <a:pt x="112" y="49"/>
                      <a:pt x="110" y="49"/>
                      <a:pt x="107" y="50"/>
                    </a:cubicBezTo>
                    <a:cubicBezTo>
                      <a:pt x="105" y="51"/>
                      <a:pt x="104" y="54"/>
                      <a:pt x="105" y="56"/>
                    </a:cubicBezTo>
                    <a:cubicBezTo>
                      <a:pt x="105" y="59"/>
                      <a:pt x="106" y="63"/>
                      <a:pt x="106" y="65"/>
                    </a:cubicBezTo>
                    <a:cubicBezTo>
                      <a:pt x="107" y="68"/>
                      <a:pt x="108" y="72"/>
                      <a:pt x="111" y="72"/>
                    </a:cubicBezTo>
                    <a:cubicBezTo>
                      <a:pt x="112" y="72"/>
                      <a:pt x="113" y="72"/>
                      <a:pt x="113" y="72"/>
                    </a:cubicBezTo>
                    <a:cubicBezTo>
                      <a:pt x="117" y="72"/>
                      <a:pt x="120" y="72"/>
                      <a:pt x="122" y="71"/>
                    </a:cubicBezTo>
                    <a:cubicBezTo>
                      <a:pt x="124" y="70"/>
                      <a:pt x="131" y="65"/>
                      <a:pt x="131" y="65"/>
                    </a:cubicBezTo>
                    <a:cubicBezTo>
                      <a:pt x="131" y="65"/>
                      <a:pt x="131" y="65"/>
                      <a:pt x="131" y="65"/>
                    </a:cubicBezTo>
                    <a:cubicBezTo>
                      <a:pt x="131" y="65"/>
                      <a:pt x="135" y="69"/>
                      <a:pt x="135" y="71"/>
                    </a:cubicBezTo>
                    <a:cubicBezTo>
                      <a:pt x="135" y="73"/>
                      <a:pt x="135" y="75"/>
                      <a:pt x="136" y="76"/>
                    </a:cubicBezTo>
                    <a:cubicBezTo>
                      <a:pt x="138" y="77"/>
                      <a:pt x="143" y="83"/>
                      <a:pt x="143" y="84"/>
                    </a:cubicBezTo>
                    <a:cubicBezTo>
                      <a:pt x="143" y="85"/>
                      <a:pt x="146" y="87"/>
                      <a:pt x="148" y="87"/>
                    </a:cubicBezTo>
                    <a:cubicBezTo>
                      <a:pt x="148" y="87"/>
                      <a:pt x="148" y="87"/>
                      <a:pt x="148" y="87"/>
                    </a:cubicBezTo>
                    <a:cubicBezTo>
                      <a:pt x="149" y="87"/>
                      <a:pt x="149" y="87"/>
                      <a:pt x="150" y="86"/>
                    </a:cubicBezTo>
                    <a:cubicBezTo>
                      <a:pt x="151" y="84"/>
                      <a:pt x="153" y="82"/>
                      <a:pt x="155" y="82"/>
                    </a:cubicBezTo>
                    <a:cubicBezTo>
                      <a:pt x="155" y="82"/>
                      <a:pt x="155" y="82"/>
                      <a:pt x="156" y="82"/>
                    </a:cubicBezTo>
                    <a:cubicBezTo>
                      <a:pt x="156" y="82"/>
                      <a:pt x="156" y="82"/>
                      <a:pt x="156" y="82"/>
                    </a:cubicBezTo>
                    <a:cubicBezTo>
                      <a:pt x="158" y="82"/>
                      <a:pt x="160" y="80"/>
                      <a:pt x="160" y="77"/>
                    </a:cubicBezTo>
                    <a:cubicBezTo>
                      <a:pt x="159" y="75"/>
                      <a:pt x="158" y="71"/>
                      <a:pt x="160" y="71"/>
                    </a:cubicBezTo>
                    <a:cubicBezTo>
                      <a:pt x="162" y="70"/>
                      <a:pt x="170" y="66"/>
                      <a:pt x="169" y="64"/>
                    </a:cubicBezTo>
                    <a:cubicBezTo>
                      <a:pt x="168" y="62"/>
                      <a:pt x="161" y="58"/>
                      <a:pt x="161" y="56"/>
                    </a:cubicBezTo>
                    <a:cubicBezTo>
                      <a:pt x="161" y="55"/>
                      <a:pt x="163" y="49"/>
                      <a:pt x="167" y="47"/>
                    </a:cubicBezTo>
                    <a:cubicBezTo>
                      <a:pt x="170" y="46"/>
                      <a:pt x="179" y="43"/>
                      <a:pt x="180" y="41"/>
                    </a:cubicBezTo>
                    <a:cubicBezTo>
                      <a:pt x="180" y="39"/>
                      <a:pt x="180" y="35"/>
                      <a:pt x="182" y="35"/>
                    </a:cubicBezTo>
                    <a:cubicBezTo>
                      <a:pt x="184" y="34"/>
                      <a:pt x="191" y="30"/>
                      <a:pt x="193" y="30"/>
                    </a:cubicBezTo>
                    <a:cubicBezTo>
                      <a:pt x="193" y="30"/>
                      <a:pt x="193" y="30"/>
                      <a:pt x="194" y="30"/>
                    </a:cubicBezTo>
                    <a:cubicBezTo>
                      <a:pt x="194" y="30"/>
                      <a:pt x="194" y="30"/>
                      <a:pt x="194" y="30"/>
                    </a:cubicBezTo>
                    <a:cubicBezTo>
                      <a:pt x="196" y="31"/>
                      <a:pt x="199" y="34"/>
                      <a:pt x="198" y="36"/>
                    </a:cubicBezTo>
                    <a:cubicBezTo>
                      <a:pt x="196" y="38"/>
                      <a:pt x="187" y="43"/>
                      <a:pt x="186" y="44"/>
                    </a:cubicBezTo>
                    <a:cubicBezTo>
                      <a:pt x="185" y="45"/>
                      <a:pt x="180" y="48"/>
                      <a:pt x="180" y="50"/>
                    </a:cubicBezTo>
                    <a:cubicBezTo>
                      <a:pt x="181" y="51"/>
                      <a:pt x="180" y="60"/>
                      <a:pt x="182" y="61"/>
                    </a:cubicBezTo>
                    <a:cubicBezTo>
                      <a:pt x="183" y="61"/>
                      <a:pt x="188" y="64"/>
                      <a:pt x="191" y="64"/>
                    </a:cubicBezTo>
                    <a:cubicBezTo>
                      <a:pt x="192" y="64"/>
                      <a:pt x="192" y="64"/>
                      <a:pt x="192" y="64"/>
                    </a:cubicBezTo>
                    <a:cubicBezTo>
                      <a:pt x="195" y="64"/>
                      <a:pt x="207" y="63"/>
                      <a:pt x="211" y="63"/>
                    </a:cubicBezTo>
                    <a:cubicBezTo>
                      <a:pt x="212" y="63"/>
                      <a:pt x="212" y="63"/>
                      <a:pt x="213" y="63"/>
                    </a:cubicBezTo>
                    <a:cubicBezTo>
                      <a:pt x="213" y="63"/>
                      <a:pt x="213" y="63"/>
                      <a:pt x="213" y="63"/>
                    </a:cubicBezTo>
                    <a:cubicBezTo>
                      <a:pt x="214" y="63"/>
                      <a:pt x="214" y="63"/>
                      <a:pt x="214" y="63"/>
                    </a:cubicBezTo>
                    <a:cubicBezTo>
                      <a:pt x="216" y="64"/>
                      <a:pt x="219" y="66"/>
                      <a:pt x="218" y="67"/>
                    </a:cubicBezTo>
                    <a:cubicBezTo>
                      <a:pt x="217" y="68"/>
                      <a:pt x="211" y="68"/>
                      <a:pt x="207" y="69"/>
                    </a:cubicBezTo>
                    <a:cubicBezTo>
                      <a:pt x="205" y="69"/>
                      <a:pt x="204" y="69"/>
                      <a:pt x="203" y="69"/>
                    </a:cubicBezTo>
                    <a:cubicBezTo>
                      <a:pt x="203" y="69"/>
                      <a:pt x="203" y="69"/>
                      <a:pt x="203" y="69"/>
                    </a:cubicBezTo>
                    <a:cubicBezTo>
                      <a:pt x="201" y="69"/>
                      <a:pt x="198" y="68"/>
                      <a:pt x="196" y="68"/>
                    </a:cubicBezTo>
                    <a:cubicBezTo>
                      <a:pt x="193" y="68"/>
                      <a:pt x="191" y="69"/>
                      <a:pt x="191" y="69"/>
                    </a:cubicBezTo>
                    <a:cubicBezTo>
                      <a:pt x="191" y="71"/>
                      <a:pt x="195" y="74"/>
                      <a:pt x="195" y="76"/>
                    </a:cubicBezTo>
                    <a:cubicBezTo>
                      <a:pt x="195" y="77"/>
                      <a:pt x="194" y="80"/>
                      <a:pt x="192" y="80"/>
                    </a:cubicBezTo>
                    <a:cubicBezTo>
                      <a:pt x="192" y="80"/>
                      <a:pt x="192" y="80"/>
                      <a:pt x="192" y="80"/>
                    </a:cubicBezTo>
                    <a:cubicBezTo>
                      <a:pt x="191" y="80"/>
                      <a:pt x="191" y="80"/>
                      <a:pt x="191" y="80"/>
                    </a:cubicBezTo>
                    <a:cubicBezTo>
                      <a:pt x="189" y="79"/>
                      <a:pt x="186" y="77"/>
                      <a:pt x="184" y="77"/>
                    </a:cubicBezTo>
                    <a:cubicBezTo>
                      <a:pt x="184" y="77"/>
                      <a:pt x="184" y="77"/>
                      <a:pt x="184" y="77"/>
                    </a:cubicBezTo>
                    <a:cubicBezTo>
                      <a:pt x="183" y="77"/>
                      <a:pt x="182" y="77"/>
                      <a:pt x="182" y="78"/>
                    </a:cubicBezTo>
                    <a:cubicBezTo>
                      <a:pt x="180" y="80"/>
                      <a:pt x="180" y="87"/>
                      <a:pt x="178" y="88"/>
                    </a:cubicBezTo>
                    <a:cubicBezTo>
                      <a:pt x="176" y="89"/>
                      <a:pt x="173" y="92"/>
                      <a:pt x="171" y="92"/>
                    </a:cubicBezTo>
                    <a:cubicBezTo>
                      <a:pt x="171" y="92"/>
                      <a:pt x="171" y="92"/>
                      <a:pt x="171" y="92"/>
                    </a:cubicBezTo>
                    <a:cubicBezTo>
                      <a:pt x="170" y="91"/>
                      <a:pt x="170" y="91"/>
                      <a:pt x="170" y="91"/>
                    </a:cubicBezTo>
                    <a:cubicBezTo>
                      <a:pt x="169" y="91"/>
                      <a:pt x="167" y="91"/>
                      <a:pt x="165" y="90"/>
                    </a:cubicBezTo>
                    <a:cubicBezTo>
                      <a:pt x="165" y="90"/>
                      <a:pt x="164" y="90"/>
                      <a:pt x="164" y="90"/>
                    </a:cubicBezTo>
                    <a:cubicBezTo>
                      <a:pt x="162" y="90"/>
                      <a:pt x="159" y="91"/>
                      <a:pt x="157" y="92"/>
                    </a:cubicBezTo>
                    <a:cubicBezTo>
                      <a:pt x="154" y="93"/>
                      <a:pt x="152" y="94"/>
                      <a:pt x="150" y="94"/>
                    </a:cubicBezTo>
                    <a:cubicBezTo>
                      <a:pt x="150" y="94"/>
                      <a:pt x="150" y="94"/>
                      <a:pt x="150" y="94"/>
                    </a:cubicBezTo>
                    <a:cubicBezTo>
                      <a:pt x="150" y="94"/>
                      <a:pt x="149" y="94"/>
                      <a:pt x="148" y="94"/>
                    </a:cubicBezTo>
                    <a:cubicBezTo>
                      <a:pt x="147" y="92"/>
                      <a:pt x="147" y="91"/>
                      <a:pt x="144" y="91"/>
                    </a:cubicBezTo>
                    <a:cubicBezTo>
                      <a:pt x="144" y="91"/>
                      <a:pt x="144" y="91"/>
                      <a:pt x="144" y="91"/>
                    </a:cubicBezTo>
                    <a:cubicBezTo>
                      <a:pt x="144" y="91"/>
                      <a:pt x="143" y="91"/>
                      <a:pt x="142" y="91"/>
                    </a:cubicBezTo>
                    <a:cubicBezTo>
                      <a:pt x="140" y="92"/>
                      <a:pt x="137" y="92"/>
                      <a:pt x="134" y="92"/>
                    </a:cubicBezTo>
                    <a:cubicBezTo>
                      <a:pt x="134" y="92"/>
                      <a:pt x="134" y="92"/>
                      <a:pt x="134" y="92"/>
                    </a:cubicBezTo>
                    <a:cubicBezTo>
                      <a:pt x="133" y="92"/>
                      <a:pt x="132" y="92"/>
                      <a:pt x="132" y="91"/>
                    </a:cubicBezTo>
                    <a:cubicBezTo>
                      <a:pt x="133" y="89"/>
                      <a:pt x="141" y="87"/>
                      <a:pt x="139" y="85"/>
                    </a:cubicBezTo>
                    <a:cubicBezTo>
                      <a:pt x="137" y="84"/>
                      <a:pt x="134" y="84"/>
                      <a:pt x="132" y="83"/>
                    </a:cubicBezTo>
                    <a:cubicBezTo>
                      <a:pt x="131" y="82"/>
                      <a:pt x="132" y="74"/>
                      <a:pt x="129" y="74"/>
                    </a:cubicBezTo>
                    <a:cubicBezTo>
                      <a:pt x="129" y="75"/>
                      <a:pt x="129" y="75"/>
                      <a:pt x="129" y="75"/>
                    </a:cubicBezTo>
                    <a:cubicBezTo>
                      <a:pt x="126" y="76"/>
                      <a:pt x="116" y="79"/>
                      <a:pt x="117" y="81"/>
                    </a:cubicBezTo>
                    <a:cubicBezTo>
                      <a:pt x="118" y="84"/>
                      <a:pt x="120" y="89"/>
                      <a:pt x="121" y="91"/>
                    </a:cubicBezTo>
                    <a:cubicBezTo>
                      <a:pt x="122" y="93"/>
                      <a:pt x="121" y="95"/>
                      <a:pt x="118" y="95"/>
                    </a:cubicBezTo>
                    <a:cubicBezTo>
                      <a:pt x="118" y="95"/>
                      <a:pt x="117" y="95"/>
                      <a:pt x="117" y="95"/>
                    </a:cubicBezTo>
                    <a:cubicBezTo>
                      <a:pt x="116" y="95"/>
                      <a:pt x="116" y="95"/>
                      <a:pt x="115" y="95"/>
                    </a:cubicBezTo>
                    <a:cubicBezTo>
                      <a:pt x="114" y="95"/>
                      <a:pt x="114" y="95"/>
                      <a:pt x="113" y="95"/>
                    </a:cubicBezTo>
                    <a:cubicBezTo>
                      <a:pt x="111" y="95"/>
                      <a:pt x="110" y="95"/>
                      <a:pt x="108" y="96"/>
                    </a:cubicBezTo>
                    <a:cubicBezTo>
                      <a:pt x="105" y="99"/>
                      <a:pt x="100" y="102"/>
                      <a:pt x="99" y="104"/>
                    </a:cubicBezTo>
                    <a:cubicBezTo>
                      <a:pt x="99" y="106"/>
                      <a:pt x="93" y="107"/>
                      <a:pt x="91" y="109"/>
                    </a:cubicBezTo>
                    <a:cubicBezTo>
                      <a:pt x="90" y="110"/>
                      <a:pt x="89" y="112"/>
                      <a:pt x="87" y="113"/>
                    </a:cubicBezTo>
                    <a:cubicBezTo>
                      <a:pt x="85" y="114"/>
                      <a:pt x="81" y="117"/>
                      <a:pt x="79" y="117"/>
                    </a:cubicBezTo>
                    <a:cubicBezTo>
                      <a:pt x="79" y="117"/>
                      <a:pt x="79" y="117"/>
                      <a:pt x="79" y="117"/>
                    </a:cubicBezTo>
                    <a:cubicBezTo>
                      <a:pt x="78" y="117"/>
                      <a:pt x="74" y="115"/>
                      <a:pt x="72" y="115"/>
                    </a:cubicBezTo>
                    <a:cubicBezTo>
                      <a:pt x="72" y="115"/>
                      <a:pt x="72" y="115"/>
                      <a:pt x="72" y="115"/>
                    </a:cubicBezTo>
                    <a:cubicBezTo>
                      <a:pt x="72" y="115"/>
                      <a:pt x="71" y="116"/>
                      <a:pt x="71" y="116"/>
                    </a:cubicBezTo>
                    <a:cubicBezTo>
                      <a:pt x="71" y="117"/>
                      <a:pt x="71" y="120"/>
                      <a:pt x="69" y="120"/>
                    </a:cubicBezTo>
                    <a:cubicBezTo>
                      <a:pt x="68" y="120"/>
                      <a:pt x="68" y="120"/>
                      <a:pt x="68" y="120"/>
                    </a:cubicBezTo>
                    <a:cubicBezTo>
                      <a:pt x="68" y="120"/>
                      <a:pt x="67" y="120"/>
                      <a:pt x="66" y="120"/>
                    </a:cubicBezTo>
                    <a:cubicBezTo>
                      <a:pt x="66" y="120"/>
                      <a:pt x="66" y="120"/>
                      <a:pt x="65" y="120"/>
                    </a:cubicBezTo>
                    <a:cubicBezTo>
                      <a:pt x="62" y="120"/>
                      <a:pt x="59" y="121"/>
                      <a:pt x="59" y="121"/>
                    </a:cubicBezTo>
                    <a:cubicBezTo>
                      <a:pt x="59" y="122"/>
                      <a:pt x="62" y="125"/>
                      <a:pt x="64" y="125"/>
                    </a:cubicBezTo>
                    <a:cubicBezTo>
                      <a:pt x="67" y="126"/>
                      <a:pt x="72" y="128"/>
                      <a:pt x="73" y="130"/>
                    </a:cubicBezTo>
                    <a:cubicBezTo>
                      <a:pt x="74" y="132"/>
                      <a:pt x="74" y="136"/>
                      <a:pt x="75" y="137"/>
                    </a:cubicBezTo>
                    <a:cubicBezTo>
                      <a:pt x="76" y="138"/>
                      <a:pt x="75" y="143"/>
                      <a:pt x="73" y="144"/>
                    </a:cubicBezTo>
                    <a:cubicBezTo>
                      <a:pt x="73" y="144"/>
                      <a:pt x="72" y="144"/>
                      <a:pt x="70" y="144"/>
                    </a:cubicBezTo>
                    <a:cubicBezTo>
                      <a:pt x="69" y="144"/>
                      <a:pt x="67" y="144"/>
                      <a:pt x="65" y="144"/>
                    </a:cubicBezTo>
                    <a:cubicBezTo>
                      <a:pt x="61" y="144"/>
                      <a:pt x="55" y="144"/>
                      <a:pt x="54" y="144"/>
                    </a:cubicBezTo>
                    <a:cubicBezTo>
                      <a:pt x="52" y="144"/>
                      <a:pt x="49" y="143"/>
                      <a:pt x="46" y="143"/>
                    </a:cubicBezTo>
                    <a:cubicBezTo>
                      <a:pt x="46" y="143"/>
                      <a:pt x="46" y="143"/>
                      <a:pt x="46" y="143"/>
                    </a:cubicBezTo>
                    <a:cubicBezTo>
                      <a:pt x="45" y="143"/>
                      <a:pt x="44" y="143"/>
                      <a:pt x="43" y="144"/>
                    </a:cubicBezTo>
                    <a:cubicBezTo>
                      <a:pt x="41" y="146"/>
                      <a:pt x="36" y="147"/>
                      <a:pt x="37" y="149"/>
                    </a:cubicBezTo>
                    <a:cubicBezTo>
                      <a:pt x="38" y="150"/>
                      <a:pt x="40" y="152"/>
                      <a:pt x="40" y="153"/>
                    </a:cubicBezTo>
                    <a:cubicBezTo>
                      <a:pt x="39" y="155"/>
                      <a:pt x="41" y="159"/>
                      <a:pt x="38" y="161"/>
                    </a:cubicBezTo>
                    <a:cubicBezTo>
                      <a:pt x="35" y="164"/>
                      <a:pt x="38" y="167"/>
                      <a:pt x="39" y="167"/>
                    </a:cubicBezTo>
                    <a:cubicBezTo>
                      <a:pt x="40" y="168"/>
                      <a:pt x="39" y="173"/>
                      <a:pt x="41" y="173"/>
                    </a:cubicBezTo>
                    <a:cubicBezTo>
                      <a:pt x="41" y="173"/>
                      <a:pt x="41" y="173"/>
                      <a:pt x="41" y="173"/>
                    </a:cubicBezTo>
                    <a:cubicBezTo>
                      <a:pt x="44" y="173"/>
                      <a:pt x="50" y="172"/>
                      <a:pt x="50" y="172"/>
                    </a:cubicBezTo>
                    <a:cubicBezTo>
                      <a:pt x="50" y="172"/>
                      <a:pt x="50" y="172"/>
                      <a:pt x="50" y="172"/>
                    </a:cubicBezTo>
                    <a:cubicBezTo>
                      <a:pt x="50" y="172"/>
                      <a:pt x="52" y="176"/>
                      <a:pt x="54" y="176"/>
                    </a:cubicBezTo>
                    <a:cubicBezTo>
                      <a:pt x="54" y="176"/>
                      <a:pt x="54" y="176"/>
                      <a:pt x="54" y="176"/>
                    </a:cubicBezTo>
                    <a:cubicBezTo>
                      <a:pt x="54" y="176"/>
                      <a:pt x="54" y="176"/>
                      <a:pt x="54" y="176"/>
                    </a:cubicBezTo>
                    <a:cubicBezTo>
                      <a:pt x="56" y="175"/>
                      <a:pt x="59" y="172"/>
                      <a:pt x="62" y="172"/>
                    </a:cubicBezTo>
                    <a:cubicBezTo>
                      <a:pt x="63" y="172"/>
                      <a:pt x="64" y="172"/>
                      <a:pt x="66" y="172"/>
                    </a:cubicBezTo>
                    <a:cubicBezTo>
                      <a:pt x="69" y="172"/>
                      <a:pt x="72" y="172"/>
                      <a:pt x="73" y="171"/>
                    </a:cubicBezTo>
                    <a:cubicBezTo>
                      <a:pt x="75" y="170"/>
                      <a:pt x="80" y="165"/>
                      <a:pt x="80" y="165"/>
                    </a:cubicBezTo>
                    <a:cubicBezTo>
                      <a:pt x="80" y="165"/>
                      <a:pt x="82" y="165"/>
                      <a:pt x="83" y="163"/>
                    </a:cubicBezTo>
                    <a:cubicBezTo>
                      <a:pt x="83" y="162"/>
                      <a:pt x="80" y="159"/>
                      <a:pt x="83" y="157"/>
                    </a:cubicBezTo>
                    <a:cubicBezTo>
                      <a:pt x="85" y="156"/>
                      <a:pt x="88" y="152"/>
                      <a:pt x="91" y="152"/>
                    </a:cubicBezTo>
                    <a:cubicBezTo>
                      <a:pt x="91" y="152"/>
                      <a:pt x="91" y="152"/>
                      <a:pt x="91" y="152"/>
                    </a:cubicBezTo>
                    <a:cubicBezTo>
                      <a:pt x="91" y="152"/>
                      <a:pt x="91" y="152"/>
                      <a:pt x="91" y="152"/>
                    </a:cubicBezTo>
                    <a:cubicBezTo>
                      <a:pt x="93" y="152"/>
                      <a:pt x="96" y="150"/>
                      <a:pt x="96" y="148"/>
                    </a:cubicBezTo>
                    <a:cubicBezTo>
                      <a:pt x="96" y="146"/>
                      <a:pt x="96" y="143"/>
                      <a:pt x="99" y="143"/>
                    </a:cubicBezTo>
                    <a:cubicBezTo>
                      <a:pt x="100" y="143"/>
                      <a:pt x="100" y="143"/>
                      <a:pt x="100" y="143"/>
                    </a:cubicBezTo>
                    <a:cubicBezTo>
                      <a:pt x="100" y="143"/>
                      <a:pt x="100" y="143"/>
                      <a:pt x="100" y="143"/>
                    </a:cubicBezTo>
                    <a:cubicBezTo>
                      <a:pt x="101" y="143"/>
                      <a:pt x="103" y="143"/>
                      <a:pt x="104" y="143"/>
                    </a:cubicBezTo>
                    <a:cubicBezTo>
                      <a:pt x="106" y="143"/>
                      <a:pt x="107" y="144"/>
                      <a:pt x="109" y="144"/>
                    </a:cubicBezTo>
                    <a:cubicBezTo>
                      <a:pt x="109" y="144"/>
                      <a:pt x="109" y="144"/>
                      <a:pt x="109" y="144"/>
                    </a:cubicBezTo>
                    <a:cubicBezTo>
                      <a:pt x="112" y="143"/>
                      <a:pt x="116" y="142"/>
                      <a:pt x="118" y="141"/>
                    </a:cubicBezTo>
                    <a:cubicBezTo>
                      <a:pt x="120" y="140"/>
                      <a:pt x="123" y="139"/>
                      <a:pt x="125" y="139"/>
                    </a:cubicBezTo>
                    <a:cubicBezTo>
                      <a:pt x="125" y="139"/>
                      <a:pt x="125" y="139"/>
                      <a:pt x="125" y="139"/>
                    </a:cubicBezTo>
                    <a:cubicBezTo>
                      <a:pt x="125" y="139"/>
                      <a:pt x="126" y="139"/>
                      <a:pt x="126" y="139"/>
                    </a:cubicBezTo>
                    <a:cubicBezTo>
                      <a:pt x="127" y="140"/>
                      <a:pt x="129" y="145"/>
                      <a:pt x="131" y="146"/>
                    </a:cubicBezTo>
                    <a:cubicBezTo>
                      <a:pt x="132" y="146"/>
                      <a:pt x="136" y="150"/>
                      <a:pt x="138" y="150"/>
                    </a:cubicBezTo>
                    <a:cubicBezTo>
                      <a:pt x="140" y="151"/>
                      <a:pt x="147" y="155"/>
                      <a:pt x="148" y="155"/>
                    </a:cubicBezTo>
                    <a:cubicBezTo>
                      <a:pt x="150" y="156"/>
                      <a:pt x="152" y="160"/>
                      <a:pt x="154" y="160"/>
                    </a:cubicBezTo>
                    <a:cubicBezTo>
                      <a:pt x="156" y="161"/>
                      <a:pt x="157" y="163"/>
                      <a:pt x="157" y="164"/>
                    </a:cubicBezTo>
                    <a:cubicBezTo>
                      <a:pt x="156" y="165"/>
                      <a:pt x="155" y="168"/>
                      <a:pt x="156" y="168"/>
                    </a:cubicBezTo>
                    <a:cubicBezTo>
                      <a:pt x="156" y="168"/>
                      <a:pt x="156" y="168"/>
                      <a:pt x="156" y="168"/>
                    </a:cubicBezTo>
                    <a:cubicBezTo>
                      <a:pt x="157" y="168"/>
                      <a:pt x="161" y="166"/>
                      <a:pt x="162" y="165"/>
                    </a:cubicBezTo>
                    <a:cubicBezTo>
                      <a:pt x="163" y="163"/>
                      <a:pt x="158" y="159"/>
                      <a:pt x="160" y="158"/>
                    </a:cubicBezTo>
                    <a:cubicBezTo>
                      <a:pt x="161" y="158"/>
                      <a:pt x="161" y="158"/>
                      <a:pt x="161" y="158"/>
                    </a:cubicBezTo>
                    <a:cubicBezTo>
                      <a:pt x="162" y="158"/>
                      <a:pt x="163" y="159"/>
                      <a:pt x="164" y="159"/>
                    </a:cubicBezTo>
                    <a:cubicBezTo>
                      <a:pt x="165" y="160"/>
                      <a:pt x="166" y="161"/>
                      <a:pt x="167" y="161"/>
                    </a:cubicBezTo>
                    <a:cubicBezTo>
                      <a:pt x="168" y="160"/>
                      <a:pt x="168" y="160"/>
                      <a:pt x="168" y="160"/>
                    </a:cubicBezTo>
                    <a:cubicBezTo>
                      <a:pt x="169" y="160"/>
                      <a:pt x="162" y="154"/>
                      <a:pt x="160" y="153"/>
                    </a:cubicBezTo>
                    <a:cubicBezTo>
                      <a:pt x="157" y="153"/>
                      <a:pt x="152" y="151"/>
                      <a:pt x="150" y="149"/>
                    </a:cubicBezTo>
                    <a:cubicBezTo>
                      <a:pt x="149" y="147"/>
                      <a:pt x="143" y="142"/>
                      <a:pt x="142" y="141"/>
                    </a:cubicBezTo>
                    <a:cubicBezTo>
                      <a:pt x="140" y="140"/>
                      <a:pt x="137" y="134"/>
                      <a:pt x="139" y="134"/>
                    </a:cubicBezTo>
                    <a:cubicBezTo>
                      <a:pt x="140" y="134"/>
                      <a:pt x="140" y="134"/>
                      <a:pt x="140" y="134"/>
                    </a:cubicBezTo>
                    <a:cubicBezTo>
                      <a:pt x="140" y="134"/>
                      <a:pt x="140" y="134"/>
                      <a:pt x="140" y="134"/>
                    </a:cubicBezTo>
                    <a:cubicBezTo>
                      <a:pt x="143" y="134"/>
                      <a:pt x="147" y="135"/>
                      <a:pt x="149" y="137"/>
                    </a:cubicBezTo>
                    <a:cubicBezTo>
                      <a:pt x="151" y="138"/>
                      <a:pt x="155" y="144"/>
                      <a:pt x="157" y="144"/>
                    </a:cubicBezTo>
                    <a:cubicBezTo>
                      <a:pt x="157" y="144"/>
                      <a:pt x="157" y="144"/>
                      <a:pt x="157" y="144"/>
                    </a:cubicBezTo>
                    <a:cubicBezTo>
                      <a:pt x="157" y="144"/>
                      <a:pt x="157" y="144"/>
                      <a:pt x="157" y="144"/>
                    </a:cubicBezTo>
                    <a:cubicBezTo>
                      <a:pt x="159" y="144"/>
                      <a:pt x="164" y="148"/>
                      <a:pt x="167" y="149"/>
                    </a:cubicBezTo>
                    <a:cubicBezTo>
                      <a:pt x="169" y="150"/>
                      <a:pt x="170" y="152"/>
                      <a:pt x="170" y="153"/>
                    </a:cubicBezTo>
                    <a:cubicBezTo>
                      <a:pt x="170" y="154"/>
                      <a:pt x="169" y="156"/>
                      <a:pt x="172" y="158"/>
                    </a:cubicBezTo>
                    <a:cubicBezTo>
                      <a:pt x="175" y="160"/>
                      <a:pt x="180" y="165"/>
                      <a:pt x="181" y="167"/>
                    </a:cubicBezTo>
                    <a:cubicBezTo>
                      <a:pt x="183" y="170"/>
                      <a:pt x="186" y="174"/>
                      <a:pt x="187" y="174"/>
                    </a:cubicBezTo>
                    <a:cubicBezTo>
                      <a:pt x="188" y="174"/>
                      <a:pt x="188" y="174"/>
                      <a:pt x="188" y="174"/>
                    </a:cubicBezTo>
                    <a:cubicBezTo>
                      <a:pt x="188" y="174"/>
                      <a:pt x="188" y="174"/>
                      <a:pt x="188" y="174"/>
                    </a:cubicBezTo>
                    <a:cubicBezTo>
                      <a:pt x="189" y="174"/>
                      <a:pt x="192" y="170"/>
                      <a:pt x="192" y="168"/>
                    </a:cubicBezTo>
                    <a:cubicBezTo>
                      <a:pt x="193" y="166"/>
                      <a:pt x="191" y="164"/>
                      <a:pt x="190" y="163"/>
                    </a:cubicBezTo>
                    <a:cubicBezTo>
                      <a:pt x="189" y="161"/>
                      <a:pt x="187" y="158"/>
                      <a:pt x="188" y="158"/>
                    </a:cubicBezTo>
                    <a:cubicBezTo>
                      <a:pt x="188" y="158"/>
                      <a:pt x="188" y="158"/>
                      <a:pt x="188" y="158"/>
                    </a:cubicBezTo>
                    <a:cubicBezTo>
                      <a:pt x="188" y="158"/>
                      <a:pt x="188" y="158"/>
                      <a:pt x="188" y="158"/>
                    </a:cubicBezTo>
                    <a:cubicBezTo>
                      <a:pt x="189" y="158"/>
                      <a:pt x="191" y="160"/>
                      <a:pt x="193" y="160"/>
                    </a:cubicBezTo>
                    <a:cubicBezTo>
                      <a:pt x="193" y="160"/>
                      <a:pt x="193" y="160"/>
                      <a:pt x="193" y="160"/>
                    </a:cubicBezTo>
                    <a:cubicBezTo>
                      <a:pt x="193" y="160"/>
                      <a:pt x="194" y="160"/>
                      <a:pt x="194" y="160"/>
                    </a:cubicBezTo>
                    <a:cubicBezTo>
                      <a:pt x="195" y="158"/>
                      <a:pt x="197" y="156"/>
                      <a:pt x="199" y="156"/>
                    </a:cubicBezTo>
                    <a:cubicBezTo>
                      <a:pt x="199" y="156"/>
                      <a:pt x="199" y="156"/>
                      <a:pt x="199" y="156"/>
                    </a:cubicBezTo>
                    <a:cubicBezTo>
                      <a:pt x="200" y="157"/>
                      <a:pt x="200" y="157"/>
                      <a:pt x="200" y="157"/>
                    </a:cubicBezTo>
                    <a:cubicBezTo>
                      <a:pt x="201" y="157"/>
                      <a:pt x="202" y="159"/>
                      <a:pt x="204" y="159"/>
                    </a:cubicBezTo>
                    <a:cubicBezTo>
                      <a:pt x="204" y="159"/>
                      <a:pt x="205" y="159"/>
                      <a:pt x="205" y="159"/>
                    </a:cubicBezTo>
                    <a:cubicBezTo>
                      <a:pt x="207" y="159"/>
                      <a:pt x="211" y="158"/>
                      <a:pt x="212" y="157"/>
                    </a:cubicBezTo>
                    <a:cubicBezTo>
                      <a:pt x="214" y="156"/>
                      <a:pt x="212" y="154"/>
                      <a:pt x="213" y="152"/>
                    </a:cubicBezTo>
                    <a:cubicBezTo>
                      <a:pt x="215" y="149"/>
                      <a:pt x="219" y="146"/>
                      <a:pt x="219" y="143"/>
                    </a:cubicBezTo>
                    <a:cubicBezTo>
                      <a:pt x="219" y="141"/>
                      <a:pt x="218" y="138"/>
                      <a:pt x="222" y="136"/>
                    </a:cubicBezTo>
                    <a:cubicBezTo>
                      <a:pt x="224" y="135"/>
                      <a:pt x="227" y="134"/>
                      <a:pt x="230" y="134"/>
                    </a:cubicBezTo>
                    <a:cubicBezTo>
                      <a:pt x="230" y="134"/>
                      <a:pt x="230" y="134"/>
                      <a:pt x="230" y="134"/>
                    </a:cubicBezTo>
                    <a:cubicBezTo>
                      <a:pt x="230" y="134"/>
                      <a:pt x="230" y="134"/>
                      <a:pt x="230" y="134"/>
                    </a:cubicBezTo>
                    <a:cubicBezTo>
                      <a:pt x="231" y="134"/>
                      <a:pt x="232" y="135"/>
                      <a:pt x="232" y="135"/>
                    </a:cubicBezTo>
                    <a:cubicBezTo>
                      <a:pt x="234" y="136"/>
                      <a:pt x="239" y="137"/>
                      <a:pt x="239" y="137"/>
                    </a:cubicBezTo>
                    <a:cubicBezTo>
                      <a:pt x="239" y="137"/>
                      <a:pt x="233" y="140"/>
                      <a:pt x="234" y="141"/>
                    </a:cubicBezTo>
                    <a:cubicBezTo>
                      <a:pt x="235" y="142"/>
                      <a:pt x="237" y="145"/>
                      <a:pt x="239" y="145"/>
                    </a:cubicBezTo>
                    <a:cubicBezTo>
                      <a:pt x="239" y="145"/>
                      <a:pt x="239" y="145"/>
                      <a:pt x="239" y="145"/>
                    </a:cubicBezTo>
                    <a:cubicBezTo>
                      <a:pt x="241" y="145"/>
                      <a:pt x="248" y="143"/>
                      <a:pt x="248" y="143"/>
                    </a:cubicBezTo>
                    <a:cubicBezTo>
                      <a:pt x="248" y="143"/>
                      <a:pt x="248" y="143"/>
                      <a:pt x="248" y="143"/>
                    </a:cubicBezTo>
                    <a:cubicBezTo>
                      <a:pt x="246" y="141"/>
                      <a:pt x="245" y="140"/>
                      <a:pt x="243" y="138"/>
                    </a:cubicBezTo>
                    <a:cubicBezTo>
                      <a:pt x="243" y="138"/>
                      <a:pt x="253" y="135"/>
                      <a:pt x="256" y="135"/>
                    </a:cubicBezTo>
                    <a:cubicBezTo>
                      <a:pt x="256" y="135"/>
                      <a:pt x="256" y="135"/>
                      <a:pt x="256" y="135"/>
                    </a:cubicBezTo>
                    <a:cubicBezTo>
                      <a:pt x="258" y="135"/>
                      <a:pt x="265" y="135"/>
                      <a:pt x="265" y="135"/>
                    </a:cubicBezTo>
                    <a:cubicBezTo>
                      <a:pt x="265" y="135"/>
                      <a:pt x="254" y="143"/>
                      <a:pt x="256" y="145"/>
                    </a:cubicBezTo>
                    <a:cubicBezTo>
                      <a:pt x="258" y="146"/>
                      <a:pt x="264" y="148"/>
                      <a:pt x="266" y="150"/>
                    </a:cubicBezTo>
                    <a:cubicBezTo>
                      <a:pt x="269" y="152"/>
                      <a:pt x="275" y="155"/>
                      <a:pt x="275" y="157"/>
                    </a:cubicBezTo>
                    <a:cubicBezTo>
                      <a:pt x="276" y="160"/>
                      <a:pt x="278" y="163"/>
                      <a:pt x="272" y="164"/>
                    </a:cubicBezTo>
                    <a:cubicBezTo>
                      <a:pt x="270" y="164"/>
                      <a:pt x="267" y="164"/>
                      <a:pt x="264" y="164"/>
                    </a:cubicBezTo>
                    <a:cubicBezTo>
                      <a:pt x="263" y="164"/>
                      <a:pt x="262" y="164"/>
                      <a:pt x="260" y="164"/>
                    </a:cubicBezTo>
                    <a:cubicBezTo>
                      <a:pt x="259" y="164"/>
                      <a:pt x="258" y="163"/>
                      <a:pt x="257" y="163"/>
                    </a:cubicBezTo>
                    <a:cubicBezTo>
                      <a:pt x="255" y="161"/>
                      <a:pt x="250" y="157"/>
                      <a:pt x="247" y="157"/>
                    </a:cubicBezTo>
                    <a:cubicBezTo>
                      <a:pt x="246" y="157"/>
                      <a:pt x="246" y="157"/>
                      <a:pt x="246" y="157"/>
                    </a:cubicBezTo>
                    <a:cubicBezTo>
                      <a:pt x="246" y="157"/>
                      <a:pt x="245" y="157"/>
                      <a:pt x="244" y="157"/>
                    </a:cubicBezTo>
                    <a:cubicBezTo>
                      <a:pt x="243" y="157"/>
                      <a:pt x="242" y="157"/>
                      <a:pt x="240" y="157"/>
                    </a:cubicBezTo>
                    <a:cubicBezTo>
                      <a:pt x="239" y="157"/>
                      <a:pt x="237" y="157"/>
                      <a:pt x="236" y="157"/>
                    </a:cubicBezTo>
                    <a:cubicBezTo>
                      <a:pt x="235" y="157"/>
                      <a:pt x="234" y="157"/>
                      <a:pt x="233" y="157"/>
                    </a:cubicBezTo>
                    <a:cubicBezTo>
                      <a:pt x="229" y="158"/>
                      <a:pt x="226" y="160"/>
                      <a:pt x="224" y="160"/>
                    </a:cubicBezTo>
                    <a:cubicBezTo>
                      <a:pt x="224" y="160"/>
                      <a:pt x="224" y="160"/>
                      <a:pt x="224" y="160"/>
                    </a:cubicBezTo>
                    <a:cubicBezTo>
                      <a:pt x="223" y="159"/>
                      <a:pt x="223" y="159"/>
                      <a:pt x="223" y="159"/>
                    </a:cubicBezTo>
                    <a:cubicBezTo>
                      <a:pt x="222" y="159"/>
                      <a:pt x="222" y="159"/>
                      <a:pt x="222" y="159"/>
                    </a:cubicBezTo>
                    <a:cubicBezTo>
                      <a:pt x="222" y="159"/>
                      <a:pt x="222" y="159"/>
                      <a:pt x="221" y="159"/>
                    </a:cubicBezTo>
                    <a:cubicBezTo>
                      <a:pt x="220" y="159"/>
                      <a:pt x="218" y="160"/>
                      <a:pt x="216" y="161"/>
                    </a:cubicBezTo>
                    <a:cubicBezTo>
                      <a:pt x="214" y="162"/>
                      <a:pt x="204" y="162"/>
                      <a:pt x="204" y="164"/>
                    </a:cubicBezTo>
                    <a:cubicBezTo>
                      <a:pt x="204" y="165"/>
                      <a:pt x="204" y="172"/>
                      <a:pt x="208" y="173"/>
                    </a:cubicBezTo>
                    <a:cubicBezTo>
                      <a:pt x="212" y="174"/>
                      <a:pt x="218" y="177"/>
                      <a:pt x="220" y="178"/>
                    </a:cubicBezTo>
                    <a:cubicBezTo>
                      <a:pt x="221" y="178"/>
                      <a:pt x="221" y="178"/>
                      <a:pt x="221" y="178"/>
                    </a:cubicBezTo>
                    <a:cubicBezTo>
                      <a:pt x="221" y="178"/>
                      <a:pt x="221" y="178"/>
                      <a:pt x="221" y="178"/>
                    </a:cubicBezTo>
                    <a:cubicBezTo>
                      <a:pt x="222" y="178"/>
                      <a:pt x="223" y="178"/>
                      <a:pt x="223" y="178"/>
                    </a:cubicBezTo>
                    <a:cubicBezTo>
                      <a:pt x="224" y="177"/>
                      <a:pt x="225" y="177"/>
                      <a:pt x="226" y="177"/>
                    </a:cubicBezTo>
                    <a:cubicBezTo>
                      <a:pt x="227" y="177"/>
                      <a:pt x="227" y="177"/>
                      <a:pt x="227" y="177"/>
                    </a:cubicBezTo>
                    <a:cubicBezTo>
                      <a:pt x="227" y="177"/>
                      <a:pt x="228" y="177"/>
                      <a:pt x="228" y="177"/>
                    </a:cubicBezTo>
                    <a:cubicBezTo>
                      <a:pt x="232" y="178"/>
                      <a:pt x="233" y="181"/>
                      <a:pt x="236" y="182"/>
                    </a:cubicBezTo>
                    <a:cubicBezTo>
                      <a:pt x="236" y="182"/>
                      <a:pt x="237" y="182"/>
                      <a:pt x="237" y="182"/>
                    </a:cubicBezTo>
                    <a:cubicBezTo>
                      <a:pt x="237" y="182"/>
                      <a:pt x="237" y="182"/>
                      <a:pt x="238" y="182"/>
                    </a:cubicBezTo>
                    <a:cubicBezTo>
                      <a:pt x="242" y="181"/>
                      <a:pt x="249" y="179"/>
                      <a:pt x="252" y="179"/>
                    </a:cubicBezTo>
                    <a:cubicBezTo>
                      <a:pt x="252" y="179"/>
                      <a:pt x="252" y="179"/>
                      <a:pt x="252" y="179"/>
                    </a:cubicBezTo>
                    <a:cubicBezTo>
                      <a:pt x="252" y="179"/>
                      <a:pt x="252" y="179"/>
                      <a:pt x="252" y="179"/>
                    </a:cubicBezTo>
                    <a:cubicBezTo>
                      <a:pt x="254" y="179"/>
                      <a:pt x="248" y="185"/>
                      <a:pt x="249" y="188"/>
                    </a:cubicBezTo>
                    <a:cubicBezTo>
                      <a:pt x="250" y="190"/>
                      <a:pt x="248" y="195"/>
                      <a:pt x="245" y="197"/>
                    </a:cubicBezTo>
                    <a:cubicBezTo>
                      <a:pt x="242" y="198"/>
                      <a:pt x="239" y="201"/>
                      <a:pt x="237" y="201"/>
                    </a:cubicBezTo>
                    <a:cubicBezTo>
                      <a:pt x="237" y="201"/>
                      <a:pt x="237" y="201"/>
                      <a:pt x="236" y="201"/>
                    </a:cubicBezTo>
                    <a:cubicBezTo>
                      <a:pt x="236" y="201"/>
                      <a:pt x="236" y="201"/>
                      <a:pt x="236" y="201"/>
                    </a:cubicBezTo>
                    <a:cubicBezTo>
                      <a:pt x="234" y="200"/>
                      <a:pt x="233" y="198"/>
                      <a:pt x="230" y="198"/>
                    </a:cubicBezTo>
                    <a:cubicBezTo>
                      <a:pt x="230" y="198"/>
                      <a:pt x="229" y="198"/>
                      <a:pt x="229" y="198"/>
                    </a:cubicBezTo>
                    <a:cubicBezTo>
                      <a:pt x="228" y="198"/>
                      <a:pt x="228" y="198"/>
                      <a:pt x="227" y="199"/>
                    </a:cubicBezTo>
                    <a:cubicBezTo>
                      <a:pt x="223" y="200"/>
                      <a:pt x="222" y="203"/>
                      <a:pt x="219" y="203"/>
                    </a:cubicBezTo>
                    <a:cubicBezTo>
                      <a:pt x="219" y="203"/>
                      <a:pt x="219" y="203"/>
                      <a:pt x="219" y="203"/>
                    </a:cubicBezTo>
                    <a:cubicBezTo>
                      <a:pt x="218" y="203"/>
                      <a:pt x="217" y="202"/>
                      <a:pt x="215" y="201"/>
                    </a:cubicBezTo>
                    <a:cubicBezTo>
                      <a:pt x="209" y="198"/>
                      <a:pt x="204" y="196"/>
                      <a:pt x="201" y="196"/>
                    </a:cubicBezTo>
                    <a:cubicBezTo>
                      <a:pt x="201" y="196"/>
                      <a:pt x="200" y="196"/>
                      <a:pt x="200" y="196"/>
                    </a:cubicBezTo>
                    <a:cubicBezTo>
                      <a:pt x="199" y="195"/>
                      <a:pt x="198" y="195"/>
                      <a:pt x="197" y="195"/>
                    </a:cubicBezTo>
                    <a:cubicBezTo>
                      <a:pt x="196" y="195"/>
                      <a:pt x="196" y="195"/>
                      <a:pt x="195" y="195"/>
                    </a:cubicBezTo>
                    <a:cubicBezTo>
                      <a:pt x="193" y="195"/>
                      <a:pt x="192" y="195"/>
                      <a:pt x="192" y="194"/>
                    </a:cubicBezTo>
                    <a:cubicBezTo>
                      <a:pt x="192" y="192"/>
                      <a:pt x="190" y="190"/>
                      <a:pt x="186" y="190"/>
                    </a:cubicBezTo>
                    <a:cubicBezTo>
                      <a:pt x="186" y="190"/>
                      <a:pt x="186" y="190"/>
                      <a:pt x="185" y="190"/>
                    </a:cubicBezTo>
                    <a:cubicBezTo>
                      <a:pt x="185" y="190"/>
                      <a:pt x="184" y="190"/>
                      <a:pt x="183" y="190"/>
                    </a:cubicBezTo>
                    <a:cubicBezTo>
                      <a:pt x="178" y="191"/>
                      <a:pt x="174" y="193"/>
                      <a:pt x="174" y="196"/>
                    </a:cubicBezTo>
                    <a:cubicBezTo>
                      <a:pt x="174" y="197"/>
                      <a:pt x="173" y="200"/>
                      <a:pt x="171" y="200"/>
                    </a:cubicBezTo>
                    <a:cubicBezTo>
                      <a:pt x="171" y="200"/>
                      <a:pt x="171" y="200"/>
                      <a:pt x="171" y="200"/>
                    </a:cubicBezTo>
                    <a:cubicBezTo>
                      <a:pt x="171" y="200"/>
                      <a:pt x="170" y="200"/>
                      <a:pt x="170" y="200"/>
                    </a:cubicBezTo>
                    <a:cubicBezTo>
                      <a:pt x="167" y="199"/>
                      <a:pt x="155" y="196"/>
                      <a:pt x="154" y="193"/>
                    </a:cubicBezTo>
                    <a:cubicBezTo>
                      <a:pt x="152" y="190"/>
                      <a:pt x="148" y="189"/>
                      <a:pt x="144" y="189"/>
                    </a:cubicBezTo>
                    <a:cubicBezTo>
                      <a:pt x="141" y="189"/>
                      <a:pt x="128" y="186"/>
                      <a:pt x="130" y="184"/>
                    </a:cubicBezTo>
                    <a:cubicBezTo>
                      <a:pt x="132" y="182"/>
                      <a:pt x="134" y="178"/>
                      <a:pt x="133" y="176"/>
                    </a:cubicBezTo>
                    <a:cubicBezTo>
                      <a:pt x="133" y="174"/>
                      <a:pt x="128" y="171"/>
                      <a:pt x="123" y="171"/>
                    </a:cubicBezTo>
                    <a:cubicBezTo>
                      <a:pt x="123" y="171"/>
                      <a:pt x="123" y="171"/>
                      <a:pt x="123" y="171"/>
                    </a:cubicBezTo>
                    <a:cubicBezTo>
                      <a:pt x="122" y="171"/>
                      <a:pt x="122" y="171"/>
                      <a:pt x="121" y="171"/>
                    </a:cubicBezTo>
                    <a:cubicBezTo>
                      <a:pt x="117" y="171"/>
                      <a:pt x="111" y="173"/>
                      <a:pt x="106" y="173"/>
                    </a:cubicBezTo>
                    <a:cubicBezTo>
                      <a:pt x="105" y="173"/>
                      <a:pt x="104" y="173"/>
                      <a:pt x="103" y="173"/>
                    </a:cubicBezTo>
                    <a:cubicBezTo>
                      <a:pt x="101" y="172"/>
                      <a:pt x="99" y="172"/>
                      <a:pt x="97" y="172"/>
                    </a:cubicBezTo>
                    <a:cubicBezTo>
                      <a:pt x="97" y="172"/>
                      <a:pt x="97" y="172"/>
                      <a:pt x="97" y="172"/>
                    </a:cubicBezTo>
                    <a:cubicBezTo>
                      <a:pt x="95" y="172"/>
                      <a:pt x="93" y="173"/>
                      <a:pt x="91" y="173"/>
                    </a:cubicBezTo>
                    <a:cubicBezTo>
                      <a:pt x="87" y="175"/>
                      <a:pt x="75" y="180"/>
                      <a:pt x="71" y="180"/>
                    </a:cubicBezTo>
                    <a:cubicBezTo>
                      <a:pt x="71" y="180"/>
                      <a:pt x="71" y="180"/>
                      <a:pt x="71" y="180"/>
                    </a:cubicBezTo>
                    <a:cubicBezTo>
                      <a:pt x="71" y="180"/>
                      <a:pt x="71" y="180"/>
                      <a:pt x="70" y="180"/>
                    </a:cubicBezTo>
                    <a:cubicBezTo>
                      <a:pt x="69" y="179"/>
                      <a:pt x="68" y="179"/>
                      <a:pt x="67" y="179"/>
                    </a:cubicBezTo>
                    <a:cubicBezTo>
                      <a:pt x="67" y="179"/>
                      <a:pt x="67" y="179"/>
                      <a:pt x="67" y="179"/>
                    </a:cubicBezTo>
                    <a:cubicBezTo>
                      <a:pt x="66" y="179"/>
                      <a:pt x="64" y="179"/>
                      <a:pt x="63" y="180"/>
                    </a:cubicBezTo>
                    <a:cubicBezTo>
                      <a:pt x="62" y="180"/>
                      <a:pt x="62" y="180"/>
                      <a:pt x="62" y="180"/>
                    </a:cubicBezTo>
                    <a:cubicBezTo>
                      <a:pt x="62" y="180"/>
                      <a:pt x="62" y="180"/>
                      <a:pt x="62" y="180"/>
                    </a:cubicBezTo>
                    <a:cubicBezTo>
                      <a:pt x="61" y="180"/>
                      <a:pt x="60" y="179"/>
                      <a:pt x="59" y="179"/>
                    </a:cubicBezTo>
                    <a:cubicBezTo>
                      <a:pt x="58" y="179"/>
                      <a:pt x="57" y="179"/>
                      <a:pt x="56" y="179"/>
                    </a:cubicBezTo>
                    <a:cubicBezTo>
                      <a:pt x="56" y="179"/>
                      <a:pt x="56" y="179"/>
                      <a:pt x="56" y="179"/>
                    </a:cubicBezTo>
                    <a:cubicBezTo>
                      <a:pt x="56" y="179"/>
                      <a:pt x="56" y="179"/>
                      <a:pt x="56" y="179"/>
                    </a:cubicBezTo>
                    <a:cubicBezTo>
                      <a:pt x="53" y="179"/>
                      <a:pt x="51" y="181"/>
                      <a:pt x="50" y="183"/>
                    </a:cubicBezTo>
                    <a:cubicBezTo>
                      <a:pt x="48" y="185"/>
                      <a:pt x="44" y="188"/>
                      <a:pt x="40" y="189"/>
                    </a:cubicBezTo>
                    <a:cubicBezTo>
                      <a:pt x="37" y="191"/>
                      <a:pt x="33" y="194"/>
                      <a:pt x="34" y="196"/>
                    </a:cubicBezTo>
                    <a:cubicBezTo>
                      <a:pt x="35" y="198"/>
                      <a:pt x="38" y="201"/>
                      <a:pt x="34" y="204"/>
                    </a:cubicBezTo>
                    <a:cubicBezTo>
                      <a:pt x="30" y="207"/>
                      <a:pt x="25" y="211"/>
                      <a:pt x="23" y="212"/>
                    </a:cubicBezTo>
                    <a:cubicBezTo>
                      <a:pt x="21" y="214"/>
                      <a:pt x="18" y="218"/>
                      <a:pt x="18" y="219"/>
                    </a:cubicBezTo>
                    <a:cubicBezTo>
                      <a:pt x="17" y="220"/>
                      <a:pt x="7" y="228"/>
                      <a:pt x="7" y="230"/>
                    </a:cubicBezTo>
                    <a:cubicBezTo>
                      <a:pt x="6" y="232"/>
                      <a:pt x="2" y="241"/>
                      <a:pt x="2" y="241"/>
                    </a:cubicBezTo>
                    <a:cubicBezTo>
                      <a:pt x="2" y="241"/>
                      <a:pt x="6" y="245"/>
                      <a:pt x="6" y="249"/>
                    </a:cubicBezTo>
                    <a:cubicBezTo>
                      <a:pt x="5" y="254"/>
                      <a:pt x="4" y="260"/>
                      <a:pt x="3" y="263"/>
                    </a:cubicBezTo>
                    <a:cubicBezTo>
                      <a:pt x="1" y="265"/>
                      <a:pt x="0" y="270"/>
                      <a:pt x="3" y="273"/>
                    </a:cubicBezTo>
                    <a:cubicBezTo>
                      <a:pt x="6" y="276"/>
                      <a:pt x="17" y="282"/>
                      <a:pt x="19" y="285"/>
                    </a:cubicBezTo>
                    <a:cubicBezTo>
                      <a:pt x="21" y="288"/>
                      <a:pt x="19" y="291"/>
                      <a:pt x="25" y="292"/>
                    </a:cubicBezTo>
                    <a:cubicBezTo>
                      <a:pt x="31" y="294"/>
                      <a:pt x="39" y="296"/>
                      <a:pt x="40" y="298"/>
                    </a:cubicBezTo>
                    <a:cubicBezTo>
                      <a:pt x="42" y="300"/>
                      <a:pt x="46" y="303"/>
                      <a:pt x="50" y="303"/>
                    </a:cubicBezTo>
                    <a:cubicBezTo>
                      <a:pt x="50" y="303"/>
                      <a:pt x="50" y="303"/>
                      <a:pt x="50" y="303"/>
                    </a:cubicBezTo>
                    <a:cubicBezTo>
                      <a:pt x="51" y="302"/>
                      <a:pt x="51" y="302"/>
                      <a:pt x="51" y="302"/>
                    </a:cubicBezTo>
                    <a:cubicBezTo>
                      <a:pt x="54" y="302"/>
                      <a:pt x="61" y="298"/>
                      <a:pt x="64" y="298"/>
                    </a:cubicBezTo>
                    <a:cubicBezTo>
                      <a:pt x="65" y="298"/>
                      <a:pt x="65" y="298"/>
                      <a:pt x="65" y="298"/>
                    </a:cubicBezTo>
                    <a:cubicBezTo>
                      <a:pt x="67" y="298"/>
                      <a:pt x="68" y="300"/>
                      <a:pt x="72" y="300"/>
                    </a:cubicBezTo>
                    <a:cubicBezTo>
                      <a:pt x="72" y="300"/>
                      <a:pt x="72" y="300"/>
                      <a:pt x="72" y="300"/>
                    </a:cubicBezTo>
                    <a:cubicBezTo>
                      <a:pt x="73" y="300"/>
                      <a:pt x="74" y="300"/>
                      <a:pt x="76" y="299"/>
                    </a:cubicBezTo>
                    <a:cubicBezTo>
                      <a:pt x="81" y="297"/>
                      <a:pt x="93" y="292"/>
                      <a:pt x="97" y="292"/>
                    </a:cubicBezTo>
                    <a:cubicBezTo>
                      <a:pt x="97" y="292"/>
                      <a:pt x="97" y="292"/>
                      <a:pt x="97" y="292"/>
                    </a:cubicBezTo>
                    <a:cubicBezTo>
                      <a:pt x="100" y="293"/>
                      <a:pt x="105" y="293"/>
                      <a:pt x="106" y="296"/>
                    </a:cubicBezTo>
                    <a:cubicBezTo>
                      <a:pt x="107" y="298"/>
                      <a:pt x="108" y="302"/>
                      <a:pt x="111" y="302"/>
                    </a:cubicBezTo>
                    <a:cubicBezTo>
                      <a:pt x="112" y="302"/>
                      <a:pt x="112" y="302"/>
                      <a:pt x="112" y="302"/>
                    </a:cubicBezTo>
                    <a:cubicBezTo>
                      <a:pt x="114" y="301"/>
                      <a:pt x="119" y="300"/>
                      <a:pt x="122" y="300"/>
                    </a:cubicBezTo>
                    <a:cubicBezTo>
                      <a:pt x="122" y="300"/>
                      <a:pt x="122" y="300"/>
                      <a:pt x="122" y="300"/>
                    </a:cubicBezTo>
                    <a:cubicBezTo>
                      <a:pt x="124" y="300"/>
                      <a:pt x="126" y="301"/>
                      <a:pt x="126" y="302"/>
                    </a:cubicBezTo>
                    <a:cubicBezTo>
                      <a:pt x="128" y="304"/>
                      <a:pt x="129" y="313"/>
                      <a:pt x="128" y="315"/>
                    </a:cubicBezTo>
                    <a:cubicBezTo>
                      <a:pt x="127" y="316"/>
                      <a:pt x="124" y="323"/>
                      <a:pt x="126" y="324"/>
                    </a:cubicBezTo>
                    <a:cubicBezTo>
                      <a:pt x="128" y="326"/>
                      <a:pt x="132" y="332"/>
                      <a:pt x="134" y="334"/>
                    </a:cubicBezTo>
                    <a:cubicBezTo>
                      <a:pt x="137" y="336"/>
                      <a:pt x="144" y="344"/>
                      <a:pt x="145" y="347"/>
                    </a:cubicBezTo>
                    <a:cubicBezTo>
                      <a:pt x="145" y="349"/>
                      <a:pt x="143" y="351"/>
                      <a:pt x="144" y="353"/>
                    </a:cubicBezTo>
                    <a:cubicBezTo>
                      <a:pt x="145" y="355"/>
                      <a:pt x="149" y="359"/>
                      <a:pt x="148" y="363"/>
                    </a:cubicBezTo>
                    <a:cubicBezTo>
                      <a:pt x="147" y="367"/>
                      <a:pt x="146" y="368"/>
                      <a:pt x="143" y="370"/>
                    </a:cubicBezTo>
                    <a:cubicBezTo>
                      <a:pt x="141" y="372"/>
                      <a:pt x="141" y="378"/>
                      <a:pt x="140" y="380"/>
                    </a:cubicBezTo>
                    <a:cubicBezTo>
                      <a:pt x="139" y="383"/>
                      <a:pt x="133" y="387"/>
                      <a:pt x="139" y="391"/>
                    </a:cubicBezTo>
                    <a:cubicBezTo>
                      <a:pt x="145" y="396"/>
                      <a:pt x="149" y="403"/>
                      <a:pt x="151" y="407"/>
                    </a:cubicBezTo>
                    <a:cubicBezTo>
                      <a:pt x="152" y="412"/>
                      <a:pt x="152" y="423"/>
                      <a:pt x="153" y="425"/>
                    </a:cubicBezTo>
                    <a:cubicBezTo>
                      <a:pt x="154" y="427"/>
                      <a:pt x="159" y="431"/>
                      <a:pt x="160" y="434"/>
                    </a:cubicBezTo>
                    <a:cubicBezTo>
                      <a:pt x="161" y="437"/>
                      <a:pt x="166" y="442"/>
                      <a:pt x="168" y="444"/>
                    </a:cubicBezTo>
                    <a:cubicBezTo>
                      <a:pt x="169" y="446"/>
                      <a:pt x="171" y="451"/>
                      <a:pt x="170" y="453"/>
                    </a:cubicBezTo>
                    <a:cubicBezTo>
                      <a:pt x="168" y="456"/>
                      <a:pt x="170" y="460"/>
                      <a:pt x="171" y="462"/>
                    </a:cubicBezTo>
                    <a:cubicBezTo>
                      <a:pt x="172" y="463"/>
                      <a:pt x="177" y="465"/>
                      <a:pt x="181" y="465"/>
                    </a:cubicBezTo>
                    <a:cubicBezTo>
                      <a:pt x="181" y="465"/>
                      <a:pt x="181" y="465"/>
                      <a:pt x="181" y="465"/>
                    </a:cubicBezTo>
                    <a:cubicBezTo>
                      <a:pt x="182" y="465"/>
                      <a:pt x="183" y="465"/>
                      <a:pt x="183" y="465"/>
                    </a:cubicBezTo>
                    <a:cubicBezTo>
                      <a:pt x="186" y="464"/>
                      <a:pt x="190" y="462"/>
                      <a:pt x="194" y="462"/>
                    </a:cubicBezTo>
                    <a:cubicBezTo>
                      <a:pt x="194" y="462"/>
                      <a:pt x="195" y="462"/>
                      <a:pt x="195" y="462"/>
                    </a:cubicBezTo>
                    <a:cubicBezTo>
                      <a:pt x="196" y="463"/>
                      <a:pt x="197" y="463"/>
                      <a:pt x="198" y="463"/>
                    </a:cubicBezTo>
                    <a:cubicBezTo>
                      <a:pt x="198" y="463"/>
                      <a:pt x="199" y="463"/>
                      <a:pt x="200" y="463"/>
                    </a:cubicBezTo>
                    <a:cubicBezTo>
                      <a:pt x="200" y="463"/>
                      <a:pt x="200" y="463"/>
                      <a:pt x="201" y="463"/>
                    </a:cubicBezTo>
                    <a:cubicBezTo>
                      <a:pt x="205" y="463"/>
                      <a:pt x="210" y="461"/>
                      <a:pt x="215" y="458"/>
                    </a:cubicBezTo>
                    <a:cubicBezTo>
                      <a:pt x="220" y="455"/>
                      <a:pt x="226" y="446"/>
                      <a:pt x="229" y="444"/>
                    </a:cubicBezTo>
                    <a:cubicBezTo>
                      <a:pt x="233" y="441"/>
                      <a:pt x="236" y="440"/>
                      <a:pt x="236" y="437"/>
                    </a:cubicBezTo>
                    <a:cubicBezTo>
                      <a:pt x="237" y="435"/>
                      <a:pt x="235" y="431"/>
                      <a:pt x="237" y="429"/>
                    </a:cubicBezTo>
                    <a:cubicBezTo>
                      <a:pt x="240" y="426"/>
                      <a:pt x="247" y="424"/>
                      <a:pt x="248" y="423"/>
                    </a:cubicBezTo>
                    <a:cubicBezTo>
                      <a:pt x="249" y="422"/>
                      <a:pt x="250" y="415"/>
                      <a:pt x="249" y="412"/>
                    </a:cubicBezTo>
                    <a:cubicBezTo>
                      <a:pt x="248" y="408"/>
                      <a:pt x="245" y="405"/>
                      <a:pt x="247" y="404"/>
                    </a:cubicBezTo>
                    <a:cubicBezTo>
                      <a:pt x="250" y="402"/>
                      <a:pt x="254" y="401"/>
                      <a:pt x="257" y="398"/>
                    </a:cubicBezTo>
                    <a:cubicBezTo>
                      <a:pt x="261" y="395"/>
                      <a:pt x="267" y="393"/>
                      <a:pt x="271" y="390"/>
                    </a:cubicBezTo>
                    <a:cubicBezTo>
                      <a:pt x="274" y="387"/>
                      <a:pt x="274" y="384"/>
                      <a:pt x="274" y="381"/>
                    </a:cubicBezTo>
                    <a:cubicBezTo>
                      <a:pt x="275" y="377"/>
                      <a:pt x="269" y="363"/>
                      <a:pt x="268" y="360"/>
                    </a:cubicBezTo>
                    <a:cubicBezTo>
                      <a:pt x="267" y="357"/>
                      <a:pt x="264" y="353"/>
                      <a:pt x="267" y="348"/>
                    </a:cubicBezTo>
                    <a:cubicBezTo>
                      <a:pt x="271" y="344"/>
                      <a:pt x="274" y="335"/>
                      <a:pt x="278" y="333"/>
                    </a:cubicBezTo>
                    <a:cubicBezTo>
                      <a:pt x="282" y="332"/>
                      <a:pt x="289" y="324"/>
                      <a:pt x="292" y="323"/>
                    </a:cubicBezTo>
                    <a:cubicBezTo>
                      <a:pt x="296" y="323"/>
                      <a:pt x="297" y="323"/>
                      <a:pt x="304" y="319"/>
                    </a:cubicBezTo>
                    <a:cubicBezTo>
                      <a:pt x="310" y="314"/>
                      <a:pt x="310" y="312"/>
                      <a:pt x="314" y="308"/>
                    </a:cubicBezTo>
                    <a:cubicBezTo>
                      <a:pt x="317" y="304"/>
                      <a:pt x="320" y="298"/>
                      <a:pt x="321" y="296"/>
                    </a:cubicBezTo>
                    <a:cubicBezTo>
                      <a:pt x="322" y="295"/>
                      <a:pt x="323" y="290"/>
                      <a:pt x="322" y="289"/>
                    </a:cubicBezTo>
                    <a:cubicBezTo>
                      <a:pt x="321" y="289"/>
                      <a:pt x="321" y="289"/>
                      <a:pt x="321" y="289"/>
                    </a:cubicBezTo>
                    <a:cubicBezTo>
                      <a:pt x="320" y="289"/>
                      <a:pt x="319" y="289"/>
                      <a:pt x="318" y="289"/>
                    </a:cubicBezTo>
                    <a:cubicBezTo>
                      <a:pt x="316" y="289"/>
                      <a:pt x="314" y="289"/>
                      <a:pt x="312" y="289"/>
                    </a:cubicBezTo>
                    <a:cubicBezTo>
                      <a:pt x="309" y="289"/>
                      <a:pt x="307" y="289"/>
                      <a:pt x="306" y="289"/>
                    </a:cubicBezTo>
                    <a:cubicBezTo>
                      <a:pt x="306" y="289"/>
                      <a:pt x="305" y="289"/>
                      <a:pt x="305" y="289"/>
                    </a:cubicBezTo>
                    <a:cubicBezTo>
                      <a:pt x="305" y="289"/>
                      <a:pt x="305" y="289"/>
                      <a:pt x="305" y="289"/>
                    </a:cubicBezTo>
                    <a:cubicBezTo>
                      <a:pt x="304" y="289"/>
                      <a:pt x="302" y="290"/>
                      <a:pt x="301" y="290"/>
                    </a:cubicBezTo>
                    <a:cubicBezTo>
                      <a:pt x="299" y="290"/>
                      <a:pt x="297" y="290"/>
                      <a:pt x="296" y="290"/>
                    </a:cubicBezTo>
                    <a:cubicBezTo>
                      <a:pt x="295" y="290"/>
                      <a:pt x="294" y="290"/>
                      <a:pt x="294" y="290"/>
                    </a:cubicBezTo>
                    <a:cubicBezTo>
                      <a:pt x="293" y="290"/>
                      <a:pt x="293" y="290"/>
                      <a:pt x="292" y="290"/>
                    </a:cubicBezTo>
                    <a:cubicBezTo>
                      <a:pt x="289" y="288"/>
                      <a:pt x="285" y="287"/>
                      <a:pt x="285" y="286"/>
                    </a:cubicBezTo>
                    <a:cubicBezTo>
                      <a:pt x="286" y="285"/>
                      <a:pt x="284" y="281"/>
                      <a:pt x="281" y="279"/>
                    </a:cubicBezTo>
                    <a:cubicBezTo>
                      <a:pt x="279" y="277"/>
                      <a:pt x="272" y="271"/>
                      <a:pt x="269" y="269"/>
                    </a:cubicBezTo>
                    <a:cubicBezTo>
                      <a:pt x="267" y="267"/>
                      <a:pt x="265" y="263"/>
                      <a:pt x="264" y="260"/>
                    </a:cubicBezTo>
                    <a:cubicBezTo>
                      <a:pt x="262" y="257"/>
                      <a:pt x="259" y="254"/>
                      <a:pt x="258" y="252"/>
                    </a:cubicBezTo>
                    <a:cubicBezTo>
                      <a:pt x="257" y="249"/>
                      <a:pt x="256" y="247"/>
                      <a:pt x="256" y="245"/>
                    </a:cubicBezTo>
                    <a:cubicBezTo>
                      <a:pt x="256" y="243"/>
                      <a:pt x="253" y="241"/>
                      <a:pt x="252" y="240"/>
                    </a:cubicBezTo>
                    <a:cubicBezTo>
                      <a:pt x="251" y="238"/>
                      <a:pt x="249" y="233"/>
                      <a:pt x="247" y="229"/>
                    </a:cubicBezTo>
                    <a:cubicBezTo>
                      <a:pt x="245" y="226"/>
                      <a:pt x="241" y="220"/>
                      <a:pt x="241" y="220"/>
                    </a:cubicBezTo>
                    <a:cubicBezTo>
                      <a:pt x="241" y="220"/>
                      <a:pt x="233" y="210"/>
                      <a:pt x="234" y="208"/>
                    </a:cubicBezTo>
                    <a:cubicBezTo>
                      <a:pt x="234" y="208"/>
                      <a:pt x="234" y="208"/>
                      <a:pt x="234" y="208"/>
                    </a:cubicBezTo>
                    <a:cubicBezTo>
                      <a:pt x="234" y="208"/>
                      <a:pt x="241" y="215"/>
                      <a:pt x="243" y="215"/>
                    </a:cubicBezTo>
                    <a:cubicBezTo>
                      <a:pt x="244" y="216"/>
                      <a:pt x="248" y="216"/>
                      <a:pt x="249" y="218"/>
                    </a:cubicBezTo>
                    <a:cubicBezTo>
                      <a:pt x="251" y="219"/>
                      <a:pt x="256" y="226"/>
                      <a:pt x="257" y="228"/>
                    </a:cubicBezTo>
                    <a:cubicBezTo>
                      <a:pt x="259" y="230"/>
                      <a:pt x="265" y="237"/>
                      <a:pt x="266" y="240"/>
                    </a:cubicBezTo>
                    <a:cubicBezTo>
                      <a:pt x="267" y="242"/>
                      <a:pt x="264" y="245"/>
                      <a:pt x="267" y="247"/>
                    </a:cubicBezTo>
                    <a:cubicBezTo>
                      <a:pt x="270" y="248"/>
                      <a:pt x="272" y="251"/>
                      <a:pt x="274" y="254"/>
                    </a:cubicBezTo>
                    <a:cubicBezTo>
                      <a:pt x="276" y="257"/>
                      <a:pt x="283" y="265"/>
                      <a:pt x="283" y="267"/>
                    </a:cubicBezTo>
                    <a:cubicBezTo>
                      <a:pt x="284" y="268"/>
                      <a:pt x="285" y="275"/>
                      <a:pt x="285" y="275"/>
                    </a:cubicBezTo>
                    <a:cubicBezTo>
                      <a:pt x="285" y="275"/>
                      <a:pt x="288" y="280"/>
                      <a:pt x="290" y="280"/>
                    </a:cubicBezTo>
                    <a:cubicBezTo>
                      <a:pt x="290" y="280"/>
                      <a:pt x="290" y="280"/>
                      <a:pt x="290" y="280"/>
                    </a:cubicBezTo>
                    <a:cubicBezTo>
                      <a:pt x="292" y="280"/>
                      <a:pt x="295" y="280"/>
                      <a:pt x="299" y="279"/>
                    </a:cubicBezTo>
                    <a:cubicBezTo>
                      <a:pt x="303" y="279"/>
                      <a:pt x="307" y="278"/>
                      <a:pt x="309" y="278"/>
                    </a:cubicBezTo>
                    <a:cubicBezTo>
                      <a:pt x="309" y="278"/>
                      <a:pt x="310" y="278"/>
                      <a:pt x="310" y="278"/>
                    </a:cubicBezTo>
                    <a:cubicBezTo>
                      <a:pt x="312" y="278"/>
                      <a:pt x="315" y="279"/>
                      <a:pt x="317" y="279"/>
                    </a:cubicBezTo>
                    <a:cubicBezTo>
                      <a:pt x="320" y="279"/>
                      <a:pt x="323" y="278"/>
                      <a:pt x="324" y="277"/>
                    </a:cubicBezTo>
                    <a:cubicBezTo>
                      <a:pt x="326" y="274"/>
                      <a:pt x="330" y="272"/>
                      <a:pt x="334" y="272"/>
                    </a:cubicBezTo>
                    <a:cubicBezTo>
                      <a:pt x="334" y="272"/>
                      <a:pt x="334" y="272"/>
                      <a:pt x="334" y="272"/>
                    </a:cubicBezTo>
                    <a:cubicBezTo>
                      <a:pt x="334" y="272"/>
                      <a:pt x="335" y="272"/>
                      <a:pt x="335" y="272"/>
                    </a:cubicBezTo>
                    <a:cubicBezTo>
                      <a:pt x="339" y="272"/>
                      <a:pt x="342" y="271"/>
                      <a:pt x="344" y="270"/>
                    </a:cubicBezTo>
                    <a:cubicBezTo>
                      <a:pt x="345" y="270"/>
                      <a:pt x="351" y="269"/>
                      <a:pt x="353" y="267"/>
                    </a:cubicBezTo>
                    <a:cubicBezTo>
                      <a:pt x="354" y="266"/>
                      <a:pt x="353" y="263"/>
                      <a:pt x="355" y="262"/>
                    </a:cubicBezTo>
                    <a:cubicBezTo>
                      <a:pt x="358" y="261"/>
                      <a:pt x="359" y="259"/>
                      <a:pt x="361" y="258"/>
                    </a:cubicBezTo>
                    <a:cubicBezTo>
                      <a:pt x="362" y="256"/>
                      <a:pt x="360" y="253"/>
                      <a:pt x="357" y="251"/>
                    </a:cubicBezTo>
                    <a:cubicBezTo>
                      <a:pt x="354" y="249"/>
                      <a:pt x="348" y="247"/>
                      <a:pt x="348" y="245"/>
                    </a:cubicBezTo>
                    <a:cubicBezTo>
                      <a:pt x="348" y="244"/>
                      <a:pt x="346" y="238"/>
                      <a:pt x="346" y="238"/>
                    </a:cubicBezTo>
                    <a:cubicBezTo>
                      <a:pt x="346" y="238"/>
                      <a:pt x="339" y="243"/>
                      <a:pt x="337" y="243"/>
                    </a:cubicBezTo>
                    <a:cubicBezTo>
                      <a:pt x="337" y="243"/>
                      <a:pt x="337" y="243"/>
                      <a:pt x="337" y="243"/>
                    </a:cubicBezTo>
                    <a:cubicBezTo>
                      <a:pt x="336" y="243"/>
                      <a:pt x="336" y="243"/>
                      <a:pt x="335" y="243"/>
                    </a:cubicBezTo>
                    <a:cubicBezTo>
                      <a:pt x="335" y="243"/>
                      <a:pt x="334" y="243"/>
                      <a:pt x="333" y="243"/>
                    </a:cubicBezTo>
                    <a:cubicBezTo>
                      <a:pt x="333" y="243"/>
                      <a:pt x="332" y="243"/>
                      <a:pt x="331" y="243"/>
                    </a:cubicBezTo>
                    <a:cubicBezTo>
                      <a:pt x="330" y="243"/>
                      <a:pt x="330" y="243"/>
                      <a:pt x="329" y="243"/>
                    </a:cubicBezTo>
                    <a:cubicBezTo>
                      <a:pt x="328" y="243"/>
                      <a:pt x="327" y="243"/>
                      <a:pt x="327" y="242"/>
                    </a:cubicBezTo>
                    <a:cubicBezTo>
                      <a:pt x="325" y="241"/>
                      <a:pt x="325" y="238"/>
                      <a:pt x="322" y="236"/>
                    </a:cubicBezTo>
                    <a:cubicBezTo>
                      <a:pt x="320" y="233"/>
                      <a:pt x="317" y="231"/>
                      <a:pt x="314" y="228"/>
                    </a:cubicBezTo>
                    <a:cubicBezTo>
                      <a:pt x="312" y="225"/>
                      <a:pt x="308" y="221"/>
                      <a:pt x="309" y="219"/>
                    </a:cubicBezTo>
                    <a:cubicBezTo>
                      <a:pt x="309" y="217"/>
                      <a:pt x="309" y="214"/>
                      <a:pt x="312" y="214"/>
                    </a:cubicBezTo>
                    <a:cubicBezTo>
                      <a:pt x="312" y="214"/>
                      <a:pt x="312" y="214"/>
                      <a:pt x="312" y="214"/>
                    </a:cubicBezTo>
                    <a:cubicBezTo>
                      <a:pt x="313" y="214"/>
                      <a:pt x="313" y="214"/>
                      <a:pt x="313" y="215"/>
                    </a:cubicBezTo>
                    <a:cubicBezTo>
                      <a:pt x="317" y="216"/>
                      <a:pt x="319" y="222"/>
                      <a:pt x="322" y="224"/>
                    </a:cubicBezTo>
                    <a:cubicBezTo>
                      <a:pt x="326" y="226"/>
                      <a:pt x="329" y="229"/>
                      <a:pt x="332" y="231"/>
                    </a:cubicBezTo>
                    <a:cubicBezTo>
                      <a:pt x="334" y="233"/>
                      <a:pt x="336" y="234"/>
                      <a:pt x="337" y="234"/>
                    </a:cubicBezTo>
                    <a:cubicBezTo>
                      <a:pt x="338" y="234"/>
                      <a:pt x="338" y="234"/>
                      <a:pt x="338" y="234"/>
                    </a:cubicBezTo>
                    <a:cubicBezTo>
                      <a:pt x="338" y="234"/>
                      <a:pt x="338" y="234"/>
                      <a:pt x="339" y="234"/>
                    </a:cubicBezTo>
                    <a:cubicBezTo>
                      <a:pt x="340" y="234"/>
                      <a:pt x="343" y="233"/>
                      <a:pt x="345" y="233"/>
                    </a:cubicBezTo>
                    <a:cubicBezTo>
                      <a:pt x="346" y="233"/>
                      <a:pt x="346" y="233"/>
                      <a:pt x="347" y="233"/>
                    </a:cubicBezTo>
                    <a:cubicBezTo>
                      <a:pt x="348" y="234"/>
                      <a:pt x="348" y="234"/>
                      <a:pt x="348" y="234"/>
                    </a:cubicBezTo>
                    <a:cubicBezTo>
                      <a:pt x="350" y="236"/>
                      <a:pt x="350" y="240"/>
                      <a:pt x="353" y="241"/>
                    </a:cubicBezTo>
                    <a:cubicBezTo>
                      <a:pt x="354" y="241"/>
                      <a:pt x="356" y="241"/>
                      <a:pt x="358" y="242"/>
                    </a:cubicBezTo>
                    <a:cubicBezTo>
                      <a:pt x="360" y="242"/>
                      <a:pt x="362" y="243"/>
                      <a:pt x="364" y="244"/>
                    </a:cubicBezTo>
                    <a:cubicBezTo>
                      <a:pt x="367" y="246"/>
                      <a:pt x="373" y="247"/>
                      <a:pt x="376" y="248"/>
                    </a:cubicBezTo>
                    <a:cubicBezTo>
                      <a:pt x="379" y="248"/>
                      <a:pt x="385" y="249"/>
                      <a:pt x="388" y="250"/>
                    </a:cubicBezTo>
                    <a:cubicBezTo>
                      <a:pt x="389" y="250"/>
                      <a:pt x="391" y="250"/>
                      <a:pt x="393" y="251"/>
                    </a:cubicBezTo>
                    <a:cubicBezTo>
                      <a:pt x="395" y="251"/>
                      <a:pt x="396" y="252"/>
                      <a:pt x="397" y="253"/>
                    </a:cubicBezTo>
                    <a:cubicBezTo>
                      <a:pt x="397" y="255"/>
                      <a:pt x="400" y="259"/>
                      <a:pt x="402" y="260"/>
                    </a:cubicBezTo>
                    <a:cubicBezTo>
                      <a:pt x="402" y="260"/>
                      <a:pt x="403" y="260"/>
                      <a:pt x="403" y="260"/>
                    </a:cubicBezTo>
                    <a:cubicBezTo>
                      <a:pt x="404" y="261"/>
                      <a:pt x="404" y="261"/>
                      <a:pt x="405" y="261"/>
                    </a:cubicBezTo>
                    <a:cubicBezTo>
                      <a:pt x="406" y="261"/>
                      <a:pt x="406" y="261"/>
                      <a:pt x="407" y="261"/>
                    </a:cubicBezTo>
                    <a:cubicBezTo>
                      <a:pt x="408" y="261"/>
                      <a:pt x="409" y="262"/>
                      <a:pt x="408" y="263"/>
                    </a:cubicBezTo>
                    <a:cubicBezTo>
                      <a:pt x="406" y="265"/>
                      <a:pt x="409" y="268"/>
                      <a:pt x="410" y="270"/>
                    </a:cubicBezTo>
                    <a:cubicBezTo>
                      <a:pt x="411" y="271"/>
                      <a:pt x="415" y="273"/>
                      <a:pt x="416" y="274"/>
                    </a:cubicBezTo>
                    <a:cubicBezTo>
                      <a:pt x="417" y="274"/>
                      <a:pt x="417" y="274"/>
                      <a:pt x="417" y="274"/>
                    </a:cubicBezTo>
                    <a:cubicBezTo>
                      <a:pt x="417" y="274"/>
                      <a:pt x="417" y="274"/>
                      <a:pt x="417" y="274"/>
                    </a:cubicBezTo>
                    <a:cubicBezTo>
                      <a:pt x="418" y="274"/>
                      <a:pt x="418" y="274"/>
                      <a:pt x="419" y="274"/>
                    </a:cubicBezTo>
                    <a:cubicBezTo>
                      <a:pt x="419" y="274"/>
                      <a:pt x="420" y="274"/>
                      <a:pt x="420" y="274"/>
                    </a:cubicBezTo>
                    <a:cubicBezTo>
                      <a:pt x="421" y="274"/>
                      <a:pt x="422" y="274"/>
                      <a:pt x="423" y="274"/>
                    </a:cubicBezTo>
                    <a:cubicBezTo>
                      <a:pt x="424" y="274"/>
                      <a:pt x="425" y="275"/>
                      <a:pt x="425" y="275"/>
                    </a:cubicBezTo>
                    <a:cubicBezTo>
                      <a:pt x="425" y="278"/>
                      <a:pt x="421" y="281"/>
                      <a:pt x="423" y="284"/>
                    </a:cubicBezTo>
                    <a:cubicBezTo>
                      <a:pt x="425" y="286"/>
                      <a:pt x="427" y="291"/>
                      <a:pt x="427" y="293"/>
                    </a:cubicBezTo>
                    <a:cubicBezTo>
                      <a:pt x="427" y="295"/>
                      <a:pt x="429" y="301"/>
                      <a:pt x="431" y="303"/>
                    </a:cubicBezTo>
                    <a:cubicBezTo>
                      <a:pt x="433" y="305"/>
                      <a:pt x="436" y="310"/>
                      <a:pt x="438" y="314"/>
                    </a:cubicBezTo>
                    <a:cubicBezTo>
                      <a:pt x="440" y="319"/>
                      <a:pt x="441" y="328"/>
                      <a:pt x="444" y="328"/>
                    </a:cubicBezTo>
                    <a:cubicBezTo>
                      <a:pt x="444" y="328"/>
                      <a:pt x="444" y="329"/>
                      <a:pt x="444" y="329"/>
                    </a:cubicBezTo>
                    <a:cubicBezTo>
                      <a:pt x="447" y="329"/>
                      <a:pt x="453" y="326"/>
                      <a:pt x="455" y="325"/>
                    </a:cubicBezTo>
                    <a:cubicBezTo>
                      <a:pt x="457" y="324"/>
                      <a:pt x="455" y="322"/>
                      <a:pt x="458" y="318"/>
                    </a:cubicBezTo>
                    <a:cubicBezTo>
                      <a:pt x="460" y="315"/>
                      <a:pt x="458" y="313"/>
                      <a:pt x="458" y="309"/>
                    </a:cubicBezTo>
                    <a:cubicBezTo>
                      <a:pt x="458" y="306"/>
                      <a:pt x="458" y="303"/>
                      <a:pt x="461" y="303"/>
                    </a:cubicBezTo>
                    <a:cubicBezTo>
                      <a:pt x="461" y="303"/>
                      <a:pt x="461" y="303"/>
                      <a:pt x="461" y="303"/>
                    </a:cubicBezTo>
                    <a:cubicBezTo>
                      <a:pt x="461" y="303"/>
                      <a:pt x="461" y="303"/>
                      <a:pt x="461" y="303"/>
                    </a:cubicBezTo>
                    <a:cubicBezTo>
                      <a:pt x="465" y="303"/>
                      <a:pt x="473" y="301"/>
                      <a:pt x="475" y="299"/>
                    </a:cubicBezTo>
                    <a:cubicBezTo>
                      <a:pt x="477" y="297"/>
                      <a:pt x="484" y="296"/>
                      <a:pt x="487" y="295"/>
                    </a:cubicBezTo>
                    <a:cubicBezTo>
                      <a:pt x="489" y="295"/>
                      <a:pt x="489" y="292"/>
                      <a:pt x="491" y="291"/>
                    </a:cubicBezTo>
                    <a:cubicBezTo>
                      <a:pt x="492" y="290"/>
                      <a:pt x="495" y="290"/>
                      <a:pt x="497" y="290"/>
                    </a:cubicBezTo>
                    <a:cubicBezTo>
                      <a:pt x="498" y="290"/>
                      <a:pt x="498" y="290"/>
                      <a:pt x="499" y="290"/>
                    </a:cubicBezTo>
                    <a:cubicBezTo>
                      <a:pt x="500" y="290"/>
                      <a:pt x="500" y="290"/>
                      <a:pt x="500" y="290"/>
                    </a:cubicBezTo>
                    <a:cubicBezTo>
                      <a:pt x="500" y="291"/>
                      <a:pt x="501" y="291"/>
                      <a:pt x="502" y="291"/>
                    </a:cubicBezTo>
                    <a:cubicBezTo>
                      <a:pt x="504" y="292"/>
                      <a:pt x="508" y="293"/>
                      <a:pt x="509" y="293"/>
                    </a:cubicBezTo>
                    <a:cubicBezTo>
                      <a:pt x="510" y="293"/>
                      <a:pt x="510" y="293"/>
                      <a:pt x="511" y="293"/>
                    </a:cubicBezTo>
                    <a:cubicBezTo>
                      <a:pt x="513" y="294"/>
                      <a:pt x="515" y="296"/>
                      <a:pt x="515" y="297"/>
                    </a:cubicBezTo>
                    <a:cubicBezTo>
                      <a:pt x="515" y="299"/>
                      <a:pt x="514" y="301"/>
                      <a:pt x="517" y="303"/>
                    </a:cubicBezTo>
                    <a:cubicBezTo>
                      <a:pt x="519" y="306"/>
                      <a:pt x="523" y="307"/>
                      <a:pt x="524" y="310"/>
                    </a:cubicBezTo>
                    <a:cubicBezTo>
                      <a:pt x="524" y="313"/>
                      <a:pt x="525" y="316"/>
                      <a:pt x="525" y="316"/>
                    </a:cubicBezTo>
                    <a:cubicBezTo>
                      <a:pt x="525" y="316"/>
                      <a:pt x="525" y="321"/>
                      <a:pt x="525" y="322"/>
                    </a:cubicBezTo>
                    <a:cubicBezTo>
                      <a:pt x="525" y="324"/>
                      <a:pt x="526" y="324"/>
                      <a:pt x="528" y="325"/>
                    </a:cubicBezTo>
                    <a:cubicBezTo>
                      <a:pt x="528" y="325"/>
                      <a:pt x="529" y="325"/>
                      <a:pt x="529" y="325"/>
                    </a:cubicBezTo>
                    <a:cubicBezTo>
                      <a:pt x="529" y="325"/>
                      <a:pt x="529" y="325"/>
                      <a:pt x="529" y="325"/>
                    </a:cubicBezTo>
                    <a:cubicBezTo>
                      <a:pt x="531" y="325"/>
                      <a:pt x="535" y="323"/>
                      <a:pt x="537" y="323"/>
                    </a:cubicBezTo>
                    <a:cubicBezTo>
                      <a:pt x="537" y="323"/>
                      <a:pt x="537" y="323"/>
                      <a:pt x="537" y="323"/>
                    </a:cubicBezTo>
                    <a:cubicBezTo>
                      <a:pt x="538" y="323"/>
                      <a:pt x="538" y="323"/>
                      <a:pt x="538" y="323"/>
                    </a:cubicBezTo>
                    <a:cubicBezTo>
                      <a:pt x="539" y="325"/>
                      <a:pt x="541" y="328"/>
                      <a:pt x="541" y="329"/>
                    </a:cubicBezTo>
                    <a:cubicBezTo>
                      <a:pt x="541" y="331"/>
                      <a:pt x="543" y="338"/>
                      <a:pt x="544" y="339"/>
                    </a:cubicBezTo>
                    <a:cubicBezTo>
                      <a:pt x="545" y="340"/>
                      <a:pt x="546" y="344"/>
                      <a:pt x="546" y="345"/>
                    </a:cubicBezTo>
                    <a:cubicBezTo>
                      <a:pt x="546" y="347"/>
                      <a:pt x="546" y="349"/>
                      <a:pt x="544" y="350"/>
                    </a:cubicBezTo>
                    <a:cubicBezTo>
                      <a:pt x="542" y="351"/>
                      <a:pt x="541" y="355"/>
                      <a:pt x="542" y="356"/>
                    </a:cubicBezTo>
                    <a:cubicBezTo>
                      <a:pt x="544" y="358"/>
                      <a:pt x="547" y="360"/>
                      <a:pt x="549" y="363"/>
                    </a:cubicBezTo>
                    <a:cubicBezTo>
                      <a:pt x="552" y="366"/>
                      <a:pt x="555" y="369"/>
                      <a:pt x="554" y="370"/>
                    </a:cubicBezTo>
                    <a:cubicBezTo>
                      <a:pt x="553" y="371"/>
                      <a:pt x="553" y="374"/>
                      <a:pt x="555" y="376"/>
                    </a:cubicBezTo>
                    <a:cubicBezTo>
                      <a:pt x="557" y="379"/>
                      <a:pt x="558" y="380"/>
                      <a:pt x="559" y="382"/>
                    </a:cubicBezTo>
                    <a:cubicBezTo>
                      <a:pt x="560" y="384"/>
                      <a:pt x="568" y="392"/>
                      <a:pt x="571" y="393"/>
                    </a:cubicBezTo>
                    <a:cubicBezTo>
                      <a:pt x="572" y="393"/>
                      <a:pt x="572" y="393"/>
                      <a:pt x="572" y="393"/>
                    </a:cubicBezTo>
                    <a:cubicBezTo>
                      <a:pt x="573" y="392"/>
                      <a:pt x="571" y="389"/>
                      <a:pt x="570" y="387"/>
                    </a:cubicBezTo>
                    <a:cubicBezTo>
                      <a:pt x="569" y="385"/>
                      <a:pt x="567" y="383"/>
                      <a:pt x="568" y="381"/>
                    </a:cubicBezTo>
                    <a:cubicBezTo>
                      <a:pt x="568" y="379"/>
                      <a:pt x="564" y="372"/>
                      <a:pt x="562" y="370"/>
                    </a:cubicBezTo>
                    <a:cubicBezTo>
                      <a:pt x="559" y="368"/>
                      <a:pt x="555" y="365"/>
                      <a:pt x="555" y="364"/>
                    </a:cubicBezTo>
                    <a:cubicBezTo>
                      <a:pt x="555" y="363"/>
                      <a:pt x="554" y="358"/>
                      <a:pt x="552" y="355"/>
                    </a:cubicBezTo>
                    <a:cubicBezTo>
                      <a:pt x="549" y="353"/>
                      <a:pt x="547" y="350"/>
                      <a:pt x="549" y="349"/>
                    </a:cubicBezTo>
                    <a:cubicBezTo>
                      <a:pt x="552" y="347"/>
                      <a:pt x="552" y="346"/>
                      <a:pt x="552" y="344"/>
                    </a:cubicBezTo>
                    <a:cubicBezTo>
                      <a:pt x="552" y="342"/>
                      <a:pt x="551" y="339"/>
                      <a:pt x="553" y="339"/>
                    </a:cubicBezTo>
                    <a:cubicBezTo>
                      <a:pt x="553" y="339"/>
                      <a:pt x="553" y="339"/>
                      <a:pt x="553" y="339"/>
                    </a:cubicBezTo>
                    <a:cubicBezTo>
                      <a:pt x="554" y="339"/>
                      <a:pt x="556" y="342"/>
                      <a:pt x="556" y="342"/>
                    </a:cubicBezTo>
                    <a:cubicBezTo>
                      <a:pt x="556" y="343"/>
                      <a:pt x="556" y="344"/>
                      <a:pt x="556" y="345"/>
                    </a:cubicBezTo>
                    <a:cubicBezTo>
                      <a:pt x="556" y="345"/>
                      <a:pt x="556" y="345"/>
                      <a:pt x="556" y="345"/>
                    </a:cubicBezTo>
                    <a:cubicBezTo>
                      <a:pt x="556" y="345"/>
                      <a:pt x="564" y="349"/>
                      <a:pt x="564" y="350"/>
                    </a:cubicBezTo>
                    <a:cubicBezTo>
                      <a:pt x="565" y="352"/>
                      <a:pt x="564" y="354"/>
                      <a:pt x="566" y="355"/>
                    </a:cubicBezTo>
                    <a:cubicBezTo>
                      <a:pt x="568" y="356"/>
                      <a:pt x="568" y="357"/>
                      <a:pt x="569" y="358"/>
                    </a:cubicBezTo>
                    <a:cubicBezTo>
                      <a:pt x="570" y="359"/>
                      <a:pt x="574" y="359"/>
                      <a:pt x="575" y="361"/>
                    </a:cubicBezTo>
                    <a:cubicBezTo>
                      <a:pt x="576" y="363"/>
                      <a:pt x="575" y="366"/>
                      <a:pt x="575" y="366"/>
                    </a:cubicBezTo>
                    <a:cubicBezTo>
                      <a:pt x="575" y="366"/>
                      <a:pt x="581" y="365"/>
                      <a:pt x="582" y="365"/>
                    </a:cubicBezTo>
                    <a:cubicBezTo>
                      <a:pt x="582" y="365"/>
                      <a:pt x="582" y="365"/>
                      <a:pt x="582" y="365"/>
                    </a:cubicBezTo>
                    <a:cubicBezTo>
                      <a:pt x="582" y="365"/>
                      <a:pt x="582" y="365"/>
                      <a:pt x="582" y="365"/>
                    </a:cubicBezTo>
                    <a:cubicBezTo>
                      <a:pt x="583" y="365"/>
                      <a:pt x="583" y="364"/>
                      <a:pt x="583" y="364"/>
                    </a:cubicBezTo>
                    <a:cubicBezTo>
                      <a:pt x="583" y="363"/>
                      <a:pt x="583" y="362"/>
                      <a:pt x="585" y="362"/>
                    </a:cubicBezTo>
                    <a:cubicBezTo>
                      <a:pt x="585" y="362"/>
                      <a:pt x="585" y="362"/>
                      <a:pt x="585" y="362"/>
                    </a:cubicBezTo>
                    <a:cubicBezTo>
                      <a:pt x="587" y="362"/>
                      <a:pt x="590" y="363"/>
                      <a:pt x="591" y="363"/>
                    </a:cubicBezTo>
                    <a:cubicBezTo>
                      <a:pt x="592" y="363"/>
                      <a:pt x="593" y="363"/>
                      <a:pt x="593" y="363"/>
                    </a:cubicBezTo>
                    <a:cubicBezTo>
                      <a:pt x="594" y="361"/>
                      <a:pt x="595" y="358"/>
                      <a:pt x="595" y="354"/>
                    </a:cubicBezTo>
                    <a:cubicBezTo>
                      <a:pt x="594" y="351"/>
                      <a:pt x="589" y="345"/>
                      <a:pt x="587" y="343"/>
                    </a:cubicBezTo>
                    <a:cubicBezTo>
                      <a:pt x="585" y="340"/>
                      <a:pt x="581" y="336"/>
                      <a:pt x="580" y="333"/>
                    </a:cubicBezTo>
                    <a:cubicBezTo>
                      <a:pt x="578" y="331"/>
                      <a:pt x="577" y="326"/>
                      <a:pt x="579" y="326"/>
                    </a:cubicBezTo>
                    <a:cubicBezTo>
                      <a:pt x="581" y="325"/>
                      <a:pt x="583" y="323"/>
                      <a:pt x="585" y="322"/>
                    </a:cubicBezTo>
                    <a:cubicBezTo>
                      <a:pt x="585" y="322"/>
                      <a:pt x="585" y="322"/>
                      <a:pt x="585" y="322"/>
                    </a:cubicBezTo>
                    <a:cubicBezTo>
                      <a:pt x="586" y="322"/>
                      <a:pt x="590" y="323"/>
                      <a:pt x="592" y="324"/>
                    </a:cubicBezTo>
                    <a:cubicBezTo>
                      <a:pt x="593" y="324"/>
                      <a:pt x="597" y="327"/>
                      <a:pt x="597" y="327"/>
                    </a:cubicBezTo>
                    <a:cubicBezTo>
                      <a:pt x="597" y="327"/>
                      <a:pt x="596" y="331"/>
                      <a:pt x="597" y="332"/>
                    </a:cubicBezTo>
                    <a:cubicBezTo>
                      <a:pt x="597" y="332"/>
                      <a:pt x="597" y="332"/>
                      <a:pt x="597" y="332"/>
                    </a:cubicBezTo>
                    <a:cubicBezTo>
                      <a:pt x="597" y="332"/>
                      <a:pt x="597" y="332"/>
                      <a:pt x="597" y="332"/>
                    </a:cubicBezTo>
                    <a:cubicBezTo>
                      <a:pt x="598" y="332"/>
                      <a:pt x="599" y="331"/>
                      <a:pt x="599" y="330"/>
                    </a:cubicBezTo>
                    <a:cubicBezTo>
                      <a:pt x="600" y="329"/>
                      <a:pt x="601" y="329"/>
                      <a:pt x="602" y="329"/>
                    </a:cubicBezTo>
                    <a:cubicBezTo>
                      <a:pt x="602" y="329"/>
                      <a:pt x="602" y="329"/>
                      <a:pt x="602" y="329"/>
                    </a:cubicBezTo>
                    <a:cubicBezTo>
                      <a:pt x="604" y="329"/>
                      <a:pt x="610" y="329"/>
                      <a:pt x="612" y="330"/>
                    </a:cubicBezTo>
                    <a:cubicBezTo>
                      <a:pt x="615" y="331"/>
                      <a:pt x="620" y="331"/>
                      <a:pt x="624" y="331"/>
                    </a:cubicBezTo>
                    <a:cubicBezTo>
                      <a:pt x="624" y="331"/>
                      <a:pt x="625" y="331"/>
                      <a:pt x="626" y="331"/>
                    </a:cubicBezTo>
                    <a:cubicBezTo>
                      <a:pt x="627" y="331"/>
                      <a:pt x="628" y="331"/>
                      <a:pt x="630" y="331"/>
                    </a:cubicBezTo>
                    <a:cubicBezTo>
                      <a:pt x="630" y="331"/>
                      <a:pt x="631" y="331"/>
                      <a:pt x="631" y="331"/>
                    </a:cubicBezTo>
                    <a:cubicBezTo>
                      <a:pt x="632" y="331"/>
                      <a:pt x="633" y="331"/>
                      <a:pt x="634" y="331"/>
                    </a:cubicBezTo>
                    <a:cubicBezTo>
                      <a:pt x="634" y="331"/>
                      <a:pt x="635" y="331"/>
                      <a:pt x="635" y="331"/>
                    </a:cubicBezTo>
                    <a:cubicBezTo>
                      <a:pt x="640" y="331"/>
                      <a:pt x="645" y="330"/>
                      <a:pt x="645" y="327"/>
                    </a:cubicBezTo>
                    <a:cubicBezTo>
                      <a:pt x="646" y="325"/>
                      <a:pt x="649" y="322"/>
                      <a:pt x="650" y="322"/>
                    </a:cubicBezTo>
                    <a:cubicBezTo>
                      <a:pt x="650" y="322"/>
                      <a:pt x="650" y="322"/>
                      <a:pt x="650" y="322"/>
                    </a:cubicBezTo>
                    <a:cubicBezTo>
                      <a:pt x="650" y="322"/>
                      <a:pt x="650" y="322"/>
                      <a:pt x="650" y="322"/>
                    </a:cubicBezTo>
                    <a:cubicBezTo>
                      <a:pt x="652" y="322"/>
                      <a:pt x="655" y="319"/>
                      <a:pt x="655" y="317"/>
                    </a:cubicBezTo>
                    <a:cubicBezTo>
                      <a:pt x="655" y="316"/>
                      <a:pt x="647" y="312"/>
                      <a:pt x="649" y="311"/>
                    </a:cubicBezTo>
                    <a:cubicBezTo>
                      <a:pt x="650" y="311"/>
                      <a:pt x="652" y="308"/>
                      <a:pt x="651" y="306"/>
                    </a:cubicBezTo>
                    <a:cubicBezTo>
                      <a:pt x="651" y="305"/>
                      <a:pt x="648" y="298"/>
                      <a:pt x="646" y="297"/>
                    </a:cubicBezTo>
                    <a:cubicBezTo>
                      <a:pt x="645" y="296"/>
                      <a:pt x="640" y="291"/>
                      <a:pt x="640" y="290"/>
                    </a:cubicBezTo>
                    <a:cubicBezTo>
                      <a:pt x="641" y="289"/>
                      <a:pt x="644" y="288"/>
                      <a:pt x="646" y="288"/>
                    </a:cubicBezTo>
                    <a:cubicBezTo>
                      <a:pt x="647" y="288"/>
                      <a:pt x="650" y="286"/>
                      <a:pt x="651" y="286"/>
                    </a:cubicBezTo>
                    <a:cubicBezTo>
                      <a:pt x="651" y="286"/>
                      <a:pt x="651" y="286"/>
                      <a:pt x="652" y="286"/>
                    </a:cubicBezTo>
                    <a:cubicBezTo>
                      <a:pt x="653" y="286"/>
                      <a:pt x="655" y="288"/>
                      <a:pt x="656" y="288"/>
                    </a:cubicBezTo>
                    <a:cubicBezTo>
                      <a:pt x="657" y="288"/>
                      <a:pt x="657" y="287"/>
                      <a:pt x="657" y="287"/>
                    </a:cubicBezTo>
                    <a:cubicBezTo>
                      <a:pt x="657" y="286"/>
                      <a:pt x="648" y="281"/>
                      <a:pt x="648" y="281"/>
                    </a:cubicBezTo>
                    <a:cubicBezTo>
                      <a:pt x="648" y="281"/>
                      <a:pt x="648" y="281"/>
                      <a:pt x="648" y="281"/>
                    </a:cubicBezTo>
                    <a:cubicBezTo>
                      <a:pt x="648" y="281"/>
                      <a:pt x="645" y="282"/>
                      <a:pt x="643" y="282"/>
                    </a:cubicBezTo>
                    <a:cubicBezTo>
                      <a:pt x="642" y="282"/>
                      <a:pt x="642" y="281"/>
                      <a:pt x="641" y="281"/>
                    </a:cubicBezTo>
                    <a:cubicBezTo>
                      <a:pt x="641" y="281"/>
                      <a:pt x="641" y="281"/>
                      <a:pt x="641" y="281"/>
                    </a:cubicBezTo>
                    <a:cubicBezTo>
                      <a:pt x="639" y="279"/>
                      <a:pt x="638" y="275"/>
                      <a:pt x="636" y="275"/>
                    </a:cubicBezTo>
                    <a:cubicBezTo>
                      <a:pt x="635" y="274"/>
                      <a:pt x="632" y="268"/>
                      <a:pt x="634" y="268"/>
                    </a:cubicBezTo>
                    <a:cubicBezTo>
                      <a:pt x="634" y="268"/>
                      <a:pt x="634" y="268"/>
                      <a:pt x="634" y="268"/>
                    </a:cubicBezTo>
                    <a:cubicBezTo>
                      <a:pt x="635" y="269"/>
                      <a:pt x="642" y="271"/>
                      <a:pt x="642" y="271"/>
                    </a:cubicBezTo>
                    <a:cubicBezTo>
                      <a:pt x="642" y="271"/>
                      <a:pt x="647" y="269"/>
                      <a:pt x="648" y="268"/>
                    </a:cubicBezTo>
                    <a:cubicBezTo>
                      <a:pt x="648" y="268"/>
                      <a:pt x="648" y="268"/>
                      <a:pt x="648" y="268"/>
                    </a:cubicBezTo>
                    <a:cubicBezTo>
                      <a:pt x="650" y="268"/>
                      <a:pt x="656" y="271"/>
                      <a:pt x="656" y="271"/>
                    </a:cubicBezTo>
                    <a:cubicBezTo>
                      <a:pt x="654" y="271"/>
                      <a:pt x="653" y="272"/>
                      <a:pt x="652" y="273"/>
                    </a:cubicBezTo>
                    <a:cubicBezTo>
                      <a:pt x="652" y="273"/>
                      <a:pt x="651" y="277"/>
                      <a:pt x="652" y="278"/>
                    </a:cubicBezTo>
                    <a:cubicBezTo>
                      <a:pt x="652" y="278"/>
                      <a:pt x="652" y="278"/>
                      <a:pt x="652" y="278"/>
                    </a:cubicBezTo>
                    <a:cubicBezTo>
                      <a:pt x="654" y="278"/>
                      <a:pt x="662" y="278"/>
                      <a:pt x="662" y="278"/>
                    </a:cubicBezTo>
                    <a:cubicBezTo>
                      <a:pt x="664" y="279"/>
                      <a:pt x="666" y="280"/>
                      <a:pt x="668" y="281"/>
                    </a:cubicBezTo>
                    <a:cubicBezTo>
                      <a:pt x="668" y="281"/>
                      <a:pt x="667" y="285"/>
                      <a:pt x="667" y="286"/>
                    </a:cubicBezTo>
                    <a:cubicBezTo>
                      <a:pt x="667" y="288"/>
                      <a:pt x="675" y="291"/>
                      <a:pt x="675" y="293"/>
                    </a:cubicBezTo>
                    <a:cubicBezTo>
                      <a:pt x="676" y="295"/>
                      <a:pt x="673" y="297"/>
                      <a:pt x="674" y="299"/>
                    </a:cubicBezTo>
                    <a:cubicBezTo>
                      <a:pt x="675" y="301"/>
                      <a:pt x="674" y="306"/>
                      <a:pt x="673" y="306"/>
                    </a:cubicBezTo>
                    <a:cubicBezTo>
                      <a:pt x="673" y="306"/>
                      <a:pt x="673" y="306"/>
                      <a:pt x="673" y="306"/>
                    </a:cubicBezTo>
                    <a:cubicBezTo>
                      <a:pt x="674" y="306"/>
                      <a:pt x="676" y="307"/>
                      <a:pt x="680" y="308"/>
                    </a:cubicBezTo>
                    <a:cubicBezTo>
                      <a:pt x="683" y="310"/>
                      <a:pt x="686" y="311"/>
                      <a:pt x="688" y="311"/>
                    </a:cubicBezTo>
                    <a:cubicBezTo>
                      <a:pt x="688" y="311"/>
                      <a:pt x="688" y="311"/>
                      <a:pt x="688" y="311"/>
                    </a:cubicBezTo>
                    <a:cubicBezTo>
                      <a:pt x="690" y="310"/>
                      <a:pt x="691" y="304"/>
                      <a:pt x="690" y="302"/>
                    </a:cubicBezTo>
                    <a:cubicBezTo>
                      <a:pt x="688" y="300"/>
                      <a:pt x="683" y="294"/>
                      <a:pt x="682" y="292"/>
                    </a:cubicBezTo>
                    <a:cubicBezTo>
                      <a:pt x="682" y="291"/>
                      <a:pt x="680" y="286"/>
                      <a:pt x="681" y="286"/>
                    </a:cubicBezTo>
                    <a:cubicBezTo>
                      <a:pt x="681" y="286"/>
                      <a:pt x="681" y="286"/>
                      <a:pt x="681" y="286"/>
                    </a:cubicBezTo>
                    <a:cubicBezTo>
                      <a:pt x="683" y="286"/>
                      <a:pt x="685" y="286"/>
                      <a:pt x="687" y="286"/>
                    </a:cubicBezTo>
                    <a:cubicBezTo>
                      <a:pt x="688" y="286"/>
                      <a:pt x="688" y="286"/>
                      <a:pt x="689" y="286"/>
                    </a:cubicBezTo>
                    <a:cubicBezTo>
                      <a:pt x="689" y="284"/>
                      <a:pt x="690" y="282"/>
                      <a:pt x="693" y="281"/>
                    </a:cubicBezTo>
                    <a:cubicBezTo>
                      <a:pt x="695" y="280"/>
                      <a:pt x="696" y="279"/>
                      <a:pt x="697" y="279"/>
                    </a:cubicBezTo>
                    <a:cubicBezTo>
                      <a:pt x="698" y="279"/>
                      <a:pt x="698" y="279"/>
                      <a:pt x="698" y="279"/>
                    </a:cubicBezTo>
                    <a:cubicBezTo>
                      <a:pt x="699" y="279"/>
                      <a:pt x="699" y="279"/>
                      <a:pt x="699" y="279"/>
                    </a:cubicBezTo>
                    <a:cubicBezTo>
                      <a:pt x="700" y="280"/>
                      <a:pt x="701" y="281"/>
                      <a:pt x="702" y="281"/>
                    </a:cubicBezTo>
                    <a:cubicBezTo>
                      <a:pt x="703" y="282"/>
                      <a:pt x="704" y="283"/>
                      <a:pt x="705" y="283"/>
                    </a:cubicBezTo>
                    <a:cubicBezTo>
                      <a:pt x="706" y="284"/>
                      <a:pt x="707" y="284"/>
                      <a:pt x="708" y="284"/>
                    </a:cubicBezTo>
                    <a:cubicBezTo>
                      <a:pt x="708" y="284"/>
                      <a:pt x="708" y="284"/>
                      <a:pt x="708" y="284"/>
                    </a:cubicBezTo>
                    <a:cubicBezTo>
                      <a:pt x="712" y="284"/>
                      <a:pt x="720" y="282"/>
                      <a:pt x="721" y="281"/>
                    </a:cubicBezTo>
                    <a:cubicBezTo>
                      <a:pt x="722" y="280"/>
                      <a:pt x="724" y="278"/>
                      <a:pt x="726" y="278"/>
                    </a:cubicBezTo>
                    <a:cubicBezTo>
                      <a:pt x="726" y="278"/>
                      <a:pt x="726" y="278"/>
                      <a:pt x="726" y="278"/>
                    </a:cubicBezTo>
                    <a:cubicBezTo>
                      <a:pt x="727" y="278"/>
                      <a:pt x="727" y="278"/>
                      <a:pt x="727" y="278"/>
                    </a:cubicBezTo>
                    <a:cubicBezTo>
                      <a:pt x="729" y="278"/>
                      <a:pt x="732" y="275"/>
                      <a:pt x="734" y="274"/>
                    </a:cubicBezTo>
                    <a:cubicBezTo>
                      <a:pt x="735" y="272"/>
                      <a:pt x="738" y="270"/>
                      <a:pt x="739" y="267"/>
                    </a:cubicBezTo>
                    <a:cubicBezTo>
                      <a:pt x="739" y="263"/>
                      <a:pt x="739" y="259"/>
                      <a:pt x="740" y="258"/>
                    </a:cubicBezTo>
                    <a:cubicBezTo>
                      <a:pt x="742" y="256"/>
                      <a:pt x="744" y="254"/>
                      <a:pt x="743" y="252"/>
                    </a:cubicBezTo>
                    <a:cubicBezTo>
                      <a:pt x="743" y="250"/>
                      <a:pt x="740" y="247"/>
                      <a:pt x="738" y="244"/>
                    </a:cubicBezTo>
                    <a:cubicBezTo>
                      <a:pt x="737" y="242"/>
                      <a:pt x="735" y="240"/>
                      <a:pt x="733" y="239"/>
                    </a:cubicBezTo>
                    <a:cubicBezTo>
                      <a:pt x="733" y="239"/>
                      <a:pt x="733" y="239"/>
                      <a:pt x="732" y="239"/>
                    </a:cubicBezTo>
                    <a:cubicBezTo>
                      <a:pt x="732" y="239"/>
                      <a:pt x="732" y="239"/>
                      <a:pt x="732" y="239"/>
                    </a:cubicBezTo>
                    <a:cubicBezTo>
                      <a:pt x="732" y="239"/>
                      <a:pt x="731" y="239"/>
                      <a:pt x="731" y="239"/>
                    </a:cubicBezTo>
                    <a:cubicBezTo>
                      <a:pt x="728" y="239"/>
                      <a:pt x="725" y="238"/>
                      <a:pt x="725" y="238"/>
                    </a:cubicBezTo>
                    <a:cubicBezTo>
                      <a:pt x="725" y="238"/>
                      <a:pt x="722" y="232"/>
                      <a:pt x="720" y="231"/>
                    </a:cubicBezTo>
                    <a:cubicBezTo>
                      <a:pt x="719" y="230"/>
                      <a:pt x="715" y="229"/>
                      <a:pt x="715" y="227"/>
                    </a:cubicBezTo>
                    <a:cubicBezTo>
                      <a:pt x="716" y="226"/>
                      <a:pt x="726" y="226"/>
                      <a:pt x="728" y="225"/>
                    </a:cubicBezTo>
                    <a:cubicBezTo>
                      <a:pt x="730" y="224"/>
                      <a:pt x="739" y="222"/>
                      <a:pt x="739" y="221"/>
                    </a:cubicBezTo>
                    <a:cubicBezTo>
                      <a:pt x="740" y="220"/>
                      <a:pt x="745" y="217"/>
                      <a:pt x="748" y="217"/>
                    </a:cubicBezTo>
                    <a:cubicBezTo>
                      <a:pt x="748" y="217"/>
                      <a:pt x="748" y="217"/>
                      <a:pt x="748" y="217"/>
                    </a:cubicBezTo>
                    <a:cubicBezTo>
                      <a:pt x="750" y="217"/>
                      <a:pt x="753" y="219"/>
                      <a:pt x="756" y="220"/>
                    </a:cubicBezTo>
                    <a:cubicBezTo>
                      <a:pt x="757" y="221"/>
                      <a:pt x="759" y="222"/>
                      <a:pt x="761" y="222"/>
                    </a:cubicBezTo>
                    <a:cubicBezTo>
                      <a:pt x="763" y="224"/>
                      <a:pt x="766" y="226"/>
                      <a:pt x="769" y="227"/>
                    </a:cubicBezTo>
                    <a:cubicBezTo>
                      <a:pt x="771" y="228"/>
                      <a:pt x="773" y="229"/>
                      <a:pt x="774" y="229"/>
                    </a:cubicBezTo>
                    <a:cubicBezTo>
                      <a:pt x="776" y="229"/>
                      <a:pt x="780" y="229"/>
                      <a:pt x="782" y="230"/>
                    </a:cubicBezTo>
                    <a:cubicBezTo>
                      <a:pt x="782" y="230"/>
                      <a:pt x="782" y="230"/>
                      <a:pt x="782" y="230"/>
                    </a:cubicBezTo>
                    <a:cubicBezTo>
                      <a:pt x="784" y="231"/>
                      <a:pt x="789" y="239"/>
                      <a:pt x="792" y="240"/>
                    </a:cubicBezTo>
                    <a:cubicBezTo>
                      <a:pt x="795" y="241"/>
                      <a:pt x="803" y="244"/>
                      <a:pt x="805" y="244"/>
                    </a:cubicBezTo>
                    <a:cubicBezTo>
                      <a:pt x="806" y="244"/>
                      <a:pt x="806" y="244"/>
                      <a:pt x="806" y="244"/>
                    </a:cubicBezTo>
                    <a:cubicBezTo>
                      <a:pt x="806" y="243"/>
                      <a:pt x="808" y="238"/>
                      <a:pt x="810" y="238"/>
                    </a:cubicBezTo>
                    <a:cubicBezTo>
                      <a:pt x="810" y="238"/>
                      <a:pt x="810" y="238"/>
                      <a:pt x="810" y="238"/>
                    </a:cubicBezTo>
                    <a:cubicBezTo>
                      <a:pt x="810" y="238"/>
                      <a:pt x="810" y="238"/>
                      <a:pt x="810" y="238"/>
                    </a:cubicBezTo>
                    <a:cubicBezTo>
                      <a:pt x="813" y="238"/>
                      <a:pt x="815" y="236"/>
                      <a:pt x="817" y="236"/>
                    </a:cubicBezTo>
                    <a:cubicBezTo>
                      <a:pt x="817" y="236"/>
                      <a:pt x="817" y="236"/>
                      <a:pt x="817" y="236"/>
                    </a:cubicBezTo>
                    <a:cubicBezTo>
                      <a:pt x="819" y="236"/>
                      <a:pt x="823" y="237"/>
                      <a:pt x="825" y="238"/>
                    </a:cubicBezTo>
                    <a:cubicBezTo>
                      <a:pt x="827" y="239"/>
                      <a:pt x="832" y="241"/>
                      <a:pt x="832" y="241"/>
                    </a:cubicBezTo>
                    <a:cubicBezTo>
                      <a:pt x="832" y="241"/>
                      <a:pt x="829" y="247"/>
                      <a:pt x="830" y="249"/>
                    </a:cubicBezTo>
                    <a:cubicBezTo>
                      <a:pt x="831" y="249"/>
                      <a:pt x="831" y="249"/>
                      <a:pt x="831" y="249"/>
                    </a:cubicBezTo>
                    <a:cubicBezTo>
                      <a:pt x="832" y="249"/>
                      <a:pt x="832" y="249"/>
                      <a:pt x="833" y="249"/>
                    </a:cubicBezTo>
                    <a:cubicBezTo>
                      <a:pt x="834" y="249"/>
                      <a:pt x="835" y="249"/>
                      <a:pt x="836" y="249"/>
                    </a:cubicBezTo>
                    <a:cubicBezTo>
                      <a:pt x="837" y="249"/>
                      <a:pt x="838" y="249"/>
                      <a:pt x="839" y="249"/>
                    </a:cubicBezTo>
                    <a:cubicBezTo>
                      <a:pt x="839" y="249"/>
                      <a:pt x="839" y="249"/>
                      <a:pt x="839" y="249"/>
                    </a:cubicBezTo>
                    <a:cubicBezTo>
                      <a:pt x="840" y="249"/>
                      <a:pt x="842" y="249"/>
                      <a:pt x="843" y="249"/>
                    </a:cubicBezTo>
                    <a:cubicBezTo>
                      <a:pt x="844" y="249"/>
                      <a:pt x="845" y="249"/>
                      <a:pt x="845" y="248"/>
                    </a:cubicBezTo>
                    <a:cubicBezTo>
                      <a:pt x="846" y="247"/>
                      <a:pt x="847" y="246"/>
                      <a:pt x="848" y="246"/>
                    </a:cubicBezTo>
                    <a:cubicBezTo>
                      <a:pt x="849" y="246"/>
                      <a:pt x="849" y="246"/>
                      <a:pt x="850" y="246"/>
                    </a:cubicBezTo>
                    <a:cubicBezTo>
                      <a:pt x="852" y="247"/>
                      <a:pt x="856" y="250"/>
                      <a:pt x="856" y="250"/>
                    </a:cubicBezTo>
                    <a:cubicBezTo>
                      <a:pt x="856" y="250"/>
                      <a:pt x="855" y="250"/>
                      <a:pt x="854" y="250"/>
                    </a:cubicBezTo>
                    <a:cubicBezTo>
                      <a:pt x="852" y="250"/>
                      <a:pt x="849" y="251"/>
                      <a:pt x="848" y="253"/>
                    </a:cubicBezTo>
                    <a:cubicBezTo>
                      <a:pt x="848" y="255"/>
                      <a:pt x="844" y="256"/>
                      <a:pt x="842" y="256"/>
                    </a:cubicBezTo>
                    <a:cubicBezTo>
                      <a:pt x="842" y="256"/>
                      <a:pt x="842" y="256"/>
                      <a:pt x="841" y="256"/>
                    </a:cubicBezTo>
                    <a:cubicBezTo>
                      <a:pt x="841" y="256"/>
                      <a:pt x="840" y="256"/>
                      <a:pt x="840" y="256"/>
                    </a:cubicBezTo>
                    <a:cubicBezTo>
                      <a:pt x="837" y="256"/>
                      <a:pt x="833" y="256"/>
                      <a:pt x="832" y="258"/>
                    </a:cubicBezTo>
                    <a:cubicBezTo>
                      <a:pt x="830" y="259"/>
                      <a:pt x="825" y="261"/>
                      <a:pt x="823" y="261"/>
                    </a:cubicBezTo>
                    <a:cubicBezTo>
                      <a:pt x="823" y="261"/>
                      <a:pt x="823" y="261"/>
                      <a:pt x="822" y="261"/>
                    </a:cubicBezTo>
                    <a:cubicBezTo>
                      <a:pt x="821" y="261"/>
                      <a:pt x="819" y="260"/>
                      <a:pt x="817" y="260"/>
                    </a:cubicBezTo>
                    <a:cubicBezTo>
                      <a:pt x="816" y="260"/>
                      <a:pt x="815" y="260"/>
                      <a:pt x="815" y="261"/>
                    </a:cubicBezTo>
                    <a:cubicBezTo>
                      <a:pt x="815" y="263"/>
                      <a:pt x="810" y="264"/>
                      <a:pt x="810" y="266"/>
                    </a:cubicBezTo>
                    <a:cubicBezTo>
                      <a:pt x="810" y="267"/>
                      <a:pt x="811" y="278"/>
                      <a:pt x="812" y="281"/>
                    </a:cubicBezTo>
                    <a:cubicBezTo>
                      <a:pt x="813" y="284"/>
                      <a:pt x="815" y="288"/>
                      <a:pt x="814" y="290"/>
                    </a:cubicBezTo>
                    <a:cubicBezTo>
                      <a:pt x="813" y="292"/>
                      <a:pt x="815" y="297"/>
                      <a:pt x="815" y="297"/>
                    </a:cubicBezTo>
                    <a:cubicBezTo>
                      <a:pt x="815" y="297"/>
                      <a:pt x="825" y="297"/>
                      <a:pt x="826" y="295"/>
                    </a:cubicBezTo>
                    <a:cubicBezTo>
                      <a:pt x="827" y="293"/>
                      <a:pt x="826" y="290"/>
                      <a:pt x="827" y="290"/>
                    </a:cubicBezTo>
                    <a:cubicBezTo>
                      <a:pt x="827" y="290"/>
                      <a:pt x="828" y="290"/>
                      <a:pt x="828" y="290"/>
                    </a:cubicBezTo>
                    <a:cubicBezTo>
                      <a:pt x="828" y="290"/>
                      <a:pt x="829" y="290"/>
                      <a:pt x="829" y="290"/>
                    </a:cubicBezTo>
                    <a:cubicBezTo>
                      <a:pt x="831" y="290"/>
                      <a:pt x="832" y="288"/>
                      <a:pt x="834" y="288"/>
                    </a:cubicBezTo>
                    <a:cubicBezTo>
                      <a:pt x="834" y="288"/>
                      <a:pt x="834" y="288"/>
                      <a:pt x="834" y="288"/>
                    </a:cubicBezTo>
                    <a:cubicBezTo>
                      <a:pt x="835" y="288"/>
                      <a:pt x="836" y="288"/>
                      <a:pt x="837" y="289"/>
                    </a:cubicBezTo>
                    <a:cubicBezTo>
                      <a:pt x="837" y="289"/>
                      <a:pt x="838" y="289"/>
                      <a:pt x="839" y="289"/>
                    </a:cubicBezTo>
                    <a:cubicBezTo>
                      <a:pt x="839" y="289"/>
                      <a:pt x="840" y="289"/>
                      <a:pt x="840" y="288"/>
                    </a:cubicBezTo>
                    <a:cubicBezTo>
                      <a:pt x="841" y="284"/>
                      <a:pt x="844" y="283"/>
                      <a:pt x="845" y="282"/>
                    </a:cubicBezTo>
                    <a:cubicBezTo>
                      <a:pt x="846" y="280"/>
                      <a:pt x="845" y="275"/>
                      <a:pt x="845" y="275"/>
                    </a:cubicBezTo>
                    <a:cubicBezTo>
                      <a:pt x="845" y="275"/>
                      <a:pt x="839" y="270"/>
                      <a:pt x="841" y="269"/>
                    </a:cubicBezTo>
                    <a:cubicBezTo>
                      <a:pt x="843" y="268"/>
                      <a:pt x="845" y="265"/>
                      <a:pt x="845" y="264"/>
                    </a:cubicBezTo>
                    <a:cubicBezTo>
                      <a:pt x="846" y="263"/>
                      <a:pt x="847" y="263"/>
                      <a:pt x="848" y="263"/>
                    </a:cubicBezTo>
                    <a:cubicBezTo>
                      <a:pt x="849" y="263"/>
                      <a:pt x="851" y="263"/>
                      <a:pt x="853" y="264"/>
                    </a:cubicBezTo>
                    <a:cubicBezTo>
                      <a:pt x="853" y="265"/>
                      <a:pt x="853" y="265"/>
                      <a:pt x="853" y="265"/>
                    </a:cubicBezTo>
                    <a:cubicBezTo>
                      <a:pt x="854" y="265"/>
                      <a:pt x="855" y="265"/>
                      <a:pt x="855" y="266"/>
                    </a:cubicBezTo>
                    <a:cubicBezTo>
                      <a:pt x="857" y="267"/>
                      <a:pt x="860" y="268"/>
                      <a:pt x="862" y="268"/>
                    </a:cubicBezTo>
                    <a:cubicBezTo>
                      <a:pt x="865" y="269"/>
                      <a:pt x="869" y="269"/>
                      <a:pt x="871" y="271"/>
                    </a:cubicBezTo>
                    <a:cubicBezTo>
                      <a:pt x="871" y="271"/>
                      <a:pt x="872" y="271"/>
                      <a:pt x="872" y="272"/>
                    </a:cubicBezTo>
                    <a:cubicBezTo>
                      <a:pt x="874" y="274"/>
                      <a:pt x="876" y="278"/>
                      <a:pt x="877" y="279"/>
                    </a:cubicBezTo>
                    <a:cubicBezTo>
                      <a:pt x="878" y="279"/>
                      <a:pt x="878" y="279"/>
                      <a:pt x="878" y="279"/>
                    </a:cubicBezTo>
                    <a:cubicBezTo>
                      <a:pt x="878" y="279"/>
                      <a:pt x="878" y="279"/>
                      <a:pt x="878" y="279"/>
                    </a:cubicBezTo>
                    <a:cubicBezTo>
                      <a:pt x="879" y="279"/>
                      <a:pt x="880" y="279"/>
                      <a:pt x="881" y="278"/>
                    </a:cubicBezTo>
                    <a:cubicBezTo>
                      <a:pt x="882" y="278"/>
                      <a:pt x="884" y="277"/>
                      <a:pt x="885" y="277"/>
                    </a:cubicBezTo>
                    <a:cubicBezTo>
                      <a:pt x="886" y="277"/>
                      <a:pt x="886" y="277"/>
                      <a:pt x="886" y="278"/>
                    </a:cubicBezTo>
                    <a:cubicBezTo>
                      <a:pt x="887" y="278"/>
                      <a:pt x="888" y="278"/>
                      <a:pt x="889" y="278"/>
                    </a:cubicBezTo>
                    <a:cubicBezTo>
                      <a:pt x="890" y="278"/>
                      <a:pt x="892" y="278"/>
                      <a:pt x="894" y="277"/>
                    </a:cubicBezTo>
                    <a:cubicBezTo>
                      <a:pt x="896" y="277"/>
                      <a:pt x="898" y="277"/>
                      <a:pt x="899" y="277"/>
                    </a:cubicBezTo>
                    <a:cubicBezTo>
                      <a:pt x="901" y="277"/>
                      <a:pt x="902" y="277"/>
                      <a:pt x="903" y="278"/>
                    </a:cubicBezTo>
                    <a:cubicBezTo>
                      <a:pt x="906" y="279"/>
                      <a:pt x="909" y="279"/>
                      <a:pt x="911" y="281"/>
                    </a:cubicBezTo>
                    <a:cubicBezTo>
                      <a:pt x="912" y="281"/>
                      <a:pt x="913" y="282"/>
                      <a:pt x="913" y="282"/>
                    </a:cubicBezTo>
                    <a:cubicBezTo>
                      <a:pt x="915" y="284"/>
                      <a:pt x="917" y="286"/>
                      <a:pt x="918" y="287"/>
                    </a:cubicBezTo>
                    <a:cubicBezTo>
                      <a:pt x="918" y="287"/>
                      <a:pt x="919" y="287"/>
                      <a:pt x="919" y="287"/>
                    </a:cubicBezTo>
                    <a:cubicBezTo>
                      <a:pt x="919" y="287"/>
                      <a:pt x="920" y="287"/>
                      <a:pt x="920" y="286"/>
                    </a:cubicBezTo>
                    <a:cubicBezTo>
                      <a:pt x="921" y="282"/>
                      <a:pt x="917" y="275"/>
                      <a:pt x="916" y="273"/>
                    </a:cubicBezTo>
                    <a:cubicBezTo>
                      <a:pt x="915" y="272"/>
                      <a:pt x="911" y="266"/>
                      <a:pt x="913" y="266"/>
                    </a:cubicBezTo>
                    <a:cubicBezTo>
                      <a:pt x="913" y="266"/>
                      <a:pt x="913" y="266"/>
                      <a:pt x="914" y="266"/>
                    </a:cubicBezTo>
                    <a:cubicBezTo>
                      <a:pt x="916" y="267"/>
                      <a:pt x="921" y="270"/>
                      <a:pt x="923" y="270"/>
                    </a:cubicBezTo>
                    <a:cubicBezTo>
                      <a:pt x="923" y="270"/>
                      <a:pt x="924" y="270"/>
                      <a:pt x="924" y="269"/>
                    </a:cubicBezTo>
                    <a:cubicBezTo>
                      <a:pt x="924" y="268"/>
                      <a:pt x="925" y="262"/>
                      <a:pt x="926" y="262"/>
                    </a:cubicBezTo>
                    <a:cubicBezTo>
                      <a:pt x="927" y="262"/>
                      <a:pt x="927" y="262"/>
                      <a:pt x="927" y="262"/>
                    </a:cubicBezTo>
                    <a:cubicBezTo>
                      <a:pt x="927" y="262"/>
                      <a:pt x="927" y="262"/>
                      <a:pt x="927" y="262"/>
                    </a:cubicBezTo>
                    <a:cubicBezTo>
                      <a:pt x="929" y="264"/>
                      <a:pt x="929" y="269"/>
                      <a:pt x="933" y="272"/>
                    </a:cubicBezTo>
                    <a:cubicBezTo>
                      <a:pt x="935" y="272"/>
                      <a:pt x="936" y="273"/>
                      <a:pt x="938" y="274"/>
                    </a:cubicBezTo>
                    <a:cubicBezTo>
                      <a:pt x="940" y="276"/>
                      <a:pt x="943" y="277"/>
                      <a:pt x="944" y="280"/>
                    </a:cubicBezTo>
                    <a:cubicBezTo>
                      <a:pt x="945" y="283"/>
                      <a:pt x="953" y="291"/>
                      <a:pt x="953" y="291"/>
                    </a:cubicBezTo>
                    <a:cubicBezTo>
                      <a:pt x="953" y="291"/>
                      <a:pt x="958" y="290"/>
                      <a:pt x="960" y="290"/>
                    </a:cubicBezTo>
                    <a:cubicBezTo>
                      <a:pt x="960" y="289"/>
                      <a:pt x="960" y="289"/>
                      <a:pt x="961" y="289"/>
                    </a:cubicBezTo>
                    <a:cubicBezTo>
                      <a:pt x="962" y="289"/>
                      <a:pt x="963" y="290"/>
                      <a:pt x="965" y="290"/>
                    </a:cubicBezTo>
                    <a:cubicBezTo>
                      <a:pt x="966" y="291"/>
                      <a:pt x="968" y="292"/>
                      <a:pt x="969" y="292"/>
                    </a:cubicBezTo>
                    <a:cubicBezTo>
                      <a:pt x="969" y="292"/>
                      <a:pt x="969" y="291"/>
                      <a:pt x="970" y="291"/>
                    </a:cubicBezTo>
                    <a:cubicBezTo>
                      <a:pt x="970" y="291"/>
                      <a:pt x="970" y="291"/>
                      <a:pt x="970" y="291"/>
                    </a:cubicBezTo>
                    <a:cubicBezTo>
                      <a:pt x="970" y="291"/>
                      <a:pt x="970" y="291"/>
                      <a:pt x="970" y="291"/>
                    </a:cubicBezTo>
                    <a:cubicBezTo>
                      <a:pt x="970" y="290"/>
                      <a:pt x="970" y="290"/>
                      <a:pt x="970" y="290"/>
                    </a:cubicBezTo>
                    <a:cubicBezTo>
                      <a:pt x="970" y="290"/>
                      <a:pt x="970" y="289"/>
                      <a:pt x="969" y="288"/>
                    </a:cubicBezTo>
                    <a:cubicBezTo>
                      <a:pt x="969" y="287"/>
                      <a:pt x="967" y="286"/>
                      <a:pt x="966" y="284"/>
                    </a:cubicBezTo>
                    <a:cubicBezTo>
                      <a:pt x="965" y="282"/>
                      <a:pt x="959" y="275"/>
                      <a:pt x="955" y="273"/>
                    </a:cubicBezTo>
                    <a:cubicBezTo>
                      <a:pt x="955" y="272"/>
                      <a:pt x="954" y="272"/>
                      <a:pt x="953" y="272"/>
                    </a:cubicBezTo>
                    <a:cubicBezTo>
                      <a:pt x="953" y="272"/>
                      <a:pt x="953" y="272"/>
                      <a:pt x="953" y="272"/>
                    </a:cubicBezTo>
                    <a:cubicBezTo>
                      <a:pt x="952" y="272"/>
                      <a:pt x="952" y="272"/>
                      <a:pt x="951" y="272"/>
                    </a:cubicBezTo>
                    <a:cubicBezTo>
                      <a:pt x="950" y="272"/>
                      <a:pt x="949" y="272"/>
                      <a:pt x="948" y="272"/>
                    </a:cubicBezTo>
                    <a:cubicBezTo>
                      <a:pt x="946" y="271"/>
                      <a:pt x="945" y="269"/>
                      <a:pt x="944" y="267"/>
                    </a:cubicBezTo>
                    <a:cubicBezTo>
                      <a:pt x="943" y="263"/>
                      <a:pt x="927" y="247"/>
                      <a:pt x="920" y="237"/>
                    </a:cubicBezTo>
                    <a:cubicBezTo>
                      <a:pt x="912" y="228"/>
                      <a:pt x="891" y="215"/>
                      <a:pt x="887" y="212"/>
                    </a:cubicBezTo>
                    <a:cubicBezTo>
                      <a:pt x="885" y="212"/>
                      <a:pt x="884" y="211"/>
                      <a:pt x="883" y="210"/>
                    </a:cubicBezTo>
                    <a:cubicBezTo>
                      <a:pt x="882" y="209"/>
                      <a:pt x="880" y="209"/>
                      <a:pt x="879" y="209"/>
                    </a:cubicBezTo>
                    <a:cubicBezTo>
                      <a:pt x="879" y="209"/>
                      <a:pt x="878" y="209"/>
                      <a:pt x="878" y="211"/>
                    </a:cubicBezTo>
                    <a:cubicBezTo>
                      <a:pt x="878" y="213"/>
                      <a:pt x="877" y="215"/>
                      <a:pt x="875" y="215"/>
                    </a:cubicBezTo>
                    <a:cubicBezTo>
                      <a:pt x="875" y="215"/>
                      <a:pt x="875" y="215"/>
                      <a:pt x="875" y="215"/>
                    </a:cubicBezTo>
                    <a:cubicBezTo>
                      <a:pt x="874" y="214"/>
                      <a:pt x="874" y="214"/>
                      <a:pt x="874" y="214"/>
                    </a:cubicBezTo>
                    <a:cubicBezTo>
                      <a:pt x="872" y="212"/>
                      <a:pt x="868" y="205"/>
                      <a:pt x="864" y="203"/>
                    </a:cubicBezTo>
                    <a:cubicBezTo>
                      <a:pt x="863" y="203"/>
                      <a:pt x="863" y="203"/>
                      <a:pt x="862" y="203"/>
                    </a:cubicBezTo>
                    <a:cubicBezTo>
                      <a:pt x="861" y="202"/>
                      <a:pt x="859" y="202"/>
                      <a:pt x="857" y="200"/>
                    </a:cubicBezTo>
                    <a:cubicBezTo>
                      <a:pt x="851" y="197"/>
                      <a:pt x="843" y="193"/>
                      <a:pt x="841" y="191"/>
                    </a:cubicBezTo>
                    <a:cubicBezTo>
                      <a:pt x="839" y="191"/>
                      <a:pt x="836" y="190"/>
                      <a:pt x="833" y="188"/>
                    </a:cubicBezTo>
                    <a:cubicBezTo>
                      <a:pt x="831" y="187"/>
                      <a:pt x="829" y="186"/>
                      <a:pt x="829" y="184"/>
                    </a:cubicBezTo>
                    <a:cubicBezTo>
                      <a:pt x="829" y="180"/>
                      <a:pt x="828" y="176"/>
                      <a:pt x="823" y="172"/>
                    </a:cubicBezTo>
                    <a:cubicBezTo>
                      <a:pt x="822" y="172"/>
                      <a:pt x="822" y="172"/>
                      <a:pt x="822" y="172"/>
                    </a:cubicBezTo>
                    <a:cubicBezTo>
                      <a:pt x="820" y="171"/>
                      <a:pt x="816" y="170"/>
                      <a:pt x="812" y="169"/>
                    </a:cubicBezTo>
                    <a:cubicBezTo>
                      <a:pt x="809" y="168"/>
                      <a:pt x="804" y="167"/>
                      <a:pt x="801" y="165"/>
                    </a:cubicBezTo>
                    <a:cubicBezTo>
                      <a:pt x="798" y="163"/>
                      <a:pt x="795" y="162"/>
                      <a:pt x="794" y="160"/>
                    </a:cubicBezTo>
                    <a:cubicBezTo>
                      <a:pt x="788" y="152"/>
                      <a:pt x="786" y="152"/>
                      <a:pt x="781" y="147"/>
                    </a:cubicBezTo>
                    <a:cubicBezTo>
                      <a:pt x="777" y="142"/>
                      <a:pt x="767" y="135"/>
                      <a:pt x="760" y="130"/>
                    </a:cubicBezTo>
                    <a:cubicBezTo>
                      <a:pt x="756" y="127"/>
                      <a:pt x="749" y="123"/>
                      <a:pt x="744" y="121"/>
                    </a:cubicBezTo>
                    <a:cubicBezTo>
                      <a:pt x="743" y="120"/>
                      <a:pt x="741" y="119"/>
                      <a:pt x="740" y="119"/>
                    </a:cubicBezTo>
                    <a:cubicBezTo>
                      <a:pt x="739" y="119"/>
                      <a:pt x="739" y="119"/>
                      <a:pt x="738" y="120"/>
                    </a:cubicBezTo>
                    <a:cubicBezTo>
                      <a:pt x="736" y="121"/>
                      <a:pt x="736" y="127"/>
                      <a:pt x="733" y="127"/>
                    </a:cubicBezTo>
                    <a:cubicBezTo>
                      <a:pt x="732" y="127"/>
                      <a:pt x="732" y="127"/>
                      <a:pt x="731" y="127"/>
                    </a:cubicBezTo>
                    <a:cubicBezTo>
                      <a:pt x="731" y="127"/>
                      <a:pt x="730" y="126"/>
                      <a:pt x="730" y="126"/>
                    </a:cubicBezTo>
                    <a:cubicBezTo>
                      <a:pt x="728" y="125"/>
                      <a:pt x="726" y="124"/>
                      <a:pt x="724" y="123"/>
                    </a:cubicBezTo>
                    <a:cubicBezTo>
                      <a:pt x="722" y="122"/>
                      <a:pt x="720" y="121"/>
                      <a:pt x="717" y="121"/>
                    </a:cubicBezTo>
                    <a:cubicBezTo>
                      <a:pt x="715" y="120"/>
                      <a:pt x="713" y="119"/>
                      <a:pt x="712" y="119"/>
                    </a:cubicBezTo>
                    <a:cubicBezTo>
                      <a:pt x="711" y="118"/>
                      <a:pt x="710" y="118"/>
                      <a:pt x="709" y="117"/>
                    </a:cubicBezTo>
                    <a:cubicBezTo>
                      <a:pt x="709" y="116"/>
                      <a:pt x="705" y="111"/>
                      <a:pt x="703" y="110"/>
                    </a:cubicBezTo>
                    <a:cubicBezTo>
                      <a:pt x="702" y="110"/>
                      <a:pt x="702" y="110"/>
                      <a:pt x="702" y="110"/>
                    </a:cubicBezTo>
                    <a:cubicBezTo>
                      <a:pt x="701" y="110"/>
                      <a:pt x="701" y="110"/>
                      <a:pt x="701" y="110"/>
                    </a:cubicBezTo>
                    <a:cubicBezTo>
                      <a:pt x="699" y="112"/>
                      <a:pt x="696" y="114"/>
                      <a:pt x="694" y="114"/>
                    </a:cubicBezTo>
                    <a:cubicBezTo>
                      <a:pt x="694" y="114"/>
                      <a:pt x="693" y="114"/>
                      <a:pt x="693" y="114"/>
                    </a:cubicBezTo>
                    <a:cubicBezTo>
                      <a:pt x="692" y="113"/>
                      <a:pt x="692" y="113"/>
                      <a:pt x="692" y="113"/>
                    </a:cubicBezTo>
                    <a:cubicBezTo>
                      <a:pt x="690" y="111"/>
                      <a:pt x="685" y="104"/>
                      <a:pt x="685" y="101"/>
                    </a:cubicBezTo>
                    <a:cubicBezTo>
                      <a:pt x="685" y="97"/>
                      <a:pt x="686" y="91"/>
                      <a:pt x="680" y="88"/>
                    </a:cubicBezTo>
                    <a:cubicBezTo>
                      <a:pt x="679" y="88"/>
                      <a:pt x="679" y="88"/>
                      <a:pt x="678" y="88"/>
                    </a:cubicBezTo>
                    <a:cubicBezTo>
                      <a:pt x="677" y="88"/>
                      <a:pt x="676" y="88"/>
                      <a:pt x="676" y="87"/>
                    </a:cubicBezTo>
                    <a:cubicBezTo>
                      <a:pt x="673" y="86"/>
                      <a:pt x="671" y="85"/>
                      <a:pt x="670" y="83"/>
                    </a:cubicBezTo>
                    <a:cubicBezTo>
                      <a:pt x="668" y="82"/>
                      <a:pt x="667" y="81"/>
                      <a:pt x="665" y="80"/>
                    </a:cubicBezTo>
                    <a:cubicBezTo>
                      <a:pt x="665" y="80"/>
                      <a:pt x="664" y="80"/>
                      <a:pt x="664" y="80"/>
                    </a:cubicBezTo>
                    <a:cubicBezTo>
                      <a:pt x="664" y="80"/>
                      <a:pt x="664" y="80"/>
                      <a:pt x="664" y="80"/>
                    </a:cubicBezTo>
                    <a:cubicBezTo>
                      <a:pt x="662" y="80"/>
                      <a:pt x="661" y="81"/>
                      <a:pt x="661" y="82"/>
                    </a:cubicBezTo>
                    <a:cubicBezTo>
                      <a:pt x="660" y="83"/>
                      <a:pt x="660" y="84"/>
                      <a:pt x="658" y="84"/>
                    </a:cubicBezTo>
                    <a:cubicBezTo>
                      <a:pt x="658" y="84"/>
                      <a:pt x="658" y="84"/>
                      <a:pt x="658" y="84"/>
                    </a:cubicBezTo>
                    <a:cubicBezTo>
                      <a:pt x="656" y="84"/>
                      <a:pt x="649" y="82"/>
                      <a:pt x="645" y="80"/>
                    </a:cubicBezTo>
                    <a:cubicBezTo>
                      <a:pt x="643" y="80"/>
                      <a:pt x="641" y="79"/>
                      <a:pt x="641" y="78"/>
                    </a:cubicBezTo>
                    <a:cubicBezTo>
                      <a:pt x="638" y="76"/>
                      <a:pt x="637" y="73"/>
                      <a:pt x="632" y="71"/>
                    </a:cubicBezTo>
                    <a:cubicBezTo>
                      <a:pt x="632" y="70"/>
                      <a:pt x="631" y="70"/>
                      <a:pt x="630" y="70"/>
                    </a:cubicBezTo>
                    <a:cubicBezTo>
                      <a:pt x="629" y="70"/>
                      <a:pt x="628" y="69"/>
                      <a:pt x="626" y="69"/>
                    </a:cubicBezTo>
                    <a:cubicBezTo>
                      <a:pt x="624" y="68"/>
                      <a:pt x="623" y="68"/>
                      <a:pt x="621" y="67"/>
                    </a:cubicBezTo>
                    <a:cubicBezTo>
                      <a:pt x="618" y="66"/>
                      <a:pt x="616" y="65"/>
                      <a:pt x="614" y="64"/>
                    </a:cubicBezTo>
                    <a:cubicBezTo>
                      <a:pt x="610" y="60"/>
                      <a:pt x="608" y="59"/>
                      <a:pt x="604" y="57"/>
                    </a:cubicBezTo>
                    <a:cubicBezTo>
                      <a:pt x="602" y="57"/>
                      <a:pt x="601" y="57"/>
                      <a:pt x="600" y="57"/>
                    </a:cubicBezTo>
                    <a:cubicBezTo>
                      <a:pt x="598" y="57"/>
                      <a:pt x="596" y="57"/>
                      <a:pt x="594" y="58"/>
                    </a:cubicBezTo>
                    <a:cubicBezTo>
                      <a:pt x="594" y="58"/>
                      <a:pt x="593" y="58"/>
                      <a:pt x="593" y="58"/>
                    </a:cubicBezTo>
                    <a:cubicBezTo>
                      <a:pt x="591" y="58"/>
                      <a:pt x="586" y="57"/>
                      <a:pt x="582" y="57"/>
                    </a:cubicBezTo>
                    <a:cubicBezTo>
                      <a:pt x="578" y="56"/>
                      <a:pt x="575" y="56"/>
                      <a:pt x="575" y="56"/>
                    </a:cubicBezTo>
                    <a:cubicBezTo>
                      <a:pt x="575" y="56"/>
                      <a:pt x="575" y="56"/>
                      <a:pt x="575" y="56"/>
                    </a:cubicBezTo>
                    <a:cubicBezTo>
                      <a:pt x="575" y="56"/>
                      <a:pt x="591" y="52"/>
                      <a:pt x="593" y="52"/>
                    </a:cubicBezTo>
                    <a:cubicBezTo>
                      <a:pt x="595" y="51"/>
                      <a:pt x="607" y="51"/>
                      <a:pt x="611" y="49"/>
                    </a:cubicBezTo>
                    <a:cubicBezTo>
                      <a:pt x="615" y="48"/>
                      <a:pt x="618" y="47"/>
                      <a:pt x="613" y="43"/>
                    </a:cubicBezTo>
                    <a:cubicBezTo>
                      <a:pt x="609" y="40"/>
                      <a:pt x="607" y="36"/>
                      <a:pt x="601" y="34"/>
                    </a:cubicBezTo>
                    <a:cubicBezTo>
                      <a:pt x="597" y="32"/>
                      <a:pt x="594" y="31"/>
                      <a:pt x="592" y="30"/>
                    </a:cubicBezTo>
                    <a:cubicBezTo>
                      <a:pt x="591" y="30"/>
                      <a:pt x="590" y="30"/>
                      <a:pt x="589" y="30"/>
                    </a:cubicBezTo>
                    <a:cubicBezTo>
                      <a:pt x="589" y="30"/>
                      <a:pt x="588" y="30"/>
                      <a:pt x="588" y="30"/>
                    </a:cubicBezTo>
                    <a:cubicBezTo>
                      <a:pt x="588" y="30"/>
                      <a:pt x="587" y="30"/>
                      <a:pt x="587" y="30"/>
                    </a:cubicBezTo>
                    <a:cubicBezTo>
                      <a:pt x="585" y="30"/>
                      <a:pt x="583" y="30"/>
                      <a:pt x="581" y="29"/>
                    </a:cubicBezTo>
                    <a:cubicBezTo>
                      <a:pt x="579" y="29"/>
                      <a:pt x="578" y="28"/>
                      <a:pt x="579" y="27"/>
                    </a:cubicBezTo>
                    <a:cubicBezTo>
                      <a:pt x="581" y="26"/>
                      <a:pt x="585" y="25"/>
                      <a:pt x="581" y="24"/>
                    </a:cubicBezTo>
                    <a:cubicBezTo>
                      <a:pt x="581" y="24"/>
                      <a:pt x="580" y="23"/>
                      <a:pt x="580" y="23"/>
                    </a:cubicBezTo>
                    <a:cubicBezTo>
                      <a:pt x="579" y="23"/>
                      <a:pt x="578" y="23"/>
                      <a:pt x="577" y="23"/>
                    </a:cubicBezTo>
                    <a:cubicBezTo>
                      <a:pt x="577" y="22"/>
                      <a:pt x="576" y="22"/>
                      <a:pt x="575" y="22"/>
                    </a:cubicBezTo>
                    <a:cubicBezTo>
                      <a:pt x="573" y="21"/>
                      <a:pt x="572" y="21"/>
                      <a:pt x="572" y="20"/>
                    </a:cubicBezTo>
                    <a:cubicBezTo>
                      <a:pt x="572" y="19"/>
                      <a:pt x="570" y="16"/>
                      <a:pt x="567" y="15"/>
                    </a:cubicBezTo>
                    <a:cubicBezTo>
                      <a:pt x="567" y="15"/>
                      <a:pt x="567" y="15"/>
                      <a:pt x="566" y="15"/>
                    </a:cubicBezTo>
                    <a:cubicBezTo>
                      <a:pt x="566" y="15"/>
                      <a:pt x="566" y="15"/>
                      <a:pt x="566" y="15"/>
                    </a:cubicBezTo>
                    <a:cubicBezTo>
                      <a:pt x="564" y="15"/>
                      <a:pt x="553" y="15"/>
                      <a:pt x="552" y="16"/>
                    </a:cubicBezTo>
                    <a:cubicBezTo>
                      <a:pt x="552" y="17"/>
                      <a:pt x="551" y="22"/>
                      <a:pt x="548" y="22"/>
                    </a:cubicBezTo>
                    <a:cubicBezTo>
                      <a:pt x="547" y="22"/>
                      <a:pt x="547" y="21"/>
                      <a:pt x="547" y="21"/>
                    </a:cubicBezTo>
                    <a:cubicBezTo>
                      <a:pt x="545" y="21"/>
                      <a:pt x="544" y="21"/>
                      <a:pt x="542" y="21"/>
                    </a:cubicBezTo>
                    <a:cubicBezTo>
                      <a:pt x="542" y="21"/>
                      <a:pt x="541" y="21"/>
                      <a:pt x="540" y="21"/>
                    </a:cubicBezTo>
                    <a:cubicBezTo>
                      <a:pt x="540" y="21"/>
                      <a:pt x="539" y="21"/>
                      <a:pt x="538" y="21"/>
                    </a:cubicBezTo>
                    <a:cubicBezTo>
                      <a:pt x="537" y="21"/>
                      <a:pt x="535" y="21"/>
                      <a:pt x="534" y="21"/>
                    </a:cubicBezTo>
                    <a:cubicBezTo>
                      <a:pt x="531" y="20"/>
                      <a:pt x="530" y="18"/>
                      <a:pt x="526" y="17"/>
                    </a:cubicBezTo>
                    <a:cubicBezTo>
                      <a:pt x="525" y="16"/>
                      <a:pt x="523" y="16"/>
                      <a:pt x="521" y="16"/>
                    </a:cubicBezTo>
                    <a:cubicBezTo>
                      <a:pt x="521" y="16"/>
                      <a:pt x="521" y="16"/>
                      <a:pt x="521" y="16"/>
                    </a:cubicBezTo>
                    <a:cubicBezTo>
                      <a:pt x="521" y="16"/>
                      <a:pt x="521" y="16"/>
                      <a:pt x="521" y="16"/>
                    </a:cubicBezTo>
                    <a:cubicBezTo>
                      <a:pt x="514" y="16"/>
                      <a:pt x="510" y="15"/>
                      <a:pt x="504" y="15"/>
                    </a:cubicBezTo>
                    <a:cubicBezTo>
                      <a:pt x="502" y="15"/>
                      <a:pt x="500" y="15"/>
                      <a:pt x="498" y="15"/>
                    </a:cubicBezTo>
                    <a:cubicBezTo>
                      <a:pt x="495" y="15"/>
                      <a:pt x="491" y="15"/>
                      <a:pt x="490" y="16"/>
                    </a:cubicBezTo>
                    <a:cubicBezTo>
                      <a:pt x="489" y="18"/>
                      <a:pt x="488" y="21"/>
                      <a:pt x="487" y="22"/>
                    </a:cubicBezTo>
                    <a:cubicBezTo>
                      <a:pt x="487" y="23"/>
                      <a:pt x="485" y="23"/>
                      <a:pt x="483" y="23"/>
                    </a:cubicBezTo>
                    <a:cubicBezTo>
                      <a:pt x="479" y="23"/>
                      <a:pt x="473" y="22"/>
                      <a:pt x="472" y="22"/>
                    </a:cubicBezTo>
                    <a:cubicBezTo>
                      <a:pt x="471" y="22"/>
                      <a:pt x="468" y="20"/>
                      <a:pt x="465" y="20"/>
                    </a:cubicBezTo>
                    <a:cubicBezTo>
                      <a:pt x="464" y="19"/>
                      <a:pt x="463" y="19"/>
                      <a:pt x="463" y="19"/>
                    </a:cubicBezTo>
                    <a:cubicBezTo>
                      <a:pt x="462" y="19"/>
                      <a:pt x="461" y="19"/>
                      <a:pt x="460" y="20"/>
                    </a:cubicBezTo>
                    <a:cubicBezTo>
                      <a:pt x="458" y="23"/>
                      <a:pt x="460" y="27"/>
                      <a:pt x="462" y="28"/>
                    </a:cubicBezTo>
                    <a:cubicBezTo>
                      <a:pt x="464" y="29"/>
                      <a:pt x="467" y="32"/>
                      <a:pt x="465" y="32"/>
                    </a:cubicBezTo>
                    <a:cubicBezTo>
                      <a:pt x="465" y="32"/>
                      <a:pt x="465" y="32"/>
                      <a:pt x="465" y="32"/>
                    </a:cubicBezTo>
                    <a:cubicBezTo>
                      <a:pt x="465" y="32"/>
                      <a:pt x="464" y="32"/>
                      <a:pt x="464" y="31"/>
                    </a:cubicBezTo>
                    <a:cubicBezTo>
                      <a:pt x="461" y="30"/>
                      <a:pt x="457" y="27"/>
                      <a:pt x="453" y="27"/>
                    </a:cubicBezTo>
                    <a:cubicBezTo>
                      <a:pt x="452" y="26"/>
                      <a:pt x="451" y="26"/>
                      <a:pt x="450" y="26"/>
                    </a:cubicBezTo>
                    <a:cubicBezTo>
                      <a:pt x="450" y="26"/>
                      <a:pt x="450" y="26"/>
                      <a:pt x="450" y="26"/>
                    </a:cubicBezTo>
                    <a:cubicBezTo>
                      <a:pt x="447" y="27"/>
                      <a:pt x="445" y="28"/>
                      <a:pt x="443" y="28"/>
                    </a:cubicBezTo>
                    <a:cubicBezTo>
                      <a:pt x="442" y="28"/>
                      <a:pt x="442" y="28"/>
                      <a:pt x="442" y="28"/>
                    </a:cubicBezTo>
                    <a:cubicBezTo>
                      <a:pt x="441" y="27"/>
                      <a:pt x="441" y="27"/>
                      <a:pt x="441" y="27"/>
                    </a:cubicBezTo>
                    <a:cubicBezTo>
                      <a:pt x="437" y="26"/>
                      <a:pt x="438" y="23"/>
                      <a:pt x="435" y="22"/>
                    </a:cubicBezTo>
                    <a:cubicBezTo>
                      <a:pt x="434" y="22"/>
                      <a:pt x="434" y="21"/>
                      <a:pt x="433" y="21"/>
                    </a:cubicBezTo>
                    <a:cubicBezTo>
                      <a:pt x="432" y="21"/>
                      <a:pt x="431" y="21"/>
                      <a:pt x="431" y="21"/>
                    </a:cubicBezTo>
                    <a:cubicBezTo>
                      <a:pt x="428" y="21"/>
                      <a:pt x="425" y="22"/>
                      <a:pt x="426" y="25"/>
                    </a:cubicBezTo>
                    <a:cubicBezTo>
                      <a:pt x="426" y="29"/>
                      <a:pt x="431" y="31"/>
                      <a:pt x="428" y="35"/>
                    </a:cubicBezTo>
                    <a:cubicBezTo>
                      <a:pt x="425" y="39"/>
                      <a:pt x="426" y="41"/>
                      <a:pt x="428" y="43"/>
                    </a:cubicBezTo>
                    <a:cubicBezTo>
                      <a:pt x="429" y="46"/>
                      <a:pt x="431" y="51"/>
                      <a:pt x="429" y="54"/>
                    </a:cubicBezTo>
                    <a:cubicBezTo>
                      <a:pt x="427" y="56"/>
                      <a:pt x="423" y="59"/>
                      <a:pt x="420" y="59"/>
                    </a:cubicBezTo>
                    <a:cubicBezTo>
                      <a:pt x="420" y="59"/>
                      <a:pt x="420" y="59"/>
                      <a:pt x="419" y="59"/>
                    </a:cubicBezTo>
                    <a:cubicBezTo>
                      <a:pt x="419" y="59"/>
                      <a:pt x="419" y="59"/>
                      <a:pt x="419" y="59"/>
                    </a:cubicBezTo>
                    <a:cubicBezTo>
                      <a:pt x="416" y="58"/>
                      <a:pt x="421" y="53"/>
                      <a:pt x="422" y="51"/>
                    </a:cubicBezTo>
                    <a:cubicBezTo>
                      <a:pt x="423" y="49"/>
                      <a:pt x="425" y="52"/>
                      <a:pt x="423" y="45"/>
                    </a:cubicBezTo>
                    <a:cubicBezTo>
                      <a:pt x="420" y="38"/>
                      <a:pt x="425" y="37"/>
                      <a:pt x="422" y="32"/>
                    </a:cubicBezTo>
                    <a:cubicBezTo>
                      <a:pt x="418" y="27"/>
                      <a:pt x="418" y="24"/>
                      <a:pt x="418" y="22"/>
                    </a:cubicBezTo>
                    <a:cubicBezTo>
                      <a:pt x="419" y="20"/>
                      <a:pt x="419" y="16"/>
                      <a:pt x="418" y="14"/>
                    </a:cubicBezTo>
                    <a:cubicBezTo>
                      <a:pt x="417" y="13"/>
                      <a:pt x="415" y="12"/>
                      <a:pt x="413" y="11"/>
                    </a:cubicBezTo>
                    <a:cubicBezTo>
                      <a:pt x="413" y="11"/>
                      <a:pt x="413" y="11"/>
                      <a:pt x="412" y="11"/>
                    </a:cubicBezTo>
                    <a:cubicBezTo>
                      <a:pt x="411" y="11"/>
                      <a:pt x="410" y="12"/>
                      <a:pt x="409" y="13"/>
                    </a:cubicBezTo>
                    <a:cubicBezTo>
                      <a:pt x="407" y="16"/>
                      <a:pt x="404" y="20"/>
                      <a:pt x="402" y="21"/>
                    </a:cubicBezTo>
                    <a:cubicBezTo>
                      <a:pt x="399" y="21"/>
                      <a:pt x="393" y="20"/>
                      <a:pt x="394" y="24"/>
                    </a:cubicBezTo>
                    <a:cubicBezTo>
                      <a:pt x="395" y="27"/>
                      <a:pt x="393" y="32"/>
                      <a:pt x="397" y="33"/>
                    </a:cubicBezTo>
                    <a:cubicBezTo>
                      <a:pt x="400" y="35"/>
                      <a:pt x="405" y="39"/>
                      <a:pt x="403" y="41"/>
                    </a:cubicBezTo>
                    <a:cubicBezTo>
                      <a:pt x="402" y="42"/>
                      <a:pt x="402" y="43"/>
                      <a:pt x="401" y="43"/>
                    </a:cubicBezTo>
                    <a:cubicBezTo>
                      <a:pt x="401" y="43"/>
                      <a:pt x="401" y="43"/>
                      <a:pt x="401" y="43"/>
                    </a:cubicBezTo>
                    <a:cubicBezTo>
                      <a:pt x="400" y="43"/>
                      <a:pt x="399" y="42"/>
                      <a:pt x="397" y="40"/>
                    </a:cubicBezTo>
                    <a:cubicBezTo>
                      <a:pt x="392" y="36"/>
                      <a:pt x="385" y="32"/>
                      <a:pt x="382" y="32"/>
                    </a:cubicBezTo>
                    <a:cubicBezTo>
                      <a:pt x="380" y="31"/>
                      <a:pt x="372" y="29"/>
                      <a:pt x="369" y="27"/>
                    </a:cubicBezTo>
                    <a:cubicBezTo>
                      <a:pt x="367" y="26"/>
                      <a:pt x="364" y="25"/>
                      <a:pt x="363" y="24"/>
                    </a:cubicBezTo>
                    <a:cubicBezTo>
                      <a:pt x="363" y="24"/>
                      <a:pt x="363" y="24"/>
                      <a:pt x="363" y="24"/>
                    </a:cubicBezTo>
                    <a:cubicBezTo>
                      <a:pt x="362" y="24"/>
                      <a:pt x="362" y="25"/>
                      <a:pt x="362" y="26"/>
                    </a:cubicBezTo>
                    <a:cubicBezTo>
                      <a:pt x="363" y="29"/>
                      <a:pt x="368" y="31"/>
                      <a:pt x="362" y="33"/>
                    </a:cubicBezTo>
                    <a:cubicBezTo>
                      <a:pt x="361" y="33"/>
                      <a:pt x="360" y="33"/>
                      <a:pt x="359" y="33"/>
                    </a:cubicBezTo>
                    <a:cubicBezTo>
                      <a:pt x="359" y="33"/>
                      <a:pt x="358" y="33"/>
                      <a:pt x="357" y="33"/>
                    </a:cubicBezTo>
                    <a:cubicBezTo>
                      <a:pt x="355" y="33"/>
                      <a:pt x="354" y="32"/>
                      <a:pt x="352" y="32"/>
                    </a:cubicBezTo>
                    <a:cubicBezTo>
                      <a:pt x="351" y="31"/>
                      <a:pt x="350" y="30"/>
                      <a:pt x="349" y="30"/>
                    </a:cubicBezTo>
                    <a:cubicBezTo>
                      <a:pt x="348" y="30"/>
                      <a:pt x="348" y="30"/>
                      <a:pt x="348" y="30"/>
                    </a:cubicBezTo>
                    <a:cubicBezTo>
                      <a:pt x="348" y="30"/>
                      <a:pt x="347" y="30"/>
                      <a:pt x="347" y="30"/>
                    </a:cubicBezTo>
                    <a:cubicBezTo>
                      <a:pt x="345" y="31"/>
                      <a:pt x="341" y="33"/>
                      <a:pt x="338" y="33"/>
                    </a:cubicBezTo>
                    <a:cubicBezTo>
                      <a:pt x="337" y="33"/>
                      <a:pt x="337" y="33"/>
                      <a:pt x="336" y="33"/>
                    </a:cubicBezTo>
                    <a:cubicBezTo>
                      <a:pt x="336" y="33"/>
                      <a:pt x="335" y="32"/>
                      <a:pt x="335" y="32"/>
                    </a:cubicBezTo>
                    <a:cubicBezTo>
                      <a:pt x="332" y="30"/>
                      <a:pt x="333" y="28"/>
                      <a:pt x="331" y="28"/>
                    </a:cubicBezTo>
                    <a:cubicBezTo>
                      <a:pt x="330" y="28"/>
                      <a:pt x="330" y="28"/>
                      <a:pt x="330" y="28"/>
                    </a:cubicBezTo>
                    <a:cubicBezTo>
                      <a:pt x="329" y="28"/>
                      <a:pt x="329" y="28"/>
                      <a:pt x="329" y="28"/>
                    </a:cubicBezTo>
                    <a:cubicBezTo>
                      <a:pt x="325" y="28"/>
                      <a:pt x="314" y="30"/>
                      <a:pt x="311" y="30"/>
                    </a:cubicBezTo>
                    <a:cubicBezTo>
                      <a:pt x="307" y="31"/>
                      <a:pt x="307" y="33"/>
                      <a:pt x="302" y="34"/>
                    </a:cubicBezTo>
                    <a:cubicBezTo>
                      <a:pt x="301" y="34"/>
                      <a:pt x="300" y="35"/>
                      <a:pt x="299" y="35"/>
                    </a:cubicBezTo>
                    <a:cubicBezTo>
                      <a:pt x="298" y="35"/>
                      <a:pt x="298" y="35"/>
                      <a:pt x="297" y="34"/>
                    </a:cubicBezTo>
                    <a:cubicBezTo>
                      <a:pt x="294" y="34"/>
                      <a:pt x="292" y="33"/>
                      <a:pt x="293" y="32"/>
                    </a:cubicBezTo>
                    <a:cubicBezTo>
                      <a:pt x="293" y="30"/>
                      <a:pt x="298" y="29"/>
                      <a:pt x="297" y="28"/>
                    </a:cubicBezTo>
                    <a:cubicBezTo>
                      <a:pt x="296" y="27"/>
                      <a:pt x="292" y="22"/>
                      <a:pt x="289" y="22"/>
                    </a:cubicBezTo>
                    <a:cubicBezTo>
                      <a:pt x="289" y="22"/>
                      <a:pt x="289" y="22"/>
                      <a:pt x="289" y="22"/>
                    </a:cubicBezTo>
                    <a:cubicBezTo>
                      <a:pt x="288" y="22"/>
                      <a:pt x="288" y="22"/>
                      <a:pt x="287" y="23"/>
                    </a:cubicBezTo>
                    <a:cubicBezTo>
                      <a:pt x="286" y="27"/>
                      <a:pt x="286" y="28"/>
                      <a:pt x="287" y="32"/>
                    </a:cubicBezTo>
                    <a:cubicBezTo>
                      <a:pt x="288" y="34"/>
                      <a:pt x="290" y="38"/>
                      <a:pt x="289" y="38"/>
                    </a:cubicBezTo>
                    <a:cubicBezTo>
                      <a:pt x="288" y="38"/>
                      <a:pt x="288" y="38"/>
                      <a:pt x="288" y="38"/>
                    </a:cubicBezTo>
                    <a:cubicBezTo>
                      <a:pt x="288" y="38"/>
                      <a:pt x="287" y="38"/>
                      <a:pt x="286" y="37"/>
                    </a:cubicBezTo>
                    <a:cubicBezTo>
                      <a:pt x="283" y="36"/>
                      <a:pt x="282" y="35"/>
                      <a:pt x="280" y="35"/>
                    </a:cubicBezTo>
                    <a:cubicBezTo>
                      <a:pt x="280" y="35"/>
                      <a:pt x="280" y="35"/>
                      <a:pt x="280" y="35"/>
                    </a:cubicBezTo>
                    <a:cubicBezTo>
                      <a:pt x="279" y="35"/>
                      <a:pt x="278" y="35"/>
                      <a:pt x="276" y="36"/>
                    </a:cubicBezTo>
                    <a:cubicBezTo>
                      <a:pt x="273" y="37"/>
                      <a:pt x="268" y="38"/>
                      <a:pt x="268" y="41"/>
                    </a:cubicBezTo>
                    <a:cubicBezTo>
                      <a:pt x="268" y="43"/>
                      <a:pt x="271" y="45"/>
                      <a:pt x="267" y="45"/>
                    </a:cubicBezTo>
                    <a:cubicBezTo>
                      <a:pt x="267" y="45"/>
                      <a:pt x="266" y="45"/>
                      <a:pt x="266" y="45"/>
                    </a:cubicBezTo>
                    <a:cubicBezTo>
                      <a:pt x="265" y="45"/>
                      <a:pt x="263" y="45"/>
                      <a:pt x="262" y="45"/>
                    </a:cubicBezTo>
                    <a:cubicBezTo>
                      <a:pt x="261" y="45"/>
                      <a:pt x="260" y="44"/>
                      <a:pt x="260" y="44"/>
                    </a:cubicBezTo>
                    <a:cubicBezTo>
                      <a:pt x="259" y="44"/>
                      <a:pt x="258" y="44"/>
                      <a:pt x="258" y="44"/>
                    </a:cubicBezTo>
                    <a:cubicBezTo>
                      <a:pt x="255" y="44"/>
                      <a:pt x="253" y="45"/>
                      <a:pt x="252" y="45"/>
                    </a:cubicBezTo>
                    <a:cubicBezTo>
                      <a:pt x="250" y="46"/>
                      <a:pt x="249" y="47"/>
                      <a:pt x="248" y="47"/>
                    </a:cubicBezTo>
                    <a:cubicBezTo>
                      <a:pt x="248" y="47"/>
                      <a:pt x="248" y="47"/>
                      <a:pt x="248" y="47"/>
                    </a:cubicBezTo>
                    <a:cubicBezTo>
                      <a:pt x="248" y="47"/>
                      <a:pt x="248" y="46"/>
                      <a:pt x="247" y="46"/>
                    </a:cubicBezTo>
                    <a:cubicBezTo>
                      <a:pt x="245" y="44"/>
                      <a:pt x="245" y="37"/>
                      <a:pt x="242" y="34"/>
                    </a:cubicBezTo>
                    <a:cubicBezTo>
                      <a:pt x="239" y="32"/>
                      <a:pt x="235" y="28"/>
                      <a:pt x="235" y="28"/>
                    </a:cubicBezTo>
                    <a:cubicBezTo>
                      <a:pt x="235" y="28"/>
                      <a:pt x="235" y="28"/>
                      <a:pt x="235" y="28"/>
                    </a:cubicBezTo>
                    <a:cubicBezTo>
                      <a:pt x="236" y="28"/>
                      <a:pt x="254" y="35"/>
                      <a:pt x="260" y="36"/>
                    </a:cubicBezTo>
                    <a:cubicBezTo>
                      <a:pt x="261" y="36"/>
                      <a:pt x="261" y="36"/>
                      <a:pt x="261" y="36"/>
                    </a:cubicBezTo>
                    <a:cubicBezTo>
                      <a:pt x="262" y="36"/>
                      <a:pt x="262" y="36"/>
                      <a:pt x="262" y="36"/>
                    </a:cubicBezTo>
                    <a:cubicBezTo>
                      <a:pt x="267" y="34"/>
                      <a:pt x="274" y="33"/>
                      <a:pt x="274" y="32"/>
                    </a:cubicBezTo>
                    <a:cubicBezTo>
                      <a:pt x="274" y="30"/>
                      <a:pt x="265" y="22"/>
                      <a:pt x="262" y="21"/>
                    </a:cubicBezTo>
                    <a:cubicBezTo>
                      <a:pt x="259" y="19"/>
                      <a:pt x="254" y="16"/>
                      <a:pt x="250" y="15"/>
                    </a:cubicBezTo>
                    <a:cubicBezTo>
                      <a:pt x="248" y="15"/>
                      <a:pt x="245" y="15"/>
                      <a:pt x="243" y="15"/>
                    </a:cubicBezTo>
                    <a:cubicBezTo>
                      <a:pt x="241" y="15"/>
                      <a:pt x="239" y="14"/>
                      <a:pt x="237" y="13"/>
                    </a:cubicBezTo>
                    <a:cubicBezTo>
                      <a:pt x="233" y="10"/>
                      <a:pt x="228" y="9"/>
                      <a:pt x="226" y="9"/>
                    </a:cubicBezTo>
                    <a:cubicBezTo>
                      <a:pt x="224" y="9"/>
                      <a:pt x="223" y="5"/>
                      <a:pt x="221" y="3"/>
                    </a:cubicBezTo>
                    <a:cubicBezTo>
                      <a:pt x="221" y="2"/>
                      <a:pt x="219" y="2"/>
                      <a:pt x="217" y="1"/>
                    </a:cubicBezTo>
                    <a:cubicBezTo>
                      <a:pt x="214" y="1"/>
                      <a:pt x="211" y="1"/>
                      <a:pt x="208" y="1"/>
                    </a:cubicBezTo>
                    <a:cubicBezTo>
                      <a:pt x="204" y="0"/>
                      <a:pt x="200" y="0"/>
                      <a:pt x="197" y="0"/>
                    </a:cubicBezTo>
                    <a:cubicBezTo>
                      <a:pt x="197" y="0"/>
                      <a:pt x="196" y="0"/>
                      <a:pt x="195"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6" name="Freeform 108"/>
              <p:cNvSpPr>
                <a:spLocks/>
              </p:cNvSpPr>
              <p:nvPr/>
            </p:nvSpPr>
            <p:spPr bwMode="auto">
              <a:xfrm>
                <a:off x="6670675" y="5792788"/>
                <a:ext cx="131763" cy="192088"/>
              </a:xfrm>
              <a:custGeom>
                <a:avLst/>
                <a:gdLst>
                  <a:gd name="T0" fmla="*/ 27 w 35"/>
                  <a:gd name="T1" fmla="*/ 0 h 51"/>
                  <a:gd name="T2" fmla="*/ 27 w 35"/>
                  <a:gd name="T3" fmla="*/ 0 h 51"/>
                  <a:gd name="T4" fmla="*/ 25 w 35"/>
                  <a:gd name="T5" fmla="*/ 4 h 51"/>
                  <a:gd name="T6" fmla="*/ 21 w 35"/>
                  <a:gd name="T7" fmla="*/ 6 h 51"/>
                  <a:gd name="T8" fmla="*/ 18 w 35"/>
                  <a:gd name="T9" fmla="*/ 9 h 51"/>
                  <a:gd name="T10" fmla="*/ 14 w 35"/>
                  <a:gd name="T11" fmla="*/ 12 h 51"/>
                  <a:gd name="T12" fmla="*/ 14 w 35"/>
                  <a:gd name="T13" fmla="*/ 12 h 51"/>
                  <a:gd name="T14" fmla="*/ 14 w 35"/>
                  <a:gd name="T15" fmla="*/ 12 h 51"/>
                  <a:gd name="T16" fmla="*/ 6 w 35"/>
                  <a:gd name="T17" fmla="*/ 13 h 51"/>
                  <a:gd name="T18" fmla="*/ 4 w 35"/>
                  <a:gd name="T19" fmla="*/ 19 h 51"/>
                  <a:gd name="T20" fmla="*/ 6 w 35"/>
                  <a:gd name="T21" fmla="*/ 25 h 51"/>
                  <a:gd name="T22" fmla="*/ 5 w 35"/>
                  <a:gd name="T23" fmla="*/ 28 h 51"/>
                  <a:gd name="T24" fmla="*/ 0 w 35"/>
                  <a:gd name="T25" fmla="*/ 35 h 51"/>
                  <a:gd name="T26" fmla="*/ 3 w 35"/>
                  <a:gd name="T27" fmla="*/ 42 h 51"/>
                  <a:gd name="T28" fmla="*/ 6 w 35"/>
                  <a:gd name="T29" fmla="*/ 49 h 51"/>
                  <a:gd name="T30" fmla="*/ 12 w 35"/>
                  <a:gd name="T31" fmla="*/ 51 h 51"/>
                  <a:gd name="T32" fmla="*/ 13 w 35"/>
                  <a:gd name="T33" fmla="*/ 51 h 51"/>
                  <a:gd name="T34" fmla="*/ 14 w 35"/>
                  <a:gd name="T35" fmla="*/ 51 h 51"/>
                  <a:gd name="T36" fmla="*/ 19 w 35"/>
                  <a:gd name="T37" fmla="*/ 49 h 51"/>
                  <a:gd name="T38" fmla="*/ 28 w 35"/>
                  <a:gd name="T39" fmla="*/ 25 h 51"/>
                  <a:gd name="T40" fmla="*/ 31 w 35"/>
                  <a:gd name="T41" fmla="*/ 19 h 51"/>
                  <a:gd name="T42" fmla="*/ 30 w 35"/>
                  <a:gd name="T43" fmla="*/ 13 h 51"/>
                  <a:gd name="T44" fmla="*/ 30 w 35"/>
                  <a:gd name="T45" fmla="*/ 13 h 51"/>
                  <a:gd name="T46" fmla="*/ 30 w 35"/>
                  <a:gd name="T47" fmla="*/ 13 h 51"/>
                  <a:gd name="T48" fmla="*/ 33 w 35"/>
                  <a:gd name="T49" fmla="*/ 15 h 51"/>
                  <a:gd name="T50" fmla="*/ 34 w 35"/>
                  <a:gd name="T51" fmla="*/ 15 h 51"/>
                  <a:gd name="T52" fmla="*/ 33 w 35"/>
                  <a:gd name="T53" fmla="*/ 6 h 51"/>
                  <a:gd name="T54" fmla="*/ 27 w 35"/>
                  <a:gd name="T55"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51">
                    <a:moveTo>
                      <a:pt x="27" y="0"/>
                    </a:moveTo>
                    <a:cubicBezTo>
                      <a:pt x="27" y="0"/>
                      <a:pt x="27" y="0"/>
                      <a:pt x="27" y="0"/>
                    </a:cubicBezTo>
                    <a:cubicBezTo>
                      <a:pt x="27" y="2"/>
                      <a:pt x="26" y="3"/>
                      <a:pt x="25" y="4"/>
                    </a:cubicBezTo>
                    <a:cubicBezTo>
                      <a:pt x="23" y="4"/>
                      <a:pt x="22" y="5"/>
                      <a:pt x="21" y="6"/>
                    </a:cubicBezTo>
                    <a:cubicBezTo>
                      <a:pt x="21" y="7"/>
                      <a:pt x="20" y="9"/>
                      <a:pt x="18" y="9"/>
                    </a:cubicBezTo>
                    <a:cubicBezTo>
                      <a:pt x="17" y="10"/>
                      <a:pt x="15" y="12"/>
                      <a:pt x="14" y="12"/>
                    </a:cubicBezTo>
                    <a:cubicBezTo>
                      <a:pt x="14" y="12"/>
                      <a:pt x="14" y="12"/>
                      <a:pt x="14" y="12"/>
                    </a:cubicBezTo>
                    <a:cubicBezTo>
                      <a:pt x="14" y="12"/>
                      <a:pt x="14" y="12"/>
                      <a:pt x="14" y="12"/>
                    </a:cubicBezTo>
                    <a:cubicBezTo>
                      <a:pt x="12" y="12"/>
                      <a:pt x="7" y="13"/>
                      <a:pt x="6" y="13"/>
                    </a:cubicBezTo>
                    <a:cubicBezTo>
                      <a:pt x="5" y="14"/>
                      <a:pt x="3" y="18"/>
                      <a:pt x="4" y="19"/>
                    </a:cubicBezTo>
                    <a:cubicBezTo>
                      <a:pt x="4" y="20"/>
                      <a:pt x="6" y="24"/>
                      <a:pt x="6" y="25"/>
                    </a:cubicBezTo>
                    <a:cubicBezTo>
                      <a:pt x="6" y="26"/>
                      <a:pt x="6" y="27"/>
                      <a:pt x="5" y="28"/>
                    </a:cubicBezTo>
                    <a:cubicBezTo>
                      <a:pt x="4" y="30"/>
                      <a:pt x="0" y="34"/>
                      <a:pt x="0" y="35"/>
                    </a:cubicBezTo>
                    <a:cubicBezTo>
                      <a:pt x="1" y="37"/>
                      <a:pt x="3" y="40"/>
                      <a:pt x="3" y="42"/>
                    </a:cubicBezTo>
                    <a:cubicBezTo>
                      <a:pt x="2" y="44"/>
                      <a:pt x="3" y="48"/>
                      <a:pt x="6" y="49"/>
                    </a:cubicBezTo>
                    <a:cubicBezTo>
                      <a:pt x="7" y="50"/>
                      <a:pt x="10" y="51"/>
                      <a:pt x="12" y="51"/>
                    </a:cubicBezTo>
                    <a:cubicBezTo>
                      <a:pt x="12" y="51"/>
                      <a:pt x="12" y="51"/>
                      <a:pt x="13" y="51"/>
                    </a:cubicBezTo>
                    <a:cubicBezTo>
                      <a:pt x="13" y="51"/>
                      <a:pt x="13" y="51"/>
                      <a:pt x="14" y="51"/>
                    </a:cubicBezTo>
                    <a:cubicBezTo>
                      <a:pt x="15" y="51"/>
                      <a:pt x="18" y="51"/>
                      <a:pt x="19" y="49"/>
                    </a:cubicBezTo>
                    <a:cubicBezTo>
                      <a:pt x="19" y="47"/>
                      <a:pt x="28" y="27"/>
                      <a:pt x="28" y="25"/>
                    </a:cubicBezTo>
                    <a:cubicBezTo>
                      <a:pt x="28" y="23"/>
                      <a:pt x="31" y="21"/>
                      <a:pt x="31" y="19"/>
                    </a:cubicBezTo>
                    <a:cubicBezTo>
                      <a:pt x="31" y="17"/>
                      <a:pt x="30" y="13"/>
                      <a:pt x="30" y="13"/>
                    </a:cubicBezTo>
                    <a:cubicBezTo>
                      <a:pt x="30" y="13"/>
                      <a:pt x="30" y="13"/>
                      <a:pt x="30" y="13"/>
                    </a:cubicBezTo>
                    <a:cubicBezTo>
                      <a:pt x="30" y="13"/>
                      <a:pt x="30" y="13"/>
                      <a:pt x="30" y="13"/>
                    </a:cubicBezTo>
                    <a:cubicBezTo>
                      <a:pt x="31" y="13"/>
                      <a:pt x="32" y="15"/>
                      <a:pt x="33" y="15"/>
                    </a:cubicBezTo>
                    <a:cubicBezTo>
                      <a:pt x="34" y="15"/>
                      <a:pt x="34" y="15"/>
                      <a:pt x="34" y="15"/>
                    </a:cubicBezTo>
                    <a:cubicBezTo>
                      <a:pt x="35" y="13"/>
                      <a:pt x="34" y="8"/>
                      <a:pt x="33" y="6"/>
                    </a:cubicBezTo>
                    <a:cubicBezTo>
                      <a:pt x="31" y="4"/>
                      <a:pt x="28" y="0"/>
                      <a:pt x="27"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7" name="Freeform 109"/>
              <p:cNvSpPr>
                <a:spLocks/>
              </p:cNvSpPr>
              <p:nvPr/>
            </p:nvSpPr>
            <p:spPr bwMode="auto">
              <a:xfrm>
                <a:off x="7308850" y="5589588"/>
                <a:ext cx="38100" cy="52388"/>
              </a:xfrm>
              <a:custGeom>
                <a:avLst/>
                <a:gdLst>
                  <a:gd name="T0" fmla="*/ 2 w 10"/>
                  <a:gd name="T1" fmla="*/ 0 h 14"/>
                  <a:gd name="T2" fmla="*/ 2 w 10"/>
                  <a:gd name="T3" fmla="*/ 0 h 14"/>
                  <a:gd name="T4" fmla="*/ 0 w 10"/>
                  <a:gd name="T5" fmla="*/ 6 h 14"/>
                  <a:gd name="T6" fmla="*/ 4 w 10"/>
                  <a:gd name="T7" fmla="*/ 14 h 14"/>
                  <a:gd name="T8" fmla="*/ 5 w 10"/>
                  <a:gd name="T9" fmla="*/ 14 h 14"/>
                  <a:gd name="T10" fmla="*/ 8 w 10"/>
                  <a:gd name="T11" fmla="*/ 14 h 14"/>
                  <a:gd name="T12" fmla="*/ 10 w 10"/>
                  <a:gd name="T13" fmla="*/ 12 h 14"/>
                  <a:gd name="T14" fmla="*/ 8 w 10"/>
                  <a:gd name="T15" fmla="*/ 6 h 14"/>
                  <a:gd name="T16" fmla="*/ 3 w 10"/>
                  <a:gd name="T17" fmla="*/ 0 h 14"/>
                  <a:gd name="T18" fmla="*/ 2 w 10"/>
                  <a:gd name="T1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4">
                    <a:moveTo>
                      <a:pt x="2" y="0"/>
                    </a:moveTo>
                    <a:cubicBezTo>
                      <a:pt x="2" y="0"/>
                      <a:pt x="2" y="0"/>
                      <a:pt x="2" y="0"/>
                    </a:cubicBezTo>
                    <a:cubicBezTo>
                      <a:pt x="1" y="2"/>
                      <a:pt x="0" y="4"/>
                      <a:pt x="0" y="6"/>
                    </a:cubicBezTo>
                    <a:cubicBezTo>
                      <a:pt x="1" y="8"/>
                      <a:pt x="2" y="13"/>
                      <a:pt x="4" y="14"/>
                    </a:cubicBezTo>
                    <a:cubicBezTo>
                      <a:pt x="5" y="14"/>
                      <a:pt x="5" y="14"/>
                      <a:pt x="5" y="14"/>
                    </a:cubicBezTo>
                    <a:cubicBezTo>
                      <a:pt x="6" y="14"/>
                      <a:pt x="7" y="14"/>
                      <a:pt x="8" y="14"/>
                    </a:cubicBezTo>
                    <a:cubicBezTo>
                      <a:pt x="9" y="14"/>
                      <a:pt x="10" y="14"/>
                      <a:pt x="10" y="12"/>
                    </a:cubicBezTo>
                    <a:cubicBezTo>
                      <a:pt x="10" y="9"/>
                      <a:pt x="10" y="9"/>
                      <a:pt x="8" y="6"/>
                    </a:cubicBezTo>
                    <a:cubicBezTo>
                      <a:pt x="7" y="3"/>
                      <a:pt x="4" y="0"/>
                      <a:pt x="3" y="0"/>
                    </a:cubicBezTo>
                    <a:cubicBezTo>
                      <a:pt x="2" y="0"/>
                      <a:pt x="2" y="0"/>
                      <a:pt x="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8" name="Freeform 110"/>
              <p:cNvSpPr>
                <a:spLocks/>
              </p:cNvSpPr>
              <p:nvPr/>
            </p:nvSpPr>
            <p:spPr bwMode="auto">
              <a:xfrm>
                <a:off x="7583488" y="5721350"/>
                <a:ext cx="192088" cy="214313"/>
              </a:xfrm>
              <a:custGeom>
                <a:avLst/>
                <a:gdLst>
                  <a:gd name="T0" fmla="*/ 1 w 51"/>
                  <a:gd name="T1" fmla="*/ 0 h 57"/>
                  <a:gd name="T2" fmla="*/ 5 w 51"/>
                  <a:gd name="T3" fmla="*/ 7 h 57"/>
                  <a:gd name="T4" fmla="*/ 11 w 51"/>
                  <a:gd name="T5" fmla="*/ 14 h 57"/>
                  <a:gd name="T6" fmla="*/ 16 w 51"/>
                  <a:gd name="T7" fmla="*/ 20 h 57"/>
                  <a:gd name="T8" fmla="*/ 22 w 51"/>
                  <a:gd name="T9" fmla="*/ 28 h 57"/>
                  <a:gd name="T10" fmla="*/ 27 w 51"/>
                  <a:gd name="T11" fmla="*/ 37 h 57"/>
                  <a:gd name="T12" fmla="*/ 38 w 51"/>
                  <a:gd name="T13" fmla="*/ 50 h 57"/>
                  <a:gd name="T14" fmla="*/ 48 w 51"/>
                  <a:gd name="T15" fmla="*/ 57 h 57"/>
                  <a:gd name="T16" fmla="*/ 49 w 51"/>
                  <a:gd name="T17" fmla="*/ 57 h 57"/>
                  <a:gd name="T18" fmla="*/ 49 w 51"/>
                  <a:gd name="T19" fmla="*/ 57 h 57"/>
                  <a:gd name="T20" fmla="*/ 51 w 51"/>
                  <a:gd name="T21" fmla="*/ 52 h 57"/>
                  <a:gd name="T22" fmla="*/ 50 w 51"/>
                  <a:gd name="T23" fmla="*/ 46 h 57"/>
                  <a:gd name="T24" fmla="*/ 46 w 51"/>
                  <a:gd name="T25" fmla="*/ 41 h 57"/>
                  <a:gd name="T26" fmla="*/ 40 w 51"/>
                  <a:gd name="T27" fmla="*/ 36 h 57"/>
                  <a:gd name="T28" fmla="*/ 37 w 51"/>
                  <a:gd name="T29" fmla="*/ 31 h 57"/>
                  <a:gd name="T30" fmla="*/ 32 w 51"/>
                  <a:gd name="T31" fmla="*/ 26 h 57"/>
                  <a:gd name="T32" fmla="*/ 26 w 51"/>
                  <a:gd name="T33" fmla="*/ 20 h 57"/>
                  <a:gd name="T34" fmla="*/ 19 w 51"/>
                  <a:gd name="T35" fmla="*/ 15 h 57"/>
                  <a:gd name="T36" fmla="*/ 12 w 51"/>
                  <a:gd name="T37" fmla="*/ 6 h 57"/>
                  <a:gd name="T38" fmla="*/ 9 w 51"/>
                  <a:gd name="T39" fmla="*/ 3 h 57"/>
                  <a:gd name="T40" fmla="*/ 8 w 51"/>
                  <a:gd name="T41" fmla="*/ 3 h 57"/>
                  <a:gd name="T42" fmla="*/ 7 w 51"/>
                  <a:gd name="T43" fmla="*/ 3 h 57"/>
                  <a:gd name="T44" fmla="*/ 6 w 51"/>
                  <a:gd name="T45" fmla="*/ 3 h 57"/>
                  <a:gd name="T46" fmla="*/ 1 w 51"/>
                  <a:gd name="T47" fmla="*/ 0 h 57"/>
                  <a:gd name="T48" fmla="*/ 1 w 51"/>
                  <a:gd name="T49" fmla="*/ 0 h 57"/>
                  <a:gd name="T50" fmla="*/ 1 w 51"/>
                  <a:gd name="T51"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1" h="57">
                    <a:moveTo>
                      <a:pt x="1" y="0"/>
                    </a:moveTo>
                    <a:cubicBezTo>
                      <a:pt x="0" y="0"/>
                      <a:pt x="2" y="5"/>
                      <a:pt x="5" y="7"/>
                    </a:cubicBezTo>
                    <a:cubicBezTo>
                      <a:pt x="8" y="10"/>
                      <a:pt x="9" y="12"/>
                      <a:pt x="11" y="14"/>
                    </a:cubicBezTo>
                    <a:cubicBezTo>
                      <a:pt x="12" y="15"/>
                      <a:pt x="15" y="17"/>
                      <a:pt x="16" y="20"/>
                    </a:cubicBezTo>
                    <a:cubicBezTo>
                      <a:pt x="17" y="23"/>
                      <a:pt x="19" y="26"/>
                      <a:pt x="22" y="28"/>
                    </a:cubicBezTo>
                    <a:cubicBezTo>
                      <a:pt x="25" y="31"/>
                      <a:pt x="26" y="34"/>
                      <a:pt x="27" y="37"/>
                    </a:cubicBezTo>
                    <a:cubicBezTo>
                      <a:pt x="29" y="40"/>
                      <a:pt x="34" y="46"/>
                      <a:pt x="38" y="50"/>
                    </a:cubicBezTo>
                    <a:cubicBezTo>
                      <a:pt x="42" y="54"/>
                      <a:pt x="46" y="55"/>
                      <a:pt x="48" y="57"/>
                    </a:cubicBezTo>
                    <a:cubicBezTo>
                      <a:pt x="49" y="57"/>
                      <a:pt x="49" y="57"/>
                      <a:pt x="49" y="57"/>
                    </a:cubicBezTo>
                    <a:cubicBezTo>
                      <a:pt x="49" y="57"/>
                      <a:pt x="49" y="57"/>
                      <a:pt x="49" y="57"/>
                    </a:cubicBezTo>
                    <a:cubicBezTo>
                      <a:pt x="51" y="57"/>
                      <a:pt x="51" y="54"/>
                      <a:pt x="51" y="52"/>
                    </a:cubicBezTo>
                    <a:cubicBezTo>
                      <a:pt x="51" y="49"/>
                      <a:pt x="51" y="48"/>
                      <a:pt x="50" y="46"/>
                    </a:cubicBezTo>
                    <a:cubicBezTo>
                      <a:pt x="50" y="43"/>
                      <a:pt x="46" y="43"/>
                      <a:pt x="46" y="41"/>
                    </a:cubicBezTo>
                    <a:cubicBezTo>
                      <a:pt x="45" y="39"/>
                      <a:pt x="42" y="37"/>
                      <a:pt x="40" y="36"/>
                    </a:cubicBezTo>
                    <a:cubicBezTo>
                      <a:pt x="38" y="35"/>
                      <a:pt x="38" y="33"/>
                      <a:pt x="37" y="31"/>
                    </a:cubicBezTo>
                    <a:cubicBezTo>
                      <a:pt x="36" y="28"/>
                      <a:pt x="34" y="27"/>
                      <a:pt x="32" y="26"/>
                    </a:cubicBezTo>
                    <a:cubicBezTo>
                      <a:pt x="30" y="24"/>
                      <a:pt x="27" y="23"/>
                      <a:pt x="26" y="20"/>
                    </a:cubicBezTo>
                    <a:cubicBezTo>
                      <a:pt x="24" y="18"/>
                      <a:pt x="20" y="16"/>
                      <a:pt x="19" y="15"/>
                    </a:cubicBezTo>
                    <a:cubicBezTo>
                      <a:pt x="18" y="13"/>
                      <a:pt x="13" y="8"/>
                      <a:pt x="12" y="6"/>
                    </a:cubicBezTo>
                    <a:cubicBezTo>
                      <a:pt x="11" y="4"/>
                      <a:pt x="10" y="4"/>
                      <a:pt x="9" y="3"/>
                    </a:cubicBezTo>
                    <a:cubicBezTo>
                      <a:pt x="8" y="3"/>
                      <a:pt x="8" y="3"/>
                      <a:pt x="8" y="3"/>
                    </a:cubicBezTo>
                    <a:cubicBezTo>
                      <a:pt x="7" y="3"/>
                      <a:pt x="7" y="3"/>
                      <a:pt x="7" y="3"/>
                    </a:cubicBezTo>
                    <a:cubicBezTo>
                      <a:pt x="6" y="3"/>
                      <a:pt x="6" y="3"/>
                      <a:pt x="6" y="3"/>
                    </a:cubicBezTo>
                    <a:cubicBezTo>
                      <a:pt x="6" y="2"/>
                      <a:pt x="2" y="1"/>
                      <a:pt x="1" y="0"/>
                    </a:cubicBezTo>
                    <a:cubicBezTo>
                      <a:pt x="1" y="0"/>
                      <a:pt x="1" y="0"/>
                      <a:pt x="1" y="0"/>
                    </a:cubicBezTo>
                    <a:cubicBezTo>
                      <a:pt x="1" y="0"/>
                      <a:pt x="1"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49" name="Freeform 111"/>
              <p:cNvSpPr>
                <a:spLocks/>
              </p:cNvSpPr>
              <p:nvPr/>
            </p:nvSpPr>
            <p:spPr bwMode="auto">
              <a:xfrm>
                <a:off x="7823200" y="5837238"/>
                <a:ext cx="177800" cy="128588"/>
              </a:xfrm>
              <a:custGeom>
                <a:avLst/>
                <a:gdLst>
                  <a:gd name="T0" fmla="*/ 38 w 47"/>
                  <a:gd name="T1" fmla="*/ 0 h 34"/>
                  <a:gd name="T2" fmla="*/ 33 w 47"/>
                  <a:gd name="T3" fmla="*/ 1 h 34"/>
                  <a:gd name="T4" fmla="*/ 28 w 47"/>
                  <a:gd name="T5" fmla="*/ 3 h 34"/>
                  <a:gd name="T6" fmla="*/ 21 w 47"/>
                  <a:gd name="T7" fmla="*/ 5 h 34"/>
                  <a:gd name="T8" fmla="*/ 18 w 47"/>
                  <a:gd name="T9" fmla="*/ 5 h 34"/>
                  <a:gd name="T10" fmla="*/ 16 w 47"/>
                  <a:gd name="T11" fmla="*/ 5 h 34"/>
                  <a:gd name="T12" fmla="*/ 14 w 47"/>
                  <a:gd name="T13" fmla="*/ 5 h 34"/>
                  <a:gd name="T14" fmla="*/ 13 w 47"/>
                  <a:gd name="T15" fmla="*/ 5 h 34"/>
                  <a:gd name="T16" fmla="*/ 9 w 47"/>
                  <a:gd name="T17" fmla="*/ 8 h 34"/>
                  <a:gd name="T18" fmla="*/ 8 w 47"/>
                  <a:gd name="T19" fmla="*/ 8 h 34"/>
                  <a:gd name="T20" fmla="*/ 4 w 47"/>
                  <a:gd name="T21" fmla="*/ 5 h 34"/>
                  <a:gd name="T22" fmla="*/ 4 w 47"/>
                  <a:gd name="T23" fmla="*/ 5 h 34"/>
                  <a:gd name="T24" fmla="*/ 3 w 47"/>
                  <a:gd name="T25" fmla="*/ 5 h 34"/>
                  <a:gd name="T26" fmla="*/ 0 w 47"/>
                  <a:gd name="T27" fmla="*/ 6 h 34"/>
                  <a:gd name="T28" fmla="*/ 1 w 47"/>
                  <a:gd name="T29" fmla="*/ 11 h 34"/>
                  <a:gd name="T30" fmla="*/ 5 w 47"/>
                  <a:gd name="T31" fmla="*/ 17 h 34"/>
                  <a:gd name="T32" fmla="*/ 7 w 47"/>
                  <a:gd name="T33" fmla="*/ 23 h 34"/>
                  <a:gd name="T34" fmla="*/ 12 w 47"/>
                  <a:gd name="T35" fmla="*/ 26 h 34"/>
                  <a:gd name="T36" fmla="*/ 15 w 47"/>
                  <a:gd name="T37" fmla="*/ 27 h 34"/>
                  <a:gd name="T38" fmla="*/ 16 w 47"/>
                  <a:gd name="T39" fmla="*/ 27 h 34"/>
                  <a:gd name="T40" fmla="*/ 24 w 47"/>
                  <a:gd name="T41" fmla="*/ 31 h 34"/>
                  <a:gd name="T42" fmla="*/ 29 w 47"/>
                  <a:gd name="T43" fmla="*/ 34 h 34"/>
                  <a:gd name="T44" fmla="*/ 31 w 47"/>
                  <a:gd name="T45" fmla="*/ 34 h 34"/>
                  <a:gd name="T46" fmla="*/ 32 w 47"/>
                  <a:gd name="T47" fmla="*/ 34 h 34"/>
                  <a:gd name="T48" fmla="*/ 35 w 47"/>
                  <a:gd name="T49" fmla="*/ 31 h 34"/>
                  <a:gd name="T50" fmla="*/ 38 w 47"/>
                  <a:gd name="T51" fmla="*/ 28 h 34"/>
                  <a:gd name="T52" fmla="*/ 41 w 47"/>
                  <a:gd name="T53" fmla="*/ 24 h 34"/>
                  <a:gd name="T54" fmla="*/ 42 w 47"/>
                  <a:gd name="T55" fmla="*/ 24 h 34"/>
                  <a:gd name="T56" fmla="*/ 45 w 47"/>
                  <a:gd name="T57" fmla="*/ 24 h 34"/>
                  <a:gd name="T58" fmla="*/ 45 w 47"/>
                  <a:gd name="T59" fmla="*/ 24 h 34"/>
                  <a:gd name="T60" fmla="*/ 42 w 47"/>
                  <a:gd name="T61" fmla="*/ 19 h 34"/>
                  <a:gd name="T62" fmla="*/ 41 w 47"/>
                  <a:gd name="T63" fmla="*/ 15 h 34"/>
                  <a:gd name="T64" fmla="*/ 43 w 47"/>
                  <a:gd name="T65" fmla="*/ 11 h 34"/>
                  <a:gd name="T66" fmla="*/ 46 w 47"/>
                  <a:gd name="T67" fmla="*/ 8 h 34"/>
                  <a:gd name="T68" fmla="*/ 43 w 47"/>
                  <a:gd name="T69" fmla="*/ 5 h 34"/>
                  <a:gd name="T70" fmla="*/ 39 w 47"/>
                  <a:gd name="T71" fmla="*/ 0 h 34"/>
                  <a:gd name="T72" fmla="*/ 39 w 47"/>
                  <a:gd name="T73" fmla="*/ 0 h 34"/>
                  <a:gd name="T74" fmla="*/ 38 w 47"/>
                  <a:gd name="T7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4">
                    <a:moveTo>
                      <a:pt x="38" y="0"/>
                    </a:moveTo>
                    <a:cubicBezTo>
                      <a:pt x="37" y="0"/>
                      <a:pt x="34" y="1"/>
                      <a:pt x="33" y="1"/>
                    </a:cubicBezTo>
                    <a:cubicBezTo>
                      <a:pt x="32" y="1"/>
                      <a:pt x="30" y="3"/>
                      <a:pt x="28" y="3"/>
                    </a:cubicBezTo>
                    <a:cubicBezTo>
                      <a:pt x="27" y="4"/>
                      <a:pt x="23" y="4"/>
                      <a:pt x="21" y="5"/>
                    </a:cubicBezTo>
                    <a:cubicBezTo>
                      <a:pt x="20" y="5"/>
                      <a:pt x="19" y="5"/>
                      <a:pt x="18" y="5"/>
                    </a:cubicBezTo>
                    <a:cubicBezTo>
                      <a:pt x="17" y="5"/>
                      <a:pt x="16" y="5"/>
                      <a:pt x="16" y="5"/>
                    </a:cubicBezTo>
                    <a:cubicBezTo>
                      <a:pt x="15" y="5"/>
                      <a:pt x="14" y="5"/>
                      <a:pt x="14" y="5"/>
                    </a:cubicBezTo>
                    <a:cubicBezTo>
                      <a:pt x="13" y="5"/>
                      <a:pt x="13" y="5"/>
                      <a:pt x="13" y="5"/>
                    </a:cubicBezTo>
                    <a:cubicBezTo>
                      <a:pt x="10" y="6"/>
                      <a:pt x="10" y="7"/>
                      <a:pt x="9" y="8"/>
                    </a:cubicBezTo>
                    <a:cubicBezTo>
                      <a:pt x="8" y="8"/>
                      <a:pt x="8" y="8"/>
                      <a:pt x="8" y="8"/>
                    </a:cubicBezTo>
                    <a:cubicBezTo>
                      <a:pt x="7" y="8"/>
                      <a:pt x="4" y="5"/>
                      <a:pt x="4" y="5"/>
                    </a:cubicBezTo>
                    <a:cubicBezTo>
                      <a:pt x="4" y="5"/>
                      <a:pt x="4" y="5"/>
                      <a:pt x="4" y="5"/>
                    </a:cubicBezTo>
                    <a:cubicBezTo>
                      <a:pt x="3" y="5"/>
                      <a:pt x="3" y="5"/>
                      <a:pt x="3" y="5"/>
                    </a:cubicBezTo>
                    <a:cubicBezTo>
                      <a:pt x="2" y="5"/>
                      <a:pt x="1" y="5"/>
                      <a:pt x="0" y="6"/>
                    </a:cubicBezTo>
                    <a:cubicBezTo>
                      <a:pt x="0" y="6"/>
                      <a:pt x="2" y="11"/>
                      <a:pt x="1" y="11"/>
                    </a:cubicBezTo>
                    <a:cubicBezTo>
                      <a:pt x="1" y="12"/>
                      <a:pt x="2" y="15"/>
                      <a:pt x="5" y="17"/>
                    </a:cubicBezTo>
                    <a:cubicBezTo>
                      <a:pt x="8" y="19"/>
                      <a:pt x="6" y="21"/>
                      <a:pt x="7" y="23"/>
                    </a:cubicBezTo>
                    <a:cubicBezTo>
                      <a:pt x="7" y="24"/>
                      <a:pt x="10" y="25"/>
                      <a:pt x="12" y="26"/>
                    </a:cubicBezTo>
                    <a:cubicBezTo>
                      <a:pt x="13" y="26"/>
                      <a:pt x="15" y="27"/>
                      <a:pt x="15" y="27"/>
                    </a:cubicBezTo>
                    <a:cubicBezTo>
                      <a:pt x="16" y="27"/>
                      <a:pt x="16" y="27"/>
                      <a:pt x="16" y="27"/>
                    </a:cubicBezTo>
                    <a:cubicBezTo>
                      <a:pt x="19" y="28"/>
                      <a:pt x="22" y="30"/>
                      <a:pt x="24" y="31"/>
                    </a:cubicBezTo>
                    <a:cubicBezTo>
                      <a:pt x="25" y="32"/>
                      <a:pt x="27" y="33"/>
                      <a:pt x="29" y="34"/>
                    </a:cubicBezTo>
                    <a:cubicBezTo>
                      <a:pt x="30" y="34"/>
                      <a:pt x="30" y="34"/>
                      <a:pt x="31" y="34"/>
                    </a:cubicBezTo>
                    <a:cubicBezTo>
                      <a:pt x="31" y="34"/>
                      <a:pt x="32" y="34"/>
                      <a:pt x="32" y="34"/>
                    </a:cubicBezTo>
                    <a:cubicBezTo>
                      <a:pt x="34" y="34"/>
                      <a:pt x="35" y="33"/>
                      <a:pt x="35" y="31"/>
                    </a:cubicBezTo>
                    <a:cubicBezTo>
                      <a:pt x="34" y="30"/>
                      <a:pt x="36" y="29"/>
                      <a:pt x="38" y="28"/>
                    </a:cubicBezTo>
                    <a:cubicBezTo>
                      <a:pt x="40" y="28"/>
                      <a:pt x="41" y="26"/>
                      <a:pt x="41" y="24"/>
                    </a:cubicBezTo>
                    <a:cubicBezTo>
                      <a:pt x="41" y="24"/>
                      <a:pt x="42" y="24"/>
                      <a:pt x="42" y="24"/>
                    </a:cubicBezTo>
                    <a:cubicBezTo>
                      <a:pt x="43" y="24"/>
                      <a:pt x="45" y="24"/>
                      <a:pt x="45" y="24"/>
                    </a:cubicBezTo>
                    <a:cubicBezTo>
                      <a:pt x="45" y="24"/>
                      <a:pt x="45" y="24"/>
                      <a:pt x="45" y="24"/>
                    </a:cubicBezTo>
                    <a:cubicBezTo>
                      <a:pt x="46" y="24"/>
                      <a:pt x="44" y="21"/>
                      <a:pt x="42" y="19"/>
                    </a:cubicBezTo>
                    <a:cubicBezTo>
                      <a:pt x="40" y="16"/>
                      <a:pt x="40" y="15"/>
                      <a:pt x="41" y="15"/>
                    </a:cubicBezTo>
                    <a:cubicBezTo>
                      <a:pt x="42" y="15"/>
                      <a:pt x="42" y="12"/>
                      <a:pt x="43" y="11"/>
                    </a:cubicBezTo>
                    <a:cubicBezTo>
                      <a:pt x="43" y="9"/>
                      <a:pt x="47" y="10"/>
                      <a:pt x="46" y="8"/>
                    </a:cubicBezTo>
                    <a:cubicBezTo>
                      <a:pt x="46" y="7"/>
                      <a:pt x="45" y="6"/>
                      <a:pt x="43" y="5"/>
                    </a:cubicBezTo>
                    <a:cubicBezTo>
                      <a:pt x="41" y="5"/>
                      <a:pt x="40" y="1"/>
                      <a:pt x="39" y="0"/>
                    </a:cubicBezTo>
                    <a:cubicBezTo>
                      <a:pt x="39" y="0"/>
                      <a:pt x="39" y="0"/>
                      <a:pt x="39" y="0"/>
                    </a:cubicBezTo>
                    <a:cubicBezTo>
                      <a:pt x="39" y="0"/>
                      <a:pt x="38" y="0"/>
                      <a:pt x="38"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0" name="Freeform 112"/>
              <p:cNvSpPr>
                <a:spLocks/>
              </p:cNvSpPr>
              <p:nvPr/>
            </p:nvSpPr>
            <p:spPr bwMode="auto">
              <a:xfrm>
                <a:off x="7762875" y="5938838"/>
                <a:ext cx="177800" cy="95250"/>
              </a:xfrm>
              <a:custGeom>
                <a:avLst/>
                <a:gdLst>
                  <a:gd name="T0" fmla="*/ 6 w 47"/>
                  <a:gd name="T1" fmla="*/ 0 h 25"/>
                  <a:gd name="T2" fmla="*/ 0 w 47"/>
                  <a:gd name="T3" fmla="*/ 2 h 25"/>
                  <a:gd name="T4" fmla="*/ 6 w 47"/>
                  <a:gd name="T5" fmla="*/ 7 h 25"/>
                  <a:gd name="T6" fmla="*/ 9 w 47"/>
                  <a:gd name="T7" fmla="*/ 9 h 25"/>
                  <a:gd name="T8" fmla="*/ 16 w 47"/>
                  <a:gd name="T9" fmla="*/ 10 h 25"/>
                  <a:gd name="T10" fmla="*/ 18 w 47"/>
                  <a:gd name="T11" fmla="*/ 11 h 25"/>
                  <a:gd name="T12" fmla="*/ 23 w 47"/>
                  <a:gd name="T13" fmla="*/ 15 h 25"/>
                  <a:gd name="T14" fmla="*/ 27 w 47"/>
                  <a:gd name="T15" fmla="*/ 17 h 25"/>
                  <a:gd name="T16" fmla="*/ 30 w 47"/>
                  <a:gd name="T17" fmla="*/ 18 h 25"/>
                  <a:gd name="T18" fmla="*/ 33 w 47"/>
                  <a:gd name="T19" fmla="*/ 19 h 25"/>
                  <a:gd name="T20" fmla="*/ 34 w 47"/>
                  <a:gd name="T21" fmla="*/ 19 h 25"/>
                  <a:gd name="T22" fmla="*/ 46 w 47"/>
                  <a:gd name="T23" fmla="*/ 25 h 25"/>
                  <a:gd name="T24" fmla="*/ 46 w 47"/>
                  <a:gd name="T25" fmla="*/ 25 h 25"/>
                  <a:gd name="T26" fmla="*/ 47 w 47"/>
                  <a:gd name="T27" fmla="*/ 25 h 25"/>
                  <a:gd name="T28" fmla="*/ 44 w 47"/>
                  <a:gd name="T29" fmla="*/ 21 h 25"/>
                  <a:gd name="T30" fmla="*/ 36 w 47"/>
                  <a:gd name="T31" fmla="*/ 17 h 25"/>
                  <a:gd name="T32" fmla="*/ 29 w 47"/>
                  <a:gd name="T33" fmla="*/ 12 h 25"/>
                  <a:gd name="T34" fmla="*/ 27 w 47"/>
                  <a:gd name="T35" fmla="*/ 10 h 25"/>
                  <a:gd name="T36" fmla="*/ 25 w 47"/>
                  <a:gd name="T37" fmla="*/ 10 h 25"/>
                  <a:gd name="T38" fmla="*/ 24 w 47"/>
                  <a:gd name="T39" fmla="*/ 10 h 25"/>
                  <a:gd name="T40" fmla="*/ 23 w 47"/>
                  <a:gd name="T41" fmla="*/ 10 h 25"/>
                  <a:gd name="T42" fmla="*/ 23 w 47"/>
                  <a:gd name="T43" fmla="*/ 10 h 25"/>
                  <a:gd name="T44" fmla="*/ 21 w 47"/>
                  <a:gd name="T45" fmla="*/ 10 h 25"/>
                  <a:gd name="T46" fmla="*/ 17 w 47"/>
                  <a:gd name="T47" fmla="*/ 7 h 25"/>
                  <a:gd name="T48" fmla="*/ 12 w 47"/>
                  <a:gd name="T49" fmla="*/ 4 h 25"/>
                  <a:gd name="T50" fmla="*/ 6 w 47"/>
                  <a:gd name="T51" fmla="*/ 1 h 25"/>
                  <a:gd name="T52" fmla="*/ 6 w 47"/>
                  <a:gd name="T53" fmla="*/ 0 h 25"/>
                  <a:gd name="T54" fmla="*/ 6 w 47"/>
                  <a:gd name="T5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25">
                    <a:moveTo>
                      <a:pt x="6" y="0"/>
                    </a:moveTo>
                    <a:cubicBezTo>
                      <a:pt x="4" y="0"/>
                      <a:pt x="0" y="2"/>
                      <a:pt x="0" y="2"/>
                    </a:cubicBezTo>
                    <a:cubicBezTo>
                      <a:pt x="0" y="2"/>
                      <a:pt x="4" y="4"/>
                      <a:pt x="6" y="7"/>
                    </a:cubicBezTo>
                    <a:cubicBezTo>
                      <a:pt x="7" y="8"/>
                      <a:pt x="8" y="8"/>
                      <a:pt x="9" y="9"/>
                    </a:cubicBezTo>
                    <a:cubicBezTo>
                      <a:pt x="11" y="10"/>
                      <a:pt x="13" y="10"/>
                      <a:pt x="16" y="10"/>
                    </a:cubicBezTo>
                    <a:cubicBezTo>
                      <a:pt x="17" y="11"/>
                      <a:pt x="18" y="11"/>
                      <a:pt x="18" y="11"/>
                    </a:cubicBezTo>
                    <a:cubicBezTo>
                      <a:pt x="21" y="12"/>
                      <a:pt x="21" y="13"/>
                      <a:pt x="23" y="15"/>
                    </a:cubicBezTo>
                    <a:cubicBezTo>
                      <a:pt x="24" y="15"/>
                      <a:pt x="25" y="16"/>
                      <a:pt x="27" y="17"/>
                    </a:cubicBezTo>
                    <a:cubicBezTo>
                      <a:pt x="28" y="17"/>
                      <a:pt x="29" y="17"/>
                      <a:pt x="30" y="18"/>
                    </a:cubicBezTo>
                    <a:cubicBezTo>
                      <a:pt x="31" y="18"/>
                      <a:pt x="32" y="18"/>
                      <a:pt x="33" y="19"/>
                    </a:cubicBezTo>
                    <a:cubicBezTo>
                      <a:pt x="34" y="19"/>
                      <a:pt x="34" y="19"/>
                      <a:pt x="34" y="19"/>
                    </a:cubicBezTo>
                    <a:cubicBezTo>
                      <a:pt x="38" y="20"/>
                      <a:pt x="44" y="24"/>
                      <a:pt x="46" y="25"/>
                    </a:cubicBezTo>
                    <a:cubicBezTo>
                      <a:pt x="46" y="25"/>
                      <a:pt x="46" y="25"/>
                      <a:pt x="46" y="25"/>
                    </a:cubicBezTo>
                    <a:cubicBezTo>
                      <a:pt x="47" y="25"/>
                      <a:pt x="47" y="25"/>
                      <a:pt x="47" y="25"/>
                    </a:cubicBezTo>
                    <a:cubicBezTo>
                      <a:pt x="47" y="25"/>
                      <a:pt x="45" y="23"/>
                      <a:pt x="44" y="21"/>
                    </a:cubicBezTo>
                    <a:cubicBezTo>
                      <a:pt x="44" y="20"/>
                      <a:pt x="38" y="18"/>
                      <a:pt x="36" y="17"/>
                    </a:cubicBezTo>
                    <a:cubicBezTo>
                      <a:pt x="35" y="17"/>
                      <a:pt x="31" y="14"/>
                      <a:pt x="29" y="12"/>
                    </a:cubicBezTo>
                    <a:cubicBezTo>
                      <a:pt x="28" y="11"/>
                      <a:pt x="27" y="10"/>
                      <a:pt x="27" y="10"/>
                    </a:cubicBezTo>
                    <a:cubicBezTo>
                      <a:pt x="26" y="10"/>
                      <a:pt x="26" y="10"/>
                      <a:pt x="25" y="10"/>
                    </a:cubicBezTo>
                    <a:cubicBezTo>
                      <a:pt x="25" y="10"/>
                      <a:pt x="24" y="10"/>
                      <a:pt x="24" y="10"/>
                    </a:cubicBezTo>
                    <a:cubicBezTo>
                      <a:pt x="24" y="10"/>
                      <a:pt x="23" y="10"/>
                      <a:pt x="23" y="10"/>
                    </a:cubicBezTo>
                    <a:cubicBezTo>
                      <a:pt x="23" y="10"/>
                      <a:pt x="23" y="10"/>
                      <a:pt x="23" y="10"/>
                    </a:cubicBezTo>
                    <a:cubicBezTo>
                      <a:pt x="22" y="10"/>
                      <a:pt x="22" y="10"/>
                      <a:pt x="21" y="10"/>
                    </a:cubicBezTo>
                    <a:cubicBezTo>
                      <a:pt x="20" y="9"/>
                      <a:pt x="18" y="8"/>
                      <a:pt x="17" y="7"/>
                    </a:cubicBezTo>
                    <a:cubicBezTo>
                      <a:pt x="16" y="6"/>
                      <a:pt x="13" y="4"/>
                      <a:pt x="12" y="4"/>
                    </a:cubicBezTo>
                    <a:cubicBezTo>
                      <a:pt x="10" y="3"/>
                      <a:pt x="7" y="1"/>
                      <a:pt x="6" y="1"/>
                    </a:cubicBezTo>
                    <a:cubicBezTo>
                      <a:pt x="6" y="0"/>
                      <a:pt x="6" y="0"/>
                      <a:pt x="6" y="0"/>
                    </a:cubicBezTo>
                    <a:cubicBezTo>
                      <a:pt x="6" y="0"/>
                      <a:pt x="6" y="0"/>
                      <a:pt x="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1" name="Freeform 113"/>
              <p:cNvSpPr>
                <a:spLocks/>
              </p:cNvSpPr>
              <p:nvPr/>
            </p:nvSpPr>
            <p:spPr bwMode="auto">
              <a:xfrm>
                <a:off x="7951788" y="6034088"/>
                <a:ext cx="60325" cy="30163"/>
              </a:xfrm>
              <a:custGeom>
                <a:avLst/>
                <a:gdLst>
                  <a:gd name="T0" fmla="*/ 1 w 16"/>
                  <a:gd name="T1" fmla="*/ 0 h 8"/>
                  <a:gd name="T2" fmla="*/ 3 w 16"/>
                  <a:gd name="T3" fmla="*/ 3 h 8"/>
                  <a:gd name="T4" fmla="*/ 9 w 16"/>
                  <a:gd name="T5" fmla="*/ 7 h 8"/>
                  <a:gd name="T6" fmla="*/ 15 w 16"/>
                  <a:gd name="T7" fmla="*/ 8 h 8"/>
                  <a:gd name="T8" fmla="*/ 15 w 16"/>
                  <a:gd name="T9" fmla="*/ 8 h 8"/>
                  <a:gd name="T10" fmla="*/ 14 w 16"/>
                  <a:gd name="T11" fmla="*/ 5 h 8"/>
                  <a:gd name="T12" fmla="*/ 14 w 16"/>
                  <a:gd name="T13" fmla="*/ 5 h 8"/>
                  <a:gd name="T14" fmla="*/ 13 w 16"/>
                  <a:gd name="T15" fmla="*/ 4 h 8"/>
                  <a:gd name="T16" fmla="*/ 10 w 16"/>
                  <a:gd name="T17" fmla="*/ 5 h 8"/>
                  <a:gd name="T18" fmla="*/ 9 w 16"/>
                  <a:gd name="T19" fmla="*/ 5 h 8"/>
                  <a:gd name="T20" fmla="*/ 5 w 16"/>
                  <a:gd name="T21" fmla="*/ 2 h 8"/>
                  <a:gd name="T22" fmla="*/ 1 w 16"/>
                  <a:gd name="T23" fmla="*/ 0 h 8"/>
                  <a:gd name="T24" fmla="*/ 1 w 16"/>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8">
                    <a:moveTo>
                      <a:pt x="1" y="0"/>
                    </a:moveTo>
                    <a:cubicBezTo>
                      <a:pt x="0" y="0"/>
                      <a:pt x="1" y="3"/>
                      <a:pt x="3" y="3"/>
                    </a:cubicBezTo>
                    <a:cubicBezTo>
                      <a:pt x="4" y="4"/>
                      <a:pt x="8" y="7"/>
                      <a:pt x="9" y="7"/>
                    </a:cubicBezTo>
                    <a:cubicBezTo>
                      <a:pt x="10" y="7"/>
                      <a:pt x="13" y="7"/>
                      <a:pt x="15" y="8"/>
                    </a:cubicBezTo>
                    <a:cubicBezTo>
                      <a:pt x="15" y="8"/>
                      <a:pt x="15" y="8"/>
                      <a:pt x="15" y="8"/>
                    </a:cubicBezTo>
                    <a:cubicBezTo>
                      <a:pt x="16" y="8"/>
                      <a:pt x="15" y="5"/>
                      <a:pt x="14" y="5"/>
                    </a:cubicBezTo>
                    <a:cubicBezTo>
                      <a:pt x="14" y="5"/>
                      <a:pt x="14" y="5"/>
                      <a:pt x="14" y="5"/>
                    </a:cubicBezTo>
                    <a:cubicBezTo>
                      <a:pt x="14" y="4"/>
                      <a:pt x="14" y="4"/>
                      <a:pt x="13" y="4"/>
                    </a:cubicBezTo>
                    <a:cubicBezTo>
                      <a:pt x="12" y="4"/>
                      <a:pt x="10" y="5"/>
                      <a:pt x="10" y="5"/>
                    </a:cubicBezTo>
                    <a:cubicBezTo>
                      <a:pt x="9" y="5"/>
                      <a:pt x="9" y="5"/>
                      <a:pt x="9" y="5"/>
                    </a:cubicBezTo>
                    <a:cubicBezTo>
                      <a:pt x="7" y="5"/>
                      <a:pt x="5" y="2"/>
                      <a:pt x="5" y="2"/>
                    </a:cubicBezTo>
                    <a:cubicBezTo>
                      <a:pt x="4" y="1"/>
                      <a:pt x="2" y="1"/>
                      <a:pt x="1" y="0"/>
                    </a:cubicBezTo>
                    <a:cubicBezTo>
                      <a:pt x="1" y="0"/>
                      <a:pt x="1"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2" name="Freeform 114"/>
              <p:cNvSpPr>
                <a:spLocks/>
              </p:cNvSpPr>
              <p:nvPr/>
            </p:nvSpPr>
            <p:spPr bwMode="auto">
              <a:xfrm>
                <a:off x="8001000" y="6070600"/>
                <a:ext cx="41275" cy="19050"/>
              </a:xfrm>
              <a:custGeom>
                <a:avLst/>
                <a:gdLst>
                  <a:gd name="T0" fmla="*/ 1 w 11"/>
                  <a:gd name="T1" fmla="*/ 0 h 5"/>
                  <a:gd name="T2" fmla="*/ 1 w 11"/>
                  <a:gd name="T3" fmla="*/ 0 h 5"/>
                  <a:gd name="T4" fmla="*/ 5 w 11"/>
                  <a:gd name="T5" fmla="*/ 3 h 5"/>
                  <a:gd name="T6" fmla="*/ 8 w 11"/>
                  <a:gd name="T7" fmla="*/ 5 h 5"/>
                  <a:gd name="T8" fmla="*/ 9 w 11"/>
                  <a:gd name="T9" fmla="*/ 5 h 5"/>
                  <a:gd name="T10" fmla="*/ 9 w 11"/>
                  <a:gd name="T11" fmla="*/ 5 h 5"/>
                  <a:gd name="T12" fmla="*/ 6 w 11"/>
                  <a:gd name="T13" fmla="*/ 1 h 5"/>
                  <a:gd name="T14" fmla="*/ 6 w 11"/>
                  <a:gd name="T15" fmla="*/ 1 h 5"/>
                  <a:gd name="T16" fmla="*/ 1 w 11"/>
                  <a:gd name="T1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1" y="0"/>
                    </a:moveTo>
                    <a:cubicBezTo>
                      <a:pt x="1" y="0"/>
                      <a:pt x="1" y="0"/>
                      <a:pt x="1" y="0"/>
                    </a:cubicBezTo>
                    <a:cubicBezTo>
                      <a:pt x="0" y="0"/>
                      <a:pt x="4" y="2"/>
                      <a:pt x="5" y="3"/>
                    </a:cubicBezTo>
                    <a:cubicBezTo>
                      <a:pt x="6" y="4"/>
                      <a:pt x="7" y="4"/>
                      <a:pt x="8" y="5"/>
                    </a:cubicBezTo>
                    <a:cubicBezTo>
                      <a:pt x="9" y="5"/>
                      <a:pt x="9" y="5"/>
                      <a:pt x="9" y="5"/>
                    </a:cubicBezTo>
                    <a:cubicBezTo>
                      <a:pt x="9" y="5"/>
                      <a:pt x="9" y="5"/>
                      <a:pt x="9" y="5"/>
                    </a:cubicBezTo>
                    <a:cubicBezTo>
                      <a:pt x="11" y="5"/>
                      <a:pt x="7" y="1"/>
                      <a:pt x="6" y="1"/>
                    </a:cubicBezTo>
                    <a:cubicBezTo>
                      <a:pt x="6" y="1"/>
                      <a:pt x="6" y="1"/>
                      <a:pt x="6" y="1"/>
                    </a:cubicBezTo>
                    <a:cubicBezTo>
                      <a:pt x="5" y="0"/>
                      <a:pt x="2"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3" name="Freeform 115"/>
              <p:cNvSpPr>
                <a:spLocks/>
              </p:cNvSpPr>
              <p:nvPr/>
            </p:nvSpPr>
            <p:spPr bwMode="auto">
              <a:xfrm>
                <a:off x="8067675" y="6092825"/>
                <a:ext cx="76200" cy="19050"/>
              </a:xfrm>
              <a:custGeom>
                <a:avLst/>
                <a:gdLst>
                  <a:gd name="T0" fmla="*/ 16 w 20"/>
                  <a:gd name="T1" fmla="*/ 0 h 5"/>
                  <a:gd name="T2" fmla="*/ 15 w 20"/>
                  <a:gd name="T3" fmla="*/ 0 h 5"/>
                  <a:gd name="T4" fmla="*/ 11 w 20"/>
                  <a:gd name="T5" fmla="*/ 1 h 5"/>
                  <a:gd name="T6" fmla="*/ 11 w 20"/>
                  <a:gd name="T7" fmla="*/ 1 h 5"/>
                  <a:gd name="T8" fmla="*/ 10 w 20"/>
                  <a:gd name="T9" fmla="*/ 1 h 5"/>
                  <a:gd name="T10" fmla="*/ 8 w 20"/>
                  <a:gd name="T11" fmla="*/ 1 h 5"/>
                  <a:gd name="T12" fmla="*/ 5 w 20"/>
                  <a:gd name="T13" fmla="*/ 2 h 5"/>
                  <a:gd name="T14" fmla="*/ 1 w 20"/>
                  <a:gd name="T15" fmla="*/ 4 h 5"/>
                  <a:gd name="T16" fmla="*/ 2 w 20"/>
                  <a:gd name="T17" fmla="*/ 5 h 5"/>
                  <a:gd name="T18" fmla="*/ 3 w 20"/>
                  <a:gd name="T19" fmla="*/ 5 h 5"/>
                  <a:gd name="T20" fmla="*/ 4 w 20"/>
                  <a:gd name="T21" fmla="*/ 5 h 5"/>
                  <a:gd name="T22" fmla="*/ 6 w 20"/>
                  <a:gd name="T23" fmla="*/ 5 h 5"/>
                  <a:gd name="T24" fmla="*/ 6 w 20"/>
                  <a:gd name="T25" fmla="*/ 5 h 5"/>
                  <a:gd name="T26" fmla="*/ 7 w 20"/>
                  <a:gd name="T27" fmla="*/ 5 h 5"/>
                  <a:gd name="T28" fmla="*/ 11 w 20"/>
                  <a:gd name="T29" fmla="*/ 4 h 5"/>
                  <a:gd name="T30" fmla="*/ 14 w 20"/>
                  <a:gd name="T31" fmla="*/ 3 h 5"/>
                  <a:gd name="T32" fmla="*/ 17 w 20"/>
                  <a:gd name="T33" fmla="*/ 4 h 5"/>
                  <a:gd name="T34" fmla="*/ 18 w 20"/>
                  <a:gd name="T35" fmla="*/ 4 h 5"/>
                  <a:gd name="T36" fmla="*/ 20 w 20"/>
                  <a:gd name="T37" fmla="*/ 2 h 5"/>
                  <a:gd name="T38" fmla="*/ 17 w 20"/>
                  <a:gd name="T39" fmla="*/ 0 h 5"/>
                  <a:gd name="T40" fmla="*/ 16 w 20"/>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5">
                    <a:moveTo>
                      <a:pt x="16" y="0"/>
                    </a:moveTo>
                    <a:cubicBezTo>
                      <a:pt x="16" y="0"/>
                      <a:pt x="16" y="0"/>
                      <a:pt x="15" y="0"/>
                    </a:cubicBezTo>
                    <a:cubicBezTo>
                      <a:pt x="14" y="0"/>
                      <a:pt x="13" y="1"/>
                      <a:pt x="11" y="1"/>
                    </a:cubicBezTo>
                    <a:cubicBezTo>
                      <a:pt x="11" y="1"/>
                      <a:pt x="11" y="1"/>
                      <a:pt x="11" y="1"/>
                    </a:cubicBezTo>
                    <a:cubicBezTo>
                      <a:pt x="10" y="1"/>
                      <a:pt x="10" y="1"/>
                      <a:pt x="10" y="1"/>
                    </a:cubicBezTo>
                    <a:cubicBezTo>
                      <a:pt x="9" y="1"/>
                      <a:pt x="9" y="1"/>
                      <a:pt x="8" y="1"/>
                    </a:cubicBezTo>
                    <a:cubicBezTo>
                      <a:pt x="7" y="1"/>
                      <a:pt x="6" y="2"/>
                      <a:pt x="5" y="2"/>
                    </a:cubicBezTo>
                    <a:cubicBezTo>
                      <a:pt x="4" y="3"/>
                      <a:pt x="0" y="3"/>
                      <a:pt x="1" y="4"/>
                    </a:cubicBezTo>
                    <a:cubicBezTo>
                      <a:pt x="1" y="5"/>
                      <a:pt x="1" y="5"/>
                      <a:pt x="2" y="5"/>
                    </a:cubicBezTo>
                    <a:cubicBezTo>
                      <a:pt x="2" y="5"/>
                      <a:pt x="3" y="5"/>
                      <a:pt x="3" y="5"/>
                    </a:cubicBezTo>
                    <a:cubicBezTo>
                      <a:pt x="3" y="5"/>
                      <a:pt x="4" y="5"/>
                      <a:pt x="4" y="5"/>
                    </a:cubicBezTo>
                    <a:cubicBezTo>
                      <a:pt x="5" y="5"/>
                      <a:pt x="5" y="5"/>
                      <a:pt x="6" y="5"/>
                    </a:cubicBezTo>
                    <a:cubicBezTo>
                      <a:pt x="6" y="5"/>
                      <a:pt x="6" y="5"/>
                      <a:pt x="6" y="5"/>
                    </a:cubicBezTo>
                    <a:cubicBezTo>
                      <a:pt x="6" y="5"/>
                      <a:pt x="7" y="5"/>
                      <a:pt x="7" y="5"/>
                    </a:cubicBezTo>
                    <a:cubicBezTo>
                      <a:pt x="8" y="5"/>
                      <a:pt x="10" y="4"/>
                      <a:pt x="11" y="4"/>
                    </a:cubicBezTo>
                    <a:cubicBezTo>
                      <a:pt x="11" y="4"/>
                      <a:pt x="13" y="3"/>
                      <a:pt x="14" y="3"/>
                    </a:cubicBezTo>
                    <a:cubicBezTo>
                      <a:pt x="15" y="3"/>
                      <a:pt x="16" y="3"/>
                      <a:pt x="17" y="4"/>
                    </a:cubicBezTo>
                    <a:cubicBezTo>
                      <a:pt x="17" y="4"/>
                      <a:pt x="17" y="4"/>
                      <a:pt x="18" y="4"/>
                    </a:cubicBezTo>
                    <a:cubicBezTo>
                      <a:pt x="19" y="4"/>
                      <a:pt x="20" y="3"/>
                      <a:pt x="20" y="2"/>
                    </a:cubicBezTo>
                    <a:cubicBezTo>
                      <a:pt x="17" y="0"/>
                      <a:pt x="17" y="0"/>
                      <a:pt x="17" y="0"/>
                    </a:cubicBezTo>
                    <a:cubicBezTo>
                      <a:pt x="17" y="0"/>
                      <a:pt x="16" y="0"/>
                      <a:pt x="1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4" name="Freeform 116"/>
              <p:cNvSpPr>
                <a:spLocks/>
              </p:cNvSpPr>
              <p:nvPr/>
            </p:nvSpPr>
            <p:spPr bwMode="auto">
              <a:xfrm>
                <a:off x="8018463" y="6059488"/>
                <a:ext cx="49213" cy="19050"/>
              </a:xfrm>
              <a:custGeom>
                <a:avLst/>
                <a:gdLst>
                  <a:gd name="T0" fmla="*/ 1 w 13"/>
                  <a:gd name="T1" fmla="*/ 0 h 5"/>
                  <a:gd name="T2" fmla="*/ 2 w 13"/>
                  <a:gd name="T3" fmla="*/ 2 h 5"/>
                  <a:gd name="T4" fmla="*/ 9 w 13"/>
                  <a:gd name="T5" fmla="*/ 5 h 5"/>
                  <a:gd name="T6" fmla="*/ 9 w 13"/>
                  <a:gd name="T7" fmla="*/ 5 h 5"/>
                  <a:gd name="T8" fmla="*/ 10 w 13"/>
                  <a:gd name="T9" fmla="*/ 5 h 5"/>
                  <a:gd name="T10" fmla="*/ 12 w 13"/>
                  <a:gd name="T11" fmla="*/ 4 h 5"/>
                  <a:gd name="T12" fmla="*/ 6 w 13"/>
                  <a:gd name="T13" fmla="*/ 2 h 5"/>
                  <a:gd name="T14" fmla="*/ 4 w 13"/>
                  <a:gd name="T15" fmla="*/ 1 h 5"/>
                  <a:gd name="T16" fmla="*/ 2 w 13"/>
                  <a:gd name="T17" fmla="*/ 0 h 5"/>
                  <a:gd name="T18" fmla="*/ 1 w 13"/>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5">
                    <a:moveTo>
                      <a:pt x="1" y="0"/>
                    </a:moveTo>
                    <a:cubicBezTo>
                      <a:pt x="0" y="0"/>
                      <a:pt x="1" y="2"/>
                      <a:pt x="2" y="2"/>
                    </a:cubicBezTo>
                    <a:cubicBezTo>
                      <a:pt x="2" y="3"/>
                      <a:pt x="7" y="4"/>
                      <a:pt x="9" y="5"/>
                    </a:cubicBezTo>
                    <a:cubicBezTo>
                      <a:pt x="9" y="5"/>
                      <a:pt x="9" y="5"/>
                      <a:pt x="9" y="5"/>
                    </a:cubicBezTo>
                    <a:cubicBezTo>
                      <a:pt x="10" y="5"/>
                      <a:pt x="10" y="5"/>
                      <a:pt x="10" y="5"/>
                    </a:cubicBezTo>
                    <a:cubicBezTo>
                      <a:pt x="12" y="5"/>
                      <a:pt x="13" y="5"/>
                      <a:pt x="12" y="4"/>
                    </a:cubicBezTo>
                    <a:cubicBezTo>
                      <a:pt x="11" y="4"/>
                      <a:pt x="8" y="3"/>
                      <a:pt x="6" y="2"/>
                    </a:cubicBezTo>
                    <a:cubicBezTo>
                      <a:pt x="6" y="2"/>
                      <a:pt x="5" y="2"/>
                      <a:pt x="4" y="1"/>
                    </a:cubicBezTo>
                    <a:cubicBezTo>
                      <a:pt x="3" y="1"/>
                      <a:pt x="2" y="1"/>
                      <a:pt x="2" y="0"/>
                    </a:cubicBezTo>
                    <a:cubicBezTo>
                      <a:pt x="2" y="0"/>
                      <a:pt x="1"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5" name="Freeform 117"/>
              <p:cNvSpPr>
                <a:spLocks/>
              </p:cNvSpPr>
              <p:nvPr/>
            </p:nvSpPr>
            <p:spPr bwMode="auto">
              <a:xfrm>
                <a:off x="7996238" y="5938838"/>
                <a:ext cx="112713" cy="98425"/>
              </a:xfrm>
              <a:custGeom>
                <a:avLst/>
                <a:gdLst>
                  <a:gd name="T0" fmla="*/ 6 w 30"/>
                  <a:gd name="T1" fmla="*/ 0 h 26"/>
                  <a:gd name="T2" fmla="*/ 5 w 30"/>
                  <a:gd name="T3" fmla="*/ 0 h 26"/>
                  <a:gd name="T4" fmla="*/ 5 w 30"/>
                  <a:gd name="T5" fmla="*/ 5 h 26"/>
                  <a:gd name="T6" fmla="*/ 3 w 30"/>
                  <a:gd name="T7" fmla="*/ 6 h 26"/>
                  <a:gd name="T8" fmla="*/ 2 w 30"/>
                  <a:gd name="T9" fmla="*/ 9 h 26"/>
                  <a:gd name="T10" fmla="*/ 2 w 30"/>
                  <a:gd name="T11" fmla="*/ 9 h 26"/>
                  <a:gd name="T12" fmla="*/ 2 w 30"/>
                  <a:gd name="T13" fmla="*/ 9 h 26"/>
                  <a:gd name="T14" fmla="*/ 0 w 30"/>
                  <a:gd name="T15" fmla="*/ 11 h 26"/>
                  <a:gd name="T16" fmla="*/ 4 w 30"/>
                  <a:gd name="T17" fmla="*/ 15 h 26"/>
                  <a:gd name="T18" fmla="*/ 3 w 30"/>
                  <a:gd name="T19" fmla="*/ 18 h 26"/>
                  <a:gd name="T20" fmla="*/ 7 w 30"/>
                  <a:gd name="T21" fmla="*/ 23 h 26"/>
                  <a:gd name="T22" fmla="*/ 8 w 30"/>
                  <a:gd name="T23" fmla="*/ 24 h 26"/>
                  <a:gd name="T24" fmla="*/ 8 w 30"/>
                  <a:gd name="T25" fmla="*/ 24 h 26"/>
                  <a:gd name="T26" fmla="*/ 8 w 30"/>
                  <a:gd name="T27" fmla="*/ 22 h 26"/>
                  <a:gd name="T28" fmla="*/ 9 w 30"/>
                  <a:gd name="T29" fmla="*/ 18 h 26"/>
                  <a:gd name="T30" fmla="*/ 8 w 30"/>
                  <a:gd name="T31" fmla="*/ 13 h 26"/>
                  <a:gd name="T32" fmla="*/ 8 w 30"/>
                  <a:gd name="T33" fmla="*/ 13 h 26"/>
                  <a:gd name="T34" fmla="*/ 8 w 30"/>
                  <a:gd name="T35" fmla="*/ 13 h 26"/>
                  <a:gd name="T36" fmla="*/ 11 w 30"/>
                  <a:gd name="T37" fmla="*/ 16 h 26"/>
                  <a:gd name="T38" fmla="*/ 14 w 30"/>
                  <a:gd name="T39" fmla="*/ 20 h 26"/>
                  <a:gd name="T40" fmla="*/ 18 w 30"/>
                  <a:gd name="T41" fmla="*/ 26 h 26"/>
                  <a:gd name="T42" fmla="*/ 19 w 30"/>
                  <a:gd name="T43" fmla="*/ 26 h 26"/>
                  <a:gd name="T44" fmla="*/ 20 w 30"/>
                  <a:gd name="T45" fmla="*/ 26 h 26"/>
                  <a:gd name="T46" fmla="*/ 21 w 30"/>
                  <a:gd name="T47" fmla="*/ 24 h 26"/>
                  <a:gd name="T48" fmla="*/ 18 w 30"/>
                  <a:gd name="T49" fmla="*/ 21 h 26"/>
                  <a:gd name="T50" fmla="*/ 18 w 30"/>
                  <a:gd name="T51" fmla="*/ 18 h 26"/>
                  <a:gd name="T52" fmla="*/ 15 w 30"/>
                  <a:gd name="T53" fmla="*/ 13 h 26"/>
                  <a:gd name="T54" fmla="*/ 17 w 30"/>
                  <a:gd name="T55" fmla="*/ 12 h 26"/>
                  <a:gd name="T56" fmla="*/ 20 w 30"/>
                  <a:gd name="T57" fmla="*/ 12 h 26"/>
                  <a:gd name="T58" fmla="*/ 21 w 30"/>
                  <a:gd name="T59" fmla="*/ 12 h 26"/>
                  <a:gd name="T60" fmla="*/ 17 w 30"/>
                  <a:gd name="T61" fmla="*/ 10 h 26"/>
                  <a:gd name="T62" fmla="*/ 17 w 30"/>
                  <a:gd name="T63" fmla="*/ 9 h 26"/>
                  <a:gd name="T64" fmla="*/ 15 w 30"/>
                  <a:gd name="T65" fmla="*/ 9 h 26"/>
                  <a:gd name="T66" fmla="*/ 11 w 30"/>
                  <a:gd name="T67" fmla="*/ 10 h 26"/>
                  <a:gd name="T68" fmla="*/ 11 w 30"/>
                  <a:gd name="T69" fmla="*/ 10 h 26"/>
                  <a:gd name="T70" fmla="*/ 7 w 30"/>
                  <a:gd name="T71" fmla="*/ 5 h 26"/>
                  <a:gd name="T72" fmla="*/ 7 w 30"/>
                  <a:gd name="T73" fmla="*/ 3 h 26"/>
                  <a:gd name="T74" fmla="*/ 10 w 30"/>
                  <a:gd name="T75" fmla="*/ 3 h 26"/>
                  <a:gd name="T76" fmla="*/ 10 w 30"/>
                  <a:gd name="T77" fmla="*/ 3 h 26"/>
                  <a:gd name="T78" fmla="*/ 11 w 30"/>
                  <a:gd name="T79" fmla="*/ 3 h 26"/>
                  <a:gd name="T80" fmla="*/ 22 w 30"/>
                  <a:gd name="T81" fmla="*/ 8 h 26"/>
                  <a:gd name="T82" fmla="*/ 23 w 30"/>
                  <a:gd name="T83" fmla="*/ 9 h 26"/>
                  <a:gd name="T84" fmla="*/ 25 w 30"/>
                  <a:gd name="T85" fmla="*/ 9 h 26"/>
                  <a:gd name="T86" fmla="*/ 28 w 30"/>
                  <a:gd name="T87" fmla="*/ 9 h 26"/>
                  <a:gd name="T88" fmla="*/ 29 w 30"/>
                  <a:gd name="T89" fmla="*/ 6 h 26"/>
                  <a:gd name="T90" fmla="*/ 29 w 30"/>
                  <a:gd name="T91" fmla="*/ 6 h 26"/>
                  <a:gd name="T92" fmla="*/ 29 w 30"/>
                  <a:gd name="T93" fmla="*/ 6 h 26"/>
                  <a:gd name="T94" fmla="*/ 25 w 30"/>
                  <a:gd name="T95" fmla="*/ 7 h 26"/>
                  <a:gd name="T96" fmla="*/ 25 w 30"/>
                  <a:gd name="T97" fmla="*/ 7 h 26"/>
                  <a:gd name="T98" fmla="*/ 24 w 30"/>
                  <a:gd name="T99" fmla="*/ 7 h 26"/>
                  <a:gd name="T100" fmla="*/ 19 w 30"/>
                  <a:gd name="T101" fmla="*/ 4 h 26"/>
                  <a:gd name="T102" fmla="*/ 13 w 30"/>
                  <a:gd name="T103" fmla="*/ 1 h 26"/>
                  <a:gd name="T104" fmla="*/ 12 w 30"/>
                  <a:gd name="T105" fmla="*/ 1 h 26"/>
                  <a:gd name="T106" fmla="*/ 6 w 30"/>
                  <a:gd name="T10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 h="26">
                    <a:moveTo>
                      <a:pt x="6" y="0"/>
                    </a:moveTo>
                    <a:cubicBezTo>
                      <a:pt x="6" y="0"/>
                      <a:pt x="6" y="0"/>
                      <a:pt x="5" y="0"/>
                    </a:cubicBezTo>
                    <a:cubicBezTo>
                      <a:pt x="4" y="0"/>
                      <a:pt x="5" y="5"/>
                      <a:pt x="5" y="5"/>
                    </a:cubicBezTo>
                    <a:cubicBezTo>
                      <a:pt x="5" y="5"/>
                      <a:pt x="3" y="5"/>
                      <a:pt x="3" y="6"/>
                    </a:cubicBezTo>
                    <a:cubicBezTo>
                      <a:pt x="2" y="6"/>
                      <a:pt x="3" y="9"/>
                      <a:pt x="2" y="9"/>
                    </a:cubicBezTo>
                    <a:cubicBezTo>
                      <a:pt x="2" y="9"/>
                      <a:pt x="2" y="9"/>
                      <a:pt x="2" y="9"/>
                    </a:cubicBezTo>
                    <a:cubicBezTo>
                      <a:pt x="2" y="9"/>
                      <a:pt x="2" y="9"/>
                      <a:pt x="2" y="9"/>
                    </a:cubicBezTo>
                    <a:cubicBezTo>
                      <a:pt x="1" y="9"/>
                      <a:pt x="0" y="10"/>
                      <a:pt x="0" y="11"/>
                    </a:cubicBezTo>
                    <a:cubicBezTo>
                      <a:pt x="0" y="12"/>
                      <a:pt x="3" y="14"/>
                      <a:pt x="4" y="15"/>
                    </a:cubicBezTo>
                    <a:cubicBezTo>
                      <a:pt x="5" y="17"/>
                      <a:pt x="5" y="18"/>
                      <a:pt x="3" y="18"/>
                    </a:cubicBezTo>
                    <a:cubicBezTo>
                      <a:pt x="1" y="18"/>
                      <a:pt x="4" y="21"/>
                      <a:pt x="7" y="23"/>
                    </a:cubicBezTo>
                    <a:cubicBezTo>
                      <a:pt x="7" y="23"/>
                      <a:pt x="7" y="24"/>
                      <a:pt x="8" y="24"/>
                    </a:cubicBezTo>
                    <a:cubicBezTo>
                      <a:pt x="8" y="24"/>
                      <a:pt x="8" y="24"/>
                      <a:pt x="8" y="24"/>
                    </a:cubicBezTo>
                    <a:cubicBezTo>
                      <a:pt x="9" y="24"/>
                      <a:pt x="8" y="22"/>
                      <a:pt x="8" y="22"/>
                    </a:cubicBezTo>
                    <a:cubicBezTo>
                      <a:pt x="8" y="20"/>
                      <a:pt x="8" y="19"/>
                      <a:pt x="9" y="18"/>
                    </a:cubicBezTo>
                    <a:cubicBezTo>
                      <a:pt x="9" y="17"/>
                      <a:pt x="8" y="15"/>
                      <a:pt x="8" y="13"/>
                    </a:cubicBezTo>
                    <a:cubicBezTo>
                      <a:pt x="8" y="13"/>
                      <a:pt x="8" y="13"/>
                      <a:pt x="8" y="13"/>
                    </a:cubicBezTo>
                    <a:cubicBezTo>
                      <a:pt x="8" y="13"/>
                      <a:pt x="8" y="13"/>
                      <a:pt x="8" y="13"/>
                    </a:cubicBezTo>
                    <a:cubicBezTo>
                      <a:pt x="9" y="14"/>
                      <a:pt x="11" y="15"/>
                      <a:pt x="11" y="16"/>
                    </a:cubicBezTo>
                    <a:cubicBezTo>
                      <a:pt x="12" y="17"/>
                      <a:pt x="13" y="19"/>
                      <a:pt x="14" y="20"/>
                    </a:cubicBezTo>
                    <a:cubicBezTo>
                      <a:pt x="14" y="22"/>
                      <a:pt x="16" y="24"/>
                      <a:pt x="18" y="26"/>
                    </a:cubicBezTo>
                    <a:cubicBezTo>
                      <a:pt x="19" y="26"/>
                      <a:pt x="19" y="26"/>
                      <a:pt x="19" y="26"/>
                    </a:cubicBezTo>
                    <a:cubicBezTo>
                      <a:pt x="19" y="26"/>
                      <a:pt x="19" y="26"/>
                      <a:pt x="20" y="26"/>
                    </a:cubicBezTo>
                    <a:cubicBezTo>
                      <a:pt x="21" y="26"/>
                      <a:pt x="21" y="25"/>
                      <a:pt x="21" y="24"/>
                    </a:cubicBezTo>
                    <a:cubicBezTo>
                      <a:pt x="20" y="23"/>
                      <a:pt x="19" y="22"/>
                      <a:pt x="18" y="21"/>
                    </a:cubicBezTo>
                    <a:cubicBezTo>
                      <a:pt x="18" y="19"/>
                      <a:pt x="19" y="19"/>
                      <a:pt x="18" y="18"/>
                    </a:cubicBezTo>
                    <a:cubicBezTo>
                      <a:pt x="18" y="16"/>
                      <a:pt x="16" y="14"/>
                      <a:pt x="15" y="13"/>
                    </a:cubicBezTo>
                    <a:cubicBezTo>
                      <a:pt x="14" y="12"/>
                      <a:pt x="16" y="12"/>
                      <a:pt x="17" y="12"/>
                    </a:cubicBezTo>
                    <a:cubicBezTo>
                      <a:pt x="18" y="12"/>
                      <a:pt x="20" y="12"/>
                      <a:pt x="20" y="12"/>
                    </a:cubicBezTo>
                    <a:cubicBezTo>
                      <a:pt x="20" y="12"/>
                      <a:pt x="20" y="12"/>
                      <a:pt x="21" y="12"/>
                    </a:cubicBezTo>
                    <a:cubicBezTo>
                      <a:pt x="22" y="12"/>
                      <a:pt x="19" y="10"/>
                      <a:pt x="17" y="10"/>
                    </a:cubicBezTo>
                    <a:cubicBezTo>
                      <a:pt x="17" y="9"/>
                      <a:pt x="17" y="9"/>
                      <a:pt x="17" y="9"/>
                    </a:cubicBezTo>
                    <a:cubicBezTo>
                      <a:pt x="16" y="9"/>
                      <a:pt x="16" y="9"/>
                      <a:pt x="15" y="9"/>
                    </a:cubicBezTo>
                    <a:cubicBezTo>
                      <a:pt x="13" y="9"/>
                      <a:pt x="12" y="10"/>
                      <a:pt x="11" y="10"/>
                    </a:cubicBezTo>
                    <a:cubicBezTo>
                      <a:pt x="11" y="10"/>
                      <a:pt x="11" y="10"/>
                      <a:pt x="11" y="10"/>
                    </a:cubicBezTo>
                    <a:cubicBezTo>
                      <a:pt x="10" y="10"/>
                      <a:pt x="7" y="5"/>
                      <a:pt x="7" y="5"/>
                    </a:cubicBezTo>
                    <a:cubicBezTo>
                      <a:pt x="7" y="5"/>
                      <a:pt x="7" y="4"/>
                      <a:pt x="7" y="3"/>
                    </a:cubicBezTo>
                    <a:cubicBezTo>
                      <a:pt x="7" y="3"/>
                      <a:pt x="8" y="3"/>
                      <a:pt x="10" y="3"/>
                    </a:cubicBezTo>
                    <a:cubicBezTo>
                      <a:pt x="10" y="3"/>
                      <a:pt x="10" y="3"/>
                      <a:pt x="10" y="3"/>
                    </a:cubicBezTo>
                    <a:cubicBezTo>
                      <a:pt x="11" y="3"/>
                      <a:pt x="11" y="3"/>
                      <a:pt x="11" y="3"/>
                    </a:cubicBezTo>
                    <a:cubicBezTo>
                      <a:pt x="14" y="4"/>
                      <a:pt x="20" y="7"/>
                      <a:pt x="22" y="8"/>
                    </a:cubicBezTo>
                    <a:cubicBezTo>
                      <a:pt x="22" y="9"/>
                      <a:pt x="23" y="9"/>
                      <a:pt x="23" y="9"/>
                    </a:cubicBezTo>
                    <a:cubicBezTo>
                      <a:pt x="24" y="9"/>
                      <a:pt x="25" y="9"/>
                      <a:pt x="25" y="9"/>
                    </a:cubicBezTo>
                    <a:cubicBezTo>
                      <a:pt x="26" y="9"/>
                      <a:pt x="27" y="9"/>
                      <a:pt x="28" y="9"/>
                    </a:cubicBezTo>
                    <a:cubicBezTo>
                      <a:pt x="29" y="9"/>
                      <a:pt x="30" y="7"/>
                      <a:pt x="29" y="6"/>
                    </a:cubicBezTo>
                    <a:cubicBezTo>
                      <a:pt x="29" y="6"/>
                      <a:pt x="29" y="6"/>
                      <a:pt x="29" y="6"/>
                    </a:cubicBezTo>
                    <a:cubicBezTo>
                      <a:pt x="29" y="6"/>
                      <a:pt x="29" y="6"/>
                      <a:pt x="29" y="6"/>
                    </a:cubicBezTo>
                    <a:cubicBezTo>
                      <a:pt x="28" y="6"/>
                      <a:pt x="26" y="7"/>
                      <a:pt x="25" y="7"/>
                    </a:cubicBezTo>
                    <a:cubicBezTo>
                      <a:pt x="25" y="7"/>
                      <a:pt x="25" y="7"/>
                      <a:pt x="25" y="7"/>
                    </a:cubicBezTo>
                    <a:cubicBezTo>
                      <a:pt x="25" y="7"/>
                      <a:pt x="25" y="7"/>
                      <a:pt x="24" y="7"/>
                    </a:cubicBezTo>
                    <a:cubicBezTo>
                      <a:pt x="22" y="6"/>
                      <a:pt x="20" y="5"/>
                      <a:pt x="19" y="4"/>
                    </a:cubicBezTo>
                    <a:cubicBezTo>
                      <a:pt x="18" y="4"/>
                      <a:pt x="14" y="2"/>
                      <a:pt x="13" y="1"/>
                    </a:cubicBezTo>
                    <a:cubicBezTo>
                      <a:pt x="12" y="1"/>
                      <a:pt x="12" y="1"/>
                      <a:pt x="12" y="1"/>
                    </a:cubicBezTo>
                    <a:cubicBezTo>
                      <a:pt x="11" y="0"/>
                      <a:pt x="8" y="0"/>
                      <a:pt x="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6" name="Freeform 118"/>
              <p:cNvSpPr>
                <a:spLocks/>
              </p:cNvSpPr>
              <p:nvPr/>
            </p:nvSpPr>
            <p:spPr bwMode="auto">
              <a:xfrm>
                <a:off x="7970838" y="5784850"/>
                <a:ext cx="52388" cy="33338"/>
              </a:xfrm>
              <a:custGeom>
                <a:avLst/>
                <a:gdLst>
                  <a:gd name="T0" fmla="*/ 12 w 14"/>
                  <a:gd name="T1" fmla="*/ 0 h 9"/>
                  <a:gd name="T2" fmla="*/ 9 w 14"/>
                  <a:gd name="T3" fmla="*/ 2 h 9"/>
                  <a:gd name="T4" fmla="*/ 8 w 14"/>
                  <a:gd name="T5" fmla="*/ 5 h 9"/>
                  <a:gd name="T6" fmla="*/ 4 w 14"/>
                  <a:gd name="T7" fmla="*/ 6 h 9"/>
                  <a:gd name="T8" fmla="*/ 3 w 14"/>
                  <a:gd name="T9" fmla="*/ 6 h 9"/>
                  <a:gd name="T10" fmla="*/ 3 w 14"/>
                  <a:gd name="T11" fmla="*/ 6 h 9"/>
                  <a:gd name="T12" fmla="*/ 0 w 14"/>
                  <a:gd name="T13" fmla="*/ 9 h 9"/>
                  <a:gd name="T14" fmla="*/ 0 w 14"/>
                  <a:gd name="T15" fmla="*/ 9 h 9"/>
                  <a:gd name="T16" fmla="*/ 1 w 14"/>
                  <a:gd name="T17" fmla="*/ 9 h 9"/>
                  <a:gd name="T18" fmla="*/ 8 w 14"/>
                  <a:gd name="T19" fmla="*/ 8 h 9"/>
                  <a:gd name="T20" fmla="*/ 10 w 14"/>
                  <a:gd name="T21" fmla="*/ 5 h 9"/>
                  <a:gd name="T22" fmla="*/ 13 w 14"/>
                  <a:gd name="T23" fmla="*/ 3 h 9"/>
                  <a:gd name="T24" fmla="*/ 12 w 14"/>
                  <a:gd name="T25" fmla="*/ 0 h 9"/>
                  <a:gd name="T26" fmla="*/ 12 w 14"/>
                  <a:gd name="T27" fmla="*/ 0 h 9"/>
                  <a:gd name="T28" fmla="*/ 12 w 14"/>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9">
                    <a:moveTo>
                      <a:pt x="12" y="0"/>
                    </a:moveTo>
                    <a:cubicBezTo>
                      <a:pt x="11" y="0"/>
                      <a:pt x="9" y="2"/>
                      <a:pt x="9" y="2"/>
                    </a:cubicBezTo>
                    <a:cubicBezTo>
                      <a:pt x="8" y="3"/>
                      <a:pt x="8" y="5"/>
                      <a:pt x="8" y="5"/>
                    </a:cubicBezTo>
                    <a:cubicBezTo>
                      <a:pt x="8" y="6"/>
                      <a:pt x="5" y="6"/>
                      <a:pt x="4" y="6"/>
                    </a:cubicBezTo>
                    <a:cubicBezTo>
                      <a:pt x="4" y="6"/>
                      <a:pt x="3" y="6"/>
                      <a:pt x="3" y="6"/>
                    </a:cubicBezTo>
                    <a:cubicBezTo>
                      <a:pt x="3" y="6"/>
                      <a:pt x="3" y="6"/>
                      <a:pt x="3" y="6"/>
                    </a:cubicBezTo>
                    <a:cubicBezTo>
                      <a:pt x="2" y="6"/>
                      <a:pt x="0" y="8"/>
                      <a:pt x="0" y="9"/>
                    </a:cubicBezTo>
                    <a:cubicBezTo>
                      <a:pt x="0" y="9"/>
                      <a:pt x="0" y="9"/>
                      <a:pt x="0" y="9"/>
                    </a:cubicBezTo>
                    <a:cubicBezTo>
                      <a:pt x="1" y="9"/>
                      <a:pt x="1" y="9"/>
                      <a:pt x="1" y="9"/>
                    </a:cubicBezTo>
                    <a:cubicBezTo>
                      <a:pt x="2" y="9"/>
                      <a:pt x="5" y="8"/>
                      <a:pt x="8" y="8"/>
                    </a:cubicBezTo>
                    <a:cubicBezTo>
                      <a:pt x="12" y="8"/>
                      <a:pt x="11" y="7"/>
                      <a:pt x="10" y="5"/>
                    </a:cubicBezTo>
                    <a:cubicBezTo>
                      <a:pt x="10" y="4"/>
                      <a:pt x="12" y="4"/>
                      <a:pt x="13" y="3"/>
                    </a:cubicBezTo>
                    <a:cubicBezTo>
                      <a:pt x="14" y="1"/>
                      <a:pt x="13" y="1"/>
                      <a:pt x="12" y="0"/>
                    </a:cubicBezTo>
                    <a:cubicBezTo>
                      <a:pt x="12" y="0"/>
                      <a:pt x="12" y="0"/>
                      <a:pt x="12" y="0"/>
                    </a:cubicBezTo>
                    <a:cubicBezTo>
                      <a:pt x="12" y="0"/>
                      <a:pt x="12" y="0"/>
                      <a:pt x="1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7" name="Freeform 119"/>
              <p:cNvSpPr>
                <a:spLocks/>
              </p:cNvSpPr>
              <p:nvPr/>
            </p:nvSpPr>
            <p:spPr bwMode="auto">
              <a:xfrm>
                <a:off x="8012113" y="5702300"/>
                <a:ext cx="55563" cy="71438"/>
              </a:xfrm>
              <a:custGeom>
                <a:avLst/>
                <a:gdLst>
                  <a:gd name="T0" fmla="*/ 5 w 15"/>
                  <a:gd name="T1" fmla="*/ 0 h 19"/>
                  <a:gd name="T2" fmla="*/ 4 w 15"/>
                  <a:gd name="T3" fmla="*/ 7 h 19"/>
                  <a:gd name="T4" fmla="*/ 4 w 15"/>
                  <a:gd name="T5" fmla="*/ 8 h 19"/>
                  <a:gd name="T6" fmla="*/ 3 w 15"/>
                  <a:gd name="T7" fmla="*/ 8 h 19"/>
                  <a:gd name="T8" fmla="*/ 2 w 15"/>
                  <a:gd name="T9" fmla="*/ 7 h 19"/>
                  <a:gd name="T10" fmla="*/ 1 w 15"/>
                  <a:gd name="T11" fmla="*/ 7 h 19"/>
                  <a:gd name="T12" fmla="*/ 1 w 15"/>
                  <a:gd name="T13" fmla="*/ 7 h 19"/>
                  <a:gd name="T14" fmla="*/ 1 w 15"/>
                  <a:gd name="T15" fmla="*/ 9 h 19"/>
                  <a:gd name="T16" fmla="*/ 3 w 15"/>
                  <a:gd name="T17" fmla="*/ 14 h 19"/>
                  <a:gd name="T18" fmla="*/ 5 w 15"/>
                  <a:gd name="T19" fmla="*/ 18 h 19"/>
                  <a:gd name="T20" fmla="*/ 6 w 15"/>
                  <a:gd name="T21" fmla="*/ 18 h 19"/>
                  <a:gd name="T22" fmla="*/ 9 w 15"/>
                  <a:gd name="T23" fmla="*/ 19 h 19"/>
                  <a:gd name="T24" fmla="*/ 10 w 15"/>
                  <a:gd name="T25" fmla="*/ 18 h 19"/>
                  <a:gd name="T26" fmla="*/ 9 w 15"/>
                  <a:gd name="T27" fmla="*/ 14 h 19"/>
                  <a:gd name="T28" fmla="*/ 13 w 15"/>
                  <a:gd name="T29" fmla="*/ 9 h 19"/>
                  <a:gd name="T30" fmla="*/ 12 w 15"/>
                  <a:gd name="T31" fmla="*/ 3 h 19"/>
                  <a:gd name="T32" fmla="*/ 9 w 15"/>
                  <a:gd name="T33" fmla="*/ 1 h 19"/>
                  <a:gd name="T34" fmla="*/ 5 w 15"/>
                  <a:gd name="T35" fmla="*/ 0 h 19"/>
                  <a:gd name="T36" fmla="*/ 5 w 15"/>
                  <a:gd name="T3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19">
                    <a:moveTo>
                      <a:pt x="5" y="0"/>
                    </a:moveTo>
                    <a:cubicBezTo>
                      <a:pt x="3" y="0"/>
                      <a:pt x="4" y="6"/>
                      <a:pt x="4" y="7"/>
                    </a:cubicBezTo>
                    <a:cubicBezTo>
                      <a:pt x="4" y="8"/>
                      <a:pt x="4" y="8"/>
                      <a:pt x="4" y="8"/>
                    </a:cubicBezTo>
                    <a:cubicBezTo>
                      <a:pt x="4" y="8"/>
                      <a:pt x="3" y="8"/>
                      <a:pt x="3" y="8"/>
                    </a:cubicBezTo>
                    <a:cubicBezTo>
                      <a:pt x="2" y="7"/>
                      <a:pt x="2" y="7"/>
                      <a:pt x="2" y="7"/>
                    </a:cubicBezTo>
                    <a:cubicBezTo>
                      <a:pt x="1" y="7"/>
                      <a:pt x="1" y="7"/>
                      <a:pt x="1" y="7"/>
                    </a:cubicBezTo>
                    <a:cubicBezTo>
                      <a:pt x="1" y="7"/>
                      <a:pt x="1" y="7"/>
                      <a:pt x="1" y="7"/>
                    </a:cubicBezTo>
                    <a:cubicBezTo>
                      <a:pt x="0" y="7"/>
                      <a:pt x="2" y="8"/>
                      <a:pt x="1" y="9"/>
                    </a:cubicBezTo>
                    <a:cubicBezTo>
                      <a:pt x="1" y="10"/>
                      <a:pt x="2" y="12"/>
                      <a:pt x="3" y="14"/>
                    </a:cubicBezTo>
                    <a:cubicBezTo>
                      <a:pt x="4" y="16"/>
                      <a:pt x="5" y="16"/>
                      <a:pt x="5" y="18"/>
                    </a:cubicBezTo>
                    <a:cubicBezTo>
                      <a:pt x="5" y="18"/>
                      <a:pt x="6" y="18"/>
                      <a:pt x="6" y="18"/>
                    </a:cubicBezTo>
                    <a:cubicBezTo>
                      <a:pt x="7" y="19"/>
                      <a:pt x="8" y="19"/>
                      <a:pt x="9" y="19"/>
                    </a:cubicBezTo>
                    <a:cubicBezTo>
                      <a:pt x="10" y="19"/>
                      <a:pt x="10" y="19"/>
                      <a:pt x="10" y="18"/>
                    </a:cubicBezTo>
                    <a:cubicBezTo>
                      <a:pt x="10" y="17"/>
                      <a:pt x="10" y="17"/>
                      <a:pt x="9" y="14"/>
                    </a:cubicBezTo>
                    <a:cubicBezTo>
                      <a:pt x="8" y="12"/>
                      <a:pt x="12" y="11"/>
                      <a:pt x="13" y="9"/>
                    </a:cubicBezTo>
                    <a:cubicBezTo>
                      <a:pt x="15" y="7"/>
                      <a:pt x="13" y="5"/>
                      <a:pt x="12" y="3"/>
                    </a:cubicBezTo>
                    <a:cubicBezTo>
                      <a:pt x="11" y="2"/>
                      <a:pt x="10" y="2"/>
                      <a:pt x="9" y="1"/>
                    </a:cubicBezTo>
                    <a:cubicBezTo>
                      <a:pt x="8" y="1"/>
                      <a:pt x="6" y="0"/>
                      <a:pt x="5" y="0"/>
                    </a:cubicBezTo>
                    <a:cubicBezTo>
                      <a:pt x="5" y="0"/>
                      <a:pt x="5" y="0"/>
                      <a:pt x="5"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8" name="Freeform 120"/>
              <p:cNvSpPr>
                <a:spLocks/>
              </p:cNvSpPr>
              <p:nvPr/>
            </p:nvSpPr>
            <p:spPr bwMode="auto">
              <a:xfrm>
                <a:off x="8059738" y="5781675"/>
                <a:ext cx="65088" cy="60325"/>
              </a:xfrm>
              <a:custGeom>
                <a:avLst/>
                <a:gdLst>
                  <a:gd name="T0" fmla="*/ 1 w 17"/>
                  <a:gd name="T1" fmla="*/ 0 h 16"/>
                  <a:gd name="T2" fmla="*/ 2 w 17"/>
                  <a:gd name="T3" fmla="*/ 3 h 16"/>
                  <a:gd name="T4" fmla="*/ 5 w 17"/>
                  <a:gd name="T5" fmla="*/ 7 h 16"/>
                  <a:gd name="T6" fmla="*/ 8 w 17"/>
                  <a:gd name="T7" fmla="*/ 13 h 16"/>
                  <a:gd name="T8" fmla="*/ 11 w 17"/>
                  <a:gd name="T9" fmla="*/ 15 h 16"/>
                  <a:gd name="T10" fmla="*/ 14 w 17"/>
                  <a:gd name="T11" fmla="*/ 16 h 16"/>
                  <a:gd name="T12" fmla="*/ 15 w 17"/>
                  <a:gd name="T13" fmla="*/ 16 h 16"/>
                  <a:gd name="T14" fmla="*/ 13 w 17"/>
                  <a:gd name="T15" fmla="*/ 12 h 16"/>
                  <a:gd name="T16" fmla="*/ 13 w 17"/>
                  <a:gd name="T17" fmla="*/ 12 h 16"/>
                  <a:gd name="T18" fmla="*/ 13 w 17"/>
                  <a:gd name="T19" fmla="*/ 12 h 16"/>
                  <a:gd name="T20" fmla="*/ 10 w 17"/>
                  <a:gd name="T21" fmla="*/ 8 h 16"/>
                  <a:gd name="T22" fmla="*/ 6 w 17"/>
                  <a:gd name="T23" fmla="*/ 4 h 16"/>
                  <a:gd name="T24" fmla="*/ 5 w 17"/>
                  <a:gd name="T25" fmla="*/ 1 h 16"/>
                  <a:gd name="T26" fmla="*/ 4 w 17"/>
                  <a:gd name="T27" fmla="*/ 1 h 16"/>
                  <a:gd name="T28" fmla="*/ 1 w 17"/>
                  <a:gd name="T29" fmla="*/ 0 h 16"/>
                  <a:gd name="T30" fmla="*/ 1 w 17"/>
                  <a:gd name="T3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1" y="0"/>
                    </a:moveTo>
                    <a:cubicBezTo>
                      <a:pt x="0" y="0"/>
                      <a:pt x="1" y="3"/>
                      <a:pt x="2" y="3"/>
                    </a:cubicBezTo>
                    <a:cubicBezTo>
                      <a:pt x="2" y="4"/>
                      <a:pt x="4" y="6"/>
                      <a:pt x="5" y="7"/>
                    </a:cubicBezTo>
                    <a:cubicBezTo>
                      <a:pt x="7" y="9"/>
                      <a:pt x="8" y="11"/>
                      <a:pt x="8" y="13"/>
                    </a:cubicBezTo>
                    <a:cubicBezTo>
                      <a:pt x="9" y="14"/>
                      <a:pt x="9" y="15"/>
                      <a:pt x="11" y="15"/>
                    </a:cubicBezTo>
                    <a:cubicBezTo>
                      <a:pt x="12" y="15"/>
                      <a:pt x="13" y="16"/>
                      <a:pt x="14" y="16"/>
                    </a:cubicBezTo>
                    <a:cubicBezTo>
                      <a:pt x="14" y="16"/>
                      <a:pt x="15" y="16"/>
                      <a:pt x="15" y="16"/>
                    </a:cubicBezTo>
                    <a:cubicBezTo>
                      <a:pt x="17" y="15"/>
                      <a:pt x="15" y="13"/>
                      <a:pt x="13" y="12"/>
                    </a:cubicBezTo>
                    <a:cubicBezTo>
                      <a:pt x="13" y="12"/>
                      <a:pt x="13" y="12"/>
                      <a:pt x="13" y="12"/>
                    </a:cubicBezTo>
                    <a:cubicBezTo>
                      <a:pt x="13" y="12"/>
                      <a:pt x="13" y="12"/>
                      <a:pt x="13" y="12"/>
                    </a:cubicBezTo>
                    <a:cubicBezTo>
                      <a:pt x="11" y="11"/>
                      <a:pt x="12" y="10"/>
                      <a:pt x="10" y="8"/>
                    </a:cubicBezTo>
                    <a:cubicBezTo>
                      <a:pt x="9" y="6"/>
                      <a:pt x="8" y="5"/>
                      <a:pt x="6" y="4"/>
                    </a:cubicBezTo>
                    <a:cubicBezTo>
                      <a:pt x="5" y="4"/>
                      <a:pt x="5" y="2"/>
                      <a:pt x="5" y="1"/>
                    </a:cubicBezTo>
                    <a:cubicBezTo>
                      <a:pt x="4" y="1"/>
                      <a:pt x="4" y="1"/>
                      <a:pt x="4" y="1"/>
                    </a:cubicBezTo>
                    <a:cubicBezTo>
                      <a:pt x="3" y="0"/>
                      <a:pt x="1" y="0"/>
                      <a:pt x="1" y="0"/>
                    </a:cubicBezTo>
                    <a:cubicBezTo>
                      <a:pt x="1" y="0"/>
                      <a:pt x="1"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59" name="Freeform 121"/>
              <p:cNvSpPr>
                <a:spLocks/>
              </p:cNvSpPr>
              <p:nvPr/>
            </p:nvSpPr>
            <p:spPr bwMode="auto">
              <a:xfrm>
                <a:off x="8026400" y="5781675"/>
                <a:ext cx="19050" cy="11113"/>
              </a:xfrm>
              <a:custGeom>
                <a:avLst/>
                <a:gdLst>
                  <a:gd name="T0" fmla="*/ 2 w 5"/>
                  <a:gd name="T1" fmla="*/ 0 h 3"/>
                  <a:gd name="T2" fmla="*/ 0 w 5"/>
                  <a:gd name="T3" fmla="*/ 1 h 3"/>
                  <a:gd name="T4" fmla="*/ 3 w 5"/>
                  <a:gd name="T5" fmla="*/ 3 h 3"/>
                  <a:gd name="T6" fmla="*/ 4 w 5"/>
                  <a:gd name="T7" fmla="*/ 3 h 3"/>
                  <a:gd name="T8" fmla="*/ 4 w 5"/>
                  <a:gd name="T9" fmla="*/ 3 h 3"/>
                  <a:gd name="T10" fmla="*/ 4 w 5"/>
                  <a:gd name="T11" fmla="*/ 0 h 3"/>
                  <a:gd name="T12" fmla="*/ 3 w 5"/>
                  <a:gd name="T13" fmla="*/ 0 h 3"/>
                  <a:gd name="T14" fmla="*/ 2 w 5"/>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2" y="0"/>
                    </a:moveTo>
                    <a:cubicBezTo>
                      <a:pt x="1" y="0"/>
                      <a:pt x="0" y="0"/>
                      <a:pt x="0" y="1"/>
                    </a:cubicBezTo>
                    <a:cubicBezTo>
                      <a:pt x="0" y="1"/>
                      <a:pt x="1" y="2"/>
                      <a:pt x="3" y="3"/>
                    </a:cubicBezTo>
                    <a:cubicBezTo>
                      <a:pt x="3" y="3"/>
                      <a:pt x="4" y="3"/>
                      <a:pt x="4" y="3"/>
                    </a:cubicBezTo>
                    <a:cubicBezTo>
                      <a:pt x="4" y="3"/>
                      <a:pt x="4" y="3"/>
                      <a:pt x="4" y="3"/>
                    </a:cubicBezTo>
                    <a:cubicBezTo>
                      <a:pt x="5" y="3"/>
                      <a:pt x="5" y="1"/>
                      <a:pt x="4" y="0"/>
                    </a:cubicBezTo>
                    <a:cubicBezTo>
                      <a:pt x="3" y="0"/>
                      <a:pt x="3" y="0"/>
                      <a:pt x="3" y="0"/>
                    </a:cubicBezTo>
                    <a:cubicBezTo>
                      <a:pt x="3" y="0"/>
                      <a:pt x="2" y="0"/>
                      <a:pt x="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0" name="Freeform 122"/>
              <p:cNvSpPr>
                <a:spLocks/>
              </p:cNvSpPr>
              <p:nvPr/>
            </p:nvSpPr>
            <p:spPr bwMode="auto">
              <a:xfrm>
                <a:off x="8048625" y="5807075"/>
                <a:ext cx="46038" cy="41275"/>
              </a:xfrm>
              <a:custGeom>
                <a:avLst/>
                <a:gdLst>
                  <a:gd name="T0" fmla="*/ 2 w 12"/>
                  <a:gd name="T1" fmla="*/ 0 h 11"/>
                  <a:gd name="T2" fmla="*/ 0 w 12"/>
                  <a:gd name="T3" fmla="*/ 1 h 11"/>
                  <a:gd name="T4" fmla="*/ 2 w 12"/>
                  <a:gd name="T5" fmla="*/ 5 h 11"/>
                  <a:gd name="T6" fmla="*/ 3 w 12"/>
                  <a:gd name="T7" fmla="*/ 5 h 11"/>
                  <a:gd name="T8" fmla="*/ 5 w 12"/>
                  <a:gd name="T9" fmla="*/ 7 h 11"/>
                  <a:gd name="T10" fmla="*/ 5 w 12"/>
                  <a:gd name="T11" fmla="*/ 11 h 11"/>
                  <a:gd name="T12" fmla="*/ 5 w 12"/>
                  <a:gd name="T13" fmla="*/ 11 h 11"/>
                  <a:gd name="T14" fmla="*/ 6 w 12"/>
                  <a:gd name="T15" fmla="*/ 11 h 11"/>
                  <a:gd name="T16" fmla="*/ 8 w 12"/>
                  <a:gd name="T17" fmla="*/ 11 h 11"/>
                  <a:gd name="T18" fmla="*/ 9 w 12"/>
                  <a:gd name="T19" fmla="*/ 11 h 11"/>
                  <a:gd name="T20" fmla="*/ 9 w 12"/>
                  <a:gd name="T21" fmla="*/ 11 h 11"/>
                  <a:gd name="T22" fmla="*/ 11 w 12"/>
                  <a:gd name="T23" fmla="*/ 11 h 11"/>
                  <a:gd name="T24" fmla="*/ 12 w 12"/>
                  <a:gd name="T25" fmla="*/ 10 h 11"/>
                  <a:gd name="T26" fmla="*/ 8 w 12"/>
                  <a:gd name="T27" fmla="*/ 6 h 11"/>
                  <a:gd name="T28" fmla="*/ 4 w 12"/>
                  <a:gd name="T29" fmla="*/ 1 h 11"/>
                  <a:gd name="T30" fmla="*/ 3 w 12"/>
                  <a:gd name="T31" fmla="*/ 0 h 11"/>
                  <a:gd name="T32" fmla="*/ 2 w 12"/>
                  <a:gd name="T3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11">
                    <a:moveTo>
                      <a:pt x="2" y="0"/>
                    </a:moveTo>
                    <a:cubicBezTo>
                      <a:pt x="1" y="0"/>
                      <a:pt x="1" y="0"/>
                      <a:pt x="0" y="1"/>
                    </a:cubicBezTo>
                    <a:cubicBezTo>
                      <a:pt x="0" y="2"/>
                      <a:pt x="0" y="4"/>
                      <a:pt x="2" y="5"/>
                    </a:cubicBezTo>
                    <a:cubicBezTo>
                      <a:pt x="2" y="5"/>
                      <a:pt x="3" y="5"/>
                      <a:pt x="3" y="5"/>
                    </a:cubicBezTo>
                    <a:cubicBezTo>
                      <a:pt x="5" y="6"/>
                      <a:pt x="6" y="6"/>
                      <a:pt x="5" y="7"/>
                    </a:cubicBezTo>
                    <a:cubicBezTo>
                      <a:pt x="4" y="8"/>
                      <a:pt x="3" y="10"/>
                      <a:pt x="5" y="11"/>
                    </a:cubicBezTo>
                    <a:cubicBezTo>
                      <a:pt x="5" y="11"/>
                      <a:pt x="5" y="11"/>
                      <a:pt x="5" y="11"/>
                    </a:cubicBezTo>
                    <a:cubicBezTo>
                      <a:pt x="5" y="11"/>
                      <a:pt x="6" y="11"/>
                      <a:pt x="6" y="11"/>
                    </a:cubicBezTo>
                    <a:cubicBezTo>
                      <a:pt x="7" y="11"/>
                      <a:pt x="7" y="11"/>
                      <a:pt x="8" y="11"/>
                    </a:cubicBezTo>
                    <a:cubicBezTo>
                      <a:pt x="8" y="11"/>
                      <a:pt x="9" y="11"/>
                      <a:pt x="9" y="11"/>
                    </a:cubicBezTo>
                    <a:cubicBezTo>
                      <a:pt x="9" y="11"/>
                      <a:pt x="9" y="11"/>
                      <a:pt x="9" y="11"/>
                    </a:cubicBezTo>
                    <a:cubicBezTo>
                      <a:pt x="10" y="11"/>
                      <a:pt x="11" y="11"/>
                      <a:pt x="11" y="11"/>
                    </a:cubicBezTo>
                    <a:cubicBezTo>
                      <a:pt x="12" y="11"/>
                      <a:pt x="12" y="11"/>
                      <a:pt x="12" y="10"/>
                    </a:cubicBezTo>
                    <a:cubicBezTo>
                      <a:pt x="11" y="9"/>
                      <a:pt x="9" y="8"/>
                      <a:pt x="8" y="6"/>
                    </a:cubicBezTo>
                    <a:cubicBezTo>
                      <a:pt x="7" y="4"/>
                      <a:pt x="5" y="3"/>
                      <a:pt x="4" y="1"/>
                    </a:cubicBezTo>
                    <a:cubicBezTo>
                      <a:pt x="4" y="1"/>
                      <a:pt x="3" y="1"/>
                      <a:pt x="3" y="0"/>
                    </a:cubicBezTo>
                    <a:cubicBezTo>
                      <a:pt x="2" y="0"/>
                      <a:pt x="2" y="0"/>
                      <a:pt x="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1" name="Freeform 123"/>
              <p:cNvSpPr>
                <a:spLocks/>
              </p:cNvSpPr>
              <p:nvPr/>
            </p:nvSpPr>
            <p:spPr bwMode="auto">
              <a:xfrm>
                <a:off x="8048625" y="5859463"/>
                <a:ext cx="38100" cy="19050"/>
              </a:xfrm>
              <a:custGeom>
                <a:avLst/>
                <a:gdLst>
                  <a:gd name="T0" fmla="*/ 4 w 10"/>
                  <a:gd name="T1" fmla="*/ 0 h 5"/>
                  <a:gd name="T2" fmla="*/ 2 w 10"/>
                  <a:gd name="T3" fmla="*/ 0 h 5"/>
                  <a:gd name="T4" fmla="*/ 1 w 10"/>
                  <a:gd name="T5" fmla="*/ 5 h 5"/>
                  <a:gd name="T6" fmla="*/ 1 w 10"/>
                  <a:gd name="T7" fmla="*/ 5 h 5"/>
                  <a:gd name="T8" fmla="*/ 4 w 10"/>
                  <a:gd name="T9" fmla="*/ 2 h 5"/>
                  <a:gd name="T10" fmla="*/ 4 w 10"/>
                  <a:gd name="T11" fmla="*/ 2 h 5"/>
                  <a:gd name="T12" fmla="*/ 6 w 10"/>
                  <a:gd name="T13" fmla="*/ 3 h 5"/>
                  <a:gd name="T14" fmla="*/ 7 w 10"/>
                  <a:gd name="T15" fmla="*/ 3 h 5"/>
                  <a:gd name="T16" fmla="*/ 8 w 10"/>
                  <a:gd name="T17" fmla="*/ 0 h 5"/>
                  <a:gd name="T18" fmla="*/ 8 w 10"/>
                  <a:gd name="T19" fmla="*/ 0 h 5"/>
                  <a:gd name="T20" fmla="*/ 4 w 10"/>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5">
                    <a:moveTo>
                      <a:pt x="4" y="0"/>
                    </a:moveTo>
                    <a:cubicBezTo>
                      <a:pt x="3" y="0"/>
                      <a:pt x="3" y="0"/>
                      <a:pt x="2" y="0"/>
                    </a:cubicBezTo>
                    <a:cubicBezTo>
                      <a:pt x="1" y="0"/>
                      <a:pt x="0" y="5"/>
                      <a:pt x="1" y="5"/>
                    </a:cubicBezTo>
                    <a:cubicBezTo>
                      <a:pt x="1" y="5"/>
                      <a:pt x="1" y="5"/>
                      <a:pt x="1" y="5"/>
                    </a:cubicBezTo>
                    <a:cubicBezTo>
                      <a:pt x="2" y="4"/>
                      <a:pt x="3" y="2"/>
                      <a:pt x="4" y="2"/>
                    </a:cubicBezTo>
                    <a:cubicBezTo>
                      <a:pt x="4" y="2"/>
                      <a:pt x="4" y="2"/>
                      <a:pt x="4" y="2"/>
                    </a:cubicBezTo>
                    <a:cubicBezTo>
                      <a:pt x="4" y="3"/>
                      <a:pt x="5" y="3"/>
                      <a:pt x="6" y="3"/>
                    </a:cubicBezTo>
                    <a:cubicBezTo>
                      <a:pt x="7" y="3"/>
                      <a:pt x="7" y="3"/>
                      <a:pt x="7" y="3"/>
                    </a:cubicBezTo>
                    <a:cubicBezTo>
                      <a:pt x="8" y="2"/>
                      <a:pt x="10" y="1"/>
                      <a:pt x="8" y="0"/>
                    </a:cubicBezTo>
                    <a:cubicBezTo>
                      <a:pt x="8" y="0"/>
                      <a:pt x="8" y="0"/>
                      <a:pt x="8" y="0"/>
                    </a:cubicBezTo>
                    <a:cubicBezTo>
                      <a:pt x="7" y="0"/>
                      <a:pt x="5" y="0"/>
                      <a:pt x="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2" name="Freeform 124"/>
              <p:cNvSpPr>
                <a:spLocks/>
              </p:cNvSpPr>
              <p:nvPr/>
            </p:nvSpPr>
            <p:spPr bwMode="auto">
              <a:xfrm>
                <a:off x="8086725" y="5867400"/>
                <a:ext cx="49213" cy="41275"/>
              </a:xfrm>
              <a:custGeom>
                <a:avLst/>
                <a:gdLst>
                  <a:gd name="T0" fmla="*/ 8 w 13"/>
                  <a:gd name="T1" fmla="*/ 0 h 11"/>
                  <a:gd name="T2" fmla="*/ 3 w 13"/>
                  <a:gd name="T3" fmla="*/ 1 h 11"/>
                  <a:gd name="T4" fmla="*/ 2 w 13"/>
                  <a:gd name="T5" fmla="*/ 4 h 11"/>
                  <a:gd name="T6" fmla="*/ 1 w 13"/>
                  <a:gd name="T7" fmla="*/ 6 h 11"/>
                  <a:gd name="T8" fmla="*/ 4 w 13"/>
                  <a:gd name="T9" fmla="*/ 10 h 11"/>
                  <a:gd name="T10" fmla="*/ 6 w 13"/>
                  <a:gd name="T11" fmla="*/ 11 h 11"/>
                  <a:gd name="T12" fmla="*/ 8 w 13"/>
                  <a:gd name="T13" fmla="*/ 11 h 11"/>
                  <a:gd name="T14" fmla="*/ 9 w 13"/>
                  <a:gd name="T15" fmla="*/ 11 h 11"/>
                  <a:gd name="T16" fmla="*/ 8 w 13"/>
                  <a:gd name="T17" fmla="*/ 8 h 11"/>
                  <a:gd name="T18" fmla="*/ 8 w 13"/>
                  <a:gd name="T19" fmla="*/ 7 h 11"/>
                  <a:gd name="T20" fmla="*/ 8 w 13"/>
                  <a:gd name="T21" fmla="*/ 8 h 11"/>
                  <a:gd name="T22" fmla="*/ 12 w 13"/>
                  <a:gd name="T23" fmla="*/ 10 h 11"/>
                  <a:gd name="T24" fmla="*/ 12 w 13"/>
                  <a:gd name="T25" fmla="*/ 10 h 11"/>
                  <a:gd name="T26" fmla="*/ 12 w 13"/>
                  <a:gd name="T27" fmla="*/ 10 h 11"/>
                  <a:gd name="T28" fmla="*/ 12 w 13"/>
                  <a:gd name="T29" fmla="*/ 8 h 11"/>
                  <a:gd name="T30" fmla="*/ 11 w 13"/>
                  <a:gd name="T31" fmla="*/ 4 h 11"/>
                  <a:gd name="T32" fmla="*/ 9 w 13"/>
                  <a:gd name="T33" fmla="*/ 0 h 11"/>
                  <a:gd name="T34" fmla="*/ 9 w 13"/>
                  <a:gd name="T35" fmla="*/ 0 h 11"/>
                  <a:gd name="T36" fmla="*/ 8 w 13"/>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11">
                    <a:moveTo>
                      <a:pt x="8" y="0"/>
                    </a:moveTo>
                    <a:cubicBezTo>
                      <a:pt x="6" y="0"/>
                      <a:pt x="4" y="1"/>
                      <a:pt x="3" y="1"/>
                    </a:cubicBezTo>
                    <a:cubicBezTo>
                      <a:pt x="2" y="1"/>
                      <a:pt x="1" y="2"/>
                      <a:pt x="2" y="4"/>
                    </a:cubicBezTo>
                    <a:cubicBezTo>
                      <a:pt x="4" y="6"/>
                      <a:pt x="2" y="5"/>
                      <a:pt x="1" y="6"/>
                    </a:cubicBezTo>
                    <a:cubicBezTo>
                      <a:pt x="0" y="7"/>
                      <a:pt x="3" y="9"/>
                      <a:pt x="4" y="10"/>
                    </a:cubicBezTo>
                    <a:cubicBezTo>
                      <a:pt x="5" y="10"/>
                      <a:pt x="6" y="11"/>
                      <a:pt x="6" y="11"/>
                    </a:cubicBezTo>
                    <a:cubicBezTo>
                      <a:pt x="7" y="11"/>
                      <a:pt x="7" y="11"/>
                      <a:pt x="8" y="11"/>
                    </a:cubicBezTo>
                    <a:cubicBezTo>
                      <a:pt x="8" y="11"/>
                      <a:pt x="8" y="11"/>
                      <a:pt x="9" y="11"/>
                    </a:cubicBezTo>
                    <a:cubicBezTo>
                      <a:pt x="10" y="11"/>
                      <a:pt x="8" y="9"/>
                      <a:pt x="8" y="8"/>
                    </a:cubicBezTo>
                    <a:cubicBezTo>
                      <a:pt x="7" y="8"/>
                      <a:pt x="7" y="7"/>
                      <a:pt x="8" y="7"/>
                    </a:cubicBezTo>
                    <a:cubicBezTo>
                      <a:pt x="8" y="7"/>
                      <a:pt x="8" y="8"/>
                      <a:pt x="8" y="8"/>
                    </a:cubicBezTo>
                    <a:cubicBezTo>
                      <a:pt x="9" y="8"/>
                      <a:pt x="11" y="9"/>
                      <a:pt x="12" y="10"/>
                    </a:cubicBezTo>
                    <a:cubicBezTo>
                      <a:pt x="12" y="10"/>
                      <a:pt x="12" y="10"/>
                      <a:pt x="12" y="10"/>
                    </a:cubicBezTo>
                    <a:cubicBezTo>
                      <a:pt x="12" y="10"/>
                      <a:pt x="12" y="10"/>
                      <a:pt x="12" y="10"/>
                    </a:cubicBezTo>
                    <a:cubicBezTo>
                      <a:pt x="13" y="10"/>
                      <a:pt x="13" y="9"/>
                      <a:pt x="12" y="8"/>
                    </a:cubicBezTo>
                    <a:cubicBezTo>
                      <a:pt x="12" y="6"/>
                      <a:pt x="12" y="5"/>
                      <a:pt x="11" y="4"/>
                    </a:cubicBezTo>
                    <a:cubicBezTo>
                      <a:pt x="11" y="3"/>
                      <a:pt x="11" y="1"/>
                      <a:pt x="9" y="0"/>
                    </a:cubicBezTo>
                    <a:cubicBezTo>
                      <a:pt x="9" y="0"/>
                      <a:pt x="9" y="0"/>
                      <a:pt x="9" y="0"/>
                    </a:cubicBezTo>
                    <a:cubicBezTo>
                      <a:pt x="8" y="0"/>
                      <a:pt x="8" y="0"/>
                      <a:pt x="8"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3" name="Freeform 125"/>
              <p:cNvSpPr>
                <a:spLocks/>
              </p:cNvSpPr>
              <p:nvPr/>
            </p:nvSpPr>
            <p:spPr bwMode="auto">
              <a:xfrm>
                <a:off x="7816850" y="5611813"/>
                <a:ext cx="41275" cy="19050"/>
              </a:xfrm>
              <a:custGeom>
                <a:avLst/>
                <a:gdLst>
                  <a:gd name="T0" fmla="*/ 4 w 11"/>
                  <a:gd name="T1" fmla="*/ 0 h 5"/>
                  <a:gd name="T2" fmla="*/ 1 w 11"/>
                  <a:gd name="T3" fmla="*/ 0 h 5"/>
                  <a:gd name="T4" fmla="*/ 1 w 11"/>
                  <a:gd name="T5" fmla="*/ 3 h 5"/>
                  <a:gd name="T6" fmla="*/ 3 w 11"/>
                  <a:gd name="T7" fmla="*/ 4 h 5"/>
                  <a:gd name="T8" fmla="*/ 9 w 11"/>
                  <a:gd name="T9" fmla="*/ 5 h 5"/>
                  <a:gd name="T10" fmla="*/ 10 w 11"/>
                  <a:gd name="T11" fmla="*/ 5 h 5"/>
                  <a:gd name="T12" fmla="*/ 10 w 11"/>
                  <a:gd name="T13" fmla="*/ 1 h 5"/>
                  <a:gd name="T14" fmla="*/ 9 w 11"/>
                  <a:gd name="T15" fmla="*/ 0 h 5"/>
                  <a:gd name="T16" fmla="*/ 7 w 11"/>
                  <a:gd name="T17" fmla="*/ 0 h 5"/>
                  <a:gd name="T18" fmla="*/ 7 w 11"/>
                  <a:gd name="T19" fmla="*/ 0 h 5"/>
                  <a:gd name="T20" fmla="*/ 7 w 11"/>
                  <a:gd name="T21" fmla="*/ 0 h 5"/>
                  <a:gd name="T22" fmla="*/ 6 w 11"/>
                  <a:gd name="T23" fmla="*/ 0 h 5"/>
                  <a:gd name="T24" fmla="*/ 4 w 11"/>
                  <a:gd name="T2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5">
                    <a:moveTo>
                      <a:pt x="4" y="0"/>
                    </a:moveTo>
                    <a:cubicBezTo>
                      <a:pt x="3" y="0"/>
                      <a:pt x="2" y="0"/>
                      <a:pt x="1" y="0"/>
                    </a:cubicBezTo>
                    <a:cubicBezTo>
                      <a:pt x="0" y="0"/>
                      <a:pt x="0" y="2"/>
                      <a:pt x="1" y="3"/>
                    </a:cubicBezTo>
                    <a:cubicBezTo>
                      <a:pt x="2" y="4"/>
                      <a:pt x="2" y="4"/>
                      <a:pt x="3" y="4"/>
                    </a:cubicBezTo>
                    <a:cubicBezTo>
                      <a:pt x="5" y="5"/>
                      <a:pt x="7" y="5"/>
                      <a:pt x="9" y="5"/>
                    </a:cubicBezTo>
                    <a:cubicBezTo>
                      <a:pt x="9" y="5"/>
                      <a:pt x="9" y="5"/>
                      <a:pt x="10" y="5"/>
                    </a:cubicBezTo>
                    <a:cubicBezTo>
                      <a:pt x="11" y="5"/>
                      <a:pt x="11" y="2"/>
                      <a:pt x="10" y="1"/>
                    </a:cubicBezTo>
                    <a:cubicBezTo>
                      <a:pt x="9" y="0"/>
                      <a:pt x="9" y="0"/>
                      <a:pt x="9" y="0"/>
                    </a:cubicBezTo>
                    <a:cubicBezTo>
                      <a:pt x="9" y="0"/>
                      <a:pt x="8" y="0"/>
                      <a:pt x="7" y="0"/>
                    </a:cubicBezTo>
                    <a:cubicBezTo>
                      <a:pt x="7" y="0"/>
                      <a:pt x="7" y="0"/>
                      <a:pt x="7" y="0"/>
                    </a:cubicBezTo>
                    <a:cubicBezTo>
                      <a:pt x="7" y="0"/>
                      <a:pt x="7" y="0"/>
                      <a:pt x="7" y="0"/>
                    </a:cubicBezTo>
                    <a:cubicBezTo>
                      <a:pt x="6" y="0"/>
                      <a:pt x="6" y="0"/>
                      <a:pt x="6" y="0"/>
                    </a:cubicBezTo>
                    <a:cubicBezTo>
                      <a:pt x="5" y="0"/>
                      <a:pt x="5" y="0"/>
                      <a:pt x="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4" name="Freeform 126"/>
              <p:cNvSpPr>
                <a:spLocks/>
              </p:cNvSpPr>
              <p:nvPr/>
            </p:nvSpPr>
            <p:spPr bwMode="auto">
              <a:xfrm>
                <a:off x="8015288" y="5611813"/>
                <a:ext cx="33338" cy="41275"/>
              </a:xfrm>
              <a:custGeom>
                <a:avLst/>
                <a:gdLst>
                  <a:gd name="T0" fmla="*/ 6 w 9"/>
                  <a:gd name="T1" fmla="*/ 0 h 11"/>
                  <a:gd name="T2" fmla="*/ 5 w 9"/>
                  <a:gd name="T3" fmla="*/ 0 h 11"/>
                  <a:gd name="T4" fmla="*/ 3 w 9"/>
                  <a:gd name="T5" fmla="*/ 4 h 11"/>
                  <a:gd name="T6" fmla="*/ 1 w 9"/>
                  <a:gd name="T7" fmla="*/ 7 h 11"/>
                  <a:gd name="T8" fmla="*/ 5 w 9"/>
                  <a:gd name="T9" fmla="*/ 11 h 11"/>
                  <a:gd name="T10" fmla="*/ 5 w 9"/>
                  <a:gd name="T11" fmla="*/ 11 h 11"/>
                  <a:gd name="T12" fmla="*/ 5 w 9"/>
                  <a:gd name="T13" fmla="*/ 11 h 11"/>
                  <a:gd name="T14" fmla="*/ 6 w 9"/>
                  <a:gd name="T15" fmla="*/ 9 h 11"/>
                  <a:gd name="T16" fmla="*/ 8 w 9"/>
                  <a:gd name="T17" fmla="*/ 6 h 11"/>
                  <a:gd name="T18" fmla="*/ 9 w 9"/>
                  <a:gd name="T19" fmla="*/ 2 h 11"/>
                  <a:gd name="T20" fmla="*/ 8 w 9"/>
                  <a:gd name="T21" fmla="*/ 1 h 11"/>
                  <a:gd name="T22" fmla="*/ 6 w 9"/>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1">
                    <a:moveTo>
                      <a:pt x="6" y="0"/>
                    </a:moveTo>
                    <a:cubicBezTo>
                      <a:pt x="6" y="0"/>
                      <a:pt x="5" y="0"/>
                      <a:pt x="5" y="0"/>
                    </a:cubicBezTo>
                    <a:cubicBezTo>
                      <a:pt x="4" y="0"/>
                      <a:pt x="4" y="3"/>
                      <a:pt x="3" y="4"/>
                    </a:cubicBezTo>
                    <a:cubicBezTo>
                      <a:pt x="2" y="4"/>
                      <a:pt x="0" y="6"/>
                      <a:pt x="1" y="7"/>
                    </a:cubicBezTo>
                    <a:cubicBezTo>
                      <a:pt x="2" y="7"/>
                      <a:pt x="3" y="10"/>
                      <a:pt x="5" y="11"/>
                    </a:cubicBezTo>
                    <a:cubicBezTo>
                      <a:pt x="5" y="11"/>
                      <a:pt x="5" y="11"/>
                      <a:pt x="5" y="11"/>
                    </a:cubicBezTo>
                    <a:cubicBezTo>
                      <a:pt x="5" y="11"/>
                      <a:pt x="5" y="11"/>
                      <a:pt x="5" y="11"/>
                    </a:cubicBezTo>
                    <a:cubicBezTo>
                      <a:pt x="6" y="11"/>
                      <a:pt x="6" y="10"/>
                      <a:pt x="6" y="9"/>
                    </a:cubicBezTo>
                    <a:cubicBezTo>
                      <a:pt x="6" y="8"/>
                      <a:pt x="8" y="7"/>
                      <a:pt x="8" y="6"/>
                    </a:cubicBezTo>
                    <a:cubicBezTo>
                      <a:pt x="9" y="5"/>
                      <a:pt x="9" y="3"/>
                      <a:pt x="9" y="2"/>
                    </a:cubicBezTo>
                    <a:cubicBezTo>
                      <a:pt x="9" y="1"/>
                      <a:pt x="9" y="1"/>
                      <a:pt x="8" y="1"/>
                    </a:cubicBezTo>
                    <a:cubicBezTo>
                      <a:pt x="7" y="0"/>
                      <a:pt x="6" y="0"/>
                      <a:pt x="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5" name="Freeform 127"/>
              <p:cNvSpPr>
                <a:spLocks/>
              </p:cNvSpPr>
              <p:nvPr/>
            </p:nvSpPr>
            <p:spPr bwMode="auto">
              <a:xfrm>
                <a:off x="8207375" y="6037263"/>
                <a:ext cx="349250" cy="274638"/>
              </a:xfrm>
              <a:custGeom>
                <a:avLst/>
                <a:gdLst>
                  <a:gd name="T0" fmla="*/ 3 w 93"/>
                  <a:gd name="T1" fmla="*/ 3 h 73"/>
                  <a:gd name="T2" fmla="*/ 10 w 93"/>
                  <a:gd name="T3" fmla="*/ 9 h 73"/>
                  <a:gd name="T4" fmla="*/ 7 w 93"/>
                  <a:gd name="T5" fmla="*/ 9 h 73"/>
                  <a:gd name="T6" fmla="*/ 10 w 93"/>
                  <a:gd name="T7" fmla="*/ 15 h 73"/>
                  <a:gd name="T8" fmla="*/ 12 w 93"/>
                  <a:gd name="T9" fmla="*/ 16 h 73"/>
                  <a:gd name="T10" fmla="*/ 14 w 93"/>
                  <a:gd name="T11" fmla="*/ 15 h 73"/>
                  <a:gd name="T12" fmla="*/ 16 w 93"/>
                  <a:gd name="T13" fmla="*/ 15 h 73"/>
                  <a:gd name="T14" fmla="*/ 30 w 93"/>
                  <a:gd name="T15" fmla="*/ 27 h 73"/>
                  <a:gd name="T16" fmla="*/ 37 w 93"/>
                  <a:gd name="T17" fmla="*/ 37 h 73"/>
                  <a:gd name="T18" fmla="*/ 35 w 93"/>
                  <a:gd name="T19" fmla="*/ 36 h 73"/>
                  <a:gd name="T20" fmla="*/ 35 w 93"/>
                  <a:gd name="T21" fmla="*/ 40 h 73"/>
                  <a:gd name="T22" fmla="*/ 42 w 93"/>
                  <a:gd name="T23" fmla="*/ 41 h 73"/>
                  <a:gd name="T24" fmla="*/ 51 w 93"/>
                  <a:gd name="T25" fmla="*/ 49 h 73"/>
                  <a:gd name="T26" fmla="*/ 58 w 93"/>
                  <a:gd name="T27" fmla="*/ 51 h 73"/>
                  <a:gd name="T28" fmla="*/ 61 w 93"/>
                  <a:gd name="T29" fmla="*/ 50 h 73"/>
                  <a:gd name="T30" fmla="*/ 64 w 93"/>
                  <a:gd name="T31" fmla="*/ 51 h 73"/>
                  <a:gd name="T32" fmla="*/ 79 w 93"/>
                  <a:gd name="T33" fmla="*/ 64 h 73"/>
                  <a:gd name="T34" fmla="*/ 85 w 93"/>
                  <a:gd name="T35" fmla="*/ 69 h 73"/>
                  <a:gd name="T36" fmla="*/ 89 w 93"/>
                  <a:gd name="T37" fmla="*/ 70 h 73"/>
                  <a:gd name="T38" fmla="*/ 93 w 93"/>
                  <a:gd name="T39" fmla="*/ 73 h 73"/>
                  <a:gd name="T40" fmla="*/ 84 w 93"/>
                  <a:gd name="T41" fmla="*/ 63 h 73"/>
                  <a:gd name="T42" fmla="*/ 76 w 93"/>
                  <a:gd name="T43" fmla="*/ 52 h 73"/>
                  <a:gd name="T44" fmla="*/ 78 w 93"/>
                  <a:gd name="T45" fmla="*/ 52 h 73"/>
                  <a:gd name="T46" fmla="*/ 71 w 93"/>
                  <a:gd name="T47" fmla="*/ 45 h 73"/>
                  <a:gd name="T48" fmla="*/ 51 w 93"/>
                  <a:gd name="T49" fmla="*/ 28 h 73"/>
                  <a:gd name="T50" fmla="*/ 36 w 93"/>
                  <a:gd name="T51" fmla="*/ 18 h 73"/>
                  <a:gd name="T52" fmla="*/ 28 w 93"/>
                  <a:gd name="T53" fmla="*/ 16 h 73"/>
                  <a:gd name="T54" fmla="*/ 22 w 93"/>
                  <a:gd name="T55" fmla="*/ 17 h 73"/>
                  <a:gd name="T56" fmla="*/ 17 w 93"/>
                  <a:gd name="T57" fmla="*/ 13 h 73"/>
                  <a:gd name="T58" fmla="*/ 13 w 93"/>
                  <a:gd name="T59" fmla="*/ 4 h 73"/>
                  <a:gd name="T60" fmla="*/ 7 w 93"/>
                  <a:gd name="T61" fmla="*/ 1 h 73"/>
                  <a:gd name="T62" fmla="*/ 1 w 93"/>
                  <a:gd name="T63"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3" h="73">
                    <a:moveTo>
                      <a:pt x="1" y="0"/>
                    </a:moveTo>
                    <a:cubicBezTo>
                      <a:pt x="0" y="0"/>
                      <a:pt x="2" y="2"/>
                      <a:pt x="3" y="3"/>
                    </a:cubicBezTo>
                    <a:cubicBezTo>
                      <a:pt x="4" y="4"/>
                      <a:pt x="8" y="8"/>
                      <a:pt x="10" y="9"/>
                    </a:cubicBezTo>
                    <a:cubicBezTo>
                      <a:pt x="10" y="9"/>
                      <a:pt x="10" y="9"/>
                      <a:pt x="10" y="9"/>
                    </a:cubicBezTo>
                    <a:cubicBezTo>
                      <a:pt x="10" y="9"/>
                      <a:pt x="9" y="9"/>
                      <a:pt x="9" y="9"/>
                    </a:cubicBezTo>
                    <a:cubicBezTo>
                      <a:pt x="8" y="9"/>
                      <a:pt x="8" y="9"/>
                      <a:pt x="7" y="9"/>
                    </a:cubicBezTo>
                    <a:cubicBezTo>
                      <a:pt x="7" y="9"/>
                      <a:pt x="7" y="9"/>
                      <a:pt x="7" y="9"/>
                    </a:cubicBezTo>
                    <a:cubicBezTo>
                      <a:pt x="5" y="10"/>
                      <a:pt x="9" y="12"/>
                      <a:pt x="10" y="15"/>
                    </a:cubicBezTo>
                    <a:cubicBezTo>
                      <a:pt x="11" y="15"/>
                      <a:pt x="11" y="16"/>
                      <a:pt x="11" y="16"/>
                    </a:cubicBezTo>
                    <a:cubicBezTo>
                      <a:pt x="12" y="16"/>
                      <a:pt x="12" y="16"/>
                      <a:pt x="12" y="16"/>
                    </a:cubicBezTo>
                    <a:cubicBezTo>
                      <a:pt x="12" y="16"/>
                      <a:pt x="12" y="16"/>
                      <a:pt x="13" y="15"/>
                    </a:cubicBezTo>
                    <a:cubicBezTo>
                      <a:pt x="13" y="15"/>
                      <a:pt x="13" y="15"/>
                      <a:pt x="14" y="15"/>
                    </a:cubicBezTo>
                    <a:cubicBezTo>
                      <a:pt x="14" y="15"/>
                      <a:pt x="14" y="15"/>
                      <a:pt x="14" y="15"/>
                    </a:cubicBezTo>
                    <a:cubicBezTo>
                      <a:pt x="14" y="15"/>
                      <a:pt x="15" y="15"/>
                      <a:pt x="16" y="15"/>
                    </a:cubicBezTo>
                    <a:cubicBezTo>
                      <a:pt x="17" y="16"/>
                      <a:pt x="18" y="17"/>
                      <a:pt x="20" y="18"/>
                    </a:cubicBezTo>
                    <a:cubicBezTo>
                      <a:pt x="22" y="21"/>
                      <a:pt x="27" y="25"/>
                      <a:pt x="30" y="27"/>
                    </a:cubicBezTo>
                    <a:cubicBezTo>
                      <a:pt x="34" y="29"/>
                      <a:pt x="38" y="35"/>
                      <a:pt x="38" y="36"/>
                    </a:cubicBezTo>
                    <a:cubicBezTo>
                      <a:pt x="38" y="37"/>
                      <a:pt x="38" y="37"/>
                      <a:pt x="37" y="37"/>
                    </a:cubicBezTo>
                    <a:cubicBezTo>
                      <a:pt x="37" y="37"/>
                      <a:pt x="36" y="36"/>
                      <a:pt x="35" y="36"/>
                    </a:cubicBezTo>
                    <a:cubicBezTo>
                      <a:pt x="35" y="36"/>
                      <a:pt x="35" y="36"/>
                      <a:pt x="35" y="36"/>
                    </a:cubicBezTo>
                    <a:cubicBezTo>
                      <a:pt x="34" y="36"/>
                      <a:pt x="33" y="38"/>
                      <a:pt x="34" y="40"/>
                    </a:cubicBezTo>
                    <a:cubicBezTo>
                      <a:pt x="35" y="40"/>
                      <a:pt x="35" y="40"/>
                      <a:pt x="35" y="40"/>
                    </a:cubicBezTo>
                    <a:cubicBezTo>
                      <a:pt x="36" y="41"/>
                      <a:pt x="40" y="41"/>
                      <a:pt x="41" y="41"/>
                    </a:cubicBezTo>
                    <a:cubicBezTo>
                      <a:pt x="42" y="41"/>
                      <a:pt x="42" y="41"/>
                      <a:pt x="42" y="41"/>
                    </a:cubicBezTo>
                    <a:cubicBezTo>
                      <a:pt x="43" y="42"/>
                      <a:pt x="44" y="43"/>
                      <a:pt x="47" y="46"/>
                    </a:cubicBezTo>
                    <a:cubicBezTo>
                      <a:pt x="48" y="47"/>
                      <a:pt x="49" y="48"/>
                      <a:pt x="51" y="49"/>
                    </a:cubicBezTo>
                    <a:cubicBezTo>
                      <a:pt x="54" y="50"/>
                      <a:pt x="57" y="51"/>
                      <a:pt x="58" y="51"/>
                    </a:cubicBezTo>
                    <a:cubicBezTo>
                      <a:pt x="58" y="51"/>
                      <a:pt x="58" y="51"/>
                      <a:pt x="58" y="51"/>
                    </a:cubicBezTo>
                    <a:cubicBezTo>
                      <a:pt x="59" y="51"/>
                      <a:pt x="59" y="51"/>
                      <a:pt x="60" y="50"/>
                    </a:cubicBezTo>
                    <a:cubicBezTo>
                      <a:pt x="60" y="50"/>
                      <a:pt x="60" y="50"/>
                      <a:pt x="61" y="50"/>
                    </a:cubicBezTo>
                    <a:cubicBezTo>
                      <a:pt x="61" y="50"/>
                      <a:pt x="62" y="50"/>
                      <a:pt x="62" y="50"/>
                    </a:cubicBezTo>
                    <a:cubicBezTo>
                      <a:pt x="63" y="50"/>
                      <a:pt x="64" y="50"/>
                      <a:pt x="64" y="51"/>
                    </a:cubicBezTo>
                    <a:cubicBezTo>
                      <a:pt x="67" y="52"/>
                      <a:pt x="69" y="53"/>
                      <a:pt x="70" y="54"/>
                    </a:cubicBezTo>
                    <a:cubicBezTo>
                      <a:pt x="72" y="56"/>
                      <a:pt x="75" y="60"/>
                      <a:pt x="79" y="64"/>
                    </a:cubicBezTo>
                    <a:cubicBezTo>
                      <a:pt x="80" y="66"/>
                      <a:pt x="82" y="67"/>
                      <a:pt x="84" y="68"/>
                    </a:cubicBezTo>
                    <a:cubicBezTo>
                      <a:pt x="84" y="68"/>
                      <a:pt x="85" y="69"/>
                      <a:pt x="85" y="69"/>
                    </a:cubicBezTo>
                    <a:cubicBezTo>
                      <a:pt x="86" y="69"/>
                      <a:pt x="86" y="69"/>
                      <a:pt x="87" y="70"/>
                    </a:cubicBezTo>
                    <a:cubicBezTo>
                      <a:pt x="88" y="70"/>
                      <a:pt x="88" y="70"/>
                      <a:pt x="89" y="70"/>
                    </a:cubicBezTo>
                    <a:cubicBezTo>
                      <a:pt x="91" y="72"/>
                      <a:pt x="92" y="72"/>
                      <a:pt x="92" y="73"/>
                    </a:cubicBezTo>
                    <a:cubicBezTo>
                      <a:pt x="92" y="73"/>
                      <a:pt x="92" y="73"/>
                      <a:pt x="93" y="73"/>
                    </a:cubicBezTo>
                    <a:cubicBezTo>
                      <a:pt x="93" y="73"/>
                      <a:pt x="93" y="72"/>
                      <a:pt x="93" y="72"/>
                    </a:cubicBezTo>
                    <a:cubicBezTo>
                      <a:pt x="93" y="71"/>
                      <a:pt x="87" y="65"/>
                      <a:pt x="84" y="63"/>
                    </a:cubicBezTo>
                    <a:cubicBezTo>
                      <a:pt x="82" y="61"/>
                      <a:pt x="76" y="54"/>
                      <a:pt x="76" y="53"/>
                    </a:cubicBezTo>
                    <a:cubicBezTo>
                      <a:pt x="75" y="52"/>
                      <a:pt x="76" y="52"/>
                      <a:pt x="76" y="52"/>
                    </a:cubicBezTo>
                    <a:cubicBezTo>
                      <a:pt x="77" y="52"/>
                      <a:pt x="77" y="52"/>
                      <a:pt x="77" y="52"/>
                    </a:cubicBezTo>
                    <a:cubicBezTo>
                      <a:pt x="78" y="52"/>
                      <a:pt x="78" y="52"/>
                      <a:pt x="78" y="52"/>
                    </a:cubicBezTo>
                    <a:cubicBezTo>
                      <a:pt x="79" y="52"/>
                      <a:pt x="79" y="52"/>
                      <a:pt x="79" y="52"/>
                    </a:cubicBezTo>
                    <a:cubicBezTo>
                      <a:pt x="78" y="50"/>
                      <a:pt x="72" y="47"/>
                      <a:pt x="71" y="45"/>
                    </a:cubicBezTo>
                    <a:cubicBezTo>
                      <a:pt x="69" y="44"/>
                      <a:pt x="67" y="41"/>
                      <a:pt x="64" y="38"/>
                    </a:cubicBezTo>
                    <a:cubicBezTo>
                      <a:pt x="62" y="35"/>
                      <a:pt x="53" y="30"/>
                      <a:pt x="51" y="28"/>
                    </a:cubicBezTo>
                    <a:cubicBezTo>
                      <a:pt x="48" y="26"/>
                      <a:pt x="46" y="26"/>
                      <a:pt x="43" y="24"/>
                    </a:cubicBezTo>
                    <a:cubicBezTo>
                      <a:pt x="41" y="22"/>
                      <a:pt x="38" y="20"/>
                      <a:pt x="36" y="18"/>
                    </a:cubicBezTo>
                    <a:cubicBezTo>
                      <a:pt x="35" y="18"/>
                      <a:pt x="35" y="18"/>
                      <a:pt x="35" y="18"/>
                    </a:cubicBezTo>
                    <a:cubicBezTo>
                      <a:pt x="33" y="17"/>
                      <a:pt x="29" y="16"/>
                      <a:pt x="28" y="16"/>
                    </a:cubicBezTo>
                    <a:cubicBezTo>
                      <a:pt x="27" y="16"/>
                      <a:pt x="27" y="16"/>
                      <a:pt x="27" y="16"/>
                    </a:cubicBezTo>
                    <a:cubicBezTo>
                      <a:pt x="25" y="16"/>
                      <a:pt x="24" y="17"/>
                      <a:pt x="22" y="17"/>
                    </a:cubicBezTo>
                    <a:cubicBezTo>
                      <a:pt x="21" y="17"/>
                      <a:pt x="21" y="17"/>
                      <a:pt x="21" y="17"/>
                    </a:cubicBezTo>
                    <a:cubicBezTo>
                      <a:pt x="20" y="17"/>
                      <a:pt x="19" y="15"/>
                      <a:pt x="17" y="13"/>
                    </a:cubicBezTo>
                    <a:cubicBezTo>
                      <a:pt x="15" y="11"/>
                      <a:pt x="16" y="10"/>
                      <a:pt x="16" y="8"/>
                    </a:cubicBezTo>
                    <a:cubicBezTo>
                      <a:pt x="16" y="5"/>
                      <a:pt x="14" y="6"/>
                      <a:pt x="13" y="4"/>
                    </a:cubicBezTo>
                    <a:cubicBezTo>
                      <a:pt x="12" y="3"/>
                      <a:pt x="11" y="3"/>
                      <a:pt x="9" y="2"/>
                    </a:cubicBezTo>
                    <a:cubicBezTo>
                      <a:pt x="8" y="2"/>
                      <a:pt x="7" y="1"/>
                      <a:pt x="7" y="1"/>
                    </a:cubicBezTo>
                    <a:cubicBezTo>
                      <a:pt x="6" y="1"/>
                      <a:pt x="2" y="0"/>
                      <a:pt x="1" y="0"/>
                    </a:cubicBezTo>
                    <a:cubicBezTo>
                      <a:pt x="1" y="0"/>
                      <a:pt x="1"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6" name="Freeform 128"/>
              <p:cNvSpPr>
                <a:spLocks/>
              </p:cNvSpPr>
              <p:nvPr/>
            </p:nvSpPr>
            <p:spPr bwMode="auto">
              <a:xfrm>
                <a:off x="8523288" y="6237288"/>
                <a:ext cx="71438" cy="25400"/>
              </a:xfrm>
              <a:custGeom>
                <a:avLst/>
                <a:gdLst>
                  <a:gd name="T0" fmla="*/ 1 w 19"/>
                  <a:gd name="T1" fmla="*/ 0 h 7"/>
                  <a:gd name="T2" fmla="*/ 0 w 19"/>
                  <a:gd name="T3" fmla="*/ 1 h 7"/>
                  <a:gd name="T4" fmla="*/ 2 w 19"/>
                  <a:gd name="T5" fmla="*/ 3 h 7"/>
                  <a:gd name="T6" fmla="*/ 3 w 19"/>
                  <a:gd name="T7" fmla="*/ 3 h 7"/>
                  <a:gd name="T8" fmla="*/ 4 w 19"/>
                  <a:gd name="T9" fmla="*/ 4 h 7"/>
                  <a:gd name="T10" fmla="*/ 5 w 19"/>
                  <a:gd name="T11" fmla="*/ 4 h 7"/>
                  <a:gd name="T12" fmla="*/ 7 w 19"/>
                  <a:gd name="T13" fmla="*/ 5 h 7"/>
                  <a:gd name="T14" fmla="*/ 10 w 19"/>
                  <a:gd name="T15" fmla="*/ 6 h 7"/>
                  <a:gd name="T16" fmla="*/ 12 w 19"/>
                  <a:gd name="T17" fmla="*/ 7 h 7"/>
                  <a:gd name="T18" fmla="*/ 17 w 19"/>
                  <a:gd name="T19" fmla="*/ 6 h 7"/>
                  <a:gd name="T20" fmla="*/ 16 w 19"/>
                  <a:gd name="T21" fmla="*/ 3 h 7"/>
                  <a:gd name="T22" fmla="*/ 16 w 19"/>
                  <a:gd name="T23" fmla="*/ 3 h 7"/>
                  <a:gd name="T24" fmla="*/ 15 w 19"/>
                  <a:gd name="T25" fmla="*/ 2 h 7"/>
                  <a:gd name="T26" fmla="*/ 10 w 19"/>
                  <a:gd name="T27" fmla="*/ 4 h 7"/>
                  <a:gd name="T28" fmla="*/ 9 w 19"/>
                  <a:gd name="T29" fmla="*/ 4 h 7"/>
                  <a:gd name="T30" fmla="*/ 7 w 19"/>
                  <a:gd name="T31" fmla="*/ 3 h 7"/>
                  <a:gd name="T32" fmla="*/ 5 w 19"/>
                  <a:gd name="T33" fmla="*/ 1 h 7"/>
                  <a:gd name="T34" fmla="*/ 1 w 19"/>
                  <a:gd name="T3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7">
                    <a:moveTo>
                      <a:pt x="1" y="0"/>
                    </a:moveTo>
                    <a:cubicBezTo>
                      <a:pt x="1" y="0"/>
                      <a:pt x="0" y="0"/>
                      <a:pt x="0" y="1"/>
                    </a:cubicBezTo>
                    <a:cubicBezTo>
                      <a:pt x="1" y="2"/>
                      <a:pt x="1" y="2"/>
                      <a:pt x="2" y="3"/>
                    </a:cubicBezTo>
                    <a:cubicBezTo>
                      <a:pt x="3" y="3"/>
                      <a:pt x="3" y="3"/>
                      <a:pt x="3" y="3"/>
                    </a:cubicBezTo>
                    <a:cubicBezTo>
                      <a:pt x="4" y="4"/>
                      <a:pt x="4" y="4"/>
                      <a:pt x="4" y="4"/>
                    </a:cubicBezTo>
                    <a:cubicBezTo>
                      <a:pt x="5" y="4"/>
                      <a:pt x="5" y="4"/>
                      <a:pt x="5" y="4"/>
                    </a:cubicBezTo>
                    <a:cubicBezTo>
                      <a:pt x="5" y="4"/>
                      <a:pt x="6" y="5"/>
                      <a:pt x="7" y="5"/>
                    </a:cubicBezTo>
                    <a:cubicBezTo>
                      <a:pt x="8" y="5"/>
                      <a:pt x="9" y="6"/>
                      <a:pt x="10" y="6"/>
                    </a:cubicBezTo>
                    <a:cubicBezTo>
                      <a:pt x="11" y="6"/>
                      <a:pt x="11" y="7"/>
                      <a:pt x="12" y="7"/>
                    </a:cubicBezTo>
                    <a:cubicBezTo>
                      <a:pt x="13" y="7"/>
                      <a:pt x="15" y="6"/>
                      <a:pt x="17" y="6"/>
                    </a:cubicBezTo>
                    <a:cubicBezTo>
                      <a:pt x="19" y="5"/>
                      <a:pt x="18" y="4"/>
                      <a:pt x="16" y="3"/>
                    </a:cubicBezTo>
                    <a:cubicBezTo>
                      <a:pt x="16" y="3"/>
                      <a:pt x="16" y="3"/>
                      <a:pt x="16" y="3"/>
                    </a:cubicBezTo>
                    <a:cubicBezTo>
                      <a:pt x="16" y="2"/>
                      <a:pt x="15" y="2"/>
                      <a:pt x="15" y="2"/>
                    </a:cubicBezTo>
                    <a:cubicBezTo>
                      <a:pt x="14" y="2"/>
                      <a:pt x="12" y="3"/>
                      <a:pt x="10" y="4"/>
                    </a:cubicBezTo>
                    <a:cubicBezTo>
                      <a:pt x="10" y="4"/>
                      <a:pt x="10" y="4"/>
                      <a:pt x="9" y="4"/>
                    </a:cubicBezTo>
                    <a:cubicBezTo>
                      <a:pt x="9" y="4"/>
                      <a:pt x="8" y="3"/>
                      <a:pt x="7" y="3"/>
                    </a:cubicBezTo>
                    <a:cubicBezTo>
                      <a:pt x="6" y="3"/>
                      <a:pt x="5" y="2"/>
                      <a:pt x="5" y="1"/>
                    </a:cubicBezTo>
                    <a:cubicBezTo>
                      <a:pt x="4" y="1"/>
                      <a:pt x="2"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7" name="Freeform 129"/>
              <p:cNvSpPr>
                <a:spLocks/>
              </p:cNvSpPr>
              <p:nvPr/>
            </p:nvSpPr>
            <p:spPr bwMode="auto">
              <a:xfrm>
                <a:off x="8147050" y="5976938"/>
                <a:ext cx="25400" cy="38100"/>
              </a:xfrm>
              <a:custGeom>
                <a:avLst/>
                <a:gdLst>
                  <a:gd name="T0" fmla="*/ 4 w 7"/>
                  <a:gd name="T1" fmla="*/ 0 h 10"/>
                  <a:gd name="T2" fmla="*/ 1 w 7"/>
                  <a:gd name="T3" fmla="*/ 2 h 10"/>
                  <a:gd name="T4" fmla="*/ 1 w 7"/>
                  <a:gd name="T5" fmla="*/ 6 h 10"/>
                  <a:gd name="T6" fmla="*/ 2 w 7"/>
                  <a:gd name="T7" fmla="*/ 10 h 10"/>
                  <a:gd name="T8" fmla="*/ 2 w 7"/>
                  <a:gd name="T9" fmla="*/ 10 h 10"/>
                  <a:gd name="T10" fmla="*/ 3 w 7"/>
                  <a:gd name="T11" fmla="*/ 10 h 10"/>
                  <a:gd name="T12" fmla="*/ 6 w 7"/>
                  <a:gd name="T13" fmla="*/ 6 h 10"/>
                  <a:gd name="T14" fmla="*/ 6 w 7"/>
                  <a:gd name="T15" fmla="*/ 3 h 10"/>
                  <a:gd name="T16" fmla="*/ 4 w 7"/>
                  <a:gd name="T17" fmla="*/ 0 h 10"/>
                  <a:gd name="T18" fmla="*/ 4 w 7"/>
                  <a:gd name="T19" fmla="*/ 0 h 10"/>
                  <a:gd name="T20" fmla="*/ 4 w 7"/>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10">
                    <a:moveTo>
                      <a:pt x="4" y="0"/>
                    </a:moveTo>
                    <a:cubicBezTo>
                      <a:pt x="3" y="0"/>
                      <a:pt x="1" y="2"/>
                      <a:pt x="1" y="2"/>
                    </a:cubicBezTo>
                    <a:cubicBezTo>
                      <a:pt x="1" y="3"/>
                      <a:pt x="1" y="6"/>
                      <a:pt x="1" y="6"/>
                    </a:cubicBezTo>
                    <a:cubicBezTo>
                      <a:pt x="1" y="7"/>
                      <a:pt x="0" y="8"/>
                      <a:pt x="2" y="10"/>
                    </a:cubicBezTo>
                    <a:cubicBezTo>
                      <a:pt x="2" y="10"/>
                      <a:pt x="2" y="10"/>
                      <a:pt x="2" y="10"/>
                    </a:cubicBezTo>
                    <a:cubicBezTo>
                      <a:pt x="3" y="10"/>
                      <a:pt x="3" y="10"/>
                      <a:pt x="3" y="10"/>
                    </a:cubicBezTo>
                    <a:cubicBezTo>
                      <a:pt x="5" y="10"/>
                      <a:pt x="5" y="7"/>
                      <a:pt x="6" y="6"/>
                    </a:cubicBezTo>
                    <a:cubicBezTo>
                      <a:pt x="7" y="6"/>
                      <a:pt x="6" y="5"/>
                      <a:pt x="6" y="3"/>
                    </a:cubicBezTo>
                    <a:cubicBezTo>
                      <a:pt x="4" y="0"/>
                      <a:pt x="4" y="0"/>
                      <a:pt x="4" y="0"/>
                    </a:cubicBezTo>
                    <a:cubicBezTo>
                      <a:pt x="4" y="0"/>
                      <a:pt x="4" y="0"/>
                      <a:pt x="4" y="0"/>
                    </a:cubicBezTo>
                    <a:cubicBezTo>
                      <a:pt x="4" y="0"/>
                      <a:pt x="4" y="0"/>
                      <a:pt x="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8" name="Freeform 130"/>
              <p:cNvSpPr>
                <a:spLocks/>
              </p:cNvSpPr>
              <p:nvPr/>
            </p:nvSpPr>
            <p:spPr bwMode="auto">
              <a:xfrm>
                <a:off x="8180388" y="5551488"/>
                <a:ext cx="46038" cy="49213"/>
              </a:xfrm>
              <a:custGeom>
                <a:avLst/>
                <a:gdLst>
                  <a:gd name="T0" fmla="*/ 7 w 12"/>
                  <a:gd name="T1" fmla="*/ 0 h 13"/>
                  <a:gd name="T2" fmla="*/ 2 w 12"/>
                  <a:gd name="T3" fmla="*/ 1 h 13"/>
                  <a:gd name="T4" fmla="*/ 3 w 12"/>
                  <a:gd name="T5" fmla="*/ 4 h 13"/>
                  <a:gd name="T6" fmla="*/ 4 w 12"/>
                  <a:gd name="T7" fmla="*/ 8 h 13"/>
                  <a:gd name="T8" fmla="*/ 4 w 12"/>
                  <a:gd name="T9" fmla="*/ 10 h 13"/>
                  <a:gd name="T10" fmla="*/ 7 w 12"/>
                  <a:gd name="T11" fmla="*/ 12 h 13"/>
                  <a:gd name="T12" fmla="*/ 9 w 12"/>
                  <a:gd name="T13" fmla="*/ 13 h 13"/>
                  <a:gd name="T14" fmla="*/ 9 w 12"/>
                  <a:gd name="T15" fmla="*/ 13 h 13"/>
                  <a:gd name="T16" fmla="*/ 11 w 12"/>
                  <a:gd name="T17" fmla="*/ 9 h 13"/>
                  <a:gd name="T18" fmla="*/ 11 w 12"/>
                  <a:gd name="T19" fmla="*/ 5 h 13"/>
                  <a:gd name="T20" fmla="*/ 7 w 12"/>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3">
                    <a:moveTo>
                      <a:pt x="7" y="0"/>
                    </a:moveTo>
                    <a:cubicBezTo>
                      <a:pt x="7" y="0"/>
                      <a:pt x="4" y="0"/>
                      <a:pt x="2" y="1"/>
                    </a:cubicBezTo>
                    <a:cubicBezTo>
                      <a:pt x="0" y="1"/>
                      <a:pt x="1" y="3"/>
                      <a:pt x="3" y="4"/>
                    </a:cubicBezTo>
                    <a:cubicBezTo>
                      <a:pt x="4" y="6"/>
                      <a:pt x="4" y="7"/>
                      <a:pt x="4" y="8"/>
                    </a:cubicBezTo>
                    <a:cubicBezTo>
                      <a:pt x="4" y="9"/>
                      <a:pt x="3" y="10"/>
                      <a:pt x="4" y="10"/>
                    </a:cubicBezTo>
                    <a:cubicBezTo>
                      <a:pt x="5" y="11"/>
                      <a:pt x="6" y="12"/>
                      <a:pt x="7" y="12"/>
                    </a:cubicBezTo>
                    <a:cubicBezTo>
                      <a:pt x="8" y="13"/>
                      <a:pt x="8" y="13"/>
                      <a:pt x="9" y="13"/>
                    </a:cubicBezTo>
                    <a:cubicBezTo>
                      <a:pt x="9" y="13"/>
                      <a:pt x="9" y="13"/>
                      <a:pt x="9" y="13"/>
                    </a:cubicBezTo>
                    <a:cubicBezTo>
                      <a:pt x="10" y="13"/>
                      <a:pt x="10" y="11"/>
                      <a:pt x="11" y="9"/>
                    </a:cubicBezTo>
                    <a:cubicBezTo>
                      <a:pt x="12" y="7"/>
                      <a:pt x="12" y="7"/>
                      <a:pt x="11" y="5"/>
                    </a:cubicBezTo>
                    <a:cubicBezTo>
                      <a:pt x="7" y="0"/>
                      <a:pt x="7" y="0"/>
                      <a:pt x="7"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69" name="Freeform 131"/>
              <p:cNvSpPr>
                <a:spLocks/>
              </p:cNvSpPr>
              <p:nvPr/>
            </p:nvSpPr>
            <p:spPr bwMode="auto">
              <a:xfrm>
                <a:off x="8207375" y="5518150"/>
                <a:ext cx="198438" cy="104775"/>
              </a:xfrm>
              <a:custGeom>
                <a:avLst/>
                <a:gdLst>
                  <a:gd name="T0" fmla="*/ 46 w 53"/>
                  <a:gd name="T1" fmla="*/ 0 h 28"/>
                  <a:gd name="T2" fmla="*/ 44 w 53"/>
                  <a:gd name="T3" fmla="*/ 0 h 28"/>
                  <a:gd name="T4" fmla="*/ 43 w 53"/>
                  <a:gd name="T5" fmla="*/ 0 h 28"/>
                  <a:gd name="T6" fmla="*/ 43 w 53"/>
                  <a:gd name="T7" fmla="*/ 0 h 28"/>
                  <a:gd name="T8" fmla="*/ 41 w 53"/>
                  <a:gd name="T9" fmla="*/ 3 h 28"/>
                  <a:gd name="T10" fmla="*/ 42 w 53"/>
                  <a:gd name="T11" fmla="*/ 8 h 28"/>
                  <a:gd name="T12" fmla="*/ 38 w 53"/>
                  <a:gd name="T13" fmla="*/ 10 h 28"/>
                  <a:gd name="T14" fmla="*/ 38 w 53"/>
                  <a:gd name="T15" fmla="*/ 10 h 28"/>
                  <a:gd name="T16" fmla="*/ 34 w 53"/>
                  <a:gd name="T17" fmla="*/ 9 h 28"/>
                  <a:gd name="T18" fmla="*/ 33 w 53"/>
                  <a:gd name="T19" fmla="*/ 9 h 28"/>
                  <a:gd name="T20" fmla="*/ 32 w 53"/>
                  <a:gd name="T21" fmla="*/ 8 h 28"/>
                  <a:gd name="T22" fmla="*/ 31 w 53"/>
                  <a:gd name="T23" fmla="*/ 8 h 28"/>
                  <a:gd name="T24" fmla="*/ 30 w 53"/>
                  <a:gd name="T25" fmla="*/ 8 h 28"/>
                  <a:gd name="T26" fmla="*/ 26 w 53"/>
                  <a:gd name="T27" fmla="*/ 10 h 28"/>
                  <a:gd name="T28" fmla="*/ 24 w 53"/>
                  <a:gd name="T29" fmla="*/ 13 h 28"/>
                  <a:gd name="T30" fmla="*/ 24 w 53"/>
                  <a:gd name="T31" fmla="*/ 13 h 28"/>
                  <a:gd name="T32" fmla="*/ 17 w 53"/>
                  <a:gd name="T33" fmla="*/ 10 h 28"/>
                  <a:gd name="T34" fmla="*/ 11 w 53"/>
                  <a:gd name="T35" fmla="*/ 8 h 28"/>
                  <a:gd name="T36" fmla="*/ 10 w 53"/>
                  <a:gd name="T37" fmla="*/ 8 h 28"/>
                  <a:gd name="T38" fmla="*/ 6 w 53"/>
                  <a:gd name="T39" fmla="*/ 8 h 28"/>
                  <a:gd name="T40" fmla="*/ 6 w 53"/>
                  <a:gd name="T41" fmla="*/ 8 h 28"/>
                  <a:gd name="T42" fmla="*/ 4 w 53"/>
                  <a:gd name="T43" fmla="*/ 8 h 28"/>
                  <a:gd name="T44" fmla="*/ 2 w 53"/>
                  <a:gd name="T45" fmla="*/ 7 h 28"/>
                  <a:gd name="T46" fmla="*/ 1 w 53"/>
                  <a:gd name="T47" fmla="*/ 7 h 28"/>
                  <a:gd name="T48" fmla="*/ 4 w 53"/>
                  <a:gd name="T49" fmla="*/ 11 h 28"/>
                  <a:gd name="T50" fmla="*/ 8 w 53"/>
                  <a:gd name="T51" fmla="*/ 12 h 28"/>
                  <a:gd name="T52" fmla="*/ 9 w 53"/>
                  <a:gd name="T53" fmla="*/ 12 h 28"/>
                  <a:gd name="T54" fmla="*/ 9 w 53"/>
                  <a:gd name="T55" fmla="*/ 13 h 28"/>
                  <a:gd name="T56" fmla="*/ 15 w 53"/>
                  <a:gd name="T57" fmla="*/ 14 h 28"/>
                  <a:gd name="T58" fmla="*/ 17 w 53"/>
                  <a:gd name="T59" fmla="*/ 14 h 28"/>
                  <a:gd name="T60" fmla="*/ 19 w 53"/>
                  <a:gd name="T61" fmla="*/ 16 h 28"/>
                  <a:gd name="T62" fmla="*/ 22 w 53"/>
                  <a:gd name="T63" fmla="*/ 21 h 28"/>
                  <a:gd name="T64" fmla="*/ 23 w 53"/>
                  <a:gd name="T65" fmla="*/ 22 h 28"/>
                  <a:gd name="T66" fmla="*/ 23 w 53"/>
                  <a:gd name="T67" fmla="*/ 22 h 28"/>
                  <a:gd name="T68" fmla="*/ 26 w 53"/>
                  <a:gd name="T69" fmla="*/ 21 h 28"/>
                  <a:gd name="T70" fmla="*/ 28 w 53"/>
                  <a:gd name="T71" fmla="*/ 21 h 28"/>
                  <a:gd name="T72" fmla="*/ 31 w 53"/>
                  <a:gd name="T73" fmla="*/ 22 h 28"/>
                  <a:gd name="T74" fmla="*/ 35 w 53"/>
                  <a:gd name="T75" fmla="*/ 23 h 28"/>
                  <a:gd name="T76" fmla="*/ 37 w 53"/>
                  <a:gd name="T77" fmla="*/ 24 h 28"/>
                  <a:gd name="T78" fmla="*/ 41 w 53"/>
                  <a:gd name="T79" fmla="*/ 27 h 28"/>
                  <a:gd name="T80" fmla="*/ 41 w 53"/>
                  <a:gd name="T81" fmla="*/ 28 h 28"/>
                  <a:gd name="T82" fmla="*/ 42 w 53"/>
                  <a:gd name="T83" fmla="*/ 28 h 28"/>
                  <a:gd name="T84" fmla="*/ 42 w 53"/>
                  <a:gd name="T85" fmla="*/ 26 h 28"/>
                  <a:gd name="T86" fmla="*/ 45 w 53"/>
                  <a:gd name="T87" fmla="*/ 23 h 28"/>
                  <a:gd name="T88" fmla="*/ 46 w 53"/>
                  <a:gd name="T89" fmla="*/ 20 h 28"/>
                  <a:gd name="T90" fmla="*/ 47 w 53"/>
                  <a:gd name="T91" fmla="*/ 16 h 28"/>
                  <a:gd name="T92" fmla="*/ 51 w 53"/>
                  <a:gd name="T93" fmla="*/ 12 h 28"/>
                  <a:gd name="T94" fmla="*/ 52 w 53"/>
                  <a:gd name="T95" fmla="*/ 8 h 28"/>
                  <a:gd name="T96" fmla="*/ 49 w 53"/>
                  <a:gd name="T97" fmla="*/ 3 h 28"/>
                  <a:gd name="T98" fmla="*/ 47 w 53"/>
                  <a:gd name="T99" fmla="*/ 0 h 28"/>
                  <a:gd name="T100" fmla="*/ 47 w 53"/>
                  <a:gd name="T101" fmla="*/ 0 h 28"/>
                  <a:gd name="T102" fmla="*/ 46 w 53"/>
                  <a:gd name="T103"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 h="28">
                    <a:moveTo>
                      <a:pt x="46" y="0"/>
                    </a:moveTo>
                    <a:cubicBezTo>
                      <a:pt x="45" y="0"/>
                      <a:pt x="44" y="0"/>
                      <a:pt x="44" y="0"/>
                    </a:cubicBezTo>
                    <a:cubicBezTo>
                      <a:pt x="43" y="0"/>
                      <a:pt x="43" y="0"/>
                      <a:pt x="43" y="0"/>
                    </a:cubicBezTo>
                    <a:cubicBezTo>
                      <a:pt x="43" y="0"/>
                      <a:pt x="43" y="0"/>
                      <a:pt x="43" y="0"/>
                    </a:cubicBezTo>
                    <a:cubicBezTo>
                      <a:pt x="42" y="1"/>
                      <a:pt x="41" y="2"/>
                      <a:pt x="41" y="3"/>
                    </a:cubicBezTo>
                    <a:cubicBezTo>
                      <a:pt x="41" y="4"/>
                      <a:pt x="42" y="6"/>
                      <a:pt x="42" y="8"/>
                    </a:cubicBezTo>
                    <a:cubicBezTo>
                      <a:pt x="41" y="9"/>
                      <a:pt x="39" y="10"/>
                      <a:pt x="38" y="10"/>
                    </a:cubicBezTo>
                    <a:cubicBezTo>
                      <a:pt x="38" y="10"/>
                      <a:pt x="38" y="10"/>
                      <a:pt x="38" y="10"/>
                    </a:cubicBezTo>
                    <a:cubicBezTo>
                      <a:pt x="37" y="10"/>
                      <a:pt x="35" y="10"/>
                      <a:pt x="34" y="9"/>
                    </a:cubicBezTo>
                    <a:cubicBezTo>
                      <a:pt x="33" y="9"/>
                      <a:pt x="33" y="9"/>
                      <a:pt x="33" y="9"/>
                    </a:cubicBezTo>
                    <a:cubicBezTo>
                      <a:pt x="32" y="8"/>
                      <a:pt x="32" y="8"/>
                      <a:pt x="32" y="8"/>
                    </a:cubicBezTo>
                    <a:cubicBezTo>
                      <a:pt x="32" y="8"/>
                      <a:pt x="31" y="8"/>
                      <a:pt x="31" y="8"/>
                    </a:cubicBezTo>
                    <a:cubicBezTo>
                      <a:pt x="31" y="8"/>
                      <a:pt x="30" y="8"/>
                      <a:pt x="30" y="8"/>
                    </a:cubicBezTo>
                    <a:cubicBezTo>
                      <a:pt x="28" y="8"/>
                      <a:pt x="27" y="9"/>
                      <a:pt x="26" y="10"/>
                    </a:cubicBezTo>
                    <a:cubicBezTo>
                      <a:pt x="26" y="10"/>
                      <a:pt x="25" y="13"/>
                      <a:pt x="24" y="13"/>
                    </a:cubicBezTo>
                    <a:cubicBezTo>
                      <a:pt x="24" y="13"/>
                      <a:pt x="24" y="13"/>
                      <a:pt x="24" y="13"/>
                    </a:cubicBezTo>
                    <a:cubicBezTo>
                      <a:pt x="22" y="12"/>
                      <a:pt x="19" y="11"/>
                      <a:pt x="17" y="10"/>
                    </a:cubicBezTo>
                    <a:cubicBezTo>
                      <a:pt x="15" y="10"/>
                      <a:pt x="13" y="9"/>
                      <a:pt x="11" y="8"/>
                    </a:cubicBezTo>
                    <a:cubicBezTo>
                      <a:pt x="11" y="8"/>
                      <a:pt x="10" y="8"/>
                      <a:pt x="10" y="8"/>
                    </a:cubicBezTo>
                    <a:cubicBezTo>
                      <a:pt x="8" y="8"/>
                      <a:pt x="7" y="8"/>
                      <a:pt x="6" y="8"/>
                    </a:cubicBezTo>
                    <a:cubicBezTo>
                      <a:pt x="6" y="8"/>
                      <a:pt x="6" y="8"/>
                      <a:pt x="6" y="8"/>
                    </a:cubicBezTo>
                    <a:cubicBezTo>
                      <a:pt x="5" y="8"/>
                      <a:pt x="5" y="8"/>
                      <a:pt x="4" y="8"/>
                    </a:cubicBezTo>
                    <a:cubicBezTo>
                      <a:pt x="3" y="8"/>
                      <a:pt x="2" y="7"/>
                      <a:pt x="2" y="7"/>
                    </a:cubicBezTo>
                    <a:cubicBezTo>
                      <a:pt x="2" y="7"/>
                      <a:pt x="1" y="7"/>
                      <a:pt x="1" y="7"/>
                    </a:cubicBezTo>
                    <a:cubicBezTo>
                      <a:pt x="0" y="9"/>
                      <a:pt x="3" y="11"/>
                      <a:pt x="4" y="11"/>
                    </a:cubicBezTo>
                    <a:cubicBezTo>
                      <a:pt x="5" y="12"/>
                      <a:pt x="7" y="11"/>
                      <a:pt x="8" y="12"/>
                    </a:cubicBezTo>
                    <a:cubicBezTo>
                      <a:pt x="9" y="12"/>
                      <a:pt x="9" y="12"/>
                      <a:pt x="9" y="12"/>
                    </a:cubicBezTo>
                    <a:cubicBezTo>
                      <a:pt x="9" y="13"/>
                      <a:pt x="9" y="13"/>
                      <a:pt x="9" y="13"/>
                    </a:cubicBezTo>
                    <a:cubicBezTo>
                      <a:pt x="11" y="13"/>
                      <a:pt x="13" y="13"/>
                      <a:pt x="15" y="14"/>
                    </a:cubicBezTo>
                    <a:cubicBezTo>
                      <a:pt x="16" y="14"/>
                      <a:pt x="16" y="14"/>
                      <a:pt x="17" y="14"/>
                    </a:cubicBezTo>
                    <a:cubicBezTo>
                      <a:pt x="18" y="15"/>
                      <a:pt x="19" y="15"/>
                      <a:pt x="19" y="16"/>
                    </a:cubicBezTo>
                    <a:cubicBezTo>
                      <a:pt x="20" y="17"/>
                      <a:pt x="21" y="20"/>
                      <a:pt x="22" y="21"/>
                    </a:cubicBezTo>
                    <a:cubicBezTo>
                      <a:pt x="22" y="22"/>
                      <a:pt x="22" y="22"/>
                      <a:pt x="23" y="22"/>
                    </a:cubicBezTo>
                    <a:cubicBezTo>
                      <a:pt x="23" y="22"/>
                      <a:pt x="23" y="22"/>
                      <a:pt x="23" y="22"/>
                    </a:cubicBezTo>
                    <a:cubicBezTo>
                      <a:pt x="24" y="22"/>
                      <a:pt x="24" y="22"/>
                      <a:pt x="26" y="21"/>
                    </a:cubicBezTo>
                    <a:cubicBezTo>
                      <a:pt x="26" y="21"/>
                      <a:pt x="27" y="21"/>
                      <a:pt x="28" y="21"/>
                    </a:cubicBezTo>
                    <a:cubicBezTo>
                      <a:pt x="29" y="21"/>
                      <a:pt x="30" y="22"/>
                      <a:pt x="31" y="22"/>
                    </a:cubicBezTo>
                    <a:cubicBezTo>
                      <a:pt x="32" y="22"/>
                      <a:pt x="33" y="22"/>
                      <a:pt x="35" y="23"/>
                    </a:cubicBezTo>
                    <a:cubicBezTo>
                      <a:pt x="36" y="23"/>
                      <a:pt x="36" y="24"/>
                      <a:pt x="37" y="24"/>
                    </a:cubicBezTo>
                    <a:cubicBezTo>
                      <a:pt x="39" y="25"/>
                      <a:pt x="39" y="26"/>
                      <a:pt x="41" y="27"/>
                    </a:cubicBezTo>
                    <a:cubicBezTo>
                      <a:pt x="41" y="28"/>
                      <a:pt x="41" y="28"/>
                      <a:pt x="41" y="28"/>
                    </a:cubicBezTo>
                    <a:cubicBezTo>
                      <a:pt x="41" y="28"/>
                      <a:pt x="42" y="28"/>
                      <a:pt x="42" y="28"/>
                    </a:cubicBezTo>
                    <a:cubicBezTo>
                      <a:pt x="43" y="28"/>
                      <a:pt x="41" y="26"/>
                      <a:pt x="42" y="26"/>
                    </a:cubicBezTo>
                    <a:cubicBezTo>
                      <a:pt x="44" y="26"/>
                      <a:pt x="45" y="25"/>
                      <a:pt x="45" y="23"/>
                    </a:cubicBezTo>
                    <a:cubicBezTo>
                      <a:pt x="46" y="20"/>
                      <a:pt x="46" y="21"/>
                      <a:pt x="46" y="20"/>
                    </a:cubicBezTo>
                    <a:cubicBezTo>
                      <a:pt x="47" y="19"/>
                      <a:pt x="47" y="19"/>
                      <a:pt x="47" y="16"/>
                    </a:cubicBezTo>
                    <a:cubicBezTo>
                      <a:pt x="47" y="14"/>
                      <a:pt x="49" y="13"/>
                      <a:pt x="51" y="12"/>
                    </a:cubicBezTo>
                    <a:cubicBezTo>
                      <a:pt x="53" y="11"/>
                      <a:pt x="53" y="9"/>
                      <a:pt x="52" y="8"/>
                    </a:cubicBezTo>
                    <a:cubicBezTo>
                      <a:pt x="52" y="6"/>
                      <a:pt x="50" y="5"/>
                      <a:pt x="49" y="3"/>
                    </a:cubicBezTo>
                    <a:cubicBezTo>
                      <a:pt x="48" y="2"/>
                      <a:pt x="48" y="1"/>
                      <a:pt x="47" y="0"/>
                    </a:cubicBezTo>
                    <a:cubicBezTo>
                      <a:pt x="47" y="0"/>
                      <a:pt x="47" y="0"/>
                      <a:pt x="47" y="0"/>
                    </a:cubicBezTo>
                    <a:cubicBezTo>
                      <a:pt x="46" y="0"/>
                      <a:pt x="46" y="0"/>
                      <a:pt x="46"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0" name="Freeform 132"/>
              <p:cNvSpPr>
                <a:spLocks/>
              </p:cNvSpPr>
              <p:nvPr/>
            </p:nvSpPr>
            <p:spPr bwMode="auto">
              <a:xfrm>
                <a:off x="8232775" y="5573713"/>
                <a:ext cx="41275" cy="15875"/>
              </a:xfrm>
              <a:custGeom>
                <a:avLst/>
                <a:gdLst>
                  <a:gd name="T0" fmla="*/ 2 w 11"/>
                  <a:gd name="T1" fmla="*/ 0 h 4"/>
                  <a:gd name="T2" fmla="*/ 1 w 11"/>
                  <a:gd name="T3" fmla="*/ 2 h 4"/>
                  <a:gd name="T4" fmla="*/ 2 w 11"/>
                  <a:gd name="T5" fmla="*/ 3 h 4"/>
                  <a:gd name="T6" fmla="*/ 4 w 11"/>
                  <a:gd name="T7" fmla="*/ 4 h 4"/>
                  <a:gd name="T8" fmla="*/ 5 w 11"/>
                  <a:gd name="T9" fmla="*/ 3 h 4"/>
                  <a:gd name="T10" fmla="*/ 6 w 11"/>
                  <a:gd name="T11" fmla="*/ 3 h 4"/>
                  <a:gd name="T12" fmla="*/ 10 w 11"/>
                  <a:gd name="T13" fmla="*/ 4 h 4"/>
                  <a:gd name="T14" fmla="*/ 10 w 11"/>
                  <a:gd name="T15" fmla="*/ 4 h 4"/>
                  <a:gd name="T16" fmla="*/ 11 w 11"/>
                  <a:gd name="T17" fmla="*/ 1 h 4"/>
                  <a:gd name="T18" fmla="*/ 10 w 11"/>
                  <a:gd name="T19" fmla="*/ 0 h 4"/>
                  <a:gd name="T20" fmla="*/ 2 w 11"/>
                  <a:gd name="T21" fmla="*/ 0 h 4"/>
                  <a:gd name="T22" fmla="*/ 2 w 11"/>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 h="4">
                    <a:moveTo>
                      <a:pt x="2" y="0"/>
                    </a:moveTo>
                    <a:cubicBezTo>
                      <a:pt x="1" y="0"/>
                      <a:pt x="0" y="2"/>
                      <a:pt x="1" y="2"/>
                    </a:cubicBezTo>
                    <a:cubicBezTo>
                      <a:pt x="1" y="3"/>
                      <a:pt x="2" y="3"/>
                      <a:pt x="2" y="3"/>
                    </a:cubicBezTo>
                    <a:cubicBezTo>
                      <a:pt x="3" y="3"/>
                      <a:pt x="3" y="4"/>
                      <a:pt x="4" y="4"/>
                    </a:cubicBezTo>
                    <a:cubicBezTo>
                      <a:pt x="5" y="4"/>
                      <a:pt x="5" y="3"/>
                      <a:pt x="5" y="3"/>
                    </a:cubicBezTo>
                    <a:cubicBezTo>
                      <a:pt x="5" y="3"/>
                      <a:pt x="6" y="3"/>
                      <a:pt x="6" y="3"/>
                    </a:cubicBezTo>
                    <a:cubicBezTo>
                      <a:pt x="7" y="3"/>
                      <a:pt x="8" y="3"/>
                      <a:pt x="10" y="4"/>
                    </a:cubicBezTo>
                    <a:cubicBezTo>
                      <a:pt x="10" y="4"/>
                      <a:pt x="10" y="4"/>
                      <a:pt x="10" y="4"/>
                    </a:cubicBezTo>
                    <a:cubicBezTo>
                      <a:pt x="11" y="4"/>
                      <a:pt x="11" y="2"/>
                      <a:pt x="11" y="1"/>
                    </a:cubicBezTo>
                    <a:cubicBezTo>
                      <a:pt x="10" y="0"/>
                      <a:pt x="10" y="0"/>
                      <a:pt x="10" y="0"/>
                    </a:cubicBezTo>
                    <a:cubicBezTo>
                      <a:pt x="9" y="0"/>
                      <a:pt x="4" y="0"/>
                      <a:pt x="2" y="0"/>
                    </a:cubicBezTo>
                    <a:cubicBezTo>
                      <a:pt x="2" y="0"/>
                      <a:pt x="2" y="0"/>
                      <a:pt x="2"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1" name="Freeform 133"/>
              <p:cNvSpPr>
                <a:spLocks/>
              </p:cNvSpPr>
              <p:nvPr/>
            </p:nvSpPr>
            <p:spPr bwMode="auto">
              <a:xfrm>
                <a:off x="8353425" y="5630863"/>
                <a:ext cx="22225" cy="25400"/>
              </a:xfrm>
              <a:custGeom>
                <a:avLst/>
                <a:gdLst>
                  <a:gd name="T0" fmla="*/ 1 w 6"/>
                  <a:gd name="T1" fmla="*/ 0 h 7"/>
                  <a:gd name="T2" fmla="*/ 0 w 6"/>
                  <a:gd name="T3" fmla="*/ 4 h 7"/>
                  <a:gd name="T4" fmla="*/ 2 w 6"/>
                  <a:gd name="T5" fmla="*/ 7 h 7"/>
                  <a:gd name="T6" fmla="*/ 4 w 6"/>
                  <a:gd name="T7" fmla="*/ 7 h 7"/>
                  <a:gd name="T8" fmla="*/ 4 w 6"/>
                  <a:gd name="T9" fmla="*/ 7 h 7"/>
                  <a:gd name="T10" fmla="*/ 5 w 6"/>
                  <a:gd name="T11" fmla="*/ 3 h 7"/>
                  <a:gd name="T12" fmla="*/ 3 w 6"/>
                  <a:gd name="T13" fmla="*/ 1 h 7"/>
                  <a:gd name="T14" fmla="*/ 2 w 6"/>
                  <a:gd name="T15" fmla="*/ 0 h 7"/>
                  <a:gd name="T16" fmla="*/ 1 w 6"/>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7">
                    <a:moveTo>
                      <a:pt x="1" y="0"/>
                    </a:moveTo>
                    <a:cubicBezTo>
                      <a:pt x="0" y="0"/>
                      <a:pt x="0" y="2"/>
                      <a:pt x="0" y="4"/>
                    </a:cubicBezTo>
                    <a:cubicBezTo>
                      <a:pt x="1" y="6"/>
                      <a:pt x="1" y="6"/>
                      <a:pt x="2" y="7"/>
                    </a:cubicBezTo>
                    <a:cubicBezTo>
                      <a:pt x="2" y="7"/>
                      <a:pt x="3" y="7"/>
                      <a:pt x="4" y="7"/>
                    </a:cubicBezTo>
                    <a:cubicBezTo>
                      <a:pt x="4" y="7"/>
                      <a:pt x="4" y="7"/>
                      <a:pt x="4" y="7"/>
                    </a:cubicBezTo>
                    <a:cubicBezTo>
                      <a:pt x="6" y="7"/>
                      <a:pt x="5" y="4"/>
                      <a:pt x="5" y="3"/>
                    </a:cubicBezTo>
                    <a:cubicBezTo>
                      <a:pt x="5" y="2"/>
                      <a:pt x="4" y="1"/>
                      <a:pt x="3" y="1"/>
                    </a:cubicBezTo>
                    <a:cubicBezTo>
                      <a:pt x="3" y="1"/>
                      <a:pt x="2" y="1"/>
                      <a:pt x="2" y="0"/>
                    </a:cubicBezTo>
                    <a:cubicBezTo>
                      <a:pt x="2" y="0"/>
                      <a:pt x="1" y="0"/>
                      <a:pt x="1"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2" name="Freeform 134"/>
              <p:cNvSpPr>
                <a:spLocks/>
              </p:cNvSpPr>
              <p:nvPr/>
            </p:nvSpPr>
            <p:spPr bwMode="auto">
              <a:xfrm>
                <a:off x="8361363" y="5449888"/>
                <a:ext cx="107950" cy="74613"/>
              </a:xfrm>
              <a:custGeom>
                <a:avLst/>
                <a:gdLst>
                  <a:gd name="T0" fmla="*/ 10 w 29"/>
                  <a:gd name="T1" fmla="*/ 0 h 20"/>
                  <a:gd name="T2" fmla="*/ 10 w 29"/>
                  <a:gd name="T3" fmla="*/ 5 h 20"/>
                  <a:gd name="T4" fmla="*/ 8 w 29"/>
                  <a:gd name="T5" fmla="*/ 9 h 20"/>
                  <a:gd name="T6" fmla="*/ 7 w 29"/>
                  <a:gd name="T7" fmla="*/ 10 h 20"/>
                  <a:gd name="T8" fmla="*/ 4 w 29"/>
                  <a:gd name="T9" fmla="*/ 9 h 20"/>
                  <a:gd name="T10" fmla="*/ 2 w 29"/>
                  <a:gd name="T11" fmla="*/ 8 h 20"/>
                  <a:gd name="T12" fmla="*/ 0 w 29"/>
                  <a:gd name="T13" fmla="*/ 9 h 20"/>
                  <a:gd name="T14" fmla="*/ 1 w 29"/>
                  <a:gd name="T15" fmla="*/ 13 h 20"/>
                  <a:gd name="T16" fmla="*/ 2 w 29"/>
                  <a:gd name="T17" fmla="*/ 14 h 20"/>
                  <a:gd name="T18" fmla="*/ 5 w 29"/>
                  <a:gd name="T19" fmla="*/ 15 h 20"/>
                  <a:gd name="T20" fmla="*/ 6 w 29"/>
                  <a:gd name="T21" fmla="*/ 15 h 20"/>
                  <a:gd name="T22" fmla="*/ 3 w 29"/>
                  <a:gd name="T23" fmla="*/ 12 h 20"/>
                  <a:gd name="T24" fmla="*/ 3 w 29"/>
                  <a:gd name="T25" fmla="*/ 11 h 20"/>
                  <a:gd name="T26" fmla="*/ 4 w 29"/>
                  <a:gd name="T27" fmla="*/ 11 h 20"/>
                  <a:gd name="T28" fmla="*/ 8 w 29"/>
                  <a:gd name="T29" fmla="*/ 14 h 20"/>
                  <a:gd name="T30" fmla="*/ 8 w 29"/>
                  <a:gd name="T31" fmla="*/ 14 h 20"/>
                  <a:gd name="T32" fmla="*/ 10 w 29"/>
                  <a:gd name="T33" fmla="*/ 15 h 20"/>
                  <a:gd name="T34" fmla="*/ 12 w 29"/>
                  <a:gd name="T35" fmla="*/ 15 h 20"/>
                  <a:gd name="T36" fmla="*/ 12 w 29"/>
                  <a:gd name="T37" fmla="*/ 15 h 20"/>
                  <a:gd name="T38" fmla="*/ 17 w 29"/>
                  <a:gd name="T39" fmla="*/ 20 h 20"/>
                  <a:gd name="T40" fmla="*/ 17 w 29"/>
                  <a:gd name="T41" fmla="*/ 20 h 20"/>
                  <a:gd name="T42" fmla="*/ 18 w 29"/>
                  <a:gd name="T43" fmla="*/ 20 h 20"/>
                  <a:gd name="T44" fmla="*/ 20 w 29"/>
                  <a:gd name="T45" fmla="*/ 18 h 20"/>
                  <a:gd name="T46" fmla="*/ 21 w 29"/>
                  <a:gd name="T47" fmla="*/ 18 h 20"/>
                  <a:gd name="T48" fmla="*/ 27 w 29"/>
                  <a:gd name="T49" fmla="*/ 19 h 20"/>
                  <a:gd name="T50" fmla="*/ 28 w 29"/>
                  <a:gd name="T51" fmla="*/ 19 h 20"/>
                  <a:gd name="T52" fmla="*/ 27 w 29"/>
                  <a:gd name="T53" fmla="*/ 15 h 20"/>
                  <a:gd name="T54" fmla="*/ 21 w 29"/>
                  <a:gd name="T55" fmla="*/ 11 h 20"/>
                  <a:gd name="T56" fmla="*/ 14 w 29"/>
                  <a:gd name="T57" fmla="*/ 5 h 20"/>
                  <a:gd name="T58" fmla="*/ 10 w 29"/>
                  <a:gd name="T59" fmla="*/ 0 h 20"/>
                  <a:gd name="T60" fmla="*/ 10 w 29"/>
                  <a:gd name="T6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20">
                    <a:moveTo>
                      <a:pt x="10" y="0"/>
                    </a:moveTo>
                    <a:cubicBezTo>
                      <a:pt x="9" y="0"/>
                      <a:pt x="10" y="3"/>
                      <a:pt x="10" y="5"/>
                    </a:cubicBezTo>
                    <a:cubicBezTo>
                      <a:pt x="10" y="6"/>
                      <a:pt x="8" y="8"/>
                      <a:pt x="8" y="9"/>
                    </a:cubicBezTo>
                    <a:cubicBezTo>
                      <a:pt x="8" y="9"/>
                      <a:pt x="8" y="10"/>
                      <a:pt x="7" y="10"/>
                    </a:cubicBezTo>
                    <a:cubicBezTo>
                      <a:pt x="6" y="10"/>
                      <a:pt x="4" y="9"/>
                      <a:pt x="4" y="9"/>
                    </a:cubicBezTo>
                    <a:cubicBezTo>
                      <a:pt x="4" y="8"/>
                      <a:pt x="3" y="8"/>
                      <a:pt x="2" y="8"/>
                    </a:cubicBezTo>
                    <a:cubicBezTo>
                      <a:pt x="1" y="8"/>
                      <a:pt x="0" y="9"/>
                      <a:pt x="0" y="9"/>
                    </a:cubicBezTo>
                    <a:cubicBezTo>
                      <a:pt x="0" y="10"/>
                      <a:pt x="0" y="13"/>
                      <a:pt x="1" y="13"/>
                    </a:cubicBezTo>
                    <a:cubicBezTo>
                      <a:pt x="2" y="14"/>
                      <a:pt x="2" y="14"/>
                      <a:pt x="2" y="14"/>
                    </a:cubicBezTo>
                    <a:cubicBezTo>
                      <a:pt x="3" y="14"/>
                      <a:pt x="5" y="15"/>
                      <a:pt x="5" y="15"/>
                    </a:cubicBezTo>
                    <a:cubicBezTo>
                      <a:pt x="6" y="15"/>
                      <a:pt x="6" y="15"/>
                      <a:pt x="6" y="15"/>
                    </a:cubicBezTo>
                    <a:cubicBezTo>
                      <a:pt x="7" y="14"/>
                      <a:pt x="5" y="13"/>
                      <a:pt x="3" y="12"/>
                    </a:cubicBezTo>
                    <a:cubicBezTo>
                      <a:pt x="3" y="11"/>
                      <a:pt x="3" y="11"/>
                      <a:pt x="3" y="11"/>
                    </a:cubicBezTo>
                    <a:cubicBezTo>
                      <a:pt x="3" y="11"/>
                      <a:pt x="4" y="11"/>
                      <a:pt x="4" y="11"/>
                    </a:cubicBezTo>
                    <a:cubicBezTo>
                      <a:pt x="5" y="12"/>
                      <a:pt x="7" y="13"/>
                      <a:pt x="8" y="14"/>
                    </a:cubicBezTo>
                    <a:cubicBezTo>
                      <a:pt x="8" y="14"/>
                      <a:pt x="8" y="14"/>
                      <a:pt x="8" y="14"/>
                    </a:cubicBezTo>
                    <a:cubicBezTo>
                      <a:pt x="9" y="14"/>
                      <a:pt x="10" y="15"/>
                      <a:pt x="10" y="15"/>
                    </a:cubicBezTo>
                    <a:cubicBezTo>
                      <a:pt x="11" y="15"/>
                      <a:pt x="11" y="15"/>
                      <a:pt x="12" y="15"/>
                    </a:cubicBezTo>
                    <a:cubicBezTo>
                      <a:pt x="12" y="15"/>
                      <a:pt x="12" y="15"/>
                      <a:pt x="12" y="15"/>
                    </a:cubicBezTo>
                    <a:cubicBezTo>
                      <a:pt x="14" y="16"/>
                      <a:pt x="15" y="19"/>
                      <a:pt x="17" y="20"/>
                    </a:cubicBezTo>
                    <a:cubicBezTo>
                      <a:pt x="17" y="20"/>
                      <a:pt x="17" y="20"/>
                      <a:pt x="17" y="20"/>
                    </a:cubicBezTo>
                    <a:cubicBezTo>
                      <a:pt x="17" y="20"/>
                      <a:pt x="18" y="20"/>
                      <a:pt x="18" y="20"/>
                    </a:cubicBezTo>
                    <a:cubicBezTo>
                      <a:pt x="19" y="20"/>
                      <a:pt x="19" y="18"/>
                      <a:pt x="20" y="18"/>
                    </a:cubicBezTo>
                    <a:cubicBezTo>
                      <a:pt x="21" y="18"/>
                      <a:pt x="21" y="18"/>
                      <a:pt x="21" y="18"/>
                    </a:cubicBezTo>
                    <a:cubicBezTo>
                      <a:pt x="23" y="18"/>
                      <a:pt x="25" y="18"/>
                      <a:pt x="27" y="19"/>
                    </a:cubicBezTo>
                    <a:cubicBezTo>
                      <a:pt x="28" y="19"/>
                      <a:pt x="28" y="19"/>
                      <a:pt x="28" y="19"/>
                    </a:cubicBezTo>
                    <a:cubicBezTo>
                      <a:pt x="29" y="19"/>
                      <a:pt x="27" y="15"/>
                      <a:pt x="27" y="15"/>
                    </a:cubicBezTo>
                    <a:cubicBezTo>
                      <a:pt x="26" y="15"/>
                      <a:pt x="23" y="12"/>
                      <a:pt x="21" y="11"/>
                    </a:cubicBezTo>
                    <a:cubicBezTo>
                      <a:pt x="18" y="10"/>
                      <a:pt x="16" y="6"/>
                      <a:pt x="14" y="5"/>
                    </a:cubicBezTo>
                    <a:cubicBezTo>
                      <a:pt x="13" y="3"/>
                      <a:pt x="11" y="1"/>
                      <a:pt x="10" y="0"/>
                    </a:cubicBezTo>
                    <a:cubicBezTo>
                      <a:pt x="10" y="0"/>
                      <a:pt x="10" y="0"/>
                      <a:pt x="10"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3" name="Freeform 135"/>
              <p:cNvSpPr>
                <a:spLocks/>
              </p:cNvSpPr>
              <p:nvPr/>
            </p:nvSpPr>
            <p:spPr bwMode="auto">
              <a:xfrm>
                <a:off x="8394700" y="5291138"/>
                <a:ext cx="49213" cy="150813"/>
              </a:xfrm>
              <a:custGeom>
                <a:avLst/>
                <a:gdLst>
                  <a:gd name="T0" fmla="*/ 4 w 13"/>
                  <a:gd name="T1" fmla="*/ 0 h 40"/>
                  <a:gd name="T2" fmla="*/ 1 w 13"/>
                  <a:gd name="T3" fmla="*/ 2 h 40"/>
                  <a:gd name="T4" fmla="*/ 0 w 13"/>
                  <a:gd name="T5" fmla="*/ 8 h 40"/>
                  <a:gd name="T6" fmla="*/ 3 w 13"/>
                  <a:gd name="T7" fmla="*/ 14 h 40"/>
                  <a:gd name="T8" fmla="*/ 1 w 13"/>
                  <a:gd name="T9" fmla="*/ 20 h 40"/>
                  <a:gd name="T10" fmla="*/ 2 w 13"/>
                  <a:gd name="T11" fmla="*/ 27 h 40"/>
                  <a:gd name="T12" fmla="*/ 2 w 13"/>
                  <a:gd name="T13" fmla="*/ 34 h 40"/>
                  <a:gd name="T14" fmla="*/ 1 w 13"/>
                  <a:gd name="T15" fmla="*/ 37 h 40"/>
                  <a:gd name="T16" fmla="*/ 2 w 13"/>
                  <a:gd name="T17" fmla="*/ 38 h 40"/>
                  <a:gd name="T18" fmla="*/ 4 w 13"/>
                  <a:gd name="T19" fmla="*/ 39 h 40"/>
                  <a:gd name="T20" fmla="*/ 6 w 13"/>
                  <a:gd name="T21" fmla="*/ 39 h 40"/>
                  <a:gd name="T22" fmla="*/ 6 w 13"/>
                  <a:gd name="T23" fmla="*/ 39 h 40"/>
                  <a:gd name="T24" fmla="*/ 7 w 13"/>
                  <a:gd name="T25" fmla="*/ 39 h 40"/>
                  <a:gd name="T26" fmla="*/ 8 w 13"/>
                  <a:gd name="T27" fmla="*/ 40 h 40"/>
                  <a:gd name="T28" fmla="*/ 8 w 13"/>
                  <a:gd name="T29" fmla="*/ 38 h 40"/>
                  <a:gd name="T30" fmla="*/ 5 w 13"/>
                  <a:gd name="T31" fmla="*/ 31 h 40"/>
                  <a:gd name="T32" fmla="*/ 8 w 13"/>
                  <a:gd name="T33" fmla="*/ 27 h 40"/>
                  <a:gd name="T34" fmla="*/ 9 w 13"/>
                  <a:gd name="T35" fmla="*/ 27 h 40"/>
                  <a:gd name="T36" fmla="*/ 9 w 13"/>
                  <a:gd name="T37" fmla="*/ 27 h 40"/>
                  <a:gd name="T38" fmla="*/ 11 w 13"/>
                  <a:gd name="T39" fmla="*/ 29 h 40"/>
                  <a:gd name="T40" fmla="*/ 13 w 13"/>
                  <a:gd name="T41" fmla="*/ 30 h 40"/>
                  <a:gd name="T42" fmla="*/ 13 w 13"/>
                  <a:gd name="T43" fmla="*/ 30 h 40"/>
                  <a:gd name="T44" fmla="*/ 11 w 13"/>
                  <a:gd name="T45" fmla="*/ 23 h 40"/>
                  <a:gd name="T46" fmla="*/ 8 w 13"/>
                  <a:gd name="T47" fmla="*/ 16 h 40"/>
                  <a:gd name="T48" fmla="*/ 7 w 13"/>
                  <a:gd name="T49" fmla="*/ 11 h 40"/>
                  <a:gd name="T50" fmla="*/ 6 w 13"/>
                  <a:gd name="T51" fmla="*/ 5 h 40"/>
                  <a:gd name="T52" fmla="*/ 5 w 13"/>
                  <a:gd name="T53" fmla="*/ 0 h 40"/>
                  <a:gd name="T54" fmla="*/ 5 w 13"/>
                  <a:gd name="T55" fmla="*/ 0 h 40"/>
                  <a:gd name="T56" fmla="*/ 4 w 13"/>
                  <a:gd name="T5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40">
                    <a:moveTo>
                      <a:pt x="4" y="0"/>
                    </a:moveTo>
                    <a:cubicBezTo>
                      <a:pt x="3" y="0"/>
                      <a:pt x="3" y="2"/>
                      <a:pt x="1" y="2"/>
                    </a:cubicBezTo>
                    <a:cubicBezTo>
                      <a:pt x="0" y="2"/>
                      <a:pt x="1" y="7"/>
                      <a:pt x="0" y="8"/>
                    </a:cubicBezTo>
                    <a:cubicBezTo>
                      <a:pt x="0" y="10"/>
                      <a:pt x="3" y="13"/>
                      <a:pt x="3" y="14"/>
                    </a:cubicBezTo>
                    <a:cubicBezTo>
                      <a:pt x="4" y="16"/>
                      <a:pt x="2" y="19"/>
                      <a:pt x="1" y="20"/>
                    </a:cubicBezTo>
                    <a:cubicBezTo>
                      <a:pt x="0" y="21"/>
                      <a:pt x="0" y="25"/>
                      <a:pt x="2" y="27"/>
                    </a:cubicBezTo>
                    <a:cubicBezTo>
                      <a:pt x="4" y="29"/>
                      <a:pt x="2" y="32"/>
                      <a:pt x="2" y="34"/>
                    </a:cubicBezTo>
                    <a:cubicBezTo>
                      <a:pt x="2" y="35"/>
                      <a:pt x="0" y="37"/>
                      <a:pt x="1" y="37"/>
                    </a:cubicBezTo>
                    <a:cubicBezTo>
                      <a:pt x="2" y="38"/>
                      <a:pt x="2" y="38"/>
                      <a:pt x="2" y="38"/>
                    </a:cubicBezTo>
                    <a:cubicBezTo>
                      <a:pt x="3" y="38"/>
                      <a:pt x="3" y="39"/>
                      <a:pt x="4" y="39"/>
                    </a:cubicBezTo>
                    <a:cubicBezTo>
                      <a:pt x="5" y="39"/>
                      <a:pt x="6" y="39"/>
                      <a:pt x="6" y="39"/>
                    </a:cubicBezTo>
                    <a:cubicBezTo>
                      <a:pt x="6" y="39"/>
                      <a:pt x="6" y="39"/>
                      <a:pt x="6" y="39"/>
                    </a:cubicBezTo>
                    <a:cubicBezTo>
                      <a:pt x="7" y="39"/>
                      <a:pt x="7" y="39"/>
                      <a:pt x="7" y="39"/>
                    </a:cubicBezTo>
                    <a:cubicBezTo>
                      <a:pt x="7" y="39"/>
                      <a:pt x="8" y="40"/>
                      <a:pt x="8" y="40"/>
                    </a:cubicBezTo>
                    <a:cubicBezTo>
                      <a:pt x="8" y="40"/>
                      <a:pt x="8" y="39"/>
                      <a:pt x="8" y="38"/>
                    </a:cubicBezTo>
                    <a:cubicBezTo>
                      <a:pt x="7" y="37"/>
                      <a:pt x="5" y="33"/>
                      <a:pt x="5" y="31"/>
                    </a:cubicBezTo>
                    <a:cubicBezTo>
                      <a:pt x="6" y="29"/>
                      <a:pt x="7" y="28"/>
                      <a:pt x="8" y="27"/>
                    </a:cubicBezTo>
                    <a:cubicBezTo>
                      <a:pt x="8" y="27"/>
                      <a:pt x="8" y="27"/>
                      <a:pt x="9" y="27"/>
                    </a:cubicBezTo>
                    <a:cubicBezTo>
                      <a:pt x="9" y="27"/>
                      <a:pt x="9" y="27"/>
                      <a:pt x="9" y="27"/>
                    </a:cubicBezTo>
                    <a:cubicBezTo>
                      <a:pt x="10" y="28"/>
                      <a:pt x="11" y="28"/>
                      <a:pt x="11" y="29"/>
                    </a:cubicBezTo>
                    <a:cubicBezTo>
                      <a:pt x="12" y="29"/>
                      <a:pt x="13" y="29"/>
                      <a:pt x="13" y="30"/>
                    </a:cubicBezTo>
                    <a:cubicBezTo>
                      <a:pt x="13" y="30"/>
                      <a:pt x="13" y="30"/>
                      <a:pt x="13" y="30"/>
                    </a:cubicBezTo>
                    <a:cubicBezTo>
                      <a:pt x="13" y="29"/>
                      <a:pt x="11" y="26"/>
                      <a:pt x="11" y="23"/>
                    </a:cubicBezTo>
                    <a:cubicBezTo>
                      <a:pt x="11" y="20"/>
                      <a:pt x="9" y="18"/>
                      <a:pt x="8" y="16"/>
                    </a:cubicBezTo>
                    <a:cubicBezTo>
                      <a:pt x="6" y="15"/>
                      <a:pt x="7" y="14"/>
                      <a:pt x="7" y="11"/>
                    </a:cubicBezTo>
                    <a:cubicBezTo>
                      <a:pt x="7" y="9"/>
                      <a:pt x="7" y="6"/>
                      <a:pt x="6" y="5"/>
                    </a:cubicBezTo>
                    <a:cubicBezTo>
                      <a:pt x="5" y="3"/>
                      <a:pt x="6" y="1"/>
                      <a:pt x="5" y="0"/>
                    </a:cubicBezTo>
                    <a:cubicBezTo>
                      <a:pt x="5" y="0"/>
                      <a:pt x="5" y="0"/>
                      <a:pt x="5" y="0"/>
                    </a:cubicBezTo>
                    <a:cubicBezTo>
                      <a:pt x="5" y="0"/>
                      <a:pt x="4" y="0"/>
                      <a:pt x="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4" name="Freeform 136"/>
              <p:cNvSpPr>
                <a:spLocks/>
              </p:cNvSpPr>
              <p:nvPr/>
            </p:nvSpPr>
            <p:spPr bwMode="auto">
              <a:xfrm>
                <a:off x="5719763" y="4689475"/>
                <a:ext cx="82550" cy="79375"/>
              </a:xfrm>
              <a:custGeom>
                <a:avLst/>
                <a:gdLst>
                  <a:gd name="T0" fmla="*/ 15 w 22"/>
                  <a:gd name="T1" fmla="*/ 0 h 21"/>
                  <a:gd name="T2" fmla="*/ 14 w 22"/>
                  <a:gd name="T3" fmla="*/ 0 h 21"/>
                  <a:gd name="T4" fmla="*/ 14 w 22"/>
                  <a:gd name="T5" fmla="*/ 0 h 21"/>
                  <a:gd name="T6" fmla="*/ 7 w 22"/>
                  <a:gd name="T7" fmla="*/ 3 h 21"/>
                  <a:gd name="T8" fmla="*/ 7 w 22"/>
                  <a:gd name="T9" fmla="*/ 6 h 21"/>
                  <a:gd name="T10" fmla="*/ 6 w 22"/>
                  <a:gd name="T11" fmla="*/ 6 h 21"/>
                  <a:gd name="T12" fmla="*/ 6 w 22"/>
                  <a:gd name="T13" fmla="*/ 6 h 21"/>
                  <a:gd name="T14" fmla="*/ 4 w 22"/>
                  <a:gd name="T15" fmla="*/ 6 h 21"/>
                  <a:gd name="T16" fmla="*/ 2 w 22"/>
                  <a:gd name="T17" fmla="*/ 6 h 21"/>
                  <a:gd name="T18" fmla="*/ 2 w 22"/>
                  <a:gd name="T19" fmla="*/ 6 h 21"/>
                  <a:gd name="T20" fmla="*/ 2 w 22"/>
                  <a:gd name="T21" fmla="*/ 6 h 21"/>
                  <a:gd name="T22" fmla="*/ 1 w 22"/>
                  <a:gd name="T23" fmla="*/ 9 h 21"/>
                  <a:gd name="T24" fmla="*/ 3 w 22"/>
                  <a:gd name="T25" fmla="*/ 12 h 21"/>
                  <a:gd name="T26" fmla="*/ 0 w 22"/>
                  <a:gd name="T27" fmla="*/ 17 h 21"/>
                  <a:gd name="T28" fmla="*/ 2 w 22"/>
                  <a:gd name="T29" fmla="*/ 20 h 21"/>
                  <a:gd name="T30" fmla="*/ 3 w 22"/>
                  <a:gd name="T31" fmla="*/ 21 h 21"/>
                  <a:gd name="T32" fmla="*/ 3 w 22"/>
                  <a:gd name="T33" fmla="*/ 21 h 21"/>
                  <a:gd name="T34" fmla="*/ 7 w 22"/>
                  <a:gd name="T35" fmla="*/ 19 h 21"/>
                  <a:gd name="T36" fmla="*/ 14 w 22"/>
                  <a:gd name="T37" fmla="*/ 17 h 21"/>
                  <a:gd name="T38" fmla="*/ 19 w 22"/>
                  <a:gd name="T39" fmla="*/ 14 h 21"/>
                  <a:gd name="T40" fmla="*/ 18 w 22"/>
                  <a:gd name="T41" fmla="*/ 8 h 21"/>
                  <a:gd name="T42" fmla="*/ 21 w 22"/>
                  <a:gd name="T43" fmla="*/ 5 h 21"/>
                  <a:gd name="T44" fmla="*/ 19 w 22"/>
                  <a:gd name="T45" fmla="*/ 1 h 21"/>
                  <a:gd name="T46" fmla="*/ 15 w 22"/>
                  <a:gd name="T4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21">
                    <a:moveTo>
                      <a:pt x="15" y="0"/>
                    </a:moveTo>
                    <a:cubicBezTo>
                      <a:pt x="15" y="0"/>
                      <a:pt x="15" y="0"/>
                      <a:pt x="14" y="0"/>
                    </a:cubicBezTo>
                    <a:cubicBezTo>
                      <a:pt x="14" y="0"/>
                      <a:pt x="14" y="0"/>
                      <a:pt x="14" y="0"/>
                    </a:cubicBezTo>
                    <a:cubicBezTo>
                      <a:pt x="13" y="1"/>
                      <a:pt x="8" y="3"/>
                      <a:pt x="7" y="3"/>
                    </a:cubicBezTo>
                    <a:cubicBezTo>
                      <a:pt x="6" y="4"/>
                      <a:pt x="7" y="5"/>
                      <a:pt x="7" y="6"/>
                    </a:cubicBezTo>
                    <a:cubicBezTo>
                      <a:pt x="7" y="6"/>
                      <a:pt x="6" y="6"/>
                      <a:pt x="6" y="6"/>
                    </a:cubicBezTo>
                    <a:cubicBezTo>
                      <a:pt x="6" y="6"/>
                      <a:pt x="6" y="6"/>
                      <a:pt x="6" y="6"/>
                    </a:cubicBezTo>
                    <a:cubicBezTo>
                      <a:pt x="5" y="6"/>
                      <a:pt x="4" y="6"/>
                      <a:pt x="4" y="6"/>
                    </a:cubicBezTo>
                    <a:cubicBezTo>
                      <a:pt x="3" y="6"/>
                      <a:pt x="3" y="6"/>
                      <a:pt x="2" y="6"/>
                    </a:cubicBezTo>
                    <a:cubicBezTo>
                      <a:pt x="2" y="6"/>
                      <a:pt x="2" y="6"/>
                      <a:pt x="2" y="6"/>
                    </a:cubicBezTo>
                    <a:cubicBezTo>
                      <a:pt x="2" y="6"/>
                      <a:pt x="2" y="6"/>
                      <a:pt x="2" y="6"/>
                    </a:cubicBezTo>
                    <a:cubicBezTo>
                      <a:pt x="1" y="6"/>
                      <a:pt x="1" y="8"/>
                      <a:pt x="1" y="9"/>
                    </a:cubicBezTo>
                    <a:cubicBezTo>
                      <a:pt x="0" y="10"/>
                      <a:pt x="2" y="11"/>
                      <a:pt x="3" y="12"/>
                    </a:cubicBezTo>
                    <a:cubicBezTo>
                      <a:pt x="4" y="14"/>
                      <a:pt x="0" y="16"/>
                      <a:pt x="0" y="17"/>
                    </a:cubicBezTo>
                    <a:cubicBezTo>
                      <a:pt x="0" y="18"/>
                      <a:pt x="0" y="20"/>
                      <a:pt x="2" y="20"/>
                    </a:cubicBezTo>
                    <a:cubicBezTo>
                      <a:pt x="2" y="21"/>
                      <a:pt x="2" y="21"/>
                      <a:pt x="3" y="21"/>
                    </a:cubicBezTo>
                    <a:cubicBezTo>
                      <a:pt x="3" y="21"/>
                      <a:pt x="3" y="21"/>
                      <a:pt x="3" y="21"/>
                    </a:cubicBezTo>
                    <a:cubicBezTo>
                      <a:pt x="4" y="20"/>
                      <a:pt x="6" y="20"/>
                      <a:pt x="7" y="19"/>
                    </a:cubicBezTo>
                    <a:cubicBezTo>
                      <a:pt x="9" y="18"/>
                      <a:pt x="12" y="17"/>
                      <a:pt x="14" y="17"/>
                    </a:cubicBezTo>
                    <a:cubicBezTo>
                      <a:pt x="17" y="16"/>
                      <a:pt x="18" y="15"/>
                      <a:pt x="19" y="14"/>
                    </a:cubicBezTo>
                    <a:cubicBezTo>
                      <a:pt x="19" y="13"/>
                      <a:pt x="19" y="10"/>
                      <a:pt x="18" y="8"/>
                    </a:cubicBezTo>
                    <a:cubicBezTo>
                      <a:pt x="18" y="7"/>
                      <a:pt x="21" y="6"/>
                      <a:pt x="21" y="5"/>
                    </a:cubicBezTo>
                    <a:cubicBezTo>
                      <a:pt x="22" y="4"/>
                      <a:pt x="20" y="2"/>
                      <a:pt x="19" y="1"/>
                    </a:cubicBezTo>
                    <a:cubicBezTo>
                      <a:pt x="18" y="1"/>
                      <a:pt x="16" y="0"/>
                      <a:pt x="15"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5" name="Freeform 137"/>
              <p:cNvSpPr>
                <a:spLocks/>
              </p:cNvSpPr>
              <p:nvPr/>
            </p:nvSpPr>
            <p:spPr bwMode="auto">
              <a:xfrm>
                <a:off x="5788025" y="4621213"/>
                <a:ext cx="142875" cy="165100"/>
              </a:xfrm>
              <a:custGeom>
                <a:avLst/>
                <a:gdLst>
                  <a:gd name="T0" fmla="*/ 14 w 38"/>
                  <a:gd name="T1" fmla="*/ 0 h 44"/>
                  <a:gd name="T2" fmla="*/ 14 w 38"/>
                  <a:gd name="T3" fmla="*/ 0 h 44"/>
                  <a:gd name="T4" fmla="*/ 10 w 38"/>
                  <a:gd name="T5" fmla="*/ 1 h 44"/>
                  <a:gd name="T6" fmla="*/ 2 w 38"/>
                  <a:gd name="T7" fmla="*/ 5 h 44"/>
                  <a:gd name="T8" fmla="*/ 1 w 38"/>
                  <a:gd name="T9" fmla="*/ 9 h 44"/>
                  <a:gd name="T10" fmla="*/ 0 w 38"/>
                  <a:gd name="T11" fmla="*/ 13 h 44"/>
                  <a:gd name="T12" fmla="*/ 2 w 38"/>
                  <a:gd name="T13" fmla="*/ 16 h 44"/>
                  <a:gd name="T14" fmla="*/ 3 w 38"/>
                  <a:gd name="T15" fmla="*/ 16 h 44"/>
                  <a:gd name="T16" fmla="*/ 3 w 38"/>
                  <a:gd name="T17" fmla="*/ 16 h 44"/>
                  <a:gd name="T18" fmla="*/ 4 w 38"/>
                  <a:gd name="T19" fmla="*/ 16 h 44"/>
                  <a:gd name="T20" fmla="*/ 5 w 38"/>
                  <a:gd name="T21" fmla="*/ 16 h 44"/>
                  <a:gd name="T22" fmla="*/ 6 w 38"/>
                  <a:gd name="T23" fmla="*/ 16 h 44"/>
                  <a:gd name="T24" fmla="*/ 7 w 38"/>
                  <a:gd name="T25" fmla="*/ 19 h 44"/>
                  <a:gd name="T26" fmla="*/ 10 w 38"/>
                  <a:gd name="T27" fmla="*/ 21 h 44"/>
                  <a:gd name="T28" fmla="*/ 10 w 38"/>
                  <a:gd name="T29" fmla="*/ 21 h 44"/>
                  <a:gd name="T30" fmla="*/ 12 w 38"/>
                  <a:gd name="T31" fmla="*/ 21 h 44"/>
                  <a:gd name="T32" fmla="*/ 13 w 38"/>
                  <a:gd name="T33" fmla="*/ 20 h 44"/>
                  <a:gd name="T34" fmla="*/ 13 w 38"/>
                  <a:gd name="T35" fmla="*/ 20 h 44"/>
                  <a:gd name="T36" fmla="*/ 14 w 38"/>
                  <a:gd name="T37" fmla="*/ 21 h 44"/>
                  <a:gd name="T38" fmla="*/ 15 w 38"/>
                  <a:gd name="T39" fmla="*/ 23 h 44"/>
                  <a:gd name="T40" fmla="*/ 14 w 38"/>
                  <a:gd name="T41" fmla="*/ 27 h 44"/>
                  <a:gd name="T42" fmla="*/ 8 w 38"/>
                  <a:gd name="T43" fmla="*/ 28 h 44"/>
                  <a:gd name="T44" fmla="*/ 8 w 38"/>
                  <a:gd name="T45" fmla="*/ 33 h 44"/>
                  <a:gd name="T46" fmla="*/ 6 w 38"/>
                  <a:gd name="T47" fmla="*/ 36 h 44"/>
                  <a:gd name="T48" fmla="*/ 12 w 38"/>
                  <a:gd name="T49" fmla="*/ 37 h 44"/>
                  <a:gd name="T50" fmla="*/ 10 w 38"/>
                  <a:gd name="T51" fmla="*/ 38 h 44"/>
                  <a:gd name="T52" fmla="*/ 4 w 38"/>
                  <a:gd name="T53" fmla="*/ 43 h 44"/>
                  <a:gd name="T54" fmla="*/ 6 w 38"/>
                  <a:gd name="T55" fmla="*/ 44 h 44"/>
                  <a:gd name="T56" fmla="*/ 6 w 38"/>
                  <a:gd name="T57" fmla="*/ 44 h 44"/>
                  <a:gd name="T58" fmla="*/ 9 w 38"/>
                  <a:gd name="T59" fmla="*/ 44 h 44"/>
                  <a:gd name="T60" fmla="*/ 14 w 38"/>
                  <a:gd name="T61" fmla="*/ 42 h 44"/>
                  <a:gd name="T62" fmla="*/ 21 w 38"/>
                  <a:gd name="T63" fmla="*/ 40 h 44"/>
                  <a:gd name="T64" fmla="*/ 31 w 38"/>
                  <a:gd name="T65" fmla="*/ 39 h 44"/>
                  <a:gd name="T66" fmla="*/ 35 w 38"/>
                  <a:gd name="T67" fmla="*/ 36 h 44"/>
                  <a:gd name="T68" fmla="*/ 37 w 38"/>
                  <a:gd name="T69" fmla="*/ 33 h 44"/>
                  <a:gd name="T70" fmla="*/ 36 w 38"/>
                  <a:gd name="T71" fmla="*/ 29 h 44"/>
                  <a:gd name="T72" fmla="*/ 35 w 38"/>
                  <a:gd name="T73" fmla="*/ 29 h 44"/>
                  <a:gd name="T74" fmla="*/ 35 w 38"/>
                  <a:gd name="T75" fmla="*/ 29 h 44"/>
                  <a:gd name="T76" fmla="*/ 33 w 38"/>
                  <a:gd name="T77" fmla="*/ 29 h 44"/>
                  <a:gd name="T78" fmla="*/ 31 w 38"/>
                  <a:gd name="T79" fmla="*/ 29 h 44"/>
                  <a:gd name="T80" fmla="*/ 31 w 38"/>
                  <a:gd name="T81" fmla="*/ 29 h 44"/>
                  <a:gd name="T82" fmla="*/ 30 w 38"/>
                  <a:gd name="T83" fmla="*/ 24 h 44"/>
                  <a:gd name="T84" fmla="*/ 25 w 38"/>
                  <a:gd name="T85" fmla="*/ 20 h 44"/>
                  <a:gd name="T86" fmla="*/ 22 w 38"/>
                  <a:gd name="T87" fmla="*/ 16 h 44"/>
                  <a:gd name="T88" fmla="*/ 17 w 38"/>
                  <a:gd name="T89" fmla="*/ 12 h 44"/>
                  <a:gd name="T90" fmla="*/ 20 w 38"/>
                  <a:gd name="T91" fmla="*/ 5 h 44"/>
                  <a:gd name="T92" fmla="*/ 18 w 38"/>
                  <a:gd name="T93" fmla="*/ 4 h 44"/>
                  <a:gd name="T94" fmla="*/ 18 w 38"/>
                  <a:gd name="T95" fmla="*/ 4 h 44"/>
                  <a:gd name="T96" fmla="*/ 15 w 38"/>
                  <a:gd name="T97" fmla="*/ 5 h 44"/>
                  <a:gd name="T98" fmla="*/ 12 w 38"/>
                  <a:gd name="T99" fmla="*/ 5 h 44"/>
                  <a:gd name="T100" fmla="*/ 12 w 38"/>
                  <a:gd name="T101" fmla="*/ 5 h 44"/>
                  <a:gd name="T102" fmla="*/ 15 w 38"/>
                  <a:gd name="T103" fmla="*/ 1 h 44"/>
                  <a:gd name="T104" fmla="*/ 14 w 3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 h="44">
                    <a:moveTo>
                      <a:pt x="14" y="0"/>
                    </a:moveTo>
                    <a:cubicBezTo>
                      <a:pt x="14" y="0"/>
                      <a:pt x="14" y="0"/>
                      <a:pt x="14" y="0"/>
                    </a:cubicBezTo>
                    <a:cubicBezTo>
                      <a:pt x="13" y="0"/>
                      <a:pt x="11" y="1"/>
                      <a:pt x="10" y="1"/>
                    </a:cubicBezTo>
                    <a:cubicBezTo>
                      <a:pt x="9" y="2"/>
                      <a:pt x="3" y="4"/>
                      <a:pt x="2" y="5"/>
                    </a:cubicBezTo>
                    <a:cubicBezTo>
                      <a:pt x="1" y="6"/>
                      <a:pt x="0" y="7"/>
                      <a:pt x="1" y="9"/>
                    </a:cubicBezTo>
                    <a:cubicBezTo>
                      <a:pt x="3" y="11"/>
                      <a:pt x="0" y="12"/>
                      <a:pt x="0" y="13"/>
                    </a:cubicBezTo>
                    <a:cubicBezTo>
                      <a:pt x="0" y="14"/>
                      <a:pt x="2" y="15"/>
                      <a:pt x="2" y="16"/>
                    </a:cubicBezTo>
                    <a:cubicBezTo>
                      <a:pt x="2" y="16"/>
                      <a:pt x="2" y="16"/>
                      <a:pt x="3" y="16"/>
                    </a:cubicBezTo>
                    <a:cubicBezTo>
                      <a:pt x="3" y="16"/>
                      <a:pt x="3" y="16"/>
                      <a:pt x="3" y="16"/>
                    </a:cubicBezTo>
                    <a:cubicBezTo>
                      <a:pt x="4" y="16"/>
                      <a:pt x="4" y="16"/>
                      <a:pt x="4" y="16"/>
                    </a:cubicBezTo>
                    <a:cubicBezTo>
                      <a:pt x="5" y="16"/>
                      <a:pt x="5" y="16"/>
                      <a:pt x="5" y="16"/>
                    </a:cubicBezTo>
                    <a:cubicBezTo>
                      <a:pt x="6" y="16"/>
                      <a:pt x="6" y="16"/>
                      <a:pt x="6" y="16"/>
                    </a:cubicBezTo>
                    <a:cubicBezTo>
                      <a:pt x="8" y="17"/>
                      <a:pt x="7" y="19"/>
                      <a:pt x="7" y="19"/>
                    </a:cubicBezTo>
                    <a:cubicBezTo>
                      <a:pt x="7" y="19"/>
                      <a:pt x="9" y="21"/>
                      <a:pt x="10" y="21"/>
                    </a:cubicBezTo>
                    <a:cubicBezTo>
                      <a:pt x="10" y="21"/>
                      <a:pt x="10" y="21"/>
                      <a:pt x="10" y="21"/>
                    </a:cubicBezTo>
                    <a:cubicBezTo>
                      <a:pt x="10" y="21"/>
                      <a:pt x="11" y="21"/>
                      <a:pt x="12" y="21"/>
                    </a:cubicBezTo>
                    <a:cubicBezTo>
                      <a:pt x="12" y="20"/>
                      <a:pt x="13" y="20"/>
                      <a:pt x="13" y="20"/>
                    </a:cubicBezTo>
                    <a:cubicBezTo>
                      <a:pt x="13" y="20"/>
                      <a:pt x="13" y="20"/>
                      <a:pt x="13" y="20"/>
                    </a:cubicBezTo>
                    <a:cubicBezTo>
                      <a:pt x="14" y="20"/>
                      <a:pt x="14" y="20"/>
                      <a:pt x="14" y="21"/>
                    </a:cubicBezTo>
                    <a:cubicBezTo>
                      <a:pt x="14" y="21"/>
                      <a:pt x="14" y="23"/>
                      <a:pt x="15" y="23"/>
                    </a:cubicBezTo>
                    <a:cubicBezTo>
                      <a:pt x="17" y="24"/>
                      <a:pt x="14" y="26"/>
                      <a:pt x="14" y="27"/>
                    </a:cubicBezTo>
                    <a:cubicBezTo>
                      <a:pt x="13" y="28"/>
                      <a:pt x="9" y="28"/>
                      <a:pt x="8" y="28"/>
                    </a:cubicBezTo>
                    <a:cubicBezTo>
                      <a:pt x="6" y="29"/>
                      <a:pt x="8" y="32"/>
                      <a:pt x="8" y="33"/>
                    </a:cubicBezTo>
                    <a:cubicBezTo>
                      <a:pt x="9" y="34"/>
                      <a:pt x="6" y="35"/>
                      <a:pt x="6" y="36"/>
                    </a:cubicBezTo>
                    <a:cubicBezTo>
                      <a:pt x="6" y="36"/>
                      <a:pt x="10" y="36"/>
                      <a:pt x="12" y="37"/>
                    </a:cubicBezTo>
                    <a:cubicBezTo>
                      <a:pt x="13" y="38"/>
                      <a:pt x="11" y="38"/>
                      <a:pt x="10" y="38"/>
                    </a:cubicBezTo>
                    <a:cubicBezTo>
                      <a:pt x="9" y="39"/>
                      <a:pt x="4" y="42"/>
                      <a:pt x="4" y="43"/>
                    </a:cubicBezTo>
                    <a:cubicBezTo>
                      <a:pt x="3" y="44"/>
                      <a:pt x="4" y="44"/>
                      <a:pt x="6" y="44"/>
                    </a:cubicBezTo>
                    <a:cubicBezTo>
                      <a:pt x="6" y="44"/>
                      <a:pt x="6" y="44"/>
                      <a:pt x="6" y="44"/>
                    </a:cubicBezTo>
                    <a:cubicBezTo>
                      <a:pt x="7" y="44"/>
                      <a:pt x="8" y="44"/>
                      <a:pt x="9" y="44"/>
                    </a:cubicBezTo>
                    <a:cubicBezTo>
                      <a:pt x="11" y="43"/>
                      <a:pt x="13" y="42"/>
                      <a:pt x="14" y="42"/>
                    </a:cubicBezTo>
                    <a:cubicBezTo>
                      <a:pt x="15" y="41"/>
                      <a:pt x="19" y="41"/>
                      <a:pt x="21" y="40"/>
                    </a:cubicBezTo>
                    <a:cubicBezTo>
                      <a:pt x="23" y="40"/>
                      <a:pt x="28" y="39"/>
                      <a:pt x="31" y="39"/>
                    </a:cubicBezTo>
                    <a:cubicBezTo>
                      <a:pt x="35" y="39"/>
                      <a:pt x="36" y="37"/>
                      <a:pt x="35" y="36"/>
                    </a:cubicBezTo>
                    <a:cubicBezTo>
                      <a:pt x="35" y="35"/>
                      <a:pt x="36" y="34"/>
                      <a:pt x="37" y="33"/>
                    </a:cubicBezTo>
                    <a:cubicBezTo>
                      <a:pt x="38" y="32"/>
                      <a:pt x="37" y="30"/>
                      <a:pt x="36" y="29"/>
                    </a:cubicBezTo>
                    <a:cubicBezTo>
                      <a:pt x="36" y="29"/>
                      <a:pt x="35" y="29"/>
                      <a:pt x="35" y="29"/>
                    </a:cubicBezTo>
                    <a:cubicBezTo>
                      <a:pt x="35" y="29"/>
                      <a:pt x="35" y="29"/>
                      <a:pt x="35" y="29"/>
                    </a:cubicBezTo>
                    <a:cubicBezTo>
                      <a:pt x="34" y="29"/>
                      <a:pt x="34" y="29"/>
                      <a:pt x="33" y="29"/>
                    </a:cubicBezTo>
                    <a:cubicBezTo>
                      <a:pt x="32" y="29"/>
                      <a:pt x="32" y="29"/>
                      <a:pt x="31" y="29"/>
                    </a:cubicBezTo>
                    <a:cubicBezTo>
                      <a:pt x="31" y="29"/>
                      <a:pt x="31" y="29"/>
                      <a:pt x="31" y="29"/>
                    </a:cubicBezTo>
                    <a:cubicBezTo>
                      <a:pt x="30" y="29"/>
                      <a:pt x="30" y="26"/>
                      <a:pt x="30" y="24"/>
                    </a:cubicBezTo>
                    <a:cubicBezTo>
                      <a:pt x="30" y="21"/>
                      <a:pt x="28" y="21"/>
                      <a:pt x="25" y="20"/>
                    </a:cubicBezTo>
                    <a:cubicBezTo>
                      <a:pt x="22" y="20"/>
                      <a:pt x="22" y="18"/>
                      <a:pt x="22" y="16"/>
                    </a:cubicBezTo>
                    <a:cubicBezTo>
                      <a:pt x="21" y="15"/>
                      <a:pt x="19" y="14"/>
                      <a:pt x="17" y="12"/>
                    </a:cubicBezTo>
                    <a:cubicBezTo>
                      <a:pt x="16" y="11"/>
                      <a:pt x="21" y="7"/>
                      <a:pt x="20" y="5"/>
                    </a:cubicBezTo>
                    <a:cubicBezTo>
                      <a:pt x="20" y="5"/>
                      <a:pt x="19" y="4"/>
                      <a:pt x="18" y="4"/>
                    </a:cubicBezTo>
                    <a:cubicBezTo>
                      <a:pt x="18" y="4"/>
                      <a:pt x="18" y="4"/>
                      <a:pt x="18" y="4"/>
                    </a:cubicBezTo>
                    <a:cubicBezTo>
                      <a:pt x="17" y="4"/>
                      <a:pt x="16" y="5"/>
                      <a:pt x="15" y="5"/>
                    </a:cubicBezTo>
                    <a:cubicBezTo>
                      <a:pt x="14" y="5"/>
                      <a:pt x="13" y="5"/>
                      <a:pt x="12" y="5"/>
                    </a:cubicBezTo>
                    <a:cubicBezTo>
                      <a:pt x="12" y="5"/>
                      <a:pt x="12" y="5"/>
                      <a:pt x="12" y="5"/>
                    </a:cubicBezTo>
                    <a:cubicBezTo>
                      <a:pt x="10" y="5"/>
                      <a:pt x="15" y="2"/>
                      <a:pt x="15" y="1"/>
                    </a:cubicBezTo>
                    <a:cubicBezTo>
                      <a:pt x="15" y="0"/>
                      <a:pt x="15" y="0"/>
                      <a:pt x="14"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6" name="Freeform 138"/>
              <p:cNvSpPr>
                <a:spLocks/>
              </p:cNvSpPr>
              <p:nvPr/>
            </p:nvSpPr>
            <p:spPr bwMode="auto">
              <a:xfrm>
                <a:off x="6046788" y="4906963"/>
                <a:ext cx="22225" cy="19050"/>
              </a:xfrm>
              <a:custGeom>
                <a:avLst/>
                <a:gdLst>
                  <a:gd name="T0" fmla="*/ 3 w 6"/>
                  <a:gd name="T1" fmla="*/ 0 h 5"/>
                  <a:gd name="T2" fmla="*/ 3 w 6"/>
                  <a:gd name="T3" fmla="*/ 0 h 5"/>
                  <a:gd name="T4" fmla="*/ 1 w 6"/>
                  <a:gd name="T5" fmla="*/ 3 h 5"/>
                  <a:gd name="T6" fmla="*/ 3 w 6"/>
                  <a:gd name="T7" fmla="*/ 5 h 5"/>
                  <a:gd name="T8" fmla="*/ 4 w 6"/>
                  <a:gd name="T9" fmla="*/ 5 h 5"/>
                  <a:gd name="T10" fmla="*/ 5 w 6"/>
                  <a:gd name="T11" fmla="*/ 1 h 5"/>
                  <a:gd name="T12" fmla="*/ 3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3" y="0"/>
                    </a:moveTo>
                    <a:cubicBezTo>
                      <a:pt x="3" y="0"/>
                      <a:pt x="3" y="0"/>
                      <a:pt x="3" y="0"/>
                    </a:cubicBezTo>
                    <a:cubicBezTo>
                      <a:pt x="1" y="0"/>
                      <a:pt x="0" y="2"/>
                      <a:pt x="1" y="3"/>
                    </a:cubicBezTo>
                    <a:cubicBezTo>
                      <a:pt x="2" y="4"/>
                      <a:pt x="2" y="5"/>
                      <a:pt x="3" y="5"/>
                    </a:cubicBezTo>
                    <a:cubicBezTo>
                      <a:pt x="4" y="5"/>
                      <a:pt x="4" y="5"/>
                      <a:pt x="4" y="5"/>
                    </a:cubicBezTo>
                    <a:cubicBezTo>
                      <a:pt x="5" y="4"/>
                      <a:pt x="6" y="1"/>
                      <a:pt x="5" y="1"/>
                    </a:cubicBezTo>
                    <a:cubicBezTo>
                      <a:pt x="5" y="0"/>
                      <a:pt x="4" y="0"/>
                      <a:pt x="3"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7" name="Freeform 139"/>
              <p:cNvSpPr>
                <a:spLocks/>
              </p:cNvSpPr>
              <p:nvPr/>
            </p:nvSpPr>
            <p:spPr bwMode="auto">
              <a:xfrm>
                <a:off x="6046788" y="4937125"/>
                <a:ext cx="25400" cy="34925"/>
              </a:xfrm>
              <a:custGeom>
                <a:avLst/>
                <a:gdLst>
                  <a:gd name="T0" fmla="*/ 3 w 7"/>
                  <a:gd name="T1" fmla="*/ 0 h 9"/>
                  <a:gd name="T2" fmla="*/ 0 w 7"/>
                  <a:gd name="T3" fmla="*/ 2 h 9"/>
                  <a:gd name="T4" fmla="*/ 0 w 7"/>
                  <a:gd name="T5" fmla="*/ 7 h 9"/>
                  <a:gd name="T6" fmla="*/ 3 w 7"/>
                  <a:gd name="T7" fmla="*/ 9 h 9"/>
                  <a:gd name="T8" fmla="*/ 4 w 7"/>
                  <a:gd name="T9" fmla="*/ 9 h 9"/>
                  <a:gd name="T10" fmla="*/ 6 w 7"/>
                  <a:gd name="T11" fmla="*/ 3 h 9"/>
                  <a:gd name="T12" fmla="*/ 3 w 7"/>
                  <a:gd name="T13" fmla="*/ 0 h 9"/>
                  <a:gd name="T14" fmla="*/ 3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0"/>
                    </a:moveTo>
                    <a:cubicBezTo>
                      <a:pt x="2" y="0"/>
                      <a:pt x="1" y="1"/>
                      <a:pt x="0" y="2"/>
                    </a:cubicBezTo>
                    <a:cubicBezTo>
                      <a:pt x="0" y="3"/>
                      <a:pt x="0" y="6"/>
                      <a:pt x="0" y="7"/>
                    </a:cubicBezTo>
                    <a:cubicBezTo>
                      <a:pt x="1" y="8"/>
                      <a:pt x="2" y="9"/>
                      <a:pt x="3" y="9"/>
                    </a:cubicBezTo>
                    <a:cubicBezTo>
                      <a:pt x="4" y="9"/>
                      <a:pt x="4" y="9"/>
                      <a:pt x="4" y="9"/>
                    </a:cubicBezTo>
                    <a:cubicBezTo>
                      <a:pt x="5" y="8"/>
                      <a:pt x="7" y="5"/>
                      <a:pt x="6" y="3"/>
                    </a:cubicBezTo>
                    <a:cubicBezTo>
                      <a:pt x="6" y="1"/>
                      <a:pt x="4" y="1"/>
                      <a:pt x="3" y="0"/>
                    </a:cubicBezTo>
                    <a:cubicBezTo>
                      <a:pt x="3" y="0"/>
                      <a:pt x="3" y="0"/>
                      <a:pt x="3"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78" name="Freeform 140"/>
              <p:cNvSpPr>
                <a:spLocks/>
              </p:cNvSpPr>
              <p:nvPr/>
            </p:nvSpPr>
            <p:spPr bwMode="auto">
              <a:xfrm>
                <a:off x="6118225" y="4986338"/>
                <a:ext cx="49213" cy="26988"/>
              </a:xfrm>
              <a:custGeom>
                <a:avLst/>
                <a:gdLst>
                  <a:gd name="T0" fmla="*/ 10 w 13"/>
                  <a:gd name="T1" fmla="*/ 0 h 7"/>
                  <a:gd name="T2" fmla="*/ 0 w 13"/>
                  <a:gd name="T3" fmla="*/ 1 h 7"/>
                  <a:gd name="T4" fmla="*/ 10 w 13"/>
                  <a:gd name="T5" fmla="*/ 6 h 7"/>
                  <a:gd name="T6" fmla="*/ 11 w 13"/>
                  <a:gd name="T7" fmla="*/ 7 h 7"/>
                  <a:gd name="T8" fmla="*/ 11 w 13"/>
                  <a:gd name="T9" fmla="*/ 7 h 7"/>
                  <a:gd name="T10" fmla="*/ 13 w 13"/>
                  <a:gd name="T11" fmla="*/ 3 h 7"/>
                  <a:gd name="T12" fmla="*/ 11 w 13"/>
                  <a:gd name="T13" fmla="*/ 0 h 7"/>
                  <a:gd name="T14" fmla="*/ 10 w 13"/>
                  <a:gd name="T15" fmla="*/ 0 h 7"/>
                  <a:gd name="T16" fmla="*/ 10 w 13"/>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
                    <a:moveTo>
                      <a:pt x="10" y="0"/>
                    </a:moveTo>
                    <a:cubicBezTo>
                      <a:pt x="8" y="0"/>
                      <a:pt x="1" y="0"/>
                      <a:pt x="0" y="1"/>
                    </a:cubicBezTo>
                    <a:cubicBezTo>
                      <a:pt x="0" y="1"/>
                      <a:pt x="7" y="5"/>
                      <a:pt x="10" y="6"/>
                    </a:cubicBezTo>
                    <a:cubicBezTo>
                      <a:pt x="11" y="7"/>
                      <a:pt x="11" y="7"/>
                      <a:pt x="11" y="7"/>
                    </a:cubicBezTo>
                    <a:cubicBezTo>
                      <a:pt x="11" y="7"/>
                      <a:pt x="11" y="7"/>
                      <a:pt x="11" y="7"/>
                    </a:cubicBezTo>
                    <a:cubicBezTo>
                      <a:pt x="13" y="7"/>
                      <a:pt x="13" y="4"/>
                      <a:pt x="13" y="3"/>
                    </a:cubicBezTo>
                    <a:cubicBezTo>
                      <a:pt x="13" y="1"/>
                      <a:pt x="12" y="0"/>
                      <a:pt x="11" y="0"/>
                    </a:cubicBezTo>
                    <a:cubicBezTo>
                      <a:pt x="10" y="0"/>
                      <a:pt x="10" y="0"/>
                      <a:pt x="10" y="0"/>
                    </a:cubicBezTo>
                    <a:cubicBezTo>
                      <a:pt x="10" y="0"/>
                      <a:pt x="10" y="0"/>
                      <a:pt x="10" y="0"/>
                    </a:cubicBezTo>
                  </a:path>
                </a:pathLst>
              </a:custGeom>
              <a:solidFill>
                <a:srgbClr val="B5B5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grpSp>
        <p:sp>
          <p:nvSpPr>
            <p:cNvPr id="12" name="椭圆 11"/>
            <p:cNvSpPr>
              <a:spLocks/>
            </p:cNvSpPr>
            <p:nvPr/>
          </p:nvSpPr>
          <p:spPr>
            <a:xfrm>
              <a:off x="1603286" y="3855871"/>
              <a:ext cx="8719200" cy="8719200"/>
            </a:xfrm>
            <a:prstGeom prst="ellipse">
              <a:avLst/>
            </a:pr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lumMod val="75000"/>
                    <a:lumOff val="25000"/>
                  </a:schemeClr>
                </a:solidFill>
                <a:cs typeface="+mn-ea"/>
                <a:sym typeface="+mn-lt"/>
              </a:endParaRPr>
            </a:p>
          </p:txBody>
        </p:sp>
      </p:grpSp>
      <p:grpSp>
        <p:nvGrpSpPr>
          <p:cNvPr id="79" name="组合 78"/>
          <p:cNvGrpSpPr/>
          <p:nvPr/>
        </p:nvGrpSpPr>
        <p:grpSpPr>
          <a:xfrm>
            <a:off x="762810" y="960113"/>
            <a:ext cx="2987027" cy="1102064"/>
            <a:chOff x="1017079" y="1280151"/>
            <a:chExt cx="3982703" cy="1469418"/>
          </a:xfrm>
        </p:grpSpPr>
        <p:sp>
          <p:nvSpPr>
            <p:cNvPr id="80" name="任意多边形 79"/>
            <p:cNvSpPr/>
            <p:nvPr/>
          </p:nvSpPr>
          <p:spPr>
            <a:xfrm>
              <a:off x="4218732" y="1587519"/>
              <a:ext cx="781050" cy="1162050"/>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9525">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cs typeface="+mn-ea"/>
                <a:sym typeface="+mn-lt"/>
              </a:endParaRPr>
            </a:p>
          </p:txBody>
        </p:sp>
        <p:grpSp>
          <p:nvGrpSpPr>
            <p:cNvPr id="81" name="组合 80"/>
            <p:cNvGrpSpPr/>
            <p:nvPr/>
          </p:nvGrpSpPr>
          <p:grpSpPr>
            <a:xfrm>
              <a:off x="1017079" y="1280151"/>
              <a:ext cx="3151696" cy="1162115"/>
              <a:chOff x="1017079" y="1280151"/>
              <a:chExt cx="3151696" cy="1162115"/>
            </a:xfrm>
          </p:grpSpPr>
          <p:sp>
            <p:nvSpPr>
              <p:cNvPr id="82" name="MH_SubTitle_4"/>
              <p:cNvSpPr txBox="1">
                <a:spLocks noChangeArrowheads="1"/>
              </p:cNvSpPr>
              <p:nvPr>
                <p:custDataLst>
                  <p:tags r:id="rId14"/>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1013" dirty="0">
                    <a:solidFill>
                      <a:schemeClr val="tx1">
                        <a:lumMod val="75000"/>
                        <a:lumOff val="25000"/>
                      </a:schemeClr>
                    </a:solidFill>
                    <a:latin typeface="+mn-lt"/>
                    <a:ea typeface="+mn-ea"/>
                    <a:cs typeface="+mn-ea"/>
                    <a:sym typeface="+mn-lt"/>
                  </a:rPr>
                  <a:t>重点项目名称</a:t>
                </a:r>
              </a:p>
            </p:txBody>
          </p:sp>
          <p:sp>
            <p:nvSpPr>
              <p:cNvPr id="83" name="MH_SubTitle_1"/>
              <p:cNvSpPr txBox="1">
                <a:spLocks noChangeArrowheads="1"/>
              </p:cNvSpPr>
              <p:nvPr>
                <p:custDataLst>
                  <p:tags r:id="rId15"/>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900" dirty="0">
                    <a:solidFill>
                      <a:schemeClr val="tx1">
                        <a:lumMod val="75000"/>
                        <a:lumOff val="25000"/>
                      </a:schemeClr>
                    </a:solidFill>
                    <a:latin typeface="+mn-lt"/>
                    <a:ea typeface="+mn-ea"/>
                    <a:cs typeface="+mn-ea"/>
                    <a:sym typeface="+mn-lt"/>
                  </a:rPr>
                  <a:t>此处添加详细文本描述，建议与标题相关并符合整体语言风格。</a:t>
                </a:r>
                <a:endParaRPr lang="en-US" altLang="zh-CN" sz="900" dirty="0">
                  <a:solidFill>
                    <a:schemeClr val="tx1">
                      <a:lumMod val="75000"/>
                      <a:lumOff val="25000"/>
                    </a:schemeClr>
                  </a:solidFill>
                  <a:latin typeface="+mn-lt"/>
                  <a:ea typeface="+mn-ea"/>
                  <a:cs typeface="+mn-ea"/>
                  <a:sym typeface="+mn-lt"/>
                </a:endParaRPr>
              </a:p>
            </p:txBody>
          </p:sp>
        </p:grpSp>
      </p:grpSp>
      <p:grpSp>
        <p:nvGrpSpPr>
          <p:cNvPr id="84" name="组合 83"/>
          <p:cNvGrpSpPr/>
          <p:nvPr/>
        </p:nvGrpSpPr>
        <p:grpSpPr>
          <a:xfrm>
            <a:off x="329218" y="1835649"/>
            <a:ext cx="2599328" cy="942017"/>
            <a:chOff x="438956" y="2447532"/>
            <a:chExt cx="3465771" cy="1256022"/>
          </a:xfrm>
        </p:grpSpPr>
        <p:sp>
          <p:nvSpPr>
            <p:cNvPr id="85" name="任意多边形 84"/>
            <p:cNvSpPr/>
            <p:nvPr/>
          </p:nvSpPr>
          <p:spPr>
            <a:xfrm>
              <a:off x="3582726" y="2910850"/>
              <a:ext cx="322001" cy="792704"/>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9525">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cs typeface="+mn-ea"/>
                <a:sym typeface="+mn-lt"/>
              </a:endParaRPr>
            </a:p>
          </p:txBody>
        </p:sp>
        <p:grpSp>
          <p:nvGrpSpPr>
            <p:cNvPr id="86" name="组合 85"/>
            <p:cNvGrpSpPr/>
            <p:nvPr/>
          </p:nvGrpSpPr>
          <p:grpSpPr>
            <a:xfrm>
              <a:off x="438956" y="2447532"/>
              <a:ext cx="3151696" cy="1162115"/>
              <a:chOff x="1017079" y="1280151"/>
              <a:chExt cx="3151696" cy="1162115"/>
            </a:xfrm>
          </p:grpSpPr>
          <p:sp>
            <p:nvSpPr>
              <p:cNvPr id="87" name="MH_SubTitle_4"/>
              <p:cNvSpPr txBox="1">
                <a:spLocks noChangeArrowheads="1"/>
              </p:cNvSpPr>
              <p:nvPr>
                <p:custDataLst>
                  <p:tags r:id="rId12"/>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eaLnBrk="1" hangingPunct="1"/>
                <a:r>
                  <a:rPr lang="zh-CN" altLang="en-US" sz="1013" dirty="0">
                    <a:solidFill>
                      <a:schemeClr val="tx1">
                        <a:lumMod val="75000"/>
                        <a:lumOff val="25000"/>
                      </a:schemeClr>
                    </a:solidFill>
                    <a:latin typeface="+mn-lt"/>
                    <a:ea typeface="+mn-ea"/>
                    <a:cs typeface="+mn-ea"/>
                    <a:sym typeface="+mn-lt"/>
                  </a:rPr>
                  <a:t>重点项目名称</a:t>
                </a:r>
              </a:p>
            </p:txBody>
          </p:sp>
          <p:sp>
            <p:nvSpPr>
              <p:cNvPr id="88" name="MH_SubTitle_1"/>
              <p:cNvSpPr txBox="1">
                <a:spLocks noChangeArrowheads="1"/>
              </p:cNvSpPr>
              <p:nvPr>
                <p:custDataLst>
                  <p:tags r:id="rId13"/>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50000"/>
                  </a:lnSpc>
                </a:pPr>
                <a:r>
                  <a:rPr lang="zh-CN" altLang="en-US" sz="900" dirty="0">
                    <a:solidFill>
                      <a:schemeClr val="tx1">
                        <a:lumMod val="75000"/>
                        <a:lumOff val="25000"/>
                      </a:schemeClr>
                    </a:solidFill>
                    <a:latin typeface="+mn-lt"/>
                    <a:ea typeface="+mn-ea"/>
                    <a:cs typeface="+mn-ea"/>
                    <a:sym typeface="+mn-lt"/>
                  </a:rPr>
                  <a:t>此处添加详细文本描述，建议与标题相关并符合整体语言风格。</a:t>
                </a:r>
                <a:endParaRPr lang="en-US" altLang="zh-CN" sz="900" dirty="0">
                  <a:solidFill>
                    <a:schemeClr val="tx1">
                      <a:lumMod val="75000"/>
                      <a:lumOff val="25000"/>
                    </a:schemeClr>
                  </a:solidFill>
                  <a:latin typeface="+mn-lt"/>
                  <a:ea typeface="+mn-ea"/>
                  <a:cs typeface="+mn-ea"/>
                  <a:sym typeface="+mn-lt"/>
                </a:endParaRPr>
              </a:p>
            </p:txBody>
          </p:sp>
        </p:grpSp>
      </p:grpSp>
      <p:grpSp>
        <p:nvGrpSpPr>
          <p:cNvPr id="89" name="组合 88"/>
          <p:cNvGrpSpPr/>
          <p:nvPr/>
        </p:nvGrpSpPr>
        <p:grpSpPr>
          <a:xfrm>
            <a:off x="4617461" y="894866"/>
            <a:ext cx="3079121" cy="2091888"/>
            <a:chOff x="6156614" y="1193154"/>
            <a:chExt cx="4105495" cy="2789184"/>
          </a:xfrm>
        </p:grpSpPr>
        <p:sp>
          <p:nvSpPr>
            <p:cNvPr id="90" name="任意多边形 89"/>
            <p:cNvSpPr/>
            <p:nvPr/>
          </p:nvSpPr>
          <p:spPr>
            <a:xfrm flipH="1">
              <a:off x="6156614" y="1646996"/>
              <a:ext cx="781050" cy="2335342"/>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9525">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cs typeface="+mn-ea"/>
                <a:sym typeface="+mn-lt"/>
              </a:endParaRPr>
            </a:p>
          </p:txBody>
        </p:sp>
        <p:grpSp>
          <p:nvGrpSpPr>
            <p:cNvPr id="91" name="组合 90"/>
            <p:cNvGrpSpPr/>
            <p:nvPr/>
          </p:nvGrpSpPr>
          <p:grpSpPr>
            <a:xfrm>
              <a:off x="7110413" y="1193154"/>
              <a:ext cx="3151696" cy="1162115"/>
              <a:chOff x="1017079" y="1280151"/>
              <a:chExt cx="3151696" cy="1162115"/>
            </a:xfrm>
          </p:grpSpPr>
          <p:sp>
            <p:nvSpPr>
              <p:cNvPr id="92" name="MH_SubTitle_4"/>
              <p:cNvSpPr txBox="1">
                <a:spLocks noChangeArrowheads="1"/>
              </p:cNvSpPr>
              <p:nvPr>
                <p:custDataLst>
                  <p:tags r:id="rId10"/>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013" dirty="0">
                    <a:solidFill>
                      <a:schemeClr val="tx1">
                        <a:lumMod val="75000"/>
                        <a:lumOff val="25000"/>
                      </a:schemeClr>
                    </a:solidFill>
                    <a:latin typeface="+mn-lt"/>
                    <a:ea typeface="+mn-ea"/>
                    <a:cs typeface="+mn-ea"/>
                    <a:sym typeface="+mn-lt"/>
                  </a:rPr>
                  <a:t>重点项目名称</a:t>
                </a:r>
              </a:p>
            </p:txBody>
          </p:sp>
          <p:sp>
            <p:nvSpPr>
              <p:cNvPr id="93" name="MH_SubTitle_1"/>
              <p:cNvSpPr txBox="1">
                <a:spLocks noChangeArrowheads="1"/>
              </p:cNvSpPr>
              <p:nvPr>
                <p:custDataLst>
                  <p:tags r:id="rId11"/>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900" dirty="0">
                    <a:solidFill>
                      <a:schemeClr val="tx1">
                        <a:lumMod val="75000"/>
                        <a:lumOff val="25000"/>
                      </a:schemeClr>
                    </a:solidFill>
                    <a:latin typeface="+mn-lt"/>
                    <a:ea typeface="+mn-ea"/>
                    <a:cs typeface="+mn-ea"/>
                    <a:sym typeface="+mn-lt"/>
                  </a:rPr>
                  <a:t>此处添加详细文本描述，建议与标题相关并符合整体语言风格。</a:t>
                </a:r>
                <a:endParaRPr lang="en-US" altLang="zh-CN" sz="900" dirty="0">
                  <a:solidFill>
                    <a:schemeClr val="tx1">
                      <a:lumMod val="75000"/>
                      <a:lumOff val="25000"/>
                    </a:schemeClr>
                  </a:solidFill>
                  <a:latin typeface="+mn-lt"/>
                  <a:ea typeface="+mn-ea"/>
                  <a:cs typeface="+mn-ea"/>
                  <a:sym typeface="+mn-lt"/>
                </a:endParaRPr>
              </a:p>
            </p:txBody>
          </p:sp>
        </p:grpSp>
      </p:grpSp>
      <p:grpSp>
        <p:nvGrpSpPr>
          <p:cNvPr id="94" name="组合 93"/>
          <p:cNvGrpSpPr/>
          <p:nvPr/>
        </p:nvGrpSpPr>
        <p:grpSpPr>
          <a:xfrm>
            <a:off x="5434477" y="1696901"/>
            <a:ext cx="2884802" cy="871586"/>
            <a:chOff x="7245968" y="2262534"/>
            <a:chExt cx="3846403" cy="1162115"/>
          </a:xfrm>
        </p:grpSpPr>
        <p:sp>
          <p:nvSpPr>
            <p:cNvPr id="95" name="任意多边形 94"/>
            <p:cNvSpPr/>
            <p:nvPr/>
          </p:nvSpPr>
          <p:spPr>
            <a:xfrm flipH="1">
              <a:off x="7245968" y="2645020"/>
              <a:ext cx="648670" cy="360570"/>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9525">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cs typeface="+mn-ea"/>
                <a:sym typeface="+mn-lt"/>
              </a:endParaRPr>
            </a:p>
          </p:txBody>
        </p:sp>
        <p:grpSp>
          <p:nvGrpSpPr>
            <p:cNvPr id="96" name="组合 95"/>
            <p:cNvGrpSpPr/>
            <p:nvPr/>
          </p:nvGrpSpPr>
          <p:grpSpPr>
            <a:xfrm>
              <a:off x="7940675" y="2262534"/>
              <a:ext cx="3151696" cy="1162115"/>
              <a:chOff x="1017079" y="1280151"/>
              <a:chExt cx="3151696" cy="1162115"/>
            </a:xfrm>
          </p:grpSpPr>
          <p:sp>
            <p:nvSpPr>
              <p:cNvPr id="97" name="MH_SubTitle_4"/>
              <p:cNvSpPr txBox="1">
                <a:spLocks noChangeArrowheads="1"/>
              </p:cNvSpPr>
              <p:nvPr>
                <p:custDataLst>
                  <p:tags r:id="rId8"/>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013" dirty="0">
                    <a:solidFill>
                      <a:schemeClr val="tx1">
                        <a:lumMod val="75000"/>
                        <a:lumOff val="25000"/>
                      </a:schemeClr>
                    </a:solidFill>
                    <a:latin typeface="+mn-lt"/>
                    <a:ea typeface="+mn-ea"/>
                    <a:cs typeface="+mn-ea"/>
                    <a:sym typeface="+mn-lt"/>
                  </a:rPr>
                  <a:t>重点项目名称</a:t>
                </a:r>
              </a:p>
            </p:txBody>
          </p:sp>
          <p:sp>
            <p:nvSpPr>
              <p:cNvPr id="98" name="MH_SubTitle_1"/>
              <p:cNvSpPr txBox="1">
                <a:spLocks noChangeArrowheads="1"/>
              </p:cNvSpPr>
              <p:nvPr>
                <p:custDataLst>
                  <p:tags r:id="rId9"/>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900" dirty="0">
                    <a:solidFill>
                      <a:schemeClr val="tx1">
                        <a:lumMod val="75000"/>
                        <a:lumOff val="25000"/>
                      </a:schemeClr>
                    </a:solidFill>
                    <a:latin typeface="+mn-lt"/>
                    <a:ea typeface="+mn-ea"/>
                    <a:cs typeface="+mn-ea"/>
                    <a:sym typeface="+mn-lt"/>
                  </a:rPr>
                  <a:t>此处添加详细文本描述，建议与标题相关并符合整体语言风格。</a:t>
                </a:r>
                <a:endParaRPr lang="en-US" altLang="zh-CN" sz="900" dirty="0">
                  <a:solidFill>
                    <a:schemeClr val="tx1">
                      <a:lumMod val="75000"/>
                      <a:lumOff val="25000"/>
                    </a:schemeClr>
                  </a:solidFill>
                  <a:latin typeface="+mn-lt"/>
                  <a:ea typeface="+mn-ea"/>
                  <a:cs typeface="+mn-ea"/>
                  <a:sym typeface="+mn-lt"/>
                </a:endParaRPr>
              </a:p>
            </p:txBody>
          </p:sp>
        </p:grpSp>
      </p:grpSp>
      <p:grpSp>
        <p:nvGrpSpPr>
          <p:cNvPr id="99" name="组合 98"/>
          <p:cNvGrpSpPr/>
          <p:nvPr/>
        </p:nvGrpSpPr>
        <p:grpSpPr>
          <a:xfrm>
            <a:off x="6263879" y="2506680"/>
            <a:ext cx="2651031" cy="871586"/>
            <a:chOff x="8351839" y="3342239"/>
            <a:chExt cx="3534708" cy="1162115"/>
          </a:xfrm>
        </p:grpSpPr>
        <p:sp>
          <p:nvSpPr>
            <p:cNvPr id="100" name="任意多边形 99"/>
            <p:cNvSpPr/>
            <p:nvPr/>
          </p:nvSpPr>
          <p:spPr>
            <a:xfrm flipH="1">
              <a:off x="8351839" y="3748939"/>
              <a:ext cx="336587" cy="600751"/>
            </a:xfrm>
            <a:custGeom>
              <a:avLst/>
              <a:gdLst>
                <a:gd name="connsiteX0" fmla="*/ 781050 w 781050"/>
                <a:gd name="connsiteY0" fmla="*/ 1162050 h 1162050"/>
                <a:gd name="connsiteX1" fmla="*/ 781050 w 781050"/>
                <a:gd name="connsiteY1" fmla="*/ 0 h 1162050"/>
                <a:gd name="connsiteX2" fmla="*/ 0 w 781050"/>
                <a:gd name="connsiteY2" fmla="*/ 0 h 1162050"/>
              </a:gdLst>
              <a:ahLst/>
              <a:cxnLst>
                <a:cxn ang="0">
                  <a:pos x="connsiteX0" y="connsiteY0"/>
                </a:cxn>
                <a:cxn ang="0">
                  <a:pos x="connsiteX1" y="connsiteY1"/>
                </a:cxn>
                <a:cxn ang="0">
                  <a:pos x="connsiteX2" y="connsiteY2"/>
                </a:cxn>
              </a:cxnLst>
              <a:rect l="l" t="t" r="r" b="b"/>
              <a:pathLst>
                <a:path w="781050" h="1162050">
                  <a:moveTo>
                    <a:pt x="781050" y="1162050"/>
                  </a:moveTo>
                  <a:lnTo>
                    <a:pt x="781050" y="0"/>
                  </a:lnTo>
                  <a:lnTo>
                    <a:pt x="0" y="0"/>
                  </a:lnTo>
                </a:path>
              </a:pathLst>
            </a:custGeom>
            <a:ln w="9525">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schemeClr val="tx1">
                    <a:lumMod val="75000"/>
                    <a:lumOff val="25000"/>
                  </a:schemeClr>
                </a:solidFill>
                <a:cs typeface="+mn-ea"/>
                <a:sym typeface="+mn-lt"/>
              </a:endParaRPr>
            </a:p>
          </p:txBody>
        </p:sp>
        <p:grpSp>
          <p:nvGrpSpPr>
            <p:cNvPr id="101" name="组合 100"/>
            <p:cNvGrpSpPr/>
            <p:nvPr/>
          </p:nvGrpSpPr>
          <p:grpSpPr>
            <a:xfrm>
              <a:off x="8734851" y="3342239"/>
              <a:ext cx="3151696" cy="1162115"/>
              <a:chOff x="1017079" y="1280151"/>
              <a:chExt cx="3151696" cy="1162115"/>
            </a:xfrm>
          </p:grpSpPr>
          <p:sp>
            <p:nvSpPr>
              <p:cNvPr id="102" name="MH_SubTitle_4"/>
              <p:cNvSpPr txBox="1">
                <a:spLocks noChangeArrowheads="1"/>
              </p:cNvSpPr>
              <p:nvPr>
                <p:custDataLst>
                  <p:tags r:id="rId6"/>
                </p:custDataLst>
              </p:nvPr>
            </p:nvSpPr>
            <p:spPr bwMode="auto">
              <a:xfrm>
                <a:off x="1017079" y="1280151"/>
                <a:ext cx="3105271" cy="412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zh-CN" altLang="en-US" sz="1013" dirty="0">
                    <a:solidFill>
                      <a:schemeClr val="tx1">
                        <a:lumMod val="75000"/>
                        <a:lumOff val="25000"/>
                      </a:schemeClr>
                    </a:solidFill>
                    <a:latin typeface="+mn-lt"/>
                    <a:ea typeface="+mn-ea"/>
                    <a:cs typeface="+mn-ea"/>
                    <a:sym typeface="+mn-lt"/>
                  </a:rPr>
                  <a:t>重点项目名称</a:t>
                </a:r>
              </a:p>
            </p:txBody>
          </p:sp>
          <p:sp>
            <p:nvSpPr>
              <p:cNvPr id="103" name="MH_SubTitle_1"/>
              <p:cNvSpPr txBox="1">
                <a:spLocks noChangeArrowheads="1"/>
              </p:cNvSpPr>
              <p:nvPr>
                <p:custDataLst>
                  <p:tags r:id="rId7"/>
                </p:custDataLst>
              </p:nvPr>
            </p:nvSpPr>
            <p:spPr bwMode="auto">
              <a:xfrm>
                <a:off x="1054671" y="1465239"/>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50000"/>
                  </a:lnSpc>
                </a:pPr>
                <a:r>
                  <a:rPr lang="zh-CN" altLang="en-US" sz="900" dirty="0">
                    <a:solidFill>
                      <a:schemeClr val="tx1">
                        <a:lumMod val="75000"/>
                        <a:lumOff val="25000"/>
                      </a:schemeClr>
                    </a:solidFill>
                    <a:latin typeface="+mn-lt"/>
                    <a:ea typeface="+mn-ea"/>
                    <a:cs typeface="+mn-ea"/>
                    <a:sym typeface="+mn-lt"/>
                  </a:rPr>
                  <a:t>此处添加详细文本描述，建议与标题相关并符合整体语言风格。</a:t>
                </a:r>
                <a:endParaRPr lang="en-US" altLang="zh-CN" sz="900" dirty="0">
                  <a:solidFill>
                    <a:schemeClr val="tx1">
                      <a:lumMod val="75000"/>
                      <a:lumOff val="25000"/>
                    </a:schemeClr>
                  </a:solidFill>
                  <a:latin typeface="+mn-lt"/>
                  <a:ea typeface="+mn-ea"/>
                  <a:cs typeface="+mn-ea"/>
                  <a:sym typeface="+mn-lt"/>
                </a:endParaRPr>
              </a:p>
            </p:txBody>
          </p:sp>
        </p:grpSp>
      </p:grpSp>
      <p:grpSp>
        <p:nvGrpSpPr>
          <p:cNvPr id="104" name="组合 103"/>
          <p:cNvGrpSpPr/>
          <p:nvPr/>
        </p:nvGrpSpPr>
        <p:grpSpPr>
          <a:xfrm>
            <a:off x="2514602" y="2641917"/>
            <a:ext cx="762843" cy="762842"/>
            <a:chOff x="3352803" y="3522556"/>
            <a:chExt cx="1017124" cy="1017122"/>
          </a:xfrm>
        </p:grpSpPr>
        <p:sp>
          <p:nvSpPr>
            <p:cNvPr id="105" name="泪滴形 104"/>
            <p:cNvSpPr/>
            <p:nvPr/>
          </p:nvSpPr>
          <p:spPr>
            <a:xfrm rot="8100000">
              <a:off x="3352803" y="3522556"/>
              <a:ext cx="1017124" cy="1017122"/>
            </a:xfrm>
            <a:prstGeom prst="teardrop">
              <a:avLst>
                <a:gd name="adj" fmla="val 190413"/>
              </a:avLst>
            </a:prstGeom>
            <a:solidFill>
              <a:schemeClr val="bg1">
                <a:lumMod val="95000"/>
              </a:schemeClr>
            </a:soli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06" name="MH_SubTitle_1"/>
            <p:cNvSpPr>
              <a:spLocks noChangeArrowheads="1"/>
            </p:cNvSpPr>
            <p:nvPr>
              <p:custDataLst>
                <p:tags r:id="rId5"/>
              </p:custDataLst>
            </p:nvPr>
          </p:nvSpPr>
          <p:spPr bwMode="auto">
            <a:xfrm>
              <a:off x="3456301" y="3608345"/>
              <a:ext cx="824405" cy="824402"/>
            </a:xfrm>
            <a:prstGeom prst="ellipse">
              <a:avLst/>
            </a:prstGeom>
            <a:solidFill>
              <a:srgbClr val="4CA6C6"/>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tx1">
                    <a:lumMod val="75000"/>
                    <a:lumOff val="25000"/>
                  </a:schemeClr>
                </a:solidFill>
                <a:cs typeface="+mn-ea"/>
                <a:sym typeface="+mn-lt"/>
              </a:endParaRPr>
            </a:p>
          </p:txBody>
        </p:sp>
        <p:sp>
          <p:nvSpPr>
            <p:cNvPr id="107" name="Freeform 177"/>
            <p:cNvSpPr>
              <a:spLocks noEditPoints="1"/>
            </p:cNvSpPr>
            <p:nvPr/>
          </p:nvSpPr>
          <p:spPr bwMode="auto">
            <a:xfrm>
              <a:off x="3672405" y="3863566"/>
              <a:ext cx="418412" cy="34649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grpSp>
      <p:grpSp>
        <p:nvGrpSpPr>
          <p:cNvPr id="108" name="组合 107"/>
          <p:cNvGrpSpPr/>
          <p:nvPr/>
        </p:nvGrpSpPr>
        <p:grpSpPr>
          <a:xfrm>
            <a:off x="3372808" y="1999954"/>
            <a:ext cx="762843" cy="762842"/>
            <a:chOff x="4497077" y="2666606"/>
            <a:chExt cx="1017124" cy="1017122"/>
          </a:xfrm>
        </p:grpSpPr>
        <p:sp>
          <p:nvSpPr>
            <p:cNvPr id="109" name="泪滴形 108"/>
            <p:cNvSpPr/>
            <p:nvPr/>
          </p:nvSpPr>
          <p:spPr>
            <a:xfrm rot="8100000">
              <a:off x="4497077" y="2666606"/>
              <a:ext cx="1017124" cy="1017122"/>
            </a:xfrm>
            <a:prstGeom prst="teardrop">
              <a:avLst>
                <a:gd name="adj" fmla="val 190413"/>
              </a:avLst>
            </a:prstGeom>
            <a:solidFill>
              <a:schemeClr val="bg1">
                <a:lumMod val="95000"/>
              </a:schemeClr>
            </a:soli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10" name="MH_SubTitle_1"/>
            <p:cNvSpPr>
              <a:spLocks noChangeArrowheads="1"/>
            </p:cNvSpPr>
            <p:nvPr>
              <p:custDataLst>
                <p:tags r:id="rId4"/>
              </p:custDataLst>
            </p:nvPr>
          </p:nvSpPr>
          <p:spPr bwMode="auto">
            <a:xfrm>
              <a:off x="4600575" y="2752395"/>
              <a:ext cx="824405" cy="824402"/>
            </a:xfrm>
            <a:prstGeom prst="ellipse">
              <a:avLst/>
            </a:prstGeom>
            <a:solidFill>
              <a:srgbClr val="4CA6C6"/>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tx1">
                    <a:lumMod val="75000"/>
                    <a:lumOff val="25000"/>
                  </a:schemeClr>
                </a:solidFill>
                <a:cs typeface="+mn-ea"/>
                <a:sym typeface="+mn-lt"/>
              </a:endParaRPr>
            </a:p>
          </p:txBody>
        </p:sp>
        <p:grpSp>
          <p:nvGrpSpPr>
            <p:cNvPr id="111" name="组合 110"/>
            <p:cNvGrpSpPr/>
            <p:nvPr/>
          </p:nvGrpSpPr>
          <p:grpSpPr>
            <a:xfrm>
              <a:off x="4808015" y="3023857"/>
              <a:ext cx="486822" cy="301830"/>
              <a:chOff x="9348930" y="1711217"/>
              <a:chExt cx="317501" cy="196850"/>
            </a:xfrm>
            <a:solidFill>
              <a:schemeClr val="bg1"/>
            </a:solidFill>
          </p:grpSpPr>
          <p:sp>
            <p:nvSpPr>
              <p:cNvPr id="112" name="Freeform 624"/>
              <p:cNvSpPr>
                <a:spLocks noEditPoints="1"/>
              </p:cNvSpPr>
              <p:nvPr/>
            </p:nvSpPr>
            <p:spPr bwMode="auto">
              <a:xfrm>
                <a:off x="9537843" y="1719155"/>
                <a:ext cx="128588" cy="128587"/>
              </a:xfrm>
              <a:custGeom>
                <a:avLst/>
                <a:gdLst>
                  <a:gd name="T0" fmla="*/ 28 w 32"/>
                  <a:gd name="T1" fmla="*/ 24 h 32"/>
                  <a:gd name="T2" fmla="*/ 28 w 32"/>
                  <a:gd name="T3" fmla="*/ 22 h 32"/>
                  <a:gd name="T4" fmla="*/ 30 w 32"/>
                  <a:gd name="T5" fmla="*/ 21 h 32"/>
                  <a:gd name="T6" fmla="*/ 32 w 32"/>
                  <a:gd name="T7" fmla="*/ 20 h 32"/>
                  <a:gd name="T8" fmla="*/ 31 w 32"/>
                  <a:gd name="T9" fmla="*/ 17 h 32"/>
                  <a:gd name="T10" fmla="*/ 29 w 32"/>
                  <a:gd name="T11" fmla="*/ 15 h 32"/>
                  <a:gd name="T12" fmla="*/ 31 w 32"/>
                  <a:gd name="T13" fmla="*/ 14 h 32"/>
                  <a:gd name="T14" fmla="*/ 31 w 32"/>
                  <a:gd name="T15" fmla="*/ 11 h 32"/>
                  <a:gd name="T16" fmla="*/ 29 w 32"/>
                  <a:gd name="T17" fmla="*/ 10 h 32"/>
                  <a:gd name="T18" fmla="*/ 27 w 32"/>
                  <a:gd name="T19" fmla="*/ 9 h 32"/>
                  <a:gd name="T20" fmla="*/ 28 w 32"/>
                  <a:gd name="T21" fmla="*/ 7 h 32"/>
                  <a:gd name="T22" fmla="*/ 27 w 32"/>
                  <a:gd name="T23" fmla="*/ 5 h 32"/>
                  <a:gd name="T24" fmla="*/ 24 w 32"/>
                  <a:gd name="T25" fmla="*/ 4 h 32"/>
                  <a:gd name="T26" fmla="*/ 23 w 32"/>
                  <a:gd name="T27" fmla="*/ 5 h 32"/>
                  <a:gd name="T28" fmla="*/ 21 w 32"/>
                  <a:gd name="T29" fmla="*/ 3 h 32"/>
                  <a:gd name="T30" fmla="*/ 20 w 32"/>
                  <a:gd name="T31" fmla="*/ 1 h 32"/>
                  <a:gd name="T32" fmla="*/ 17 w 32"/>
                  <a:gd name="T33" fmla="*/ 2 h 32"/>
                  <a:gd name="T34" fmla="*/ 15 w 32"/>
                  <a:gd name="T35" fmla="*/ 3 h 32"/>
                  <a:gd name="T36" fmla="*/ 14 w 32"/>
                  <a:gd name="T37" fmla="*/ 2 h 32"/>
                  <a:gd name="T38" fmla="*/ 12 w 32"/>
                  <a:gd name="T39" fmla="*/ 1 h 32"/>
                  <a:gd name="T40" fmla="*/ 10 w 32"/>
                  <a:gd name="T41" fmla="*/ 3 h 32"/>
                  <a:gd name="T42" fmla="*/ 9 w 32"/>
                  <a:gd name="T43" fmla="*/ 5 h 32"/>
                  <a:gd name="T44" fmla="*/ 7 w 32"/>
                  <a:gd name="T45" fmla="*/ 5 h 32"/>
                  <a:gd name="T46" fmla="*/ 5 w 32"/>
                  <a:gd name="T47" fmla="*/ 5 h 32"/>
                  <a:gd name="T48" fmla="*/ 4 w 32"/>
                  <a:gd name="T49" fmla="*/ 8 h 32"/>
                  <a:gd name="T50" fmla="*/ 5 w 32"/>
                  <a:gd name="T51" fmla="*/ 10 h 32"/>
                  <a:gd name="T52" fmla="*/ 3 w 32"/>
                  <a:gd name="T53" fmla="*/ 11 h 32"/>
                  <a:gd name="T54" fmla="*/ 1 w 32"/>
                  <a:gd name="T55" fmla="*/ 13 h 32"/>
                  <a:gd name="T56" fmla="*/ 2 w 32"/>
                  <a:gd name="T57" fmla="*/ 15 h 32"/>
                  <a:gd name="T58" fmla="*/ 3 w 32"/>
                  <a:gd name="T59" fmla="*/ 17 h 32"/>
                  <a:gd name="T60" fmla="*/ 2 w 32"/>
                  <a:gd name="T61" fmla="*/ 18 h 32"/>
                  <a:gd name="T62" fmla="*/ 1 w 32"/>
                  <a:gd name="T63" fmla="*/ 21 h 32"/>
                  <a:gd name="T64" fmla="*/ 3 w 32"/>
                  <a:gd name="T65" fmla="*/ 22 h 32"/>
                  <a:gd name="T66" fmla="*/ 5 w 32"/>
                  <a:gd name="T67" fmla="*/ 23 h 32"/>
                  <a:gd name="T68" fmla="*/ 5 w 32"/>
                  <a:gd name="T69" fmla="*/ 25 h 32"/>
                  <a:gd name="T70" fmla="*/ 5 w 32"/>
                  <a:gd name="T71" fmla="*/ 28 h 32"/>
                  <a:gd name="T72" fmla="*/ 8 w 32"/>
                  <a:gd name="T73" fmla="*/ 28 h 32"/>
                  <a:gd name="T74" fmla="*/ 11 w 32"/>
                  <a:gd name="T75" fmla="*/ 28 h 32"/>
                  <a:gd name="T76" fmla="*/ 11 w 32"/>
                  <a:gd name="T77" fmla="*/ 30 h 32"/>
                  <a:gd name="T78" fmla="*/ 13 w 32"/>
                  <a:gd name="T79" fmla="*/ 32 h 32"/>
                  <a:gd name="T80" fmla="*/ 15 w 32"/>
                  <a:gd name="T81" fmla="*/ 31 h 32"/>
                  <a:gd name="T82" fmla="*/ 17 w 32"/>
                  <a:gd name="T83" fmla="*/ 29 h 32"/>
                  <a:gd name="T84" fmla="*/ 18 w 32"/>
                  <a:gd name="T85" fmla="*/ 30 h 32"/>
                  <a:gd name="T86" fmla="*/ 21 w 32"/>
                  <a:gd name="T87" fmla="*/ 31 h 32"/>
                  <a:gd name="T88" fmla="*/ 22 w 32"/>
                  <a:gd name="T89" fmla="*/ 29 h 32"/>
                  <a:gd name="T90" fmla="*/ 23 w 32"/>
                  <a:gd name="T91" fmla="*/ 27 h 32"/>
                  <a:gd name="T92" fmla="*/ 25 w 32"/>
                  <a:gd name="T93" fmla="*/ 27 h 32"/>
                  <a:gd name="T94" fmla="*/ 28 w 32"/>
                  <a:gd name="T95" fmla="*/ 27 h 32"/>
                  <a:gd name="T96" fmla="*/ 28 w 32"/>
                  <a:gd name="T97" fmla="*/ 24 h 32"/>
                  <a:gd name="T98" fmla="*/ 10 w 32"/>
                  <a:gd name="T99" fmla="*/ 23 h 32"/>
                  <a:gd name="T100" fmla="*/ 10 w 32"/>
                  <a:gd name="T101" fmla="*/ 10 h 32"/>
                  <a:gd name="T102" fmla="*/ 22 w 32"/>
                  <a:gd name="T103" fmla="*/ 9 h 32"/>
                  <a:gd name="T104" fmla="*/ 23 w 32"/>
                  <a:gd name="T105" fmla="*/ 22 h 32"/>
                  <a:gd name="T106" fmla="*/ 10 w 32"/>
                  <a:gd name="T107"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2">
                    <a:moveTo>
                      <a:pt x="28" y="24"/>
                    </a:moveTo>
                    <a:cubicBezTo>
                      <a:pt x="28" y="24"/>
                      <a:pt x="28" y="22"/>
                      <a:pt x="28" y="22"/>
                    </a:cubicBezTo>
                    <a:cubicBezTo>
                      <a:pt x="28" y="21"/>
                      <a:pt x="29" y="21"/>
                      <a:pt x="30" y="21"/>
                    </a:cubicBezTo>
                    <a:cubicBezTo>
                      <a:pt x="31" y="22"/>
                      <a:pt x="31" y="21"/>
                      <a:pt x="32" y="20"/>
                    </a:cubicBezTo>
                    <a:cubicBezTo>
                      <a:pt x="32" y="19"/>
                      <a:pt x="31" y="18"/>
                      <a:pt x="31" y="17"/>
                    </a:cubicBezTo>
                    <a:cubicBezTo>
                      <a:pt x="30" y="17"/>
                      <a:pt x="29" y="16"/>
                      <a:pt x="29" y="15"/>
                    </a:cubicBezTo>
                    <a:cubicBezTo>
                      <a:pt x="29" y="15"/>
                      <a:pt x="30" y="14"/>
                      <a:pt x="31" y="14"/>
                    </a:cubicBezTo>
                    <a:cubicBezTo>
                      <a:pt x="31" y="14"/>
                      <a:pt x="32" y="13"/>
                      <a:pt x="31" y="11"/>
                    </a:cubicBezTo>
                    <a:cubicBezTo>
                      <a:pt x="31" y="10"/>
                      <a:pt x="30" y="10"/>
                      <a:pt x="29" y="10"/>
                    </a:cubicBezTo>
                    <a:cubicBezTo>
                      <a:pt x="29" y="10"/>
                      <a:pt x="27" y="9"/>
                      <a:pt x="27" y="9"/>
                    </a:cubicBezTo>
                    <a:cubicBezTo>
                      <a:pt x="27" y="8"/>
                      <a:pt x="27" y="8"/>
                      <a:pt x="28" y="7"/>
                    </a:cubicBezTo>
                    <a:cubicBezTo>
                      <a:pt x="28" y="6"/>
                      <a:pt x="28" y="5"/>
                      <a:pt x="27" y="5"/>
                    </a:cubicBezTo>
                    <a:cubicBezTo>
                      <a:pt x="26" y="4"/>
                      <a:pt x="25" y="4"/>
                      <a:pt x="24" y="4"/>
                    </a:cubicBezTo>
                    <a:cubicBezTo>
                      <a:pt x="24" y="5"/>
                      <a:pt x="23" y="5"/>
                      <a:pt x="23" y="5"/>
                    </a:cubicBezTo>
                    <a:cubicBezTo>
                      <a:pt x="22" y="5"/>
                      <a:pt x="21" y="3"/>
                      <a:pt x="21" y="3"/>
                    </a:cubicBezTo>
                    <a:cubicBezTo>
                      <a:pt x="22" y="2"/>
                      <a:pt x="21" y="1"/>
                      <a:pt x="20" y="1"/>
                    </a:cubicBezTo>
                    <a:cubicBezTo>
                      <a:pt x="19" y="0"/>
                      <a:pt x="18" y="1"/>
                      <a:pt x="17" y="2"/>
                    </a:cubicBezTo>
                    <a:cubicBezTo>
                      <a:pt x="17" y="3"/>
                      <a:pt x="16" y="3"/>
                      <a:pt x="15" y="3"/>
                    </a:cubicBezTo>
                    <a:cubicBezTo>
                      <a:pt x="15" y="3"/>
                      <a:pt x="14" y="3"/>
                      <a:pt x="14" y="2"/>
                    </a:cubicBezTo>
                    <a:cubicBezTo>
                      <a:pt x="14" y="1"/>
                      <a:pt x="13" y="1"/>
                      <a:pt x="12" y="1"/>
                    </a:cubicBezTo>
                    <a:cubicBezTo>
                      <a:pt x="10" y="1"/>
                      <a:pt x="10" y="2"/>
                      <a:pt x="10" y="3"/>
                    </a:cubicBezTo>
                    <a:cubicBezTo>
                      <a:pt x="10" y="4"/>
                      <a:pt x="9" y="5"/>
                      <a:pt x="9" y="5"/>
                    </a:cubicBezTo>
                    <a:cubicBezTo>
                      <a:pt x="9" y="6"/>
                      <a:pt x="8" y="5"/>
                      <a:pt x="7" y="5"/>
                    </a:cubicBezTo>
                    <a:cubicBezTo>
                      <a:pt x="7" y="4"/>
                      <a:pt x="5" y="4"/>
                      <a:pt x="5" y="5"/>
                    </a:cubicBezTo>
                    <a:cubicBezTo>
                      <a:pt x="4" y="6"/>
                      <a:pt x="4" y="7"/>
                      <a:pt x="4" y="8"/>
                    </a:cubicBezTo>
                    <a:cubicBezTo>
                      <a:pt x="5" y="8"/>
                      <a:pt x="5" y="10"/>
                      <a:pt x="5" y="10"/>
                    </a:cubicBezTo>
                    <a:cubicBezTo>
                      <a:pt x="4" y="11"/>
                      <a:pt x="4" y="11"/>
                      <a:pt x="3" y="11"/>
                    </a:cubicBezTo>
                    <a:cubicBezTo>
                      <a:pt x="2" y="11"/>
                      <a:pt x="1" y="11"/>
                      <a:pt x="1" y="13"/>
                    </a:cubicBezTo>
                    <a:cubicBezTo>
                      <a:pt x="0" y="14"/>
                      <a:pt x="1" y="15"/>
                      <a:pt x="2" y="15"/>
                    </a:cubicBezTo>
                    <a:cubicBezTo>
                      <a:pt x="3" y="15"/>
                      <a:pt x="3" y="17"/>
                      <a:pt x="3" y="17"/>
                    </a:cubicBezTo>
                    <a:cubicBezTo>
                      <a:pt x="3" y="18"/>
                      <a:pt x="3" y="18"/>
                      <a:pt x="2" y="18"/>
                    </a:cubicBezTo>
                    <a:cubicBezTo>
                      <a:pt x="1" y="19"/>
                      <a:pt x="1" y="20"/>
                      <a:pt x="1" y="21"/>
                    </a:cubicBezTo>
                    <a:cubicBezTo>
                      <a:pt x="1" y="22"/>
                      <a:pt x="2" y="23"/>
                      <a:pt x="3" y="22"/>
                    </a:cubicBezTo>
                    <a:cubicBezTo>
                      <a:pt x="4" y="22"/>
                      <a:pt x="5" y="23"/>
                      <a:pt x="5" y="23"/>
                    </a:cubicBezTo>
                    <a:cubicBezTo>
                      <a:pt x="6" y="24"/>
                      <a:pt x="5" y="25"/>
                      <a:pt x="5" y="25"/>
                    </a:cubicBezTo>
                    <a:cubicBezTo>
                      <a:pt x="4" y="26"/>
                      <a:pt x="5" y="27"/>
                      <a:pt x="5" y="28"/>
                    </a:cubicBezTo>
                    <a:cubicBezTo>
                      <a:pt x="6" y="29"/>
                      <a:pt x="7" y="29"/>
                      <a:pt x="8" y="28"/>
                    </a:cubicBezTo>
                    <a:cubicBezTo>
                      <a:pt x="9" y="27"/>
                      <a:pt x="10" y="28"/>
                      <a:pt x="11" y="28"/>
                    </a:cubicBezTo>
                    <a:cubicBezTo>
                      <a:pt x="11" y="28"/>
                      <a:pt x="11" y="29"/>
                      <a:pt x="11" y="30"/>
                    </a:cubicBezTo>
                    <a:cubicBezTo>
                      <a:pt x="11" y="30"/>
                      <a:pt x="12" y="31"/>
                      <a:pt x="13" y="32"/>
                    </a:cubicBezTo>
                    <a:cubicBezTo>
                      <a:pt x="14" y="32"/>
                      <a:pt x="15" y="31"/>
                      <a:pt x="15" y="31"/>
                    </a:cubicBezTo>
                    <a:cubicBezTo>
                      <a:pt x="15" y="30"/>
                      <a:pt x="17" y="29"/>
                      <a:pt x="17" y="29"/>
                    </a:cubicBezTo>
                    <a:cubicBezTo>
                      <a:pt x="18" y="29"/>
                      <a:pt x="18" y="30"/>
                      <a:pt x="18" y="30"/>
                    </a:cubicBezTo>
                    <a:cubicBezTo>
                      <a:pt x="19" y="31"/>
                      <a:pt x="20" y="32"/>
                      <a:pt x="21" y="31"/>
                    </a:cubicBezTo>
                    <a:cubicBezTo>
                      <a:pt x="22" y="31"/>
                      <a:pt x="23" y="30"/>
                      <a:pt x="22" y="29"/>
                    </a:cubicBezTo>
                    <a:cubicBezTo>
                      <a:pt x="22" y="28"/>
                      <a:pt x="23" y="27"/>
                      <a:pt x="23" y="27"/>
                    </a:cubicBezTo>
                    <a:cubicBezTo>
                      <a:pt x="24" y="27"/>
                      <a:pt x="25" y="27"/>
                      <a:pt x="25" y="27"/>
                    </a:cubicBezTo>
                    <a:cubicBezTo>
                      <a:pt x="26" y="28"/>
                      <a:pt x="27" y="28"/>
                      <a:pt x="28" y="27"/>
                    </a:cubicBezTo>
                    <a:cubicBezTo>
                      <a:pt x="29" y="26"/>
                      <a:pt x="29" y="25"/>
                      <a:pt x="28" y="24"/>
                    </a:cubicBezTo>
                    <a:close/>
                    <a:moveTo>
                      <a:pt x="10" y="23"/>
                    </a:moveTo>
                    <a:cubicBezTo>
                      <a:pt x="6" y="19"/>
                      <a:pt x="6" y="14"/>
                      <a:pt x="10" y="10"/>
                    </a:cubicBezTo>
                    <a:cubicBezTo>
                      <a:pt x="13" y="6"/>
                      <a:pt x="19" y="6"/>
                      <a:pt x="22" y="9"/>
                    </a:cubicBezTo>
                    <a:cubicBezTo>
                      <a:pt x="26" y="13"/>
                      <a:pt x="26" y="19"/>
                      <a:pt x="23" y="22"/>
                    </a:cubicBezTo>
                    <a:cubicBezTo>
                      <a:pt x="19" y="26"/>
                      <a:pt x="14" y="26"/>
                      <a:pt x="1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13" name="Freeform 625"/>
              <p:cNvSpPr>
                <a:spLocks noEditPoints="1"/>
              </p:cNvSpPr>
              <p:nvPr/>
            </p:nvSpPr>
            <p:spPr bwMode="auto">
              <a:xfrm>
                <a:off x="9348930" y="1711217"/>
                <a:ext cx="196850" cy="196850"/>
              </a:xfrm>
              <a:custGeom>
                <a:avLst/>
                <a:gdLst>
                  <a:gd name="T0" fmla="*/ 43 w 49"/>
                  <a:gd name="T1" fmla="*/ 37 h 49"/>
                  <a:gd name="T2" fmla="*/ 42 w 49"/>
                  <a:gd name="T3" fmla="*/ 33 h 49"/>
                  <a:gd name="T4" fmla="*/ 45 w 49"/>
                  <a:gd name="T5" fmla="*/ 33 h 49"/>
                  <a:gd name="T6" fmla="*/ 48 w 49"/>
                  <a:gd name="T7" fmla="*/ 30 h 49"/>
                  <a:gd name="T8" fmla="*/ 47 w 49"/>
                  <a:gd name="T9" fmla="*/ 26 h 49"/>
                  <a:gd name="T10" fmla="*/ 44 w 49"/>
                  <a:gd name="T11" fmla="*/ 23 h 49"/>
                  <a:gd name="T12" fmla="*/ 46 w 49"/>
                  <a:gd name="T13" fmla="*/ 21 h 49"/>
                  <a:gd name="T14" fmla="*/ 48 w 49"/>
                  <a:gd name="T15" fmla="*/ 17 h 49"/>
                  <a:gd name="T16" fmla="*/ 45 w 49"/>
                  <a:gd name="T17" fmla="*/ 15 h 49"/>
                  <a:gd name="T18" fmla="*/ 41 w 49"/>
                  <a:gd name="T19" fmla="*/ 13 h 49"/>
                  <a:gd name="T20" fmla="*/ 42 w 49"/>
                  <a:gd name="T21" fmla="*/ 10 h 49"/>
                  <a:gd name="T22" fmla="*/ 41 w 49"/>
                  <a:gd name="T23" fmla="*/ 6 h 49"/>
                  <a:gd name="T24" fmla="*/ 37 w 49"/>
                  <a:gd name="T25" fmla="*/ 6 h 49"/>
                  <a:gd name="T26" fmla="*/ 34 w 49"/>
                  <a:gd name="T27" fmla="*/ 7 h 49"/>
                  <a:gd name="T28" fmla="*/ 32 w 49"/>
                  <a:gd name="T29" fmla="*/ 3 h 49"/>
                  <a:gd name="T30" fmla="*/ 30 w 49"/>
                  <a:gd name="T31" fmla="*/ 0 h 49"/>
                  <a:gd name="T32" fmla="*/ 26 w 49"/>
                  <a:gd name="T33" fmla="*/ 2 h 49"/>
                  <a:gd name="T34" fmla="*/ 23 w 49"/>
                  <a:gd name="T35" fmla="*/ 4 h 49"/>
                  <a:gd name="T36" fmla="*/ 21 w 49"/>
                  <a:gd name="T37" fmla="*/ 2 h 49"/>
                  <a:gd name="T38" fmla="*/ 17 w 49"/>
                  <a:gd name="T39" fmla="*/ 1 h 49"/>
                  <a:gd name="T40" fmla="*/ 15 w 49"/>
                  <a:gd name="T41" fmla="*/ 4 h 49"/>
                  <a:gd name="T42" fmla="*/ 13 w 49"/>
                  <a:gd name="T43" fmla="*/ 8 h 49"/>
                  <a:gd name="T44" fmla="*/ 10 w 49"/>
                  <a:gd name="T45" fmla="*/ 7 h 49"/>
                  <a:gd name="T46" fmla="*/ 6 w 49"/>
                  <a:gd name="T47" fmla="*/ 8 h 49"/>
                  <a:gd name="T48" fmla="*/ 6 w 49"/>
                  <a:gd name="T49" fmla="*/ 12 h 49"/>
                  <a:gd name="T50" fmla="*/ 6 w 49"/>
                  <a:gd name="T51" fmla="*/ 16 h 49"/>
                  <a:gd name="T52" fmla="*/ 3 w 49"/>
                  <a:gd name="T53" fmla="*/ 16 h 49"/>
                  <a:gd name="T54" fmla="*/ 0 w 49"/>
                  <a:gd name="T55" fmla="*/ 19 h 49"/>
                  <a:gd name="T56" fmla="*/ 2 w 49"/>
                  <a:gd name="T57" fmla="*/ 23 h 49"/>
                  <a:gd name="T58" fmla="*/ 4 w 49"/>
                  <a:gd name="T59" fmla="*/ 26 h 49"/>
                  <a:gd name="T60" fmla="*/ 2 w 49"/>
                  <a:gd name="T61" fmla="*/ 28 h 49"/>
                  <a:gd name="T62" fmla="*/ 1 w 49"/>
                  <a:gd name="T63" fmla="*/ 32 h 49"/>
                  <a:gd name="T64" fmla="*/ 4 w 49"/>
                  <a:gd name="T65" fmla="*/ 34 h 49"/>
                  <a:gd name="T66" fmla="*/ 7 w 49"/>
                  <a:gd name="T67" fmla="*/ 36 h 49"/>
                  <a:gd name="T68" fmla="*/ 7 w 49"/>
                  <a:gd name="T69" fmla="*/ 39 h 49"/>
                  <a:gd name="T70" fmla="*/ 7 w 49"/>
                  <a:gd name="T71" fmla="*/ 42 h 49"/>
                  <a:gd name="T72" fmla="*/ 11 w 49"/>
                  <a:gd name="T73" fmla="*/ 43 h 49"/>
                  <a:gd name="T74" fmla="*/ 15 w 49"/>
                  <a:gd name="T75" fmla="*/ 43 h 49"/>
                  <a:gd name="T76" fmla="*/ 16 w 49"/>
                  <a:gd name="T77" fmla="*/ 45 h 49"/>
                  <a:gd name="T78" fmla="*/ 19 w 49"/>
                  <a:gd name="T79" fmla="*/ 48 h 49"/>
                  <a:gd name="T80" fmla="*/ 22 w 49"/>
                  <a:gd name="T81" fmla="*/ 47 h 49"/>
                  <a:gd name="T82" fmla="*/ 26 w 49"/>
                  <a:gd name="T83" fmla="*/ 45 h 49"/>
                  <a:gd name="T84" fmla="*/ 28 w 49"/>
                  <a:gd name="T85" fmla="*/ 47 h 49"/>
                  <a:gd name="T86" fmla="*/ 31 w 49"/>
                  <a:gd name="T87" fmla="*/ 48 h 49"/>
                  <a:gd name="T88" fmla="*/ 34 w 49"/>
                  <a:gd name="T89" fmla="*/ 45 h 49"/>
                  <a:gd name="T90" fmla="*/ 35 w 49"/>
                  <a:gd name="T91" fmla="*/ 41 h 49"/>
                  <a:gd name="T92" fmla="*/ 38 w 49"/>
                  <a:gd name="T93" fmla="*/ 42 h 49"/>
                  <a:gd name="T94" fmla="*/ 42 w 49"/>
                  <a:gd name="T95" fmla="*/ 41 h 49"/>
                  <a:gd name="T96" fmla="*/ 43 w 49"/>
                  <a:gd name="T97" fmla="*/ 37 h 49"/>
                  <a:gd name="T98" fmla="*/ 15 w 49"/>
                  <a:gd name="T99" fmla="*/ 35 h 49"/>
                  <a:gd name="T100" fmla="*/ 14 w 49"/>
                  <a:gd name="T101" fmla="*/ 15 h 49"/>
                  <a:gd name="T102" fmla="*/ 34 w 49"/>
                  <a:gd name="T103" fmla="*/ 14 h 49"/>
                  <a:gd name="T104" fmla="*/ 35 w 49"/>
                  <a:gd name="T105" fmla="*/ 34 h 49"/>
                  <a:gd name="T106" fmla="*/ 15 w 49"/>
                  <a:gd name="T107" fmla="*/ 3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9">
                    <a:moveTo>
                      <a:pt x="43" y="37"/>
                    </a:moveTo>
                    <a:cubicBezTo>
                      <a:pt x="42" y="36"/>
                      <a:pt x="42" y="34"/>
                      <a:pt x="42" y="33"/>
                    </a:cubicBezTo>
                    <a:cubicBezTo>
                      <a:pt x="43" y="33"/>
                      <a:pt x="44" y="32"/>
                      <a:pt x="45" y="33"/>
                    </a:cubicBezTo>
                    <a:cubicBezTo>
                      <a:pt x="46" y="33"/>
                      <a:pt x="48" y="32"/>
                      <a:pt x="48" y="30"/>
                    </a:cubicBezTo>
                    <a:cubicBezTo>
                      <a:pt x="49" y="28"/>
                      <a:pt x="48" y="26"/>
                      <a:pt x="47" y="26"/>
                    </a:cubicBezTo>
                    <a:cubicBezTo>
                      <a:pt x="45" y="26"/>
                      <a:pt x="44" y="24"/>
                      <a:pt x="44" y="23"/>
                    </a:cubicBezTo>
                    <a:cubicBezTo>
                      <a:pt x="44" y="22"/>
                      <a:pt x="45" y="21"/>
                      <a:pt x="46" y="21"/>
                    </a:cubicBezTo>
                    <a:cubicBezTo>
                      <a:pt x="48" y="21"/>
                      <a:pt x="48" y="19"/>
                      <a:pt x="48" y="17"/>
                    </a:cubicBezTo>
                    <a:cubicBezTo>
                      <a:pt x="47" y="15"/>
                      <a:pt x="46" y="14"/>
                      <a:pt x="45" y="15"/>
                    </a:cubicBezTo>
                    <a:cubicBezTo>
                      <a:pt x="43" y="15"/>
                      <a:pt x="41" y="14"/>
                      <a:pt x="41" y="13"/>
                    </a:cubicBezTo>
                    <a:cubicBezTo>
                      <a:pt x="40" y="12"/>
                      <a:pt x="41" y="11"/>
                      <a:pt x="42" y="10"/>
                    </a:cubicBezTo>
                    <a:cubicBezTo>
                      <a:pt x="43" y="9"/>
                      <a:pt x="42" y="8"/>
                      <a:pt x="41" y="6"/>
                    </a:cubicBezTo>
                    <a:cubicBezTo>
                      <a:pt x="40" y="5"/>
                      <a:pt x="38" y="5"/>
                      <a:pt x="37" y="6"/>
                    </a:cubicBezTo>
                    <a:cubicBezTo>
                      <a:pt x="36" y="7"/>
                      <a:pt x="35" y="7"/>
                      <a:pt x="34" y="7"/>
                    </a:cubicBezTo>
                    <a:cubicBezTo>
                      <a:pt x="34" y="6"/>
                      <a:pt x="32" y="5"/>
                      <a:pt x="32" y="3"/>
                    </a:cubicBezTo>
                    <a:cubicBezTo>
                      <a:pt x="33" y="2"/>
                      <a:pt x="31" y="1"/>
                      <a:pt x="30" y="0"/>
                    </a:cubicBezTo>
                    <a:cubicBezTo>
                      <a:pt x="28" y="0"/>
                      <a:pt x="26" y="1"/>
                      <a:pt x="26" y="2"/>
                    </a:cubicBezTo>
                    <a:cubicBezTo>
                      <a:pt x="26" y="3"/>
                      <a:pt x="24" y="4"/>
                      <a:pt x="23" y="4"/>
                    </a:cubicBezTo>
                    <a:cubicBezTo>
                      <a:pt x="22" y="4"/>
                      <a:pt x="21" y="3"/>
                      <a:pt x="21" y="2"/>
                    </a:cubicBezTo>
                    <a:cubicBezTo>
                      <a:pt x="20" y="1"/>
                      <a:pt x="19" y="0"/>
                      <a:pt x="17" y="1"/>
                    </a:cubicBezTo>
                    <a:cubicBezTo>
                      <a:pt x="15" y="1"/>
                      <a:pt x="14" y="3"/>
                      <a:pt x="15" y="4"/>
                    </a:cubicBezTo>
                    <a:cubicBezTo>
                      <a:pt x="15" y="5"/>
                      <a:pt x="14" y="7"/>
                      <a:pt x="13" y="8"/>
                    </a:cubicBezTo>
                    <a:cubicBezTo>
                      <a:pt x="12" y="8"/>
                      <a:pt x="11" y="8"/>
                      <a:pt x="10" y="7"/>
                    </a:cubicBezTo>
                    <a:cubicBezTo>
                      <a:pt x="9" y="6"/>
                      <a:pt x="7" y="6"/>
                      <a:pt x="6" y="8"/>
                    </a:cubicBezTo>
                    <a:cubicBezTo>
                      <a:pt x="5" y="9"/>
                      <a:pt x="5" y="11"/>
                      <a:pt x="6" y="12"/>
                    </a:cubicBezTo>
                    <a:cubicBezTo>
                      <a:pt x="7" y="12"/>
                      <a:pt x="6" y="15"/>
                      <a:pt x="6" y="16"/>
                    </a:cubicBezTo>
                    <a:cubicBezTo>
                      <a:pt x="6" y="16"/>
                      <a:pt x="4" y="17"/>
                      <a:pt x="3" y="16"/>
                    </a:cubicBezTo>
                    <a:cubicBezTo>
                      <a:pt x="2" y="16"/>
                      <a:pt x="1" y="17"/>
                      <a:pt x="0" y="19"/>
                    </a:cubicBezTo>
                    <a:cubicBezTo>
                      <a:pt x="0" y="21"/>
                      <a:pt x="0" y="22"/>
                      <a:pt x="2" y="23"/>
                    </a:cubicBezTo>
                    <a:cubicBezTo>
                      <a:pt x="3" y="23"/>
                      <a:pt x="4" y="25"/>
                      <a:pt x="4" y="26"/>
                    </a:cubicBezTo>
                    <a:cubicBezTo>
                      <a:pt x="4" y="27"/>
                      <a:pt x="3" y="27"/>
                      <a:pt x="2" y="28"/>
                    </a:cubicBezTo>
                    <a:cubicBezTo>
                      <a:pt x="1" y="28"/>
                      <a:pt x="0" y="30"/>
                      <a:pt x="1" y="32"/>
                    </a:cubicBezTo>
                    <a:cubicBezTo>
                      <a:pt x="1" y="33"/>
                      <a:pt x="3" y="34"/>
                      <a:pt x="4" y="34"/>
                    </a:cubicBezTo>
                    <a:cubicBezTo>
                      <a:pt x="5" y="34"/>
                      <a:pt x="7" y="35"/>
                      <a:pt x="7" y="36"/>
                    </a:cubicBezTo>
                    <a:cubicBezTo>
                      <a:pt x="8" y="36"/>
                      <a:pt x="7" y="38"/>
                      <a:pt x="7" y="39"/>
                    </a:cubicBezTo>
                    <a:cubicBezTo>
                      <a:pt x="6" y="39"/>
                      <a:pt x="6" y="41"/>
                      <a:pt x="7" y="42"/>
                    </a:cubicBezTo>
                    <a:cubicBezTo>
                      <a:pt x="9" y="44"/>
                      <a:pt x="10" y="44"/>
                      <a:pt x="11" y="43"/>
                    </a:cubicBezTo>
                    <a:cubicBezTo>
                      <a:pt x="12" y="42"/>
                      <a:pt x="15" y="42"/>
                      <a:pt x="15" y="43"/>
                    </a:cubicBezTo>
                    <a:cubicBezTo>
                      <a:pt x="16" y="43"/>
                      <a:pt x="16" y="44"/>
                      <a:pt x="16" y="45"/>
                    </a:cubicBezTo>
                    <a:cubicBezTo>
                      <a:pt x="16" y="47"/>
                      <a:pt x="17" y="48"/>
                      <a:pt x="19" y="48"/>
                    </a:cubicBezTo>
                    <a:cubicBezTo>
                      <a:pt x="20" y="49"/>
                      <a:pt x="22" y="48"/>
                      <a:pt x="22" y="47"/>
                    </a:cubicBezTo>
                    <a:cubicBezTo>
                      <a:pt x="23" y="46"/>
                      <a:pt x="25" y="45"/>
                      <a:pt x="26" y="45"/>
                    </a:cubicBezTo>
                    <a:cubicBezTo>
                      <a:pt x="26" y="44"/>
                      <a:pt x="27" y="45"/>
                      <a:pt x="28" y="47"/>
                    </a:cubicBezTo>
                    <a:cubicBezTo>
                      <a:pt x="28" y="48"/>
                      <a:pt x="30" y="49"/>
                      <a:pt x="31" y="48"/>
                    </a:cubicBezTo>
                    <a:cubicBezTo>
                      <a:pt x="33" y="47"/>
                      <a:pt x="34" y="46"/>
                      <a:pt x="34" y="45"/>
                    </a:cubicBezTo>
                    <a:cubicBezTo>
                      <a:pt x="33" y="44"/>
                      <a:pt x="35" y="42"/>
                      <a:pt x="35" y="41"/>
                    </a:cubicBezTo>
                    <a:cubicBezTo>
                      <a:pt x="36" y="41"/>
                      <a:pt x="37" y="41"/>
                      <a:pt x="38" y="42"/>
                    </a:cubicBezTo>
                    <a:cubicBezTo>
                      <a:pt x="39" y="43"/>
                      <a:pt x="41" y="43"/>
                      <a:pt x="42" y="41"/>
                    </a:cubicBezTo>
                    <a:cubicBezTo>
                      <a:pt x="43" y="40"/>
                      <a:pt x="44" y="38"/>
                      <a:pt x="43" y="37"/>
                    </a:cubicBezTo>
                    <a:close/>
                    <a:moveTo>
                      <a:pt x="15" y="35"/>
                    </a:moveTo>
                    <a:cubicBezTo>
                      <a:pt x="9" y="29"/>
                      <a:pt x="8" y="20"/>
                      <a:pt x="14" y="15"/>
                    </a:cubicBezTo>
                    <a:cubicBezTo>
                      <a:pt x="19" y="9"/>
                      <a:pt x="28" y="9"/>
                      <a:pt x="34" y="14"/>
                    </a:cubicBezTo>
                    <a:cubicBezTo>
                      <a:pt x="40" y="19"/>
                      <a:pt x="40" y="28"/>
                      <a:pt x="35" y="34"/>
                    </a:cubicBezTo>
                    <a:cubicBezTo>
                      <a:pt x="29" y="40"/>
                      <a:pt x="20" y="40"/>
                      <a:pt x="15"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14" name="Freeform 626"/>
              <p:cNvSpPr>
                <a:spLocks/>
              </p:cNvSpPr>
              <p:nvPr/>
            </p:nvSpPr>
            <p:spPr bwMode="auto">
              <a:xfrm>
                <a:off x="9401318" y="1763605"/>
                <a:ext cx="87313" cy="87312"/>
              </a:xfrm>
              <a:custGeom>
                <a:avLst/>
                <a:gdLst>
                  <a:gd name="T0" fmla="*/ 18 w 22"/>
                  <a:gd name="T1" fmla="*/ 18 h 22"/>
                  <a:gd name="T2" fmla="*/ 4 w 22"/>
                  <a:gd name="T3" fmla="*/ 18 h 22"/>
                  <a:gd name="T4" fmla="*/ 4 w 22"/>
                  <a:gd name="T5" fmla="*/ 4 h 22"/>
                  <a:gd name="T6" fmla="*/ 18 w 22"/>
                  <a:gd name="T7" fmla="*/ 4 h 22"/>
                  <a:gd name="T8" fmla="*/ 18 w 22"/>
                  <a:gd name="T9" fmla="*/ 18 h 22"/>
                </a:gdLst>
                <a:ahLst/>
                <a:cxnLst>
                  <a:cxn ang="0">
                    <a:pos x="T0" y="T1"/>
                  </a:cxn>
                  <a:cxn ang="0">
                    <a:pos x="T2" y="T3"/>
                  </a:cxn>
                  <a:cxn ang="0">
                    <a:pos x="T4" y="T5"/>
                  </a:cxn>
                  <a:cxn ang="0">
                    <a:pos x="T6" y="T7"/>
                  </a:cxn>
                  <a:cxn ang="0">
                    <a:pos x="T8" y="T9"/>
                  </a:cxn>
                </a:cxnLst>
                <a:rect l="0" t="0" r="r" b="b"/>
                <a:pathLst>
                  <a:path w="22" h="22">
                    <a:moveTo>
                      <a:pt x="18" y="18"/>
                    </a:moveTo>
                    <a:cubicBezTo>
                      <a:pt x="14" y="22"/>
                      <a:pt x="8" y="22"/>
                      <a:pt x="4" y="18"/>
                    </a:cubicBezTo>
                    <a:cubicBezTo>
                      <a:pt x="0" y="15"/>
                      <a:pt x="0" y="8"/>
                      <a:pt x="4" y="4"/>
                    </a:cubicBezTo>
                    <a:cubicBezTo>
                      <a:pt x="8" y="0"/>
                      <a:pt x="14" y="0"/>
                      <a:pt x="18" y="4"/>
                    </a:cubicBezTo>
                    <a:cubicBezTo>
                      <a:pt x="22" y="8"/>
                      <a:pt x="22" y="15"/>
                      <a:pt x="1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grpSp>
      </p:grpSp>
      <p:grpSp>
        <p:nvGrpSpPr>
          <p:cNvPr id="115" name="组合 114"/>
          <p:cNvGrpSpPr/>
          <p:nvPr/>
        </p:nvGrpSpPr>
        <p:grpSpPr>
          <a:xfrm>
            <a:off x="4244063" y="2830720"/>
            <a:ext cx="762843" cy="762842"/>
            <a:chOff x="5658750" y="3774293"/>
            <a:chExt cx="1017124" cy="1017122"/>
          </a:xfrm>
        </p:grpSpPr>
        <p:sp>
          <p:nvSpPr>
            <p:cNvPr id="116" name="泪滴形 115"/>
            <p:cNvSpPr/>
            <p:nvPr/>
          </p:nvSpPr>
          <p:spPr>
            <a:xfrm rot="8100000">
              <a:off x="5658750" y="3774293"/>
              <a:ext cx="1017124" cy="1017122"/>
            </a:xfrm>
            <a:prstGeom prst="teardrop">
              <a:avLst>
                <a:gd name="adj" fmla="val 190413"/>
              </a:avLst>
            </a:prstGeom>
            <a:solidFill>
              <a:schemeClr val="bg1">
                <a:lumMod val="95000"/>
              </a:schemeClr>
            </a:soli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17" name="MH_SubTitle_1"/>
            <p:cNvSpPr>
              <a:spLocks noChangeArrowheads="1"/>
            </p:cNvSpPr>
            <p:nvPr>
              <p:custDataLst>
                <p:tags r:id="rId3"/>
              </p:custDataLst>
            </p:nvPr>
          </p:nvSpPr>
          <p:spPr bwMode="auto">
            <a:xfrm>
              <a:off x="5762248" y="3860082"/>
              <a:ext cx="824405" cy="824402"/>
            </a:xfrm>
            <a:prstGeom prst="ellipse">
              <a:avLst/>
            </a:prstGeom>
            <a:solidFill>
              <a:srgbClr val="4CA6C6"/>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tx1">
                    <a:lumMod val="75000"/>
                    <a:lumOff val="25000"/>
                  </a:schemeClr>
                </a:solidFill>
                <a:cs typeface="+mn-ea"/>
                <a:sym typeface="+mn-lt"/>
              </a:endParaRPr>
            </a:p>
          </p:txBody>
        </p:sp>
        <p:grpSp>
          <p:nvGrpSpPr>
            <p:cNvPr id="118" name="组合 117"/>
            <p:cNvGrpSpPr/>
            <p:nvPr/>
          </p:nvGrpSpPr>
          <p:grpSpPr>
            <a:xfrm>
              <a:off x="5979421" y="4070509"/>
              <a:ext cx="425968" cy="406496"/>
              <a:chOff x="7618556" y="1252430"/>
              <a:chExt cx="277813" cy="265112"/>
            </a:xfrm>
            <a:solidFill>
              <a:schemeClr val="bg1"/>
            </a:solidFill>
          </p:grpSpPr>
          <p:sp>
            <p:nvSpPr>
              <p:cNvPr id="119" name="Freeform 372"/>
              <p:cNvSpPr>
                <a:spLocks/>
              </p:cNvSpPr>
              <p:nvPr/>
            </p:nvSpPr>
            <p:spPr bwMode="auto">
              <a:xfrm>
                <a:off x="7647131" y="1341330"/>
                <a:ext cx="31750" cy="139700"/>
              </a:xfrm>
              <a:custGeom>
                <a:avLst/>
                <a:gdLst>
                  <a:gd name="T0" fmla="*/ 8 w 8"/>
                  <a:gd name="T1" fmla="*/ 34 h 35"/>
                  <a:gd name="T2" fmla="*/ 7 w 8"/>
                  <a:gd name="T3" fmla="*/ 35 h 35"/>
                  <a:gd name="T4" fmla="*/ 2 w 8"/>
                  <a:gd name="T5" fmla="*/ 35 h 35"/>
                  <a:gd name="T6" fmla="*/ 0 w 8"/>
                  <a:gd name="T7" fmla="*/ 34 h 35"/>
                  <a:gd name="T8" fmla="*/ 0 w 8"/>
                  <a:gd name="T9" fmla="*/ 1 h 35"/>
                  <a:gd name="T10" fmla="*/ 2 w 8"/>
                  <a:gd name="T11" fmla="*/ 0 h 35"/>
                  <a:gd name="T12" fmla="*/ 7 w 8"/>
                  <a:gd name="T13" fmla="*/ 0 h 35"/>
                  <a:gd name="T14" fmla="*/ 8 w 8"/>
                  <a:gd name="T15" fmla="*/ 1 h 35"/>
                  <a:gd name="T16" fmla="*/ 8 w 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5">
                    <a:moveTo>
                      <a:pt x="8" y="34"/>
                    </a:moveTo>
                    <a:cubicBezTo>
                      <a:pt x="8" y="35"/>
                      <a:pt x="8" y="35"/>
                      <a:pt x="7" y="35"/>
                    </a:cubicBezTo>
                    <a:cubicBezTo>
                      <a:pt x="2" y="35"/>
                      <a:pt x="2" y="35"/>
                      <a:pt x="2" y="35"/>
                    </a:cubicBezTo>
                    <a:cubicBezTo>
                      <a:pt x="1" y="35"/>
                      <a:pt x="0" y="35"/>
                      <a:pt x="0" y="34"/>
                    </a:cubicBezTo>
                    <a:cubicBezTo>
                      <a:pt x="0" y="1"/>
                      <a:pt x="0" y="1"/>
                      <a:pt x="0" y="1"/>
                    </a:cubicBezTo>
                    <a:cubicBezTo>
                      <a:pt x="0" y="1"/>
                      <a:pt x="1" y="0"/>
                      <a:pt x="2" y="0"/>
                    </a:cubicBezTo>
                    <a:cubicBezTo>
                      <a:pt x="7" y="0"/>
                      <a:pt x="7" y="0"/>
                      <a:pt x="7" y="0"/>
                    </a:cubicBezTo>
                    <a:cubicBezTo>
                      <a:pt x="8" y="0"/>
                      <a:pt x="8" y="1"/>
                      <a:pt x="8" y="1"/>
                    </a:cubicBez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20" name="Freeform 373"/>
              <p:cNvSpPr>
                <a:spLocks/>
              </p:cNvSpPr>
              <p:nvPr/>
            </p:nvSpPr>
            <p:spPr bwMode="auto">
              <a:xfrm>
                <a:off x="7694756" y="1341330"/>
                <a:ext cx="31750" cy="139700"/>
              </a:xfrm>
              <a:custGeom>
                <a:avLst/>
                <a:gdLst>
                  <a:gd name="T0" fmla="*/ 8 w 8"/>
                  <a:gd name="T1" fmla="*/ 34 h 35"/>
                  <a:gd name="T2" fmla="*/ 7 w 8"/>
                  <a:gd name="T3" fmla="*/ 35 h 35"/>
                  <a:gd name="T4" fmla="*/ 1 w 8"/>
                  <a:gd name="T5" fmla="*/ 35 h 35"/>
                  <a:gd name="T6" fmla="*/ 0 w 8"/>
                  <a:gd name="T7" fmla="*/ 34 h 35"/>
                  <a:gd name="T8" fmla="*/ 0 w 8"/>
                  <a:gd name="T9" fmla="*/ 1 h 35"/>
                  <a:gd name="T10" fmla="*/ 1 w 8"/>
                  <a:gd name="T11" fmla="*/ 0 h 35"/>
                  <a:gd name="T12" fmla="*/ 7 w 8"/>
                  <a:gd name="T13" fmla="*/ 0 h 35"/>
                  <a:gd name="T14" fmla="*/ 8 w 8"/>
                  <a:gd name="T15" fmla="*/ 1 h 35"/>
                  <a:gd name="T16" fmla="*/ 8 w 8"/>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5">
                    <a:moveTo>
                      <a:pt x="8" y="34"/>
                    </a:moveTo>
                    <a:cubicBezTo>
                      <a:pt x="8" y="35"/>
                      <a:pt x="7" y="35"/>
                      <a:pt x="7" y="35"/>
                    </a:cubicBezTo>
                    <a:cubicBezTo>
                      <a:pt x="1" y="35"/>
                      <a:pt x="1" y="35"/>
                      <a:pt x="1" y="35"/>
                    </a:cubicBezTo>
                    <a:cubicBezTo>
                      <a:pt x="1" y="35"/>
                      <a:pt x="0" y="35"/>
                      <a:pt x="0" y="34"/>
                    </a:cubicBezTo>
                    <a:cubicBezTo>
                      <a:pt x="0" y="1"/>
                      <a:pt x="0" y="1"/>
                      <a:pt x="0" y="1"/>
                    </a:cubicBezTo>
                    <a:cubicBezTo>
                      <a:pt x="0" y="1"/>
                      <a:pt x="1" y="0"/>
                      <a:pt x="1" y="0"/>
                    </a:cubicBezTo>
                    <a:cubicBezTo>
                      <a:pt x="7" y="0"/>
                      <a:pt x="7" y="0"/>
                      <a:pt x="7" y="0"/>
                    </a:cubicBezTo>
                    <a:cubicBezTo>
                      <a:pt x="7" y="0"/>
                      <a:pt x="8" y="1"/>
                      <a:pt x="8" y="1"/>
                    </a:cubicBezTo>
                    <a:lnTo>
                      <a:pt x="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21" name="Freeform 374"/>
              <p:cNvSpPr>
                <a:spLocks/>
              </p:cNvSpPr>
              <p:nvPr/>
            </p:nvSpPr>
            <p:spPr bwMode="auto">
              <a:xfrm>
                <a:off x="7791593" y="1341330"/>
                <a:ext cx="28575" cy="139700"/>
              </a:xfrm>
              <a:custGeom>
                <a:avLst/>
                <a:gdLst>
                  <a:gd name="T0" fmla="*/ 7 w 7"/>
                  <a:gd name="T1" fmla="*/ 34 h 35"/>
                  <a:gd name="T2" fmla="*/ 6 w 7"/>
                  <a:gd name="T3" fmla="*/ 35 h 35"/>
                  <a:gd name="T4" fmla="*/ 1 w 7"/>
                  <a:gd name="T5" fmla="*/ 35 h 35"/>
                  <a:gd name="T6" fmla="*/ 0 w 7"/>
                  <a:gd name="T7" fmla="*/ 34 h 35"/>
                  <a:gd name="T8" fmla="*/ 0 w 7"/>
                  <a:gd name="T9" fmla="*/ 1 h 35"/>
                  <a:gd name="T10" fmla="*/ 1 w 7"/>
                  <a:gd name="T11" fmla="*/ 0 h 35"/>
                  <a:gd name="T12" fmla="*/ 6 w 7"/>
                  <a:gd name="T13" fmla="*/ 0 h 35"/>
                  <a:gd name="T14" fmla="*/ 7 w 7"/>
                  <a:gd name="T15" fmla="*/ 1 h 35"/>
                  <a:gd name="T16" fmla="*/ 7 w 7"/>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5">
                    <a:moveTo>
                      <a:pt x="7" y="34"/>
                    </a:moveTo>
                    <a:cubicBezTo>
                      <a:pt x="7" y="35"/>
                      <a:pt x="7" y="35"/>
                      <a:pt x="6" y="35"/>
                    </a:cubicBezTo>
                    <a:cubicBezTo>
                      <a:pt x="1" y="35"/>
                      <a:pt x="1" y="35"/>
                      <a:pt x="1" y="35"/>
                    </a:cubicBezTo>
                    <a:cubicBezTo>
                      <a:pt x="0" y="35"/>
                      <a:pt x="0" y="35"/>
                      <a:pt x="0" y="34"/>
                    </a:cubicBezTo>
                    <a:cubicBezTo>
                      <a:pt x="0" y="1"/>
                      <a:pt x="0" y="1"/>
                      <a:pt x="0" y="1"/>
                    </a:cubicBezTo>
                    <a:cubicBezTo>
                      <a:pt x="0" y="1"/>
                      <a:pt x="0" y="0"/>
                      <a:pt x="1" y="0"/>
                    </a:cubicBezTo>
                    <a:cubicBezTo>
                      <a:pt x="6" y="0"/>
                      <a:pt x="6" y="0"/>
                      <a:pt x="6" y="0"/>
                    </a:cubicBezTo>
                    <a:cubicBezTo>
                      <a:pt x="7" y="0"/>
                      <a:pt x="7" y="1"/>
                      <a:pt x="7" y="1"/>
                    </a:cubicBezTo>
                    <a:lnTo>
                      <a:pt x="7"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22" name="Freeform 375"/>
              <p:cNvSpPr>
                <a:spLocks/>
              </p:cNvSpPr>
              <p:nvPr/>
            </p:nvSpPr>
            <p:spPr bwMode="auto">
              <a:xfrm>
                <a:off x="7743968" y="1341330"/>
                <a:ext cx="26988" cy="139700"/>
              </a:xfrm>
              <a:custGeom>
                <a:avLst/>
                <a:gdLst>
                  <a:gd name="T0" fmla="*/ 7 w 7"/>
                  <a:gd name="T1" fmla="*/ 34 h 35"/>
                  <a:gd name="T2" fmla="*/ 6 w 7"/>
                  <a:gd name="T3" fmla="*/ 35 h 35"/>
                  <a:gd name="T4" fmla="*/ 1 w 7"/>
                  <a:gd name="T5" fmla="*/ 35 h 35"/>
                  <a:gd name="T6" fmla="*/ 0 w 7"/>
                  <a:gd name="T7" fmla="*/ 34 h 35"/>
                  <a:gd name="T8" fmla="*/ 0 w 7"/>
                  <a:gd name="T9" fmla="*/ 1 h 35"/>
                  <a:gd name="T10" fmla="*/ 1 w 7"/>
                  <a:gd name="T11" fmla="*/ 0 h 35"/>
                  <a:gd name="T12" fmla="*/ 6 w 7"/>
                  <a:gd name="T13" fmla="*/ 0 h 35"/>
                  <a:gd name="T14" fmla="*/ 7 w 7"/>
                  <a:gd name="T15" fmla="*/ 1 h 35"/>
                  <a:gd name="T16" fmla="*/ 7 w 7"/>
                  <a:gd name="T17" fmla="*/ 3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5">
                    <a:moveTo>
                      <a:pt x="7" y="34"/>
                    </a:moveTo>
                    <a:cubicBezTo>
                      <a:pt x="7" y="35"/>
                      <a:pt x="7" y="35"/>
                      <a:pt x="6" y="35"/>
                    </a:cubicBezTo>
                    <a:cubicBezTo>
                      <a:pt x="1" y="35"/>
                      <a:pt x="1" y="35"/>
                      <a:pt x="1" y="35"/>
                    </a:cubicBezTo>
                    <a:cubicBezTo>
                      <a:pt x="0" y="35"/>
                      <a:pt x="0" y="35"/>
                      <a:pt x="0" y="34"/>
                    </a:cubicBezTo>
                    <a:cubicBezTo>
                      <a:pt x="0" y="1"/>
                      <a:pt x="0" y="1"/>
                      <a:pt x="0" y="1"/>
                    </a:cubicBezTo>
                    <a:cubicBezTo>
                      <a:pt x="0" y="1"/>
                      <a:pt x="0" y="0"/>
                      <a:pt x="1" y="0"/>
                    </a:cubicBezTo>
                    <a:cubicBezTo>
                      <a:pt x="6" y="0"/>
                      <a:pt x="6" y="0"/>
                      <a:pt x="6" y="0"/>
                    </a:cubicBezTo>
                    <a:cubicBezTo>
                      <a:pt x="7" y="0"/>
                      <a:pt x="7" y="1"/>
                      <a:pt x="7" y="1"/>
                    </a:cubicBezTo>
                    <a:lnTo>
                      <a:pt x="7"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23" name="Freeform 376"/>
              <p:cNvSpPr>
                <a:spLocks/>
              </p:cNvSpPr>
              <p:nvPr/>
            </p:nvSpPr>
            <p:spPr bwMode="auto">
              <a:xfrm>
                <a:off x="7836043" y="1344505"/>
                <a:ext cx="31750" cy="136525"/>
              </a:xfrm>
              <a:custGeom>
                <a:avLst/>
                <a:gdLst>
                  <a:gd name="T0" fmla="*/ 8 w 8"/>
                  <a:gd name="T1" fmla="*/ 33 h 34"/>
                  <a:gd name="T2" fmla="*/ 7 w 8"/>
                  <a:gd name="T3" fmla="*/ 34 h 34"/>
                  <a:gd name="T4" fmla="*/ 1 w 8"/>
                  <a:gd name="T5" fmla="*/ 34 h 34"/>
                  <a:gd name="T6" fmla="*/ 0 w 8"/>
                  <a:gd name="T7" fmla="*/ 33 h 34"/>
                  <a:gd name="T8" fmla="*/ 0 w 8"/>
                  <a:gd name="T9" fmla="*/ 1 h 34"/>
                  <a:gd name="T10" fmla="*/ 1 w 8"/>
                  <a:gd name="T11" fmla="*/ 0 h 34"/>
                  <a:gd name="T12" fmla="*/ 7 w 8"/>
                  <a:gd name="T13" fmla="*/ 0 h 34"/>
                  <a:gd name="T14" fmla="*/ 8 w 8"/>
                  <a:gd name="T15" fmla="*/ 1 h 34"/>
                  <a:gd name="T16" fmla="*/ 8 w 8"/>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34">
                    <a:moveTo>
                      <a:pt x="8" y="33"/>
                    </a:moveTo>
                    <a:cubicBezTo>
                      <a:pt x="8" y="34"/>
                      <a:pt x="7" y="34"/>
                      <a:pt x="7" y="34"/>
                    </a:cubicBezTo>
                    <a:cubicBezTo>
                      <a:pt x="1" y="34"/>
                      <a:pt x="1" y="34"/>
                      <a:pt x="1" y="34"/>
                    </a:cubicBezTo>
                    <a:cubicBezTo>
                      <a:pt x="1" y="34"/>
                      <a:pt x="0" y="34"/>
                      <a:pt x="0" y="33"/>
                    </a:cubicBezTo>
                    <a:cubicBezTo>
                      <a:pt x="0" y="1"/>
                      <a:pt x="0" y="1"/>
                      <a:pt x="0" y="1"/>
                    </a:cubicBezTo>
                    <a:cubicBezTo>
                      <a:pt x="0" y="0"/>
                      <a:pt x="1" y="0"/>
                      <a:pt x="1" y="0"/>
                    </a:cubicBezTo>
                    <a:cubicBezTo>
                      <a:pt x="7" y="0"/>
                      <a:pt x="7" y="0"/>
                      <a:pt x="7" y="0"/>
                    </a:cubicBezTo>
                    <a:cubicBezTo>
                      <a:pt x="7" y="0"/>
                      <a:pt x="8" y="0"/>
                      <a:pt x="8" y="1"/>
                    </a:cubicBezTo>
                    <a:lnTo>
                      <a:pt x="8"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24" name="Freeform 377"/>
              <p:cNvSpPr>
                <a:spLocks/>
              </p:cNvSpPr>
              <p:nvPr/>
            </p:nvSpPr>
            <p:spPr bwMode="auto">
              <a:xfrm>
                <a:off x="7634431" y="1252430"/>
                <a:ext cx="246063" cy="76200"/>
              </a:xfrm>
              <a:custGeom>
                <a:avLst/>
                <a:gdLst>
                  <a:gd name="T0" fmla="*/ 20 w 61"/>
                  <a:gd name="T1" fmla="*/ 4 h 19"/>
                  <a:gd name="T2" fmla="*/ 41 w 61"/>
                  <a:gd name="T3" fmla="*/ 4 h 19"/>
                  <a:gd name="T4" fmla="*/ 56 w 61"/>
                  <a:gd name="T5" fmla="*/ 13 h 19"/>
                  <a:gd name="T6" fmla="*/ 54 w 61"/>
                  <a:gd name="T7" fmla="*/ 19 h 19"/>
                  <a:gd name="T8" fmla="*/ 43 w 61"/>
                  <a:gd name="T9" fmla="*/ 19 h 19"/>
                  <a:gd name="T10" fmla="*/ 18 w 61"/>
                  <a:gd name="T11" fmla="*/ 19 h 19"/>
                  <a:gd name="T12" fmla="*/ 8 w 61"/>
                  <a:gd name="T13" fmla="*/ 19 h 19"/>
                  <a:gd name="T14" fmla="*/ 6 w 61"/>
                  <a:gd name="T15" fmla="*/ 13 h 19"/>
                  <a:gd name="T16" fmla="*/ 20 w 61"/>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9">
                    <a:moveTo>
                      <a:pt x="20" y="4"/>
                    </a:moveTo>
                    <a:cubicBezTo>
                      <a:pt x="26" y="0"/>
                      <a:pt x="35" y="0"/>
                      <a:pt x="41" y="4"/>
                    </a:cubicBezTo>
                    <a:cubicBezTo>
                      <a:pt x="56" y="13"/>
                      <a:pt x="56" y="13"/>
                      <a:pt x="56" y="13"/>
                    </a:cubicBezTo>
                    <a:cubicBezTo>
                      <a:pt x="61" y="16"/>
                      <a:pt x="61" y="19"/>
                      <a:pt x="54" y="19"/>
                    </a:cubicBezTo>
                    <a:cubicBezTo>
                      <a:pt x="43" y="19"/>
                      <a:pt x="43" y="19"/>
                      <a:pt x="43" y="19"/>
                    </a:cubicBezTo>
                    <a:cubicBezTo>
                      <a:pt x="36" y="19"/>
                      <a:pt x="25" y="19"/>
                      <a:pt x="18" y="19"/>
                    </a:cubicBezTo>
                    <a:cubicBezTo>
                      <a:pt x="8" y="19"/>
                      <a:pt x="8" y="19"/>
                      <a:pt x="8" y="19"/>
                    </a:cubicBezTo>
                    <a:cubicBezTo>
                      <a:pt x="1" y="19"/>
                      <a:pt x="0" y="16"/>
                      <a:pt x="6" y="13"/>
                    </a:cubicBezTo>
                    <a:lnTo>
                      <a:pt x="2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25" name="Freeform 378"/>
              <p:cNvSpPr>
                <a:spLocks noEditPoints="1"/>
              </p:cNvSpPr>
              <p:nvPr/>
            </p:nvSpPr>
            <p:spPr bwMode="auto">
              <a:xfrm>
                <a:off x="7618556" y="1485792"/>
                <a:ext cx="277813" cy="31750"/>
              </a:xfrm>
              <a:custGeom>
                <a:avLst/>
                <a:gdLst>
                  <a:gd name="T0" fmla="*/ 68 w 69"/>
                  <a:gd name="T1" fmla="*/ 0 h 8"/>
                  <a:gd name="T2" fmla="*/ 1 w 69"/>
                  <a:gd name="T3" fmla="*/ 0 h 8"/>
                  <a:gd name="T4" fmla="*/ 0 w 69"/>
                  <a:gd name="T5" fmla="*/ 1 h 8"/>
                  <a:gd name="T6" fmla="*/ 0 w 69"/>
                  <a:gd name="T7" fmla="*/ 7 h 8"/>
                  <a:gd name="T8" fmla="*/ 1 w 69"/>
                  <a:gd name="T9" fmla="*/ 8 h 8"/>
                  <a:gd name="T10" fmla="*/ 68 w 69"/>
                  <a:gd name="T11" fmla="*/ 8 h 8"/>
                  <a:gd name="T12" fmla="*/ 69 w 69"/>
                  <a:gd name="T13" fmla="*/ 7 h 8"/>
                  <a:gd name="T14" fmla="*/ 69 w 69"/>
                  <a:gd name="T15" fmla="*/ 1 h 8"/>
                  <a:gd name="T16" fmla="*/ 68 w 69"/>
                  <a:gd name="T17" fmla="*/ 0 h 8"/>
                  <a:gd name="T18" fmla="*/ 47 w 69"/>
                  <a:gd name="T19" fmla="*/ 6 h 8"/>
                  <a:gd name="T20" fmla="*/ 46 w 69"/>
                  <a:gd name="T21" fmla="*/ 7 h 8"/>
                  <a:gd name="T22" fmla="*/ 23 w 69"/>
                  <a:gd name="T23" fmla="*/ 7 h 8"/>
                  <a:gd name="T24" fmla="*/ 22 w 69"/>
                  <a:gd name="T25" fmla="*/ 6 h 8"/>
                  <a:gd name="T26" fmla="*/ 22 w 69"/>
                  <a:gd name="T27" fmla="*/ 6 h 8"/>
                  <a:gd name="T28" fmla="*/ 23 w 69"/>
                  <a:gd name="T29" fmla="*/ 5 h 8"/>
                  <a:gd name="T30" fmla="*/ 46 w 69"/>
                  <a:gd name="T31" fmla="*/ 5 h 8"/>
                  <a:gd name="T32" fmla="*/ 47 w 69"/>
                  <a:gd name="T33" fmla="*/ 6 h 8"/>
                  <a:gd name="T34" fmla="*/ 47 w 69"/>
                  <a:gd name="T35" fmla="*/ 3 h 8"/>
                  <a:gd name="T36" fmla="*/ 46 w 69"/>
                  <a:gd name="T37" fmla="*/ 4 h 8"/>
                  <a:gd name="T38" fmla="*/ 23 w 69"/>
                  <a:gd name="T39" fmla="*/ 4 h 8"/>
                  <a:gd name="T40" fmla="*/ 22 w 69"/>
                  <a:gd name="T41" fmla="*/ 3 h 8"/>
                  <a:gd name="T42" fmla="*/ 22 w 69"/>
                  <a:gd name="T43" fmla="*/ 2 h 8"/>
                  <a:gd name="T44" fmla="*/ 23 w 69"/>
                  <a:gd name="T45" fmla="*/ 2 h 8"/>
                  <a:gd name="T46" fmla="*/ 46 w 69"/>
                  <a:gd name="T47" fmla="*/ 2 h 8"/>
                  <a:gd name="T48" fmla="*/ 47 w 69"/>
                  <a:gd name="T49" fmla="*/ 2 h 8"/>
                  <a:gd name="T50" fmla="*/ 47 w 69"/>
                  <a:gd name="T5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9" h="8">
                    <a:moveTo>
                      <a:pt x="68" y="0"/>
                    </a:moveTo>
                    <a:cubicBezTo>
                      <a:pt x="1" y="0"/>
                      <a:pt x="1" y="0"/>
                      <a:pt x="1" y="0"/>
                    </a:cubicBezTo>
                    <a:cubicBezTo>
                      <a:pt x="1" y="0"/>
                      <a:pt x="0" y="1"/>
                      <a:pt x="0" y="1"/>
                    </a:cubicBezTo>
                    <a:cubicBezTo>
                      <a:pt x="0" y="7"/>
                      <a:pt x="0" y="7"/>
                      <a:pt x="0" y="7"/>
                    </a:cubicBezTo>
                    <a:cubicBezTo>
                      <a:pt x="0" y="8"/>
                      <a:pt x="1" y="8"/>
                      <a:pt x="1" y="8"/>
                    </a:cubicBezTo>
                    <a:cubicBezTo>
                      <a:pt x="68" y="8"/>
                      <a:pt x="68" y="8"/>
                      <a:pt x="68" y="8"/>
                    </a:cubicBezTo>
                    <a:cubicBezTo>
                      <a:pt x="69" y="8"/>
                      <a:pt x="69" y="8"/>
                      <a:pt x="69" y="7"/>
                    </a:cubicBezTo>
                    <a:cubicBezTo>
                      <a:pt x="69" y="1"/>
                      <a:pt x="69" y="1"/>
                      <a:pt x="69" y="1"/>
                    </a:cubicBezTo>
                    <a:cubicBezTo>
                      <a:pt x="69" y="1"/>
                      <a:pt x="69" y="0"/>
                      <a:pt x="68" y="0"/>
                    </a:cubicBezTo>
                    <a:close/>
                    <a:moveTo>
                      <a:pt x="47" y="6"/>
                    </a:moveTo>
                    <a:cubicBezTo>
                      <a:pt x="47" y="7"/>
                      <a:pt x="47" y="7"/>
                      <a:pt x="46" y="7"/>
                    </a:cubicBezTo>
                    <a:cubicBezTo>
                      <a:pt x="23" y="7"/>
                      <a:pt x="23" y="7"/>
                      <a:pt x="23" y="7"/>
                    </a:cubicBezTo>
                    <a:cubicBezTo>
                      <a:pt x="22" y="7"/>
                      <a:pt x="22" y="7"/>
                      <a:pt x="22" y="6"/>
                    </a:cubicBezTo>
                    <a:cubicBezTo>
                      <a:pt x="22" y="6"/>
                      <a:pt x="22" y="6"/>
                      <a:pt x="22" y="6"/>
                    </a:cubicBezTo>
                    <a:cubicBezTo>
                      <a:pt x="22" y="5"/>
                      <a:pt x="22" y="5"/>
                      <a:pt x="23" y="5"/>
                    </a:cubicBezTo>
                    <a:cubicBezTo>
                      <a:pt x="46" y="5"/>
                      <a:pt x="46" y="5"/>
                      <a:pt x="46" y="5"/>
                    </a:cubicBezTo>
                    <a:cubicBezTo>
                      <a:pt x="47" y="5"/>
                      <a:pt x="47" y="5"/>
                      <a:pt x="47" y="6"/>
                    </a:cubicBezTo>
                    <a:close/>
                    <a:moveTo>
                      <a:pt x="47" y="3"/>
                    </a:moveTo>
                    <a:cubicBezTo>
                      <a:pt x="47" y="3"/>
                      <a:pt x="47" y="4"/>
                      <a:pt x="46" y="4"/>
                    </a:cubicBezTo>
                    <a:cubicBezTo>
                      <a:pt x="23" y="4"/>
                      <a:pt x="23" y="4"/>
                      <a:pt x="23" y="4"/>
                    </a:cubicBezTo>
                    <a:cubicBezTo>
                      <a:pt x="22" y="4"/>
                      <a:pt x="22" y="3"/>
                      <a:pt x="22" y="3"/>
                    </a:cubicBezTo>
                    <a:cubicBezTo>
                      <a:pt x="22" y="2"/>
                      <a:pt x="22" y="2"/>
                      <a:pt x="22" y="2"/>
                    </a:cubicBezTo>
                    <a:cubicBezTo>
                      <a:pt x="22" y="2"/>
                      <a:pt x="22" y="2"/>
                      <a:pt x="23" y="2"/>
                    </a:cubicBezTo>
                    <a:cubicBezTo>
                      <a:pt x="46" y="2"/>
                      <a:pt x="46" y="2"/>
                      <a:pt x="46" y="2"/>
                    </a:cubicBezTo>
                    <a:cubicBezTo>
                      <a:pt x="47" y="2"/>
                      <a:pt x="47" y="2"/>
                      <a:pt x="47" y="2"/>
                    </a:cubicBezTo>
                    <a:lnTo>
                      <a:pt x="47"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grpSp>
      </p:grpSp>
      <p:grpSp>
        <p:nvGrpSpPr>
          <p:cNvPr id="126" name="组合 125"/>
          <p:cNvGrpSpPr/>
          <p:nvPr/>
        </p:nvGrpSpPr>
        <p:grpSpPr>
          <a:xfrm>
            <a:off x="5072504" y="2150404"/>
            <a:ext cx="762843" cy="762842"/>
            <a:chOff x="6763339" y="2867206"/>
            <a:chExt cx="1017124" cy="1017122"/>
          </a:xfrm>
        </p:grpSpPr>
        <p:sp>
          <p:nvSpPr>
            <p:cNvPr id="127" name="泪滴形 126"/>
            <p:cNvSpPr/>
            <p:nvPr/>
          </p:nvSpPr>
          <p:spPr>
            <a:xfrm rot="8100000">
              <a:off x="6763339" y="2867206"/>
              <a:ext cx="1017124" cy="1017122"/>
            </a:xfrm>
            <a:prstGeom prst="teardrop">
              <a:avLst>
                <a:gd name="adj" fmla="val 190413"/>
              </a:avLst>
            </a:prstGeom>
            <a:solidFill>
              <a:schemeClr val="bg1">
                <a:lumMod val="95000"/>
              </a:schemeClr>
            </a:soli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28" name="MH_SubTitle_1"/>
            <p:cNvSpPr>
              <a:spLocks noChangeArrowheads="1"/>
            </p:cNvSpPr>
            <p:nvPr>
              <p:custDataLst>
                <p:tags r:id="rId2"/>
              </p:custDataLst>
            </p:nvPr>
          </p:nvSpPr>
          <p:spPr bwMode="auto">
            <a:xfrm>
              <a:off x="6866837" y="2952995"/>
              <a:ext cx="824405" cy="824402"/>
            </a:xfrm>
            <a:prstGeom prst="ellipse">
              <a:avLst/>
            </a:prstGeom>
            <a:solidFill>
              <a:srgbClr val="4CA6C6"/>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tx1">
                    <a:lumMod val="75000"/>
                    <a:lumOff val="25000"/>
                  </a:schemeClr>
                </a:solidFill>
                <a:cs typeface="+mn-ea"/>
                <a:sym typeface="+mn-lt"/>
              </a:endParaRPr>
            </a:p>
          </p:txBody>
        </p:sp>
        <p:sp>
          <p:nvSpPr>
            <p:cNvPr id="129" name="Freeform 451"/>
            <p:cNvSpPr>
              <a:spLocks noEditPoints="1"/>
            </p:cNvSpPr>
            <p:nvPr/>
          </p:nvSpPr>
          <p:spPr bwMode="auto">
            <a:xfrm>
              <a:off x="7048152" y="3087405"/>
              <a:ext cx="503862" cy="506296"/>
            </a:xfrm>
            <a:custGeom>
              <a:avLst/>
              <a:gdLst>
                <a:gd name="T0" fmla="*/ 41 w 82"/>
                <a:gd name="T1" fmla="*/ 0 h 82"/>
                <a:gd name="T2" fmla="*/ 0 w 82"/>
                <a:gd name="T3" fmla="*/ 41 h 82"/>
                <a:gd name="T4" fmla="*/ 41 w 82"/>
                <a:gd name="T5" fmla="*/ 82 h 82"/>
                <a:gd name="T6" fmla="*/ 82 w 82"/>
                <a:gd name="T7" fmla="*/ 41 h 82"/>
                <a:gd name="T8" fmla="*/ 41 w 82"/>
                <a:gd name="T9" fmla="*/ 0 h 82"/>
                <a:gd name="T10" fmla="*/ 41 w 82"/>
                <a:gd name="T11" fmla="*/ 77 h 82"/>
                <a:gd name="T12" fmla="*/ 5 w 82"/>
                <a:gd name="T13" fmla="*/ 41 h 82"/>
                <a:gd name="T14" fmla="*/ 40 w 82"/>
                <a:gd name="T15" fmla="*/ 5 h 82"/>
                <a:gd name="T16" fmla="*/ 38 w 82"/>
                <a:gd name="T17" fmla="*/ 8 h 82"/>
                <a:gd name="T18" fmla="*/ 36 w 82"/>
                <a:gd name="T19" fmla="*/ 11 h 82"/>
                <a:gd name="T20" fmla="*/ 33 w 82"/>
                <a:gd name="T21" fmla="*/ 17 h 82"/>
                <a:gd name="T22" fmla="*/ 37 w 82"/>
                <a:gd name="T23" fmla="*/ 17 h 82"/>
                <a:gd name="T24" fmla="*/ 37 w 82"/>
                <a:gd name="T25" fmla="*/ 39 h 82"/>
                <a:gd name="T26" fmla="*/ 35 w 82"/>
                <a:gd name="T27" fmla="*/ 43 h 82"/>
                <a:gd name="T28" fmla="*/ 40 w 82"/>
                <a:gd name="T29" fmla="*/ 48 h 82"/>
                <a:gd name="T30" fmla="*/ 44 w 82"/>
                <a:gd name="T31" fmla="*/ 46 h 82"/>
                <a:gd name="T32" fmla="*/ 67 w 82"/>
                <a:gd name="T33" fmla="*/ 46 h 82"/>
                <a:gd name="T34" fmla="*/ 67 w 82"/>
                <a:gd name="T35" fmla="*/ 50 h 82"/>
                <a:gd name="T36" fmla="*/ 73 w 82"/>
                <a:gd name="T37" fmla="*/ 47 h 82"/>
                <a:gd name="T38" fmla="*/ 77 w 82"/>
                <a:gd name="T39" fmla="*/ 44 h 82"/>
                <a:gd name="T40" fmla="*/ 41 w 82"/>
                <a:gd name="T41" fmla="*/ 77 h 82"/>
                <a:gd name="T42" fmla="*/ 75 w 82"/>
                <a:gd name="T43" fmla="*/ 41 h 82"/>
                <a:gd name="T44" fmla="*/ 73 w 82"/>
                <a:gd name="T45" fmla="*/ 40 h 82"/>
                <a:gd name="T46" fmla="*/ 67 w 82"/>
                <a:gd name="T47" fmla="*/ 36 h 82"/>
                <a:gd name="T48" fmla="*/ 67 w 82"/>
                <a:gd name="T49" fmla="*/ 41 h 82"/>
                <a:gd name="T50" fmla="*/ 43 w 82"/>
                <a:gd name="T51" fmla="*/ 41 h 82"/>
                <a:gd name="T52" fmla="*/ 42 w 82"/>
                <a:gd name="T53" fmla="*/ 40 h 82"/>
                <a:gd name="T54" fmla="*/ 42 w 82"/>
                <a:gd name="T55" fmla="*/ 17 h 82"/>
                <a:gd name="T56" fmla="*/ 47 w 82"/>
                <a:gd name="T57" fmla="*/ 17 h 82"/>
                <a:gd name="T58" fmla="*/ 43 w 82"/>
                <a:gd name="T59" fmla="*/ 11 h 82"/>
                <a:gd name="T60" fmla="*/ 40 w 82"/>
                <a:gd name="T61" fmla="*/ 5 h 82"/>
                <a:gd name="T62" fmla="*/ 41 w 82"/>
                <a:gd name="T63" fmla="*/ 5 h 82"/>
                <a:gd name="T64" fmla="*/ 77 w 82"/>
                <a:gd name="T65" fmla="*/ 41 h 82"/>
                <a:gd name="T66" fmla="*/ 77 w 82"/>
                <a:gd name="T67" fmla="*/ 42 h 82"/>
                <a:gd name="T68" fmla="*/ 75 w 82"/>
                <a:gd name="T69" fmla="*/ 41 h 82"/>
                <a:gd name="T70" fmla="*/ 40 w 82"/>
                <a:gd name="T71" fmla="*/ 66 h 82"/>
                <a:gd name="T72" fmla="*/ 35 w 82"/>
                <a:gd name="T73" fmla="*/ 71 h 82"/>
                <a:gd name="T74" fmla="*/ 40 w 82"/>
                <a:gd name="T75" fmla="*/ 75 h 82"/>
                <a:gd name="T76" fmla="*/ 44 w 82"/>
                <a:gd name="T77" fmla="*/ 71 h 82"/>
                <a:gd name="T78" fmla="*/ 40 w 82"/>
                <a:gd name="T79" fmla="*/ 66 h 82"/>
                <a:gd name="T80" fmla="*/ 12 w 82"/>
                <a:gd name="T81" fmla="*/ 39 h 82"/>
                <a:gd name="T82" fmla="*/ 8 w 82"/>
                <a:gd name="T83" fmla="*/ 43 h 82"/>
                <a:gd name="T84" fmla="*/ 12 w 82"/>
                <a:gd name="T85" fmla="*/ 48 h 82"/>
                <a:gd name="T86" fmla="*/ 17 w 82"/>
                <a:gd name="T87" fmla="*/ 43 h 82"/>
                <a:gd name="T88" fmla="*/ 12 w 82"/>
                <a:gd name="T89" fmla="*/ 39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 h="82">
                  <a:moveTo>
                    <a:pt x="41" y="0"/>
                  </a:moveTo>
                  <a:cubicBezTo>
                    <a:pt x="18" y="0"/>
                    <a:pt x="0" y="18"/>
                    <a:pt x="0" y="41"/>
                  </a:cubicBezTo>
                  <a:cubicBezTo>
                    <a:pt x="0" y="63"/>
                    <a:pt x="18" y="82"/>
                    <a:pt x="41" y="82"/>
                  </a:cubicBezTo>
                  <a:cubicBezTo>
                    <a:pt x="63" y="82"/>
                    <a:pt x="82" y="63"/>
                    <a:pt x="82" y="41"/>
                  </a:cubicBezTo>
                  <a:cubicBezTo>
                    <a:pt x="82" y="18"/>
                    <a:pt x="63" y="0"/>
                    <a:pt x="41" y="0"/>
                  </a:cubicBezTo>
                  <a:close/>
                  <a:moveTo>
                    <a:pt x="41" y="77"/>
                  </a:moveTo>
                  <a:cubicBezTo>
                    <a:pt x="21" y="77"/>
                    <a:pt x="5" y="61"/>
                    <a:pt x="5" y="41"/>
                  </a:cubicBezTo>
                  <a:cubicBezTo>
                    <a:pt x="5" y="21"/>
                    <a:pt x="20" y="5"/>
                    <a:pt x="40" y="5"/>
                  </a:cubicBezTo>
                  <a:cubicBezTo>
                    <a:pt x="38" y="8"/>
                    <a:pt x="38" y="8"/>
                    <a:pt x="38" y="8"/>
                  </a:cubicBezTo>
                  <a:cubicBezTo>
                    <a:pt x="36" y="11"/>
                    <a:pt x="36" y="11"/>
                    <a:pt x="36" y="11"/>
                  </a:cubicBezTo>
                  <a:cubicBezTo>
                    <a:pt x="33" y="17"/>
                    <a:pt x="33" y="17"/>
                    <a:pt x="33" y="17"/>
                  </a:cubicBezTo>
                  <a:cubicBezTo>
                    <a:pt x="37" y="17"/>
                    <a:pt x="37" y="17"/>
                    <a:pt x="37" y="17"/>
                  </a:cubicBezTo>
                  <a:cubicBezTo>
                    <a:pt x="37" y="39"/>
                    <a:pt x="37" y="39"/>
                    <a:pt x="37" y="39"/>
                  </a:cubicBezTo>
                  <a:cubicBezTo>
                    <a:pt x="36" y="40"/>
                    <a:pt x="35" y="42"/>
                    <a:pt x="35" y="43"/>
                  </a:cubicBezTo>
                  <a:cubicBezTo>
                    <a:pt x="35" y="46"/>
                    <a:pt x="37" y="48"/>
                    <a:pt x="40" y="48"/>
                  </a:cubicBezTo>
                  <a:cubicBezTo>
                    <a:pt x="41" y="48"/>
                    <a:pt x="43" y="47"/>
                    <a:pt x="44" y="46"/>
                  </a:cubicBezTo>
                  <a:cubicBezTo>
                    <a:pt x="67" y="46"/>
                    <a:pt x="67" y="46"/>
                    <a:pt x="67" y="46"/>
                  </a:cubicBezTo>
                  <a:cubicBezTo>
                    <a:pt x="67" y="50"/>
                    <a:pt x="67" y="50"/>
                    <a:pt x="67" y="50"/>
                  </a:cubicBezTo>
                  <a:cubicBezTo>
                    <a:pt x="73" y="47"/>
                    <a:pt x="73" y="47"/>
                    <a:pt x="73" y="47"/>
                  </a:cubicBezTo>
                  <a:cubicBezTo>
                    <a:pt x="77" y="44"/>
                    <a:pt x="77" y="44"/>
                    <a:pt x="77" y="44"/>
                  </a:cubicBezTo>
                  <a:cubicBezTo>
                    <a:pt x="75" y="63"/>
                    <a:pt x="59" y="77"/>
                    <a:pt x="41" y="77"/>
                  </a:cubicBezTo>
                  <a:close/>
                  <a:moveTo>
                    <a:pt x="75" y="41"/>
                  </a:moveTo>
                  <a:cubicBezTo>
                    <a:pt x="73" y="40"/>
                    <a:pt x="73" y="40"/>
                    <a:pt x="73" y="40"/>
                  </a:cubicBezTo>
                  <a:cubicBezTo>
                    <a:pt x="67" y="36"/>
                    <a:pt x="67" y="36"/>
                    <a:pt x="67" y="36"/>
                  </a:cubicBezTo>
                  <a:cubicBezTo>
                    <a:pt x="67" y="41"/>
                    <a:pt x="67" y="41"/>
                    <a:pt x="67" y="41"/>
                  </a:cubicBezTo>
                  <a:cubicBezTo>
                    <a:pt x="43" y="41"/>
                    <a:pt x="43" y="41"/>
                    <a:pt x="43" y="41"/>
                  </a:cubicBezTo>
                  <a:cubicBezTo>
                    <a:pt x="43" y="40"/>
                    <a:pt x="43" y="40"/>
                    <a:pt x="42" y="40"/>
                  </a:cubicBezTo>
                  <a:cubicBezTo>
                    <a:pt x="42" y="17"/>
                    <a:pt x="42" y="17"/>
                    <a:pt x="42" y="17"/>
                  </a:cubicBezTo>
                  <a:cubicBezTo>
                    <a:pt x="47" y="17"/>
                    <a:pt x="47" y="17"/>
                    <a:pt x="47" y="17"/>
                  </a:cubicBezTo>
                  <a:cubicBezTo>
                    <a:pt x="43" y="11"/>
                    <a:pt x="43" y="11"/>
                    <a:pt x="43" y="11"/>
                  </a:cubicBezTo>
                  <a:cubicBezTo>
                    <a:pt x="40" y="5"/>
                    <a:pt x="40" y="5"/>
                    <a:pt x="40" y="5"/>
                  </a:cubicBezTo>
                  <a:cubicBezTo>
                    <a:pt x="41" y="5"/>
                    <a:pt x="41" y="5"/>
                    <a:pt x="41" y="5"/>
                  </a:cubicBezTo>
                  <a:cubicBezTo>
                    <a:pt x="61" y="5"/>
                    <a:pt x="77" y="21"/>
                    <a:pt x="77" y="41"/>
                  </a:cubicBezTo>
                  <a:cubicBezTo>
                    <a:pt x="77" y="41"/>
                    <a:pt x="77" y="42"/>
                    <a:pt x="77" y="42"/>
                  </a:cubicBezTo>
                  <a:lnTo>
                    <a:pt x="75" y="41"/>
                  </a:lnTo>
                  <a:close/>
                  <a:moveTo>
                    <a:pt x="40" y="66"/>
                  </a:moveTo>
                  <a:cubicBezTo>
                    <a:pt x="37" y="66"/>
                    <a:pt x="35" y="68"/>
                    <a:pt x="35" y="71"/>
                  </a:cubicBezTo>
                  <a:cubicBezTo>
                    <a:pt x="35" y="73"/>
                    <a:pt x="37" y="75"/>
                    <a:pt x="40" y="75"/>
                  </a:cubicBezTo>
                  <a:cubicBezTo>
                    <a:pt x="42" y="75"/>
                    <a:pt x="44" y="73"/>
                    <a:pt x="44" y="71"/>
                  </a:cubicBezTo>
                  <a:cubicBezTo>
                    <a:pt x="44" y="68"/>
                    <a:pt x="42" y="66"/>
                    <a:pt x="40" y="66"/>
                  </a:cubicBezTo>
                  <a:close/>
                  <a:moveTo>
                    <a:pt x="12" y="39"/>
                  </a:moveTo>
                  <a:cubicBezTo>
                    <a:pt x="10" y="39"/>
                    <a:pt x="8" y="41"/>
                    <a:pt x="8" y="43"/>
                  </a:cubicBezTo>
                  <a:cubicBezTo>
                    <a:pt x="8" y="46"/>
                    <a:pt x="10" y="48"/>
                    <a:pt x="12" y="48"/>
                  </a:cubicBezTo>
                  <a:cubicBezTo>
                    <a:pt x="15" y="48"/>
                    <a:pt x="17" y="46"/>
                    <a:pt x="17" y="43"/>
                  </a:cubicBezTo>
                  <a:cubicBezTo>
                    <a:pt x="17" y="41"/>
                    <a:pt x="15" y="39"/>
                    <a:pt x="12" y="3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grpSp>
      <p:grpSp>
        <p:nvGrpSpPr>
          <p:cNvPr id="130" name="组合 129"/>
          <p:cNvGrpSpPr/>
          <p:nvPr/>
        </p:nvGrpSpPr>
        <p:grpSpPr>
          <a:xfrm>
            <a:off x="5855211" y="3173581"/>
            <a:ext cx="762843" cy="762842"/>
            <a:chOff x="7806948" y="4231442"/>
            <a:chExt cx="1017124" cy="1017122"/>
          </a:xfrm>
        </p:grpSpPr>
        <p:sp>
          <p:nvSpPr>
            <p:cNvPr id="131" name="泪滴形 130"/>
            <p:cNvSpPr/>
            <p:nvPr/>
          </p:nvSpPr>
          <p:spPr>
            <a:xfrm rot="8100000">
              <a:off x="7806948" y="4231442"/>
              <a:ext cx="1017124" cy="1017122"/>
            </a:xfrm>
            <a:prstGeom prst="teardrop">
              <a:avLst>
                <a:gd name="adj" fmla="val 190413"/>
              </a:avLst>
            </a:prstGeom>
            <a:solidFill>
              <a:schemeClr val="bg1">
                <a:lumMod val="95000"/>
              </a:schemeClr>
            </a:solidFill>
            <a:ln w="22225" cap="flat">
              <a:gradFill>
                <a:gsLst>
                  <a:gs pos="0">
                    <a:srgbClr val="FFE141"/>
                  </a:gs>
                  <a:gs pos="0">
                    <a:schemeClr val="bg1"/>
                  </a:gs>
                  <a:gs pos="100000">
                    <a:schemeClr val="bg1">
                      <a:lumMod val="95000"/>
                    </a:schemeClr>
                  </a:gs>
                </a:gsLst>
                <a:lin ang="2700000" scaled="0"/>
              </a:gradFill>
              <a:prstDash val="solid"/>
              <a:miter lim="800000"/>
              <a:headEnd/>
              <a:tailEnd/>
            </a:ln>
            <a:effectLst>
              <a:outerShdw sx="1000" sy="1000" algn="tl" rotWithShape="0">
                <a:prstClr val="black"/>
              </a:outerShdw>
            </a:effec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sp>
          <p:nvSpPr>
            <p:cNvPr id="132" name="MH_SubTitle_1"/>
            <p:cNvSpPr>
              <a:spLocks noChangeArrowheads="1"/>
            </p:cNvSpPr>
            <p:nvPr>
              <p:custDataLst>
                <p:tags r:id="rId1"/>
              </p:custDataLst>
            </p:nvPr>
          </p:nvSpPr>
          <p:spPr bwMode="auto">
            <a:xfrm>
              <a:off x="7910446" y="4317231"/>
              <a:ext cx="824405" cy="824402"/>
            </a:xfrm>
            <a:prstGeom prst="ellipse">
              <a:avLst/>
            </a:prstGeom>
            <a:solidFill>
              <a:srgbClr val="4CA6C6"/>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endParaRPr lang="en-US" altLang="zh-CN" sz="1800" dirty="0">
                <a:solidFill>
                  <a:schemeClr val="tx1">
                    <a:lumMod val="75000"/>
                    <a:lumOff val="25000"/>
                  </a:schemeClr>
                </a:solidFill>
                <a:cs typeface="+mn-ea"/>
                <a:sym typeface="+mn-lt"/>
              </a:endParaRPr>
            </a:p>
          </p:txBody>
        </p:sp>
        <p:sp>
          <p:nvSpPr>
            <p:cNvPr id="133" name="Freeform 360"/>
            <p:cNvSpPr>
              <a:spLocks noEditPoints="1"/>
            </p:cNvSpPr>
            <p:nvPr/>
          </p:nvSpPr>
          <p:spPr bwMode="auto">
            <a:xfrm>
              <a:off x="8134833" y="4567538"/>
              <a:ext cx="394324" cy="399194"/>
            </a:xfrm>
            <a:custGeom>
              <a:avLst/>
              <a:gdLst>
                <a:gd name="T0" fmla="*/ 50 w 64"/>
                <a:gd name="T1" fmla="*/ 0 h 65"/>
                <a:gd name="T2" fmla="*/ 14 w 64"/>
                <a:gd name="T3" fmla="*/ 0 h 65"/>
                <a:gd name="T4" fmla="*/ 0 w 64"/>
                <a:gd name="T5" fmla="*/ 15 h 65"/>
                <a:gd name="T6" fmla="*/ 0 w 64"/>
                <a:gd name="T7" fmla="*/ 30 h 65"/>
                <a:gd name="T8" fmla="*/ 9 w 64"/>
                <a:gd name="T9" fmla="*/ 45 h 65"/>
                <a:gd name="T10" fmla="*/ 2 w 64"/>
                <a:gd name="T11" fmla="*/ 65 h 65"/>
                <a:gd name="T12" fmla="*/ 35 w 64"/>
                <a:gd name="T13" fmla="*/ 46 h 65"/>
                <a:gd name="T14" fmla="*/ 50 w 64"/>
                <a:gd name="T15" fmla="*/ 46 h 65"/>
                <a:gd name="T16" fmla="*/ 64 w 64"/>
                <a:gd name="T17" fmla="*/ 30 h 65"/>
                <a:gd name="T18" fmla="*/ 64 w 64"/>
                <a:gd name="T19" fmla="*/ 15 h 65"/>
                <a:gd name="T20" fmla="*/ 50 w 64"/>
                <a:gd name="T21" fmla="*/ 0 h 65"/>
                <a:gd name="T22" fmla="*/ 48 w 64"/>
                <a:gd name="T23" fmla="*/ 34 h 65"/>
                <a:gd name="T24" fmla="*/ 14 w 64"/>
                <a:gd name="T25" fmla="*/ 34 h 65"/>
                <a:gd name="T26" fmla="*/ 12 w 64"/>
                <a:gd name="T27" fmla="*/ 31 h 65"/>
                <a:gd name="T28" fmla="*/ 14 w 64"/>
                <a:gd name="T29" fmla="*/ 28 h 65"/>
                <a:gd name="T30" fmla="*/ 48 w 64"/>
                <a:gd name="T31" fmla="*/ 28 h 65"/>
                <a:gd name="T32" fmla="*/ 50 w 64"/>
                <a:gd name="T33" fmla="*/ 31 h 65"/>
                <a:gd name="T34" fmla="*/ 48 w 64"/>
                <a:gd name="T35" fmla="*/ 34 h 65"/>
                <a:gd name="T36" fmla="*/ 53 w 64"/>
                <a:gd name="T37" fmla="*/ 25 h 65"/>
                <a:gd name="T38" fmla="*/ 14 w 64"/>
                <a:gd name="T39" fmla="*/ 25 h 65"/>
                <a:gd name="T40" fmla="*/ 12 w 64"/>
                <a:gd name="T41" fmla="*/ 22 h 65"/>
                <a:gd name="T42" fmla="*/ 14 w 64"/>
                <a:gd name="T43" fmla="*/ 20 h 65"/>
                <a:gd name="T44" fmla="*/ 53 w 64"/>
                <a:gd name="T45" fmla="*/ 20 h 65"/>
                <a:gd name="T46" fmla="*/ 55 w 64"/>
                <a:gd name="T47" fmla="*/ 22 h 65"/>
                <a:gd name="T48" fmla="*/ 53 w 64"/>
                <a:gd name="T49" fmla="*/ 25 h 65"/>
                <a:gd name="T50" fmla="*/ 53 w 64"/>
                <a:gd name="T51" fmla="*/ 17 h 65"/>
                <a:gd name="T52" fmla="*/ 14 w 64"/>
                <a:gd name="T53" fmla="*/ 17 h 65"/>
                <a:gd name="T54" fmla="*/ 12 w 64"/>
                <a:gd name="T55" fmla="*/ 14 h 65"/>
                <a:gd name="T56" fmla="*/ 14 w 64"/>
                <a:gd name="T57" fmla="*/ 11 h 65"/>
                <a:gd name="T58" fmla="*/ 53 w 64"/>
                <a:gd name="T59" fmla="*/ 11 h 65"/>
                <a:gd name="T60" fmla="*/ 55 w 64"/>
                <a:gd name="T61" fmla="*/ 14 h 65"/>
                <a:gd name="T62" fmla="*/ 53 w 64"/>
                <a:gd name="T63" fmla="*/ 1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65">
                  <a:moveTo>
                    <a:pt x="50" y="0"/>
                  </a:moveTo>
                  <a:cubicBezTo>
                    <a:pt x="14" y="0"/>
                    <a:pt x="14" y="0"/>
                    <a:pt x="14" y="0"/>
                  </a:cubicBezTo>
                  <a:cubicBezTo>
                    <a:pt x="6" y="0"/>
                    <a:pt x="0" y="7"/>
                    <a:pt x="0" y="15"/>
                  </a:cubicBezTo>
                  <a:cubicBezTo>
                    <a:pt x="0" y="30"/>
                    <a:pt x="0" y="30"/>
                    <a:pt x="0" y="30"/>
                  </a:cubicBezTo>
                  <a:cubicBezTo>
                    <a:pt x="0" y="37"/>
                    <a:pt x="3" y="42"/>
                    <a:pt x="9" y="45"/>
                  </a:cubicBezTo>
                  <a:cubicBezTo>
                    <a:pt x="4" y="58"/>
                    <a:pt x="2" y="65"/>
                    <a:pt x="2" y="65"/>
                  </a:cubicBezTo>
                  <a:cubicBezTo>
                    <a:pt x="35" y="46"/>
                    <a:pt x="35" y="46"/>
                    <a:pt x="35" y="46"/>
                  </a:cubicBezTo>
                  <a:cubicBezTo>
                    <a:pt x="50" y="46"/>
                    <a:pt x="50" y="46"/>
                    <a:pt x="50" y="46"/>
                  </a:cubicBezTo>
                  <a:cubicBezTo>
                    <a:pt x="58" y="46"/>
                    <a:pt x="64" y="39"/>
                    <a:pt x="64" y="30"/>
                  </a:cubicBezTo>
                  <a:cubicBezTo>
                    <a:pt x="64" y="15"/>
                    <a:pt x="64" y="15"/>
                    <a:pt x="64" y="15"/>
                  </a:cubicBezTo>
                  <a:cubicBezTo>
                    <a:pt x="64" y="7"/>
                    <a:pt x="58" y="0"/>
                    <a:pt x="50" y="0"/>
                  </a:cubicBezTo>
                  <a:close/>
                  <a:moveTo>
                    <a:pt x="48" y="34"/>
                  </a:moveTo>
                  <a:cubicBezTo>
                    <a:pt x="14" y="34"/>
                    <a:pt x="14" y="34"/>
                    <a:pt x="14" y="34"/>
                  </a:cubicBezTo>
                  <a:cubicBezTo>
                    <a:pt x="13" y="34"/>
                    <a:pt x="12" y="32"/>
                    <a:pt x="12" y="31"/>
                  </a:cubicBezTo>
                  <a:cubicBezTo>
                    <a:pt x="12" y="30"/>
                    <a:pt x="13" y="28"/>
                    <a:pt x="14" y="28"/>
                  </a:cubicBezTo>
                  <a:cubicBezTo>
                    <a:pt x="48" y="28"/>
                    <a:pt x="48" y="28"/>
                    <a:pt x="48" y="28"/>
                  </a:cubicBezTo>
                  <a:cubicBezTo>
                    <a:pt x="49" y="28"/>
                    <a:pt x="50" y="30"/>
                    <a:pt x="50" y="31"/>
                  </a:cubicBezTo>
                  <a:cubicBezTo>
                    <a:pt x="50" y="32"/>
                    <a:pt x="49" y="34"/>
                    <a:pt x="48" y="34"/>
                  </a:cubicBezTo>
                  <a:close/>
                  <a:moveTo>
                    <a:pt x="53" y="25"/>
                  </a:moveTo>
                  <a:cubicBezTo>
                    <a:pt x="14" y="25"/>
                    <a:pt x="14" y="25"/>
                    <a:pt x="14" y="25"/>
                  </a:cubicBezTo>
                  <a:cubicBezTo>
                    <a:pt x="13" y="25"/>
                    <a:pt x="12" y="24"/>
                    <a:pt x="12" y="22"/>
                  </a:cubicBezTo>
                  <a:cubicBezTo>
                    <a:pt x="12" y="21"/>
                    <a:pt x="13" y="20"/>
                    <a:pt x="14" y="20"/>
                  </a:cubicBezTo>
                  <a:cubicBezTo>
                    <a:pt x="53" y="20"/>
                    <a:pt x="53" y="20"/>
                    <a:pt x="53" y="20"/>
                  </a:cubicBezTo>
                  <a:cubicBezTo>
                    <a:pt x="54" y="20"/>
                    <a:pt x="55" y="21"/>
                    <a:pt x="55" y="22"/>
                  </a:cubicBezTo>
                  <a:cubicBezTo>
                    <a:pt x="55" y="24"/>
                    <a:pt x="54" y="25"/>
                    <a:pt x="53" y="25"/>
                  </a:cubicBezTo>
                  <a:close/>
                  <a:moveTo>
                    <a:pt x="53" y="17"/>
                  </a:moveTo>
                  <a:cubicBezTo>
                    <a:pt x="14" y="17"/>
                    <a:pt x="14" y="17"/>
                    <a:pt x="14" y="17"/>
                  </a:cubicBezTo>
                  <a:cubicBezTo>
                    <a:pt x="13" y="17"/>
                    <a:pt x="12" y="15"/>
                    <a:pt x="12" y="14"/>
                  </a:cubicBezTo>
                  <a:cubicBezTo>
                    <a:pt x="12" y="13"/>
                    <a:pt x="13" y="11"/>
                    <a:pt x="14" y="11"/>
                  </a:cubicBezTo>
                  <a:cubicBezTo>
                    <a:pt x="53" y="11"/>
                    <a:pt x="53" y="11"/>
                    <a:pt x="53" y="11"/>
                  </a:cubicBezTo>
                  <a:cubicBezTo>
                    <a:pt x="54" y="11"/>
                    <a:pt x="55" y="13"/>
                    <a:pt x="55" y="14"/>
                  </a:cubicBezTo>
                  <a:cubicBezTo>
                    <a:pt x="55" y="15"/>
                    <a:pt x="54" y="17"/>
                    <a:pt x="53" y="1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31390910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350"/>
                                </p:stCondLst>
                                <p:childTnLst>
                                  <p:par>
                                    <p:cTn id="29" presetID="2" presetClass="entr" presetSubtype="1" accel="53333" fill="hold" nodeType="afterEffect" p14:presetBounceEnd="53333">
                                      <p:stCondLst>
                                        <p:cond delay="0"/>
                                      </p:stCondLst>
                                      <p:childTnLst>
                                        <p:set>
                                          <p:cBhvr>
                                            <p:cTn id="30" dur="1" fill="hold">
                                              <p:stCondLst>
                                                <p:cond delay="0"/>
                                              </p:stCondLst>
                                            </p:cTn>
                                            <p:tgtEl>
                                              <p:spTgt spid="104"/>
                                            </p:tgtEl>
                                            <p:attrNameLst>
                                              <p:attrName>style.visibility</p:attrName>
                                            </p:attrNameLst>
                                          </p:cBhvr>
                                          <p:to>
                                            <p:strVal val="visible"/>
                                          </p:to>
                                        </p:set>
                                        <p:anim calcmode="lin" valueType="num" p14:bounceEnd="53333">
                                          <p:cBhvr additive="base">
                                            <p:cTn id="31" dur="1500" fill="hold"/>
                                            <p:tgtEl>
                                              <p:spTgt spid="104"/>
                                            </p:tgtEl>
                                            <p:attrNameLst>
                                              <p:attrName>ppt_x</p:attrName>
                                            </p:attrNameLst>
                                          </p:cBhvr>
                                          <p:tavLst>
                                            <p:tav tm="0">
                                              <p:val>
                                                <p:strVal val="#ppt_x"/>
                                              </p:val>
                                            </p:tav>
                                            <p:tav tm="100000">
                                              <p:val>
                                                <p:strVal val="#ppt_x"/>
                                              </p:val>
                                            </p:tav>
                                          </p:tavLst>
                                        </p:anim>
                                        <p:anim calcmode="lin" valueType="num" p14:bounceEnd="53333">
                                          <p:cBhvr additive="base">
                                            <p:cTn id="32" dur="1500" fill="hold"/>
                                            <p:tgtEl>
                                              <p:spTgt spid="104"/>
                                            </p:tgtEl>
                                            <p:attrNameLst>
                                              <p:attrName>ppt_y</p:attrName>
                                            </p:attrNameLst>
                                          </p:cBhvr>
                                          <p:tavLst>
                                            <p:tav tm="0">
                                              <p:val>
                                                <p:strVal val="0-#ppt_h/2"/>
                                              </p:val>
                                            </p:tav>
                                            <p:tav tm="100000">
                                              <p:val>
                                                <p:strVal val="#ppt_y"/>
                                              </p:val>
                                            </p:tav>
                                          </p:tavLst>
                                        </p:anim>
                                      </p:childTnLst>
                                    </p:cTn>
                                  </p:par>
                                  <p:par>
                                    <p:cTn id="33" presetID="22" presetClass="entr" presetSubtype="2" fill="hold" nodeType="withEffect">
                                      <p:stCondLst>
                                        <p:cond delay="400"/>
                                      </p:stCondLst>
                                      <p:childTnLst>
                                        <p:set>
                                          <p:cBhvr>
                                            <p:cTn id="34" dur="1" fill="hold">
                                              <p:stCondLst>
                                                <p:cond delay="0"/>
                                              </p:stCondLst>
                                            </p:cTn>
                                            <p:tgtEl>
                                              <p:spTgt spid="84"/>
                                            </p:tgtEl>
                                            <p:attrNameLst>
                                              <p:attrName>style.visibility</p:attrName>
                                            </p:attrNameLst>
                                          </p:cBhvr>
                                          <p:to>
                                            <p:strVal val="visible"/>
                                          </p:to>
                                        </p:set>
                                        <p:animEffect transition="in" filter="wipe(right)">
                                          <p:cBhvr>
                                            <p:cTn id="35" dur="500"/>
                                            <p:tgtEl>
                                              <p:spTgt spid="84"/>
                                            </p:tgtEl>
                                          </p:cBhvr>
                                        </p:animEffect>
                                      </p:childTnLst>
                                    </p:cTn>
                                  </p:par>
                                  <p:par>
                                    <p:cTn id="36" presetID="2" presetClass="entr" presetSubtype="1" accel="53333" fill="hold" nodeType="withEffect" p14:presetBounceEnd="53333">
                                      <p:stCondLst>
                                        <p:cond delay="100"/>
                                      </p:stCondLst>
                                      <p:childTnLst>
                                        <p:set>
                                          <p:cBhvr>
                                            <p:cTn id="37" dur="1" fill="hold">
                                              <p:stCondLst>
                                                <p:cond delay="0"/>
                                              </p:stCondLst>
                                            </p:cTn>
                                            <p:tgtEl>
                                              <p:spTgt spid="108"/>
                                            </p:tgtEl>
                                            <p:attrNameLst>
                                              <p:attrName>style.visibility</p:attrName>
                                            </p:attrNameLst>
                                          </p:cBhvr>
                                          <p:to>
                                            <p:strVal val="visible"/>
                                          </p:to>
                                        </p:set>
                                        <p:anim calcmode="lin" valueType="num" p14:bounceEnd="53333">
                                          <p:cBhvr additive="base">
                                            <p:cTn id="38" dur="1500" fill="hold"/>
                                            <p:tgtEl>
                                              <p:spTgt spid="108"/>
                                            </p:tgtEl>
                                            <p:attrNameLst>
                                              <p:attrName>ppt_x</p:attrName>
                                            </p:attrNameLst>
                                          </p:cBhvr>
                                          <p:tavLst>
                                            <p:tav tm="0">
                                              <p:val>
                                                <p:strVal val="#ppt_x"/>
                                              </p:val>
                                            </p:tav>
                                            <p:tav tm="100000">
                                              <p:val>
                                                <p:strVal val="#ppt_x"/>
                                              </p:val>
                                            </p:tav>
                                          </p:tavLst>
                                        </p:anim>
                                        <p:anim calcmode="lin" valueType="num" p14:bounceEnd="53333">
                                          <p:cBhvr additive="base">
                                            <p:cTn id="39" dur="1500" fill="hold"/>
                                            <p:tgtEl>
                                              <p:spTgt spid="108"/>
                                            </p:tgtEl>
                                            <p:attrNameLst>
                                              <p:attrName>ppt_y</p:attrName>
                                            </p:attrNameLst>
                                          </p:cBhvr>
                                          <p:tavLst>
                                            <p:tav tm="0">
                                              <p:val>
                                                <p:strVal val="0-#ppt_h/2"/>
                                              </p:val>
                                            </p:tav>
                                            <p:tav tm="100000">
                                              <p:val>
                                                <p:strVal val="#ppt_y"/>
                                              </p:val>
                                            </p:tav>
                                          </p:tavLst>
                                        </p:anim>
                                      </p:childTnLst>
                                    </p:cTn>
                                  </p:par>
                                  <p:par>
                                    <p:cTn id="40" presetID="22" presetClass="entr" presetSubtype="2" fill="hold" nodeType="withEffect">
                                      <p:stCondLst>
                                        <p:cond delay="700"/>
                                      </p:stCondLst>
                                      <p:childTnLst>
                                        <p:set>
                                          <p:cBhvr>
                                            <p:cTn id="41" dur="1" fill="hold">
                                              <p:stCondLst>
                                                <p:cond delay="0"/>
                                              </p:stCondLst>
                                            </p:cTn>
                                            <p:tgtEl>
                                              <p:spTgt spid="79"/>
                                            </p:tgtEl>
                                            <p:attrNameLst>
                                              <p:attrName>style.visibility</p:attrName>
                                            </p:attrNameLst>
                                          </p:cBhvr>
                                          <p:to>
                                            <p:strVal val="visible"/>
                                          </p:to>
                                        </p:set>
                                        <p:animEffect transition="in" filter="wipe(right)">
                                          <p:cBhvr>
                                            <p:cTn id="42" dur="500"/>
                                            <p:tgtEl>
                                              <p:spTgt spid="79"/>
                                            </p:tgtEl>
                                          </p:cBhvr>
                                        </p:animEffect>
                                      </p:childTnLst>
                                    </p:cTn>
                                  </p:par>
                                  <p:par>
                                    <p:cTn id="43" presetID="2" presetClass="entr" presetSubtype="1" accel="53333" fill="hold" nodeType="withEffect" p14:presetBounceEnd="53333">
                                      <p:stCondLst>
                                        <p:cond delay="200"/>
                                      </p:stCondLst>
                                      <p:childTnLst>
                                        <p:set>
                                          <p:cBhvr>
                                            <p:cTn id="44" dur="1" fill="hold">
                                              <p:stCondLst>
                                                <p:cond delay="0"/>
                                              </p:stCondLst>
                                            </p:cTn>
                                            <p:tgtEl>
                                              <p:spTgt spid="115"/>
                                            </p:tgtEl>
                                            <p:attrNameLst>
                                              <p:attrName>style.visibility</p:attrName>
                                            </p:attrNameLst>
                                          </p:cBhvr>
                                          <p:to>
                                            <p:strVal val="visible"/>
                                          </p:to>
                                        </p:set>
                                        <p:anim calcmode="lin" valueType="num" p14:bounceEnd="53333">
                                          <p:cBhvr additive="base">
                                            <p:cTn id="45" dur="1500" fill="hold"/>
                                            <p:tgtEl>
                                              <p:spTgt spid="115"/>
                                            </p:tgtEl>
                                            <p:attrNameLst>
                                              <p:attrName>ppt_x</p:attrName>
                                            </p:attrNameLst>
                                          </p:cBhvr>
                                          <p:tavLst>
                                            <p:tav tm="0">
                                              <p:val>
                                                <p:strVal val="#ppt_x"/>
                                              </p:val>
                                            </p:tav>
                                            <p:tav tm="100000">
                                              <p:val>
                                                <p:strVal val="#ppt_x"/>
                                              </p:val>
                                            </p:tav>
                                          </p:tavLst>
                                        </p:anim>
                                        <p:anim calcmode="lin" valueType="num" p14:bounceEnd="53333">
                                          <p:cBhvr additive="base">
                                            <p:cTn id="46" dur="1500" fill="hold"/>
                                            <p:tgtEl>
                                              <p:spTgt spid="115"/>
                                            </p:tgtEl>
                                            <p:attrNameLst>
                                              <p:attrName>ppt_y</p:attrName>
                                            </p:attrNameLst>
                                          </p:cBhvr>
                                          <p:tavLst>
                                            <p:tav tm="0">
                                              <p:val>
                                                <p:strVal val="0-#ppt_h/2"/>
                                              </p:val>
                                            </p:tav>
                                            <p:tav tm="100000">
                                              <p:val>
                                                <p:strVal val="#ppt_y"/>
                                              </p:val>
                                            </p:tav>
                                          </p:tavLst>
                                        </p:anim>
                                      </p:childTnLst>
                                    </p:cTn>
                                  </p:par>
                                  <p:par>
                                    <p:cTn id="47" presetID="22" presetClass="entr" presetSubtype="8" fill="hold" nodeType="withEffect">
                                      <p:stCondLst>
                                        <p:cond delay="800"/>
                                      </p:stCondLst>
                                      <p:childTnLst>
                                        <p:set>
                                          <p:cBhvr>
                                            <p:cTn id="48" dur="1" fill="hold">
                                              <p:stCondLst>
                                                <p:cond delay="0"/>
                                              </p:stCondLst>
                                            </p:cTn>
                                            <p:tgtEl>
                                              <p:spTgt spid="89"/>
                                            </p:tgtEl>
                                            <p:attrNameLst>
                                              <p:attrName>style.visibility</p:attrName>
                                            </p:attrNameLst>
                                          </p:cBhvr>
                                          <p:to>
                                            <p:strVal val="visible"/>
                                          </p:to>
                                        </p:set>
                                        <p:animEffect transition="in" filter="wipe(left)">
                                          <p:cBhvr>
                                            <p:cTn id="49" dur="500"/>
                                            <p:tgtEl>
                                              <p:spTgt spid="89"/>
                                            </p:tgtEl>
                                          </p:cBhvr>
                                        </p:animEffect>
                                      </p:childTnLst>
                                    </p:cTn>
                                  </p:par>
                                  <p:par>
                                    <p:cTn id="50" presetID="2" presetClass="entr" presetSubtype="1" accel="53333" fill="hold" nodeType="withEffect" p14:presetBounceEnd="53333">
                                      <p:stCondLst>
                                        <p:cond delay="300"/>
                                      </p:stCondLst>
                                      <p:childTnLst>
                                        <p:set>
                                          <p:cBhvr>
                                            <p:cTn id="51" dur="1" fill="hold">
                                              <p:stCondLst>
                                                <p:cond delay="0"/>
                                              </p:stCondLst>
                                            </p:cTn>
                                            <p:tgtEl>
                                              <p:spTgt spid="126"/>
                                            </p:tgtEl>
                                            <p:attrNameLst>
                                              <p:attrName>style.visibility</p:attrName>
                                            </p:attrNameLst>
                                          </p:cBhvr>
                                          <p:to>
                                            <p:strVal val="visible"/>
                                          </p:to>
                                        </p:set>
                                        <p:anim calcmode="lin" valueType="num" p14:bounceEnd="53333">
                                          <p:cBhvr additive="base">
                                            <p:cTn id="52" dur="1500" fill="hold"/>
                                            <p:tgtEl>
                                              <p:spTgt spid="126"/>
                                            </p:tgtEl>
                                            <p:attrNameLst>
                                              <p:attrName>ppt_x</p:attrName>
                                            </p:attrNameLst>
                                          </p:cBhvr>
                                          <p:tavLst>
                                            <p:tav tm="0">
                                              <p:val>
                                                <p:strVal val="#ppt_x"/>
                                              </p:val>
                                            </p:tav>
                                            <p:tav tm="100000">
                                              <p:val>
                                                <p:strVal val="#ppt_x"/>
                                              </p:val>
                                            </p:tav>
                                          </p:tavLst>
                                        </p:anim>
                                        <p:anim calcmode="lin" valueType="num" p14:bounceEnd="53333">
                                          <p:cBhvr additive="base">
                                            <p:cTn id="53" dur="1500" fill="hold"/>
                                            <p:tgtEl>
                                              <p:spTgt spid="126"/>
                                            </p:tgtEl>
                                            <p:attrNameLst>
                                              <p:attrName>ppt_y</p:attrName>
                                            </p:attrNameLst>
                                          </p:cBhvr>
                                          <p:tavLst>
                                            <p:tav tm="0">
                                              <p:val>
                                                <p:strVal val="0-#ppt_h/2"/>
                                              </p:val>
                                            </p:tav>
                                            <p:tav tm="100000">
                                              <p:val>
                                                <p:strVal val="#ppt_y"/>
                                              </p:val>
                                            </p:tav>
                                          </p:tavLst>
                                        </p:anim>
                                      </p:childTnLst>
                                    </p:cTn>
                                  </p:par>
                                  <p:par>
                                    <p:cTn id="54" presetID="22" presetClass="entr" presetSubtype="8" fill="hold" nodeType="withEffect">
                                      <p:stCondLst>
                                        <p:cond delay="1000"/>
                                      </p:stCondLst>
                                      <p:childTnLst>
                                        <p:set>
                                          <p:cBhvr>
                                            <p:cTn id="55" dur="1" fill="hold">
                                              <p:stCondLst>
                                                <p:cond delay="0"/>
                                              </p:stCondLst>
                                            </p:cTn>
                                            <p:tgtEl>
                                              <p:spTgt spid="94"/>
                                            </p:tgtEl>
                                            <p:attrNameLst>
                                              <p:attrName>style.visibility</p:attrName>
                                            </p:attrNameLst>
                                          </p:cBhvr>
                                          <p:to>
                                            <p:strVal val="visible"/>
                                          </p:to>
                                        </p:set>
                                        <p:animEffect transition="in" filter="wipe(left)">
                                          <p:cBhvr>
                                            <p:cTn id="56" dur="500"/>
                                            <p:tgtEl>
                                              <p:spTgt spid="94"/>
                                            </p:tgtEl>
                                          </p:cBhvr>
                                        </p:animEffect>
                                      </p:childTnLst>
                                    </p:cTn>
                                  </p:par>
                                  <p:par>
                                    <p:cTn id="57" presetID="2" presetClass="entr" presetSubtype="1" accel="53333" fill="hold" nodeType="withEffect" p14:presetBounceEnd="53333">
                                      <p:stCondLst>
                                        <p:cond delay="400"/>
                                      </p:stCondLst>
                                      <p:childTnLst>
                                        <p:set>
                                          <p:cBhvr>
                                            <p:cTn id="58" dur="1" fill="hold">
                                              <p:stCondLst>
                                                <p:cond delay="0"/>
                                              </p:stCondLst>
                                            </p:cTn>
                                            <p:tgtEl>
                                              <p:spTgt spid="130"/>
                                            </p:tgtEl>
                                            <p:attrNameLst>
                                              <p:attrName>style.visibility</p:attrName>
                                            </p:attrNameLst>
                                          </p:cBhvr>
                                          <p:to>
                                            <p:strVal val="visible"/>
                                          </p:to>
                                        </p:set>
                                        <p:anim calcmode="lin" valueType="num" p14:bounceEnd="53333">
                                          <p:cBhvr additive="base">
                                            <p:cTn id="59" dur="1500" fill="hold"/>
                                            <p:tgtEl>
                                              <p:spTgt spid="130"/>
                                            </p:tgtEl>
                                            <p:attrNameLst>
                                              <p:attrName>ppt_x</p:attrName>
                                            </p:attrNameLst>
                                          </p:cBhvr>
                                          <p:tavLst>
                                            <p:tav tm="0">
                                              <p:val>
                                                <p:strVal val="#ppt_x"/>
                                              </p:val>
                                            </p:tav>
                                            <p:tav tm="100000">
                                              <p:val>
                                                <p:strVal val="#ppt_x"/>
                                              </p:val>
                                            </p:tav>
                                          </p:tavLst>
                                        </p:anim>
                                        <p:anim calcmode="lin" valueType="num" p14:bounceEnd="53333">
                                          <p:cBhvr additive="base">
                                            <p:cTn id="60" dur="1500" fill="hold"/>
                                            <p:tgtEl>
                                              <p:spTgt spid="130"/>
                                            </p:tgtEl>
                                            <p:attrNameLst>
                                              <p:attrName>ppt_y</p:attrName>
                                            </p:attrNameLst>
                                          </p:cBhvr>
                                          <p:tavLst>
                                            <p:tav tm="0">
                                              <p:val>
                                                <p:strVal val="0-#ppt_h/2"/>
                                              </p:val>
                                            </p:tav>
                                            <p:tav tm="100000">
                                              <p:val>
                                                <p:strVal val="#ppt_y"/>
                                              </p:val>
                                            </p:tav>
                                          </p:tavLst>
                                        </p:anim>
                                      </p:childTnLst>
                                    </p:cTn>
                                  </p:par>
                                  <p:par>
                                    <p:cTn id="61" presetID="22" presetClass="entr" presetSubtype="8" fill="hold" nodeType="withEffect">
                                      <p:stCondLst>
                                        <p:cond delay="1200"/>
                                      </p:stCondLst>
                                      <p:childTnLst>
                                        <p:set>
                                          <p:cBhvr>
                                            <p:cTn id="62" dur="1" fill="hold">
                                              <p:stCondLst>
                                                <p:cond delay="0"/>
                                              </p:stCondLst>
                                            </p:cTn>
                                            <p:tgtEl>
                                              <p:spTgt spid="99"/>
                                            </p:tgtEl>
                                            <p:attrNameLst>
                                              <p:attrName>style.visibility</p:attrName>
                                            </p:attrNameLst>
                                          </p:cBhvr>
                                          <p:to>
                                            <p:strVal val="visible"/>
                                          </p:to>
                                        </p:set>
                                        <p:animEffect transition="in" filter="wipe(left)">
                                          <p:cBhvr>
                                            <p:cTn id="6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2350"/>
                                </p:stCondLst>
                                <p:childTnLst>
                                  <p:par>
                                    <p:cTn id="29" presetID="2" presetClass="entr" presetSubtype="1" accel="53333" fill="hold" nodeType="afterEffect">
                                      <p:stCondLst>
                                        <p:cond delay="0"/>
                                      </p:stCondLst>
                                      <p:childTnLst>
                                        <p:set>
                                          <p:cBhvr>
                                            <p:cTn id="30" dur="1" fill="hold">
                                              <p:stCondLst>
                                                <p:cond delay="0"/>
                                              </p:stCondLst>
                                            </p:cTn>
                                            <p:tgtEl>
                                              <p:spTgt spid="104"/>
                                            </p:tgtEl>
                                            <p:attrNameLst>
                                              <p:attrName>style.visibility</p:attrName>
                                            </p:attrNameLst>
                                          </p:cBhvr>
                                          <p:to>
                                            <p:strVal val="visible"/>
                                          </p:to>
                                        </p:set>
                                        <p:anim calcmode="lin" valueType="num">
                                          <p:cBhvr additive="base">
                                            <p:cTn id="31" dur="1500" fill="hold"/>
                                            <p:tgtEl>
                                              <p:spTgt spid="104"/>
                                            </p:tgtEl>
                                            <p:attrNameLst>
                                              <p:attrName>ppt_x</p:attrName>
                                            </p:attrNameLst>
                                          </p:cBhvr>
                                          <p:tavLst>
                                            <p:tav tm="0">
                                              <p:val>
                                                <p:strVal val="#ppt_x"/>
                                              </p:val>
                                            </p:tav>
                                            <p:tav tm="100000">
                                              <p:val>
                                                <p:strVal val="#ppt_x"/>
                                              </p:val>
                                            </p:tav>
                                          </p:tavLst>
                                        </p:anim>
                                        <p:anim calcmode="lin" valueType="num">
                                          <p:cBhvr additive="base">
                                            <p:cTn id="32" dur="1500" fill="hold"/>
                                            <p:tgtEl>
                                              <p:spTgt spid="104"/>
                                            </p:tgtEl>
                                            <p:attrNameLst>
                                              <p:attrName>ppt_y</p:attrName>
                                            </p:attrNameLst>
                                          </p:cBhvr>
                                          <p:tavLst>
                                            <p:tav tm="0">
                                              <p:val>
                                                <p:strVal val="0-#ppt_h/2"/>
                                              </p:val>
                                            </p:tav>
                                            <p:tav tm="100000">
                                              <p:val>
                                                <p:strVal val="#ppt_y"/>
                                              </p:val>
                                            </p:tav>
                                          </p:tavLst>
                                        </p:anim>
                                      </p:childTnLst>
                                    </p:cTn>
                                  </p:par>
                                  <p:par>
                                    <p:cTn id="33" presetID="22" presetClass="entr" presetSubtype="2" fill="hold" nodeType="withEffect">
                                      <p:stCondLst>
                                        <p:cond delay="400"/>
                                      </p:stCondLst>
                                      <p:childTnLst>
                                        <p:set>
                                          <p:cBhvr>
                                            <p:cTn id="34" dur="1" fill="hold">
                                              <p:stCondLst>
                                                <p:cond delay="0"/>
                                              </p:stCondLst>
                                            </p:cTn>
                                            <p:tgtEl>
                                              <p:spTgt spid="84"/>
                                            </p:tgtEl>
                                            <p:attrNameLst>
                                              <p:attrName>style.visibility</p:attrName>
                                            </p:attrNameLst>
                                          </p:cBhvr>
                                          <p:to>
                                            <p:strVal val="visible"/>
                                          </p:to>
                                        </p:set>
                                        <p:animEffect transition="in" filter="wipe(right)">
                                          <p:cBhvr>
                                            <p:cTn id="35" dur="500"/>
                                            <p:tgtEl>
                                              <p:spTgt spid="84"/>
                                            </p:tgtEl>
                                          </p:cBhvr>
                                        </p:animEffect>
                                      </p:childTnLst>
                                    </p:cTn>
                                  </p:par>
                                  <p:par>
                                    <p:cTn id="36" presetID="2" presetClass="entr" presetSubtype="1" accel="53333" fill="hold" nodeType="withEffect">
                                      <p:stCondLst>
                                        <p:cond delay="100"/>
                                      </p:stCondLst>
                                      <p:childTnLst>
                                        <p:set>
                                          <p:cBhvr>
                                            <p:cTn id="37" dur="1" fill="hold">
                                              <p:stCondLst>
                                                <p:cond delay="0"/>
                                              </p:stCondLst>
                                            </p:cTn>
                                            <p:tgtEl>
                                              <p:spTgt spid="108"/>
                                            </p:tgtEl>
                                            <p:attrNameLst>
                                              <p:attrName>style.visibility</p:attrName>
                                            </p:attrNameLst>
                                          </p:cBhvr>
                                          <p:to>
                                            <p:strVal val="visible"/>
                                          </p:to>
                                        </p:set>
                                        <p:anim calcmode="lin" valueType="num">
                                          <p:cBhvr additive="base">
                                            <p:cTn id="38" dur="1500" fill="hold"/>
                                            <p:tgtEl>
                                              <p:spTgt spid="108"/>
                                            </p:tgtEl>
                                            <p:attrNameLst>
                                              <p:attrName>ppt_x</p:attrName>
                                            </p:attrNameLst>
                                          </p:cBhvr>
                                          <p:tavLst>
                                            <p:tav tm="0">
                                              <p:val>
                                                <p:strVal val="#ppt_x"/>
                                              </p:val>
                                            </p:tav>
                                            <p:tav tm="100000">
                                              <p:val>
                                                <p:strVal val="#ppt_x"/>
                                              </p:val>
                                            </p:tav>
                                          </p:tavLst>
                                        </p:anim>
                                        <p:anim calcmode="lin" valueType="num">
                                          <p:cBhvr additive="base">
                                            <p:cTn id="39" dur="1500" fill="hold"/>
                                            <p:tgtEl>
                                              <p:spTgt spid="108"/>
                                            </p:tgtEl>
                                            <p:attrNameLst>
                                              <p:attrName>ppt_y</p:attrName>
                                            </p:attrNameLst>
                                          </p:cBhvr>
                                          <p:tavLst>
                                            <p:tav tm="0">
                                              <p:val>
                                                <p:strVal val="0-#ppt_h/2"/>
                                              </p:val>
                                            </p:tav>
                                            <p:tav tm="100000">
                                              <p:val>
                                                <p:strVal val="#ppt_y"/>
                                              </p:val>
                                            </p:tav>
                                          </p:tavLst>
                                        </p:anim>
                                      </p:childTnLst>
                                    </p:cTn>
                                  </p:par>
                                  <p:par>
                                    <p:cTn id="40" presetID="22" presetClass="entr" presetSubtype="2" fill="hold" nodeType="withEffect">
                                      <p:stCondLst>
                                        <p:cond delay="700"/>
                                      </p:stCondLst>
                                      <p:childTnLst>
                                        <p:set>
                                          <p:cBhvr>
                                            <p:cTn id="41" dur="1" fill="hold">
                                              <p:stCondLst>
                                                <p:cond delay="0"/>
                                              </p:stCondLst>
                                            </p:cTn>
                                            <p:tgtEl>
                                              <p:spTgt spid="79"/>
                                            </p:tgtEl>
                                            <p:attrNameLst>
                                              <p:attrName>style.visibility</p:attrName>
                                            </p:attrNameLst>
                                          </p:cBhvr>
                                          <p:to>
                                            <p:strVal val="visible"/>
                                          </p:to>
                                        </p:set>
                                        <p:animEffect transition="in" filter="wipe(right)">
                                          <p:cBhvr>
                                            <p:cTn id="42" dur="500"/>
                                            <p:tgtEl>
                                              <p:spTgt spid="79"/>
                                            </p:tgtEl>
                                          </p:cBhvr>
                                        </p:animEffect>
                                      </p:childTnLst>
                                    </p:cTn>
                                  </p:par>
                                  <p:par>
                                    <p:cTn id="43" presetID="2" presetClass="entr" presetSubtype="1" accel="53333" fill="hold" nodeType="withEffect">
                                      <p:stCondLst>
                                        <p:cond delay="200"/>
                                      </p:stCondLst>
                                      <p:childTnLst>
                                        <p:set>
                                          <p:cBhvr>
                                            <p:cTn id="44" dur="1" fill="hold">
                                              <p:stCondLst>
                                                <p:cond delay="0"/>
                                              </p:stCondLst>
                                            </p:cTn>
                                            <p:tgtEl>
                                              <p:spTgt spid="115"/>
                                            </p:tgtEl>
                                            <p:attrNameLst>
                                              <p:attrName>style.visibility</p:attrName>
                                            </p:attrNameLst>
                                          </p:cBhvr>
                                          <p:to>
                                            <p:strVal val="visible"/>
                                          </p:to>
                                        </p:set>
                                        <p:anim calcmode="lin" valueType="num">
                                          <p:cBhvr additive="base">
                                            <p:cTn id="45" dur="1500" fill="hold"/>
                                            <p:tgtEl>
                                              <p:spTgt spid="115"/>
                                            </p:tgtEl>
                                            <p:attrNameLst>
                                              <p:attrName>ppt_x</p:attrName>
                                            </p:attrNameLst>
                                          </p:cBhvr>
                                          <p:tavLst>
                                            <p:tav tm="0">
                                              <p:val>
                                                <p:strVal val="#ppt_x"/>
                                              </p:val>
                                            </p:tav>
                                            <p:tav tm="100000">
                                              <p:val>
                                                <p:strVal val="#ppt_x"/>
                                              </p:val>
                                            </p:tav>
                                          </p:tavLst>
                                        </p:anim>
                                        <p:anim calcmode="lin" valueType="num">
                                          <p:cBhvr additive="base">
                                            <p:cTn id="46" dur="1500" fill="hold"/>
                                            <p:tgtEl>
                                              <p:spTgt spid="115"/>
                                            </p:tgtEl>
                                            <p:attrNameLst>
                                              <p:attrName>ppt_y</p:attrName>
                                            </p:attrNameLst>
                                          </p:cBhvr>
                                          <p:tavLst>
                                            <p:tav tm="0">
                                              <p:val>
                                                <p:strVal val="0-#ppt_h/2"/>
                                              </p:val>
                                            </p:tav>
                                            <p:tav tm="100000">
                                              <p:val>
                                                <p:strVal val="#ppt_y"/>
                                              </p:val>
                                            </p:tav>
                                          </p:tavLst>
                                        </p:anim>
                                      </p:childTnLst>
                                    </p:cTn>
                                  </p:par>
                                  <p:par>
                                    <p:cTn id="47" presetID="22" presetClass="entr" presetSubtype="8" fill="hold" nodeType="withEffect">
                                      <p:stCondLst>
                                        <p:cond delay="800"/>
                                      </p:stCondLst>
                                      <p:childTnLst>
                                        <p:set>
                                          <p:cBhvr>
                                            <p:cTn id="48" dur="1" fill="hold">
                                              <p:stCondLst>
                                                <p:cond delay="0"/>
                                              </p:stCondLst>
                                            </p:cTn>
                                            <p:tgtEl>
                                              <p:spTgt spid="89"/>
                                            </p:tgtEl>
                                            <p:attrNameLst>
                                              <p:attrName>style.visibility</p:attrName>
                                            </p:attrNameLst>
                                          </p:cBhvr>
                                          <p:to>
                                            <p:strVal val="visible"/>
                                          </p:to>
                                        </p:set>
                                        <p:animEffect transition="in" filter="wipe(left)">
                                          <p:cBhvr>
                                            <p:cTn id="49" dur="500"/>
                                            <p:tgtEl>
                                              <p:spTgt spid="89"/>
                                            </p:tgtEl>
                                          </p:cBhvr>
                                        </p:animEffect>
                                      </p:childTnLst>
                                    </p:cTn>
                                  </p:par>
                                  <p:par>
                                    <p:cTn id="50" presetID="2" presetClass="entr" presetSubtype="1" accel="53333" fill="hold" nodeType="withEffect">
                                      <p:stCondLst>
                                        <p:cond delay="300"/>
                                      </p:stCondLst>
                                      <p:childTnLst>
                                        <p:set>
                                          <p:cBhvr>
                                            <p:cTn id="51" dur="1" fill="hold">
                                              <p:stCondLst>
                                                <p:cond delay="0"/>
                                              </p:stCondLst>
                                            </p:cTn>
                                            <p:tgtEl>
                                              <p:spTgt spid="126"/>
                                            </p:tgtEl>
                                            <p:attrNameLst>
                                              <p:attrName>style.visibility</p:attrName>
                                            </p:attrNameLst>
                                          </p:cBhvr>
                                          <p:to>
                                            <p:strVal val="visible"/>
                                          </p:to>
                                        </p:set>
                                        <p:anim calcmode="lin" valueType="num">
                                          <p:cBhvr additive="base">
                                            <p:cTn id="52" dur="1500" fill="hold"/>
                                            <p:tgtEl>
                                              <p:spTgt spid="126"/>
                                            </p:tgtEl>
                                            <p:attrNameLst>
                                              <p:attrName>ppt_x</p:attrName>
                                            </p:attrNameLst>
                                          </p:cBhvr>
                                          <p:tavLst>
                                            <p:tav tm="0">
                                              <p:val>
                                                <p:strVal val="#ppt_x"/>
                                              </p:val>
                                            </p:tav>
                                            <p:tav tm="100000">
                                              <p:val>
                                                <p:strVal val="#ppt_x"/>
                                              </p:val>
                                            </p:tav>
                                          </p:tavLst>
                                        </p:anim>
                                        <p:anim calcmode="lin" valueType="num">
                                          <p:cBhvr additive="base">
                                            <p:cTn id="53" dur="1500" fill="hold"/>
                                            <p:tgtEl>
                                              <p:spTgt spid="126"/>
                                            </p:tgtEl>
                                            <p:attrNameLst>
                                              <p:attrName>ppt_y</p:attrName>
                                            </p:attrNameLst>
                                          </p:cBhvr>
                                          <p:tavLst>
                                            <p:tav tm="0">
                                              <p:val>
                                                <p:strVal val="0-#ppt_h/2"/>
                                              </p:val>
                                            </p:tav>
                                            <p:tav tm="100000">
                                              <p:val>
                                                <p:strVal val="#ppt_y"/>
                                              </p:val>
                                            </p:tav>
                                          </p:tavLst>
                                        </p:anim>
                                      </p:childTnLst>
                                    </p:cTn>
                                  </p:par>
                                  <p:par>
                                    <p:cTn id="54" presetID="22" presetClass="entr" presetSubtype="8" fill="hold" nodeType="withEffect">
                                      <p:stCondLst>
                                        <p:cond delay="1000"/>
                                      </p:stCondLst>
                                      <p:childTnLst>
                                        <p:set>
                                          <p:cBhvr>
                                            <p:cTn id="55" dur="1" fill="hold">
                                              <p:stCondLst>
                                                <p:cond delay="0"/>
                                              </p:stCondLst>
                                            </p:cTn>
                                            <p:tgtEl>
                                              <p:spTgt spid="94"/>
                                            </p:tgtEl>
                                            <p:attrNameLst>
                                              <p:attrName>style.visibility</p:attrName>
                                            </p:attrNameLst>
                                          </p:cBhvr>
                                          <p:to>
                                            <p:strVal val="visible"/>
                                          </p:to>
                                        </p:set>
                                        <p:animEffect transition="in" filter="wipe(left)">
                                          <p:cBhvr>
                                            <p:cTn id="56" dur="500"/>
                                            <p:tgtEl>
                                              <p:spTgt spid="94"/>
                                            </p:tgtEl>
                                          </p:cBhvr>
                                        </p:animEffect>
                                      </p:childTnLst>
                                    </p:cTn>
                                  </p:par>
                                  <p:par>
                                    <p:cTn id="57" presetID="2" presetClass="entr" presetSubtype="1" accel="53333" fill="hold" nodeType="withEffect">
                                      <p:stCondLst>
                                        <p:cond delay="400"/>
                                      </p:stCondLst>
                                      <p:childTnLst>
                                        <p:set>
                                          <p:cBhvr>
                                            <p:cTn id="58" dur="1" fill="hold">
                                              <p:stCondLst>
                                                <p:cond delay="0"/>
                                              </p:stCondLst>
                                            </p:cTn>
                                            <p:tgtEl>
                                              <p:spTgt spid="130"/>
                                            </p:tgtEl>
                                            <p:attrNameLst>
                                              <p:attrName>style.visibility</p:attrName>
                                            </p:attrNameLst>
                                          </p:cBhvr>
                                          <p:to>
                                            <p:strVal val="visible"/>
                                          </p:to>
                                        </p:set>
                                        <p:anim calcmode="lin" valueType="num">
                                          <p:cBhvr additive="base">
                                            <p:cTn id="59" dur="1500" fill="hold"/>
                                            <p:tgtEl>
                                              <p:spTgt spid="130"/>
                                            </p:tgtEl>
                                            <p:attrNameLst>
                                              <p:attrName>ppt_x</p:attrName>
                                            </p:attrNameLst>
                                          </p:cBhvr>
                                          <p:tavLst>
                                            <p:tav tm="0">
                                              <p:val>
                                                <p:strVal val="#ppt_x"/>
                                              </p:val>
                                            </p:tav>
                                            <p:tav tm="100000">
                                              <p:val>
                                                <p:strVal val="#ppt_x"/>
                                              </p:val>
                                            </p:tav>
                                          </p:tavLst>
                                        </p:anim>
                                        <p:anim calcmode="lin" valueType="num">
                                          <p:cBhvr additive="base">
                                            <p:cTn id="60" dur="1500" fill="hold"/>
                                            <p:tgtEl>
                                              <p:spTgt spid="130"/>
                                            </p:tgtEl>
                                            <p:attrNameLst>
                                              <p:attrName>ppt_y</p:attrName>
                                            </p:attrNameLst>
                                          </p:cBhvr>
                                          <p:tavLst>
                                            <p:tav tm="0">
                                              <p:val>
                                                <p:strVal val="0-#ppt_h/2"/>
                                              </p:val>
                                            </p:tav>
                                            <p:tav tm="100000">
                                              <p:val>
                                                <p:strVal val="#ppt_y"/>
                                              </p:val>
                                            </p:tav>
                                          </p:tavLst>
                                        </p:anim>
                                      </p:childTnLst>
                                    </p:cTn>
                                  </p:par>
                                  <p:par>
                                    <p:cTn id="61" presetID="22" presetClass="entr" presetSubtype="8" fill="hold" nodeType="withEffect">
                                      <p:stCondLst>
                                        <p:cond delay="1200"/>
                                      </p:stCondLst>
                                      <p:childTnLst>
                                        <p:set>
                                          <p:cBhvr>
                                            <p:cTn id="62" dur="1" fill="hold">
                                              <p:stCondLst>
                                                <p:cond delay="0"/>
                                              </p:stCondLst>
                                            </p:cTn>
                                            <p:tgtEl>
                                              <p:spTgt spid="99"/>
                                            </p:tgtEl>
                                            <p:attrNameLst>
                                              <p:attrName>style.visibility</p:attrName>
                                            </p:attrNameLst>
                                          </p:cBhvr>
                                          <p:to>
                                            <p:strVal val="visible"/>
                                          </p:to>
                                        </p:set>
                                        <p:animEffect transition="in" filter="wipe(left)">
                                          <p:cBhvr>
                                            <p:cTn id="6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grpSp>
        <p:nvGrpSpPr>
          <p:cNvPr id="10" name="组合 9"/>
          <p:cNvGrpSpPr/>
          <p:nvPr/>
        </p:nvGrpSpPr>
        <p:grpSpPr>
          <a:xfrm>
            <a:off x="1220004" y="1947391"/>
            <a:ext cx="6958857" cy="1799366"/>
            <a:chOff x="1260022" y="2163164"/>
            <a:chExt cx="6960165" cy="1748634"/>
          </a:xfrm>
          <a:noFill/>
          <a:effectLst>
            <a:outerShdw blurRad="76200" dist="38100" dir="5400000" algn="t" rotWithShape="0">
              <a:prstClr val="black">
                <a:alpha val="28000"/>
              </a:prstClr>
            </a:outerShdw>
          </a:effectLst>
        </p:grpSpPr>
        <p:sp>
          <p:nvSpPr>
            <p:cNvPr id="11"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12"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13"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sp>
          <p:nvSpPr>
            <p:cNvPr id="14"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cs typeface="+mn-ea"/>
                <a:sym typeface="+mn-lt"/>
              </a:endParaRPr>
            </a:p>
          </p:txBody>
        </p:sp>
      </p:grpSp>
      <p:grpSp>
        <p:nvGrpSpPr>
          <p:cNvPr id="15" name="组合 14"/>
          <p:cNvGrpSpPr/>
          <p:nvPr/>
        </p:nvGrpSpPr>
        <p:grpSpPr>
          <a:xfrm>
            <a:off x="1268132" y="1347361"/>
            <a:ext cx="1669225" cy="811434"/>
            <a:chOff x="6084168" y="1274556"/>
            <a:chExt cx="1669538" cy="788557"/>
          </a:xfrm>
        </p:grpSpPr>
        <p:sp>
          <p:nvSpPr>
            <p:cNvPr id="16" name="TextBox 43"/>
            <p:cNvSpPr txBox="1"/>
            <p:nvPr/>
          </p:nvSpPr>
          <p:spPr>
            <a:xfrm>
              <a:off x="6084168" y="1514664"/>
              <a:ext cx="1669538" cy="548449"/>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cs typeface="+mn-ea"/>
                  <a:sym typeface="+mn-lt"/>
                </a:rPr>
                <a:t>您的内容打在这里，或者通过您的内容打在这里，或者您的内容打在这里，</a:t>
              </a:r>
            </a:p>
          </p:txBody>
        </p:sp>
        <p:sp>
          <p:nvSpPr>
            <p:cNvPr id="17" name="TextBox 44"/>
            <p:cNvSpPr txBox="1"/>
            <p:nvPr/>
          </p:nvSpPr>
          <p:spPr>
            <a:xfrm>
              <a:off x="6532344" y="1274556"/>
              <a:ext cx="1008112" cy="237473"/>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cs typeface="+mn-ea"/>
                  <a:sym typeface="+mn-lt"/>
                </a:rPr>
                <a:t>添加标题</a:t>
              </a:r>
            </a:p>
          </p:txBody>
        </p:sp>
      </p:grpSp>
      <p:grpSp>
        <p:nvGrpSpPr>
          <p:cNvPr id="18" name="组合 17"/>
          <p:cNvGrpSpPr/>
          <p:nvPr/>
        </p:nvGrpSpPr>
        <p:grpSpPr>
          <a:xfrm>
            <a:off x="3015883" y="3732749"/>
            <a:ext cx="1669225" cy="811434"/>
            <a:chOff x="6084168" y="1274556"/>
            <a:chExt cx="1669538" cy="788558"/>
          </a:xfrm>
        </p:grpSpPr>
        <p:sp>
          <p:nvSpPr>
            <p:cNvPr id="19" name="TextBox 46"/>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cs typeface="+mn-ea"/>
                  <a:sym typeface="+mn-lt"/>
                </a:rPr>
                <a:t>您的内容打在这里，或者通过您的内容打在这里，或者您的内容打在这里，</a:t>
              </a:r>
            </a:p>
          </p:txBody>
        </p:sp>
        <p:sp>
          <p:nvSpPr>
            <p:cNvPr id="20" name="TextBox 47"/>
            <p:cNvSpPr txBox="1"/>
            <p:nvPr/>
          </p:nvSpPr>
          <p:spPr>
            <a:xfrm>
              <a:off x="6532344" y="1274556"/>
              <a:ext cx="1008112" cy="237473"/>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cs typeface="+mn-ea"/>
                  <a:sym typeface="+mn-lt"/>
                </a:rPr>
                <a:t>添加标题</a:t>
              </a:r>
            </a:p>
          </p:txBody>
        </p:sp>
      </p:grpSp>
      <p:grpSp>
        <p:nvGrpSpPr>
          <p:cNvPr id="21" name="组合 20"/>
          <p:cNvGrpSpPr/>
          <p:nvPr/>
        </p:nvGrpSpPr>
        <p:grpSpPr>
          <a:xfrm>
            <a:off x="4699430" y="1347360"/>
            <a:ext cx="1669225" cy="811434"/>
            <a:chOff x="6084168" y="1274556"/>
            <a:chExt cx="1669538" cy="788558"/>
          </a:xfrm>
        </p:grpSpPr>
        <p:sp>
          <p:nvSpPr>
            <p:cNvPr id="22" name="TextBox 49"/>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cs typeface="+mn-ea"/>
                  <a:sym typeface="+mn-lt"/>
                </a:rPr>
                <a:t>您的内容打在这里，或者通过您的内容打在这里，或者您的内容打在这里，</a:t>
              </a:r>
            </a:p>
          </p:txBody>
        </p:sp>
        <p:sp>
          <p:nvSpPr>
            <p:cNvPr id="23" name="TextBox 50"/>
            <p:cNvSpPr txBox="1"/>
            <p:nvPr/>
          </p:nvSpPr>
          <p:spPr>
            <a:xfrm>
              <a:off x="6532344" y="1274556"/>
              <a:ext cx="1008112" cy="237473"/>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cs typeface="+mn-ea"/>
                  <a:sym typeface="+mn-lt"/>
                </a:rPr>
                <a:t>添加标题</a:t>
              </a:r>
            </a:p>
          </p:txBody>
        </p:sp>
      </p:grpSp>
      <p:grpSp>
        <p:nvGrpSpPr>
          <p:cNvPr id="24" name="组合 23"/>
          <p:cNvGrpSpPr/>
          <p:nvPr/>
        </p:nvGrpSpPr>
        <p:grpSpPr>
          <a:xfrm>
            <a:off x="6512482" y="3732749"/>
            <a:ext cx="1669225" cy="811434"/>
            <a:chOff x="6084168" y="1274556"/>
            <a:chExt cx="1669538" cy="788557"/>
          </a:xfrm>
        </p:grpSpPr>
        <p:sp>
          <p:nvSpPr>
            <p:cNvPr id="25" name="TextBox 52"/>
            <p:cNvSpPr txBox="1"/>
            <p:nvPr/>
          </p:nvSpPr>
          <p:spPr>
            <a:xfrm>
              <a:off x="6084168" y="1514664"/>
              <a:ext cx="1669538" cy="548449"/>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cs typeface="+mn-ea"/>
                  <a:sym typeface="+mn-lt"/>
                </a:rPr>
                <a:t>您的内容打在这里，或者通过您的内容打在这里，或者您的内容打在这里，</a:t>
              </a:r>
            </a:p>
          </p:txBody>
        </p:sp>
        <p:sp>
          <p:nvSpPr>
            <p:cNvPr id="26" name="TextBox 53"/>
            <p:cNvSpPr txBox="1"/>
            <p:nvPr/>
          </p:nvSpPr>
          <p:spPr>
            <a:xfrm>
              <a:off x="6532344" y="1274556"/>
              <a:ext cx="1008112" cy="237473"/>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cs typeface="+mn-ea"/>
                  <a:sym typeface="+mn-lt"/>
                </a:rPr>
                <a:t>添加标题</a:t>
              </a:r>
            </a:p>
          </p:txBody>
        </p:sp>
      </p:grpSp>
      <p:grpSp>
        <p:nvGrpSpPr>
          <p:cNvPr id="27" name="组合 26"/>
          <p:cNvGrpSpPr/>
          <p:nvPr/>
        </p:nvGrpSpPr>
        <p:grpSpPr>
          <a:xfrm>
            <a:off x="1517778" y="2248189"/>
            <a:ext cx="1206369" cy="1206613"/>
            <a:chOff x="2201071" y="3406041"/>
            <a:chExt cx="1805286" cy="1805938"/>
          </a:xfrm>
        </p:grpSpPr>
        <p:grpSp>
          <p:nvGrpSpPr>
            <p:cNvPr id="28" name="组合 27"/>
            <p:cNvGrpSpPr/>
            <p:nvPr/>
          </p:nvGrpSpPr>
          <p:grpSpPr>
            <a:xfrm>
              <a:off x="2201071" y="3406041"/>
              <a:ext cx="1805286" cy="1805938"/>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cs typeface="+mn-ea"/>
                    <a:sym typeface="+mn-lt"/>
                  </a:endParaRPr>
                </a:p>
              </p:txBody>
            </p:sp>
            <p:sp>
              <p:nvSpPr>
                <p:cNvPr id="33" name="椭圆 3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31" name="椭圆 30"/>
              <p:cNvSpPr/>
              <p:nvPr/>
            </p:nvSpPr>
            <p:spPr>
              <a:xfrm>
                <a:off x="4565570" y="2763062"/>
                <a:ext cx="1370298" cy="1370793"/>
              </a:xfrm>
              <a:prstGeom prst="ellipse">
                <a:avLst/>
              </a:prstGeom>
              <a:solidFill>
                <a:srgbClr val="4CA6C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29" name="TextBox 56"/>
            <p:cNvSpPr txBox="1"/>
            <p:nvPr/>
          </p:nvSpPr>
          <p:spPr>
            <a:xfrm>
              <a:off x="2694007" y="3876616"/>
              <a:ext cx="1023613" cy="760071"/>
            </a:xfrm>
            <a:prstGeom prst="rect">
              <a:avLst/>
            </a:prstGeom>
            <a:noFill/>
          </p:spPr>
          <p:txBody>
            <a:bodyPr wrap="square" rtlCol="0">
              <a:spAutoFit/>
            </a:bodyPr>
            <a:lstStyle/>
            <a:p>
              <a:r>
                <a:rPr lang="zh-CN" altLang="en-US" b="1" dirty="0">
                  <a:solidFill>
                    <a:schemeClr val="bg1"/>
                  </a:solidFill>
                  <a:cs typeface="+mn-ea"/>
                  <a:sym typeface="+mn-lt"/>
                </a:rPr>
                <a:t>添加</a:t>
              </a:r>
              <a:endParaRPr lang="en-US" altLang="zh-CN" b="1" dirty="0">
                <a:solidFill>
                  <a:schemeClr val="bg1"/>
                </a:solidFill>
                <a:cs typeface="+mn-ea"/>
                <a:sym typeface="+mn-lt"/>
              </a:endParaRPr>
            </a:p>
            <a:p>
              <a:r>
                <a:rPr lang="zh-CN" altLang="en-US" b="1" dirty="0">
                  <a:solidFill>
                    <a:schemeClr val="bg1"/>
                  </a:solidFill>
                  <a:cs typeface="+mn-ea"/>
                  <a:sym typeface="+mn-lt"/>
                </a:rPr>
                <a:t>内容</a:t>
              </a:r>
            </a:p>
          </p:txBody>
        </p:sp>
      </p:grpSp>
      <p:grpSp>
        <p:nvGrpSpPr>
          <p:cNvPr id="34" name="组合 33"/>
          <p:cNvGrpSpPr/>
          <p:nvPr/>
        </p:nvGrpSpPr>
        <p:grpSpPr>
          <a:xfrm>
            <a:off x="4980070" y="2248189"/>
            <a:ext cx="1206369" cy="1206613"/>
            <a:chOff x="7382260" y="3406041"/>
            <a:chExt cx="1805286" cy="1805938"/>
          </a:xfrm>
        </p:grpSpPr>
        <p:grpSp>
          <p:nvGrpSpPr>
            <p:cNvPr id="35" name="组合 34"/>
            <p:cNvGrpSpPr/>
            <p:nvPr/>
          </p:nvGrpSpPr>
          <p:grpSpPr>
            <a:xfrm>
              <a:off x="7382260" y="3406041"/>
              <a:ext cx="1805286" cy="1805938"/>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cs typeface="+mn-ea"/>
                    <a:sym typeface="+mn-lt"/>
                  </a:endParaRPr>
                </a:p>
              </p:txBody>
            </p:sp>
            <p:sp>
              <p:nvSpPr>
                <p:cNvPr id="40" name="椭圆 3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38" name="椭圆 37"/>
              <p:cNvSpPr/>
              <p:nvPr/>
            </p:nvSpPr>
            <p:spPr>
              <a:xfrm>
                <a:off x="4565570" y="2763062"/>
                <a:ext cx="1370298" cy="1370793"/>
              </a:xfrm>
              <a:prstGeom prst="ellipse">
                <a:avLst/>
              </a:prstGeom>
              <a:solidFill>
                <a:srgbClr val="4CA6C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36" name="TextBox 63"/>
            <p:cNvSpPr txBox="1"/>
            <p:nvPr/>
          </p:nvSpPr>
          <p:spPr>
            <a:xfrm>
              <a:off x="7875196" y="3876616"/>
              <a:ext cx="1023613" cy="760071"/>
            </a:xfrm>
            <a:prstGeom prst="rect">
              <a:avLst/>
            </a:prstGeom>
            <a:noFill/>
          </p:spPr>
          <p:txBody>
            <a:bodyPr wrap="square" rtlCol="0">
              <a:spAutoFit/>
            </a:bodyPr>
            <a:lstStyle/>
            <a:p>
              <a:r>
                <a:rPr lang="zh-CN" altLang="en-US" b="1" dirty="0">
                  <a:solidFill>
                    <a:schemeClr val="bg1"/>
                  </a:solidFill>
                  <a:cs typeface="+mn-ea"/>
                  <a:sym typeface="+mn-lt"/>
                </a:rPr>
                <a:t>添加</a:t>
              </a:r>
              <a:endParaRPr lang="en-US" altLang="zh-CN" b="1" dirty="0">
                <a:solidFill>
                  <a:schemeClr val="bg1"/>
                </a:solidFill>
                <a:cs typeface="+mn-ea"/>
                <a:sym typeface="+mn-lt"/>
              </a:endParaRPr>
            </a:p>
            <a:p>
              <a:r>
                <a:rPr lang="zh-CN" altLang="en-US" b="1" dirty="0">
                  <a:solidFill>
                    <a:schemeClr val="bg1"/>
                  </a:solidFill>
                  <a:cs typeface="+mn-ea"/>
                  <a:sym typeface="+mn-lt"/>
                </a:rPr>
                <a:t>内容</a:t>
              </a:r>
            </a:p>
          </p:txBody>
        </p:sp>
      </p:grpSp>
      <p:grpSp>
        <p:nvGrpSpPr>
          <p:cNvPr id="41" name="组合 40"/>
          <p:cNvGrpSpPr/>
          <p:nvPr/>
        </p:nvGrpSpPr>
        <p:grpSpPr>
          <a:xfrm>
            <a:off x="3261904" y="2248189"/>
            <a:ext cx="1206369" cy="1206613"/>
            <a:chOff x="4811090" y="3406041"/>
            <a:chExt cx="1805286" cy="1805938"/>
          </a:xfrm>
        </p:grpSpPr>
        <p:grpSp>
          <p:nvGrpSpPr>
            <p:cNvPr id="42" name="组合 41"/>
            <p:cNvGrpSpPr/>
            <p:nvPr/>
          </p:nvGrpSpPr>
          <p:grpSpPr>
            <a:xfrm>
              <a:off x="4811090" y="3406041"/>
              <a:ext cx="1805286" cy="1805938"/>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cs typeface="+mn-ea"/>
                    <a:sym typeface="+mn-lt"/>
                  </a:endParaRPr>
                </a:p>
              </p:txBody>
            </p:sp>
            <p:sp>
              <p:nvSpPr>
                <p:cNvPr id="47" name="椭圆 4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45" name="椭圆 44"/>
              <p:cNvSpPr/>
              <p:nvPr/>
            </p:nvSpPr>
            <p:spPr>
              <a:xfrm>
                <a:off x="4565570" y="2763062"/>
                <a:ext cx="1370298" cy="1370793"/>
              </a:xfrm>
              <a:prstGeom prst="ellipse">
                <a:avLst/>
              </a:prstGeom>
              <a:solidFill>
                <a:srgbClr val="4CA6C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43" name="TextBox 70"/>
            <p:cNvSpPr txBox="1"/>
            <p:nvPr/>
          </p:nvSpPr>
          <p:spPr>
            <a:xfrm>
              <a:off x="5304026" y="3876616"/>
              <a:ext cx="1023613" cy="760071"/>
            </a:xfrm>
            <a:prstGeom prst="rect">
              <a:avLst/>
            </a:prstGeom>
            <a:noFill/>
          </p:spPr>
          <p:txBody>
            <a:bodyPr wrap="square" rtlCol="0">
              <a:spAutoFit/>
            </a:bodyPr>
            <a:lstStyle/>
            <a:p>
              <a:r>
                <a:rPr lang="zh-CN" altLang="en-US" b="1" dirty="0">
                  <a:solidFill>
                    <a:schemeClr val="bg1"/>
                  </a:solidFill>
                  <a:cs typeface="+mn-ea"/>
                  <a:sym typeface="+mn-lt"/>
                </a:rPr>
                <a:t>添加</a:t>
              </a:r>
              <a:endParaRPr lang="en-US" altLang="zh-CN" b="1" dirty="0">
                <a:solidFill>
                  <a:schemeClr val="bg1"/>
                </a:solidFill>
                <a:cs typeface="+mn-ea"/>
                <a:sym typeface="+mn-lt"/>
              </a:endParaRPr>
            </a:p>
            <a:p>
              <a:r>
                <a:rPr lang="zh-CN" altLang="en-US" b="1" dirty="0">
                  <a:solidFill>
                    <a:schemeClr val="bg1"/>
                  </a:solidFill>
                  <a:cs typeface="+mn-ea"/>
                  <a:sym typeface="+mn-lt"/>
                </a:rPr>
                <a:t>内容</a:t>
              </a:r>
            </a:p>
          </p:txBody>
        </p:sp>
      </p:grpSp>
      <p:grpSp>
        <p:nvGrpSpPr>
          <p:cNvPr id="48" name="组合 47"/>
          <p:cNvGrpSpPr/>
          <p:nvPr/>
        </p:nvGrpSpPr>
        <p:grpSpPr>
          <a:xfrm>
            <a:off x="6705819" y="2248189"/>
            <a:ext cx="1206369" cy="1206613"/>
            <a:chOff x="9964778" y="3406041"/>
            <a:chExt cx="1805286" cy="1805938"/>
          </a:xfrm>
        </p:grpSpPr>
        <p:grpSp>
          <p:nvGrpSpPr>
            <p:cNvPr id="49" name="组合 48"/>
            <p:cNvGrpSpPr/>
            <p:nvPr/>
          </p:nvGrpSpPr>
          <p:grpSpPr>
            <a:xfrm>
              <a:off x="9964778" y="3406041"/>
              <a:ext cx="1805286" cy="1805938"/>
              <a:chOff x="4345444" y="2542859"/>
              <a:chExt cx="1810550" cy="1811205"/>
            </a:xfrm>
          </p:grpSpPr>
          <p:grpSp>
            <p:nvGrpSpPr>
              <p:cNvPr id="51" name="组合 5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cs typeface="+mn-ea"/>
                    <a:sym typeface="+mn-lt"/>
                  </a:endParaRPr>
                </a:p>
              </p:txBody>
            </p:sp>
            <p:sp>
              <p:nvSpPr>
                <p:cNvPr id="54" name="椭圆 5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52" name="椭圆 51"/>
              <p:cNvSpPr/>
              <p:nvPr/>
            </p:nvSpPr>
            <p:spPr>
              <a:xfrm>
                <a:off x="4565570" y="2763062"/>
                <a:ext cx="1370298" cy="1370793"/>
              </a:xfrm>
              <a:prstGeom prst="ellipse">
                <a:avLst/>
              </a:prstGeom>
              <a:solidFill>
                <a:srgbClr val="4CA6C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cs typeface="+mn-ea"/>
                  <a:sym typeface="+mn-lt"/>
                </a:endParaRPr>
              </a:p>
            </p:txBody>
          </p:sp>
        </p:grpSp>
        <p:sp>
          <p:nvSpPr>
            <p:cNvPr id="50" name="TextBox 77"/>
            <p:cNvSpPr txBox="1"/>
            <p:nvPr/>
          </p:nvSpPr>
          <p:spPr>
            <a:xfrm>
              <a:off x="10457714" y="3876616"/>
              <a:ext cx="1023613" cy="760071"/>
            </a:xfrm>
            <a:prstGeom prst="rect">
              <a:avLst/>
            </a:prstGeom>
            <a:noFill/>
          </p:spPr>
          <p:txBody>
            <a:bodyPr wrap="square" rtlCol="0">
              <a:spAutoFit/>
            </a:bodyPr>
            <a:lstStyle/>
            <a:p>
              <a:r>
                <a:rPr lang="zh-CN" altLang="en-US" b="1" dirty="0">
                  <a:solidFill>
                    <a:schemeClr val="bg1"/>
                  </a:solidFill>
                  <a:cs typeface="+mn-ea"/>
                  <a:sym typeface="+mn-lt"/>
                </a:rPr>
                <a:t>添加</a:t>
              </a:r>
              <a:endParaRPr lang="en-US" altLang="zh-CN" b="1" dirty="0">
                <a:solidFill>
                  <a:schemeClr val="bg1"/>
                </a:solidFill>
                <a:cs typeface="+mn-ea"/>
                <a:sym typeface="+mn-lt"/>
              </a:endParaRPr>
            </a:p>
            <a:p>
              <a:r>
                <a:rPr lang="zh-CN" altLang="en-US" b="1" dirty="0">
                  <a:solidFill>
                    <a:schemeClr val="bg1"/>
                  </a:solidFill>
                  <a:cs typeface="+mn-ea"/>
                  <a:sym typeface="+mn-lt"/>
                </a:rPr>
                <a:t>内容</a:t>
              </a:r>
            </a:p>
          </p:txBody>
        </p:sp>
      </p:grpSp>
    </p:spTree>
    <p:extLst>
      <p:ext uri="{BB962C8B-B14F-4D97-AF65-F5344CB8AC3E}">
        <p14:creationId xmlns:p14="http://schemas.microsoft.com/office/powerpoint/2010/main" val="18941885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1000"/>
                                            <p:tgtEl>
                                              <p:spTgt spid="10"/>
                                            </p:tgtEl>
                                          </p:cBhvr>
                                        </p:animEffect>
                                      </p:childTnLst>
                                    </p:cTn>
                                  </p:par>
                                </p:childTnLst>
                              </p:cTn>
                            </p:par>
                            <p:par>
                              <p:cTn id="26" fill="hold">
                                <p:stCondLst>
                                  <p:cond delay="2350"/>
                                </p:stCondLst>
                                <p:childTnLst>
                                  <p:par>
                                    <p:cTn id="27" presetID="2" presetClass="entr" presetSubtype="12" accel="58000" fill="hold" nodeType="afterEffect" p14:presetBounceEnd="58000">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14:bounceEnd="58000">
                                          <p:cBhvr additive="base">
                                            <p:cTn id="29" dur="2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30" dur="200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3" accel="58000" fill="hold" nodeType="withEffect" p14:presetBounceEnd="58000">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14:bounceEnd="58000">
                                          <p:cBhvr additive="base">
                                            <p:cTn id="33" dur="2000" fill="hold"/>
                                            <p:tgtEl>
                                              <p:spTgt spid="41"/>
                                            </p:tgtEl>
                                            <p:attrNameLst>
                                              <p:attrName>ppt_x</p:attrName>
                                            </p:attrNameLst>
                                          </p:cBhvr>
                                          <p:tavLst>
                                            <p:tav tm="0">
                                              <p:val>
                                                <p:strVal val="1+#ppt_w/2"/>
                                              </p:val>
                                            </p:tav>
                                            <p:tav tm="100000">
                                              <p:val>
                                                <p:strVal val="#ppt_x"/>
                                              </p:val>
                                            </p:tav>
                                          </p:tavLst>
                                        </p:anim>
                                        <p:anim calcmode="lin" valueType="num" p14:bounceEnd="58000">
                                          <p:cBhvr additive="base">
                                            <p:cTn id="34" dur="2000" fill="hold"/>
                                            <p:tgtEl>
                                              <p:spTgt spid="41"/>
                                            </p:tgtEl>
                                            <p:attrNameLst>
                                              <p:attrName>ppt_y</p:attrName>
                                            </p:attrNameLst>
                                          </p:cBhvr>
                                          <p:tavLst>
                                            <p:tav tm="0">
                                              <p:val>
                                                <p:strVal val="0-#ppt_h/2"/>
                                              </p:val>
                                            </p:tav>
                                            <p:tav tm="100000">
                                              <p:val>
                                                <p:strVal val="#ppt_y"/>
                                              </p:val>
                                            </p:tav>
                                          </p:tavLst>
                                        </p:anim>
                                      </p:childTnLst>
                                    </p:cTn>
                                  </p:par>
                                  <p:par>
                                    <p:cTn id="35" presetID="2" presetClass="entr" presetSubtype="12" accel="58000" fill="hold" nodeType="withEffect" p14:presetBounceEnd="58000">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14:bounceEnd="58000">
                                          <p:cBhvr additive="base">
                                            <p:cTn id="37" dur="2000" fill="hold"/>
                                            <p:tgtEl>
                                              <p:spTgt spid="34"/>
                                            </p:tgtEl>
                                            <p:attrNameLst>
                                              <p:attrName>ppt_x</p:attrName>
                                            </p:attrNameLst>
                                          </p:cBhvr>
                                          <p:tavLst>
                                            <p:tav tm="0">
                                              <p:val>
                                                <p:strVal val="0-#ppt_w/2"/>
                                              </p:val>
                                            </p:tav>
                                            <p:tav tm="100000">
                                              <p:val>
                                                <p:strVal val="#ppt_x"/>
                                              </p:val>
                                            </p:tav>
                                          </p:tavLst>
                                        </p:anim>
                                        <p:anim calcmode="lin" valueType="num" p14:bounceEnd="58000">
                                          <p:cBhvr additive="base">
                                            <p:cTn id="38" dur="2000" fill="hold"/>
                                            <p:tgtEl>
                                              <p:spTgt spid="34"/>
                                            </p:tgtEl>
                                            <p:attrNameLst>
                                              <p:attrName>ppt_y</p:attrName>
                                            </p:attrNameLst>
                                          </p:cBhvr>
                                          <p:tavLst>
                                            <p:tav tm="0">
                                              <p:val>
                                                <p:strVal val="1+#ppt_h/2"/>
                                              </p:val>
                                            </p:tav>
                                            <p:tav tm="100000">
                                              <p:val>
                                                <p:strVal val="#ppt_y"/>
                                              </p:val>
                                            </p:tav>
                                          </p:tavLst>
                                        </p:anim>
                                      </p:childTnLst>
                                    </p:cTn>
                                  </p:par>
                                  <p:par>
                                    <p:cTn id="39" presetID="2" presetClass="entr" presetSubtype="3" accel="58000" fill="hold" nodeType="withEffect" p14:presetBounceEnd="58000">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14:bounceEnd="58000">
                                          <p:cBhvr additive="base">
                                            <p:cTn id="41" dur="2000" fill="hold"/>
                                            <p:tgtEl>
                                              <p:spTgt spid="48"/>
                                            </p:tgtEl>
                                            <p:attrNameLst>
                                              <p:attrName>ppt_x</p:attrName>
                                            </p:attrNameLst>
                                          </p:cBhvr>
                                          <p:tavLst>
                                            <p:tav tm="0">
                                              <p:val>
                                                <p:strVal val="1+#ppt_w/2"/>
                                              </p:val>
                                            </p:tav>
                                            <p:tav tm="100000">
                                              <p:val>
                                                <p:strVal val="#ppt_x"/>
                                              </p:val>
                                            </p:tav>
                                          </p:tavLst>
                                        </p:anim>
                                        <p:anim calcmode="lin" valueType="num" p14:bounceEnd="58000">
                                          <p:cBhvr additive="base">
                                            <p:cTn id="42" dur="2000" fill="hold"/>
                                            <p:tgtEl>
                                              <p:spTgt spid="48"/>
                                            </p:tgtEl>
                                            <p:attrNameLst>
                                              <p:attrName>ppt_y</p:attrName>
                                            </p:attrNameLst>
                                          </p:cBhvr>
                                          <p:tavLst>
                                            <p:tav tm="0">
                                              <p:val>
                                                <p:strVal val="0-#ppt_h/2"/>
                                              </p:val>
                                            </p:tav>
                                            <p:tav tm="100000">
                                              <p:val>
                                                <p:strVal val="#ppt_y"/>
                                              </p:val>
                                            </p:tav>
                                          </p:tavLst>
                                        </p:anim>
                                      </p:childTnLst>
                                    </p:cTn>
                                  </p:par>
                                </p:childTnLst>
                              </p:cTn>
                            </p:par>
                            <p:par>
                              <p:cTn id="43" fill="hold">
                                <p:stCondLst>
                                  <p:cond delay="4350"/>
                                </p:stCondLst>
                                <p:childTnLst>
                                  <p:par>
                                    <p:cTn id="44" presetID="42"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2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1000"/>
                                            <p:tgtEl>
                                              <p:spTgt spid="10"/>
                                            </p:tgtEl>
                                          </p:cBhvr>
                                        </p:animEffect>
                                      </p:childTnLst>
                                    </p:cTn>
                                  </p:par>
                                </p:childTnLst>
                              </p:cTn>
                            </p:par>
                            <p:par>
                              <p:cTn id="26" fill="hold">
                                <p:stCondLst>
                                  <p:cond delay="2350"/>
                                </p:stCondLst>
                                <p:childTnLst>
                                  <p:par>
                                    <p:cTn id="27" presetID="2" presetClass="entr" presetSubtype="12" accel="58000" fill="hold" nodeType="afterEffect">
                                      <p:stCondLst>
                                        <p:cond delay="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2000" fill="hold"/>
                                            <p:tgtEl>
                                              <p:spTgt spid="27"/>
                                            </p:tgtEl>
                                            <p:attrNameLst>
                                              <p:attrName>ppt_x</p:attrName>
                                            </p:attrNameLst>
                                          </p:cBhvr>
                                          <p:tavLst>
                                            <p:tav tm="0">
                                              <p:val>
                                                <p:strVal val="0-#ppt_w/2"/>
                                              </p:val>
                                            </p:tav>
                                            <p:tav tm="100000">
                                              <p:val>
                                                <p:strVal val="#ppt_x"/>
                                              </p:val>
                                            </p:tav>
                                          </p:tavLst>
                                        </p:anim>
                                        <p:anim calcmode="lin" valueType="num">
                                          <p:cBhvr additive="base">
                                            <p:cTn id="30" dur="2000" fill="hold"/>
                                            <p:tgtEl>
                                              <p:spTgt spid="27"/>
                                            </p:tgtEl>
                                            <p:attrNameLst>
                                              <p:attrName>ppt_y</p:attrName>
                                            </p:attrNameLst>
                                          </p:cBhvr>
                                          <p:tavLst>
                                            <p:tav tm="0">
                                              <p:val>
                                                <p:strVal val="1+#ppt_h/2"/>
                                              </p:val>
                                            </p:tav>
                                            <p:tav tm="100000">
                                              <p:val>
                                                <p:strVal val="#ppt_y"/>
                                              </p:val>
                                            </p:tav>
                                          </p:tavLst>
                                        </p:anim>
                                      </p:childTnLst>
                                    </p:cTn>
                                  </p:par>
                                  <p:par>
                                    <p:cTn id="31" presetID="2" presetClass="entr" presetSubtype="3" accel="5800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2000" fill="hold"/>
                                            <p:tgtEl>
                                              <p:spTgt spid="41"/>
                                            </p:tgtEl>
                                            <p:attrNameLst>
                                              <p:attrName>ppt_x</p:attrName>
                                            </p:attrNameLst>
                                          </p:cBhvr>
                                          <p:tavLst>
                                            <p:tav tm="0">
                                              <p:val>
                                                <p:strVal val="1+#ppt_w/2"/>
                                              </p:val>
                                            </p:tav>
                                            <p:tav tm="100000">
                                              <p:val>
                                                <p:strVal val="#ppt_x"/>
                                              </p:val>
                                            </p:tav>
                                          </p:tavLst>
                                        </p:anim>
                                        <p:anim calcmode="lin" valueType="num">
                                          <p:cBhvr additive="base">
                                            <p:cTn id="34" dur="2000" fill="hold"/>
                                            <p:tgtEl>
                                              <p:spTgt spid="41"/>
                                            </p:tgtEl>
                                            <p:attrNameLst>
                                              <p:attrName>ppt_y</p:attrName>
                                            </p:attrNameLst>
                                          </p:cBhvr>
                                          <p:tavLst>
                                            <p:tav tm="0">
                                              <p:val>
                                                <p:strVal val="0-#ppt_h/2"/>
                                              </p:val>
                                            </p:tav>
                                            <p:tav tm="100000">
                                              <p:val>
                                                <p:strVal val="#ppt_y"/>
                                              </p:val>
                                            </p:tav>
                                          </p:tavLst>
                                        </p:anim>
                                      </p:childTnLst>
                                    </p:cTn>
                                  </p:par>
                                  <p:par>
                                    <p:cTn id="35" presetID="2" presetClass="entr" presetSubtype="12" accel="58000"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2000" fill="hold"/>
                                            <p:tgtEl>
                                              <p:spTgt spid="34"/>
                                            </p:tgtEl>
                                            <p:attrNameLst>
                                              <p:attrName>ppt_x</p:attrName>
                                            </p:attrNameLst>
                                          </p:cBhvr>
                                          <p:tavLst>
                                            <p:tav tm="0">
                                              <p:val>
                                                <p:strVal val="0-#ppt_w/2"/>
                                              </p:val>
                                            </p:tav>
                                            <p:tav tm="100000">
                                              <p:val>
                                                <p:strVal val="#ppt_x"/>
                                              </p:val>
                                            </p:tav>
                                          </p:tavLst>
                                        </p:anim>
                                        <p:anim calcmode="lin" valueType="num">
                                          <p:cBhvr additive="base">
                                            <p:cTn id="38" dur="2000" fill="hold"/>
                                            <p:tgtEl>
                                              <p:spTgt spid="34"/>
                                            </p:tgtEl>
                                            <p:attrNameLst>
                                              <p:attrName>ppt_y</p:attrName>
                                            </p:attrNameLst>
                                          </p:cBhvr>
                                          <p:tavLst>
                                            <p:tav tm="0">
                                              <p:val>
                                                <p:strVal val="1+#ppt_h/2"/>
                                              </p:val>
                                            </p:tav>
                                            <p:tav tm="100000">
                                              <p:val>
                                                <p:strVal val="#ppt_y"/>
                                              </p:val>
                                            </p:tav>
                                          </p:tavLst>
                                        </p:anim>
                                      </p:childTnLst>
                                    </p:cTn>
                                  </p:par>
                                  <p:par>
                                    <p:cTn id="39" presetID="2" presetClass="entr" presetSubtype="3" accel="58000" fill="hold"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2000" fill="hold"/>
                                            <p:tgtEl>
                                              <p:spTgt spid="48"/>
                                            </p:tgtEl>
                                            <p:attrNameLst>
                                              <p:attrName>ppt_x</p:attrName>
                                            </p:attrNameLst>
                                          </p:cBhvr>
                                          <p:tavLst>
                                            <p:tav tm="0">
                                              <p:val>
                                                <p:strVal val="1+#ppt_w/2"/>
                                              </p:val>
                                            </p:tav>
                                            <p:tav tm="100000">
                                              <p:val>
                                                <p:strVal val="#ppt_x"/>
                                              </p:val>
                                            </p:tav>
                                          </p:tavLst>
                                        </p:anim>
                                        <p:anim calcmode="lin" valueType="num">
                                          <p:cBhvr additive="base">
                                            <p:cTn id="42" dur="2000" fill="hold"/>
                                            <p:tgtEl>
                                              <p:spTgt spid="48"/>
                                            </p:tgtEl>
                                            <p:attrNameLst>
                                              <p:attrName>ppt_y</p:attrName>
                                            </p:attrNameLst>
                                          </p:cBhvr>
                                          <p:tavLst>
                                            <p:tav tm="0">
                                              <p:val>
                                                <p:strVal val="0-#ppt_h/2"/>
                                              </p:val>
                                            </p:tav>
                                            <p:tav tm="100000">
                                              <p:val>
                                                <p:strVal val="#ppt_y"/>
                                              </p:val>
                                            </p:tav>
                                          </p:tavLst>
                                        </p:anim>
                                      </p:childTnLst>
                                    </p:cTn>
                                  </p:par>
                                </p:childTnLst>
                              </p:cTn>
                            </p:par>
                            <p:par>
                              <p:cTn id="43" fill="hold">
                                <p:stCondLst>
                                  <p:cond delay="4350"/>
                                </p:stCondLst>
                                <p:childTnLst>
                                  <p:par>
                                    <p:cTn id="44" presetID="42"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sp>
        <p:nvSpPr>
          <p:cNvPr id="10" name="矩形 13"/>
          <p:cNvSpPr>
            <a:spLocks noChangeArrowheads="1"/>
          </p:cNvSpPr>
          <p:nvPr/>
        </p:nvSpPr>
        <p:spPr bwMode="auto">
          <a:xfrm>
            <a:off x="636986" y="1504554"/>
            <a:ext cx="2112169" cy="2688431"/>
          </a:xfrm>
          <a:prstGeom prst="rect">
            <a:avLst/>
          </a:prstGeom>
          <a:solidFill>
            <a:srgbClr val="4CA6C6"/>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mn-lt"/>
              <a:ea typeface="+mn-ea"/>
              <a:cs typeface="+mn-ea"/>
              <a:sym typeface="+mn-lt"/>
            </a:endParaRPr>
          </a:p>
        </p:txBody>
      </p:sp>
      <p:sp>
        <p:nvSpPr>
          <p:cNvPr id="11" name="矩形 16"/>
          <p:cNvSpPr>
            <a:spLocks noChangeArrowheads="1"/>
          </p:cNvSpPr>
          <p:nvPr/>
        </p:nvSpPr>
        <p:spPr bwMode="auto">
          <a:xfrm>
            <a:off x="3451623" y="1504554"/>
            <a:ext cx="2112169" cy="2688431"/>
          </a:xfrm>
          <a:prstGeom prst="rect">
            <a:avLst/>
          </a:prstGeom>
          <a:solidFill>
            <a:srgbClr val="4CA6C6"/>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mn-lt"/>
              <a:ea typeface="+mn-ea"/>
              <a:cs typeface="+mn-ea"/>
              <a:sym typeface="+mn-lt"/>
            </a:endParaRPr>
          </a:p>
        </p:txBody>
      </p:sp>
      <p:sp>
        <p:nvSpPr>
          <p:cNvPr id="12" name="矩形 17"/>
          <p:cNvSpPr>
            <a:spLocks noChangeArrowheads="1"/>
          </p:cNvSpPr>
          <p:nvPr/>
        </p:nvSpPr>
        <p:spPr bwMode="auto">
          <a:xfrm>
            <a:off x="6267452" y="1504554"/>
            <a:ext cx="2112169" cy="2688431"/>
          </a:xfrm>
          <a:prstGeom prst="rect">
            <a:avLst/>
          </a:prstGeom>
          <a:solidFill>
            <a:srgbClr val="4CA6C6"/>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latin typeface="+mn-lt"/>
              <a:ea typeface="+mn-ea"/>
              <a:cs typeface="+mn-ea"/>
              <a:sym typeface="+mn-lt"/>
            </a:endParaRPr>
          </a:p>
        </p:txBody>
      </p:sp>
      <p:sp>
        <p:nvSpPr>
          <p:cNvPr id="13" name="文本框 19"/>
          <p:cNvSpPr txBox="1">
            <a:spLocks noChangeArrowheads="1"/>
          </p:cNvSpPr>
          <p:nvPr/>
        </p:nvSpPr>
        <p:spPr bwMode="auto">
          <a:xfrm>
            <a:off x="1406129" y="1752203"/>
            <a:ext cx="95964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latin typeface="+mn-lt"/>
                <a:ea typeface="+mn-ea"/>
                <a:cs typeface="+mn-ea"/>
                <a:sym typeface="+mn-lt"/>
              </a:rPr>
              <a:t>1200</a:t>
            </a:r>
            <a:endParaRPr lang="zh-CN" altLang="en-US" sz="3000">
              <a:solidFill>
                <a:schemeClr val="bg1"/>
              </a:solidFill>
              <a:latin typeface="+mn-lt"/>
              <a:ea typeface="+mn-ea"/>
              <a:cs typeface="+mn-ea"/>
              <a:sym typeface="+mn-lt"/>
            </a:endParaRPr>
          </a:p>
        </p:txBody>
      </p:sp>
      <p:sp>
        <p:nvSpPr>
          <p:cNvPr id="14" name="文本框 20"/>
          <p:cNvSpPr txBox="1">
            <a:spLocks noChangeArrowheads="1"/>
          </p:cNvSpPr>
          <p:nvPr/>
        </p:nvSpPr>
        <p:spPr bwMode="auto">
          <a:xfrm>
            <a:off x="4349354" y="1717675"/>
            <a:ext cx="96083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latin typeface="+mn-lt"/>
                <a:ea typeface="+mn-ea"/>
                <a:cs typeface="+mn-ea"/>
                <a:sym typeface="+mn-lt"/>
              </a:rPr>
              <a:t>80%</a:t>
            </a:r>
            <a:endParaRPr lang="zh-CN" altLang="en-US" sz="3000">
              <a:solidFill>
                <a:schemeClr val="bg1"/>
              </a:solidFill>
              <a:latin typeface="+mn-lt"/>
              <a:ea typeface="+mn-ea"/>
              <a:cs typeface="+mn-ea"/>
              <a:sym typeface="+mn-lt"/>
            </a:endParaRPr>
          </a:p>
        </p:txBody>
      </p:sp>
      <p:sp>
        <p:nvSpPr>
          <p:cNvPr id="15" name="文本框 21"/>
          <p:cNvSpPr txBox="1">
            <a:spLocks noChangeArrowheads="1"/>
          </p:cNvSpPr>
          <p:nvPr/>
        </p:nvSpPr>
        <p:spPr bwMode="auto">
          <a:xfrm>
            <a:off x="6996114" y="1752203"/>
            <a:ext cx="96083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latin typeface="+mn-lt"/>
                <a:ea typeface="+mn-ea"/>
                <a:cs typeface="+mn-ea"/>
                <a:sym typeface="+mn-lt"/>
              </a:rPr>
              <a:t>100+</a:t>
            </a:r>
            <a:endParaRPr lang="zh-CN" altLang="en-US" sz="3000">
              <a:solidFill>
                <a:schemeClr val="bg1"/>
              </a:solidFill>
              <a:latin typeface="+mn-lt"/>
              <a:ea typeface="+mn-ea"/>
              <a:cs typeface="+mn-ea"/>
              <a:sym typeface="+mn-lt"/>
            </a:endParaRPr>
          </a:p>
        </p:txBody>
      </p:sp>
      <p:sp>
        <p:nvSpPr>
          <p:cNvPr id="16" name="文本框 22"/>
          <p:cNvSpPr txBox="1">
            <a:spLocks noChangeArrowheads="1"/>
          </p:cNvSpPr>
          <p:nvPr/>
        </p:nvSpPr>
        <p:spPr bwMode="auto">
          <a:xfrm>
            <a:off x="937023" y="2491582"/>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p:txBody>
      </p:sp>
      <p:sp>
        <p:nvSpPr>
          <p:cNvPr id="17" name="文本框 23"/>
          <p:cNvSpPr txBox="1">
            <a:spLocks noChangeArrowheads="1"/>
          </p:cNvSpPr>
          <p:nvPr/>
        </p:nvSpPr>
        <p:spPr bwMode="auto">
          <a:xfrm>
            <a:off x="3821908" y="2491582"/>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p:txBody>
      </p:sp>
      <p:sp>
        <p:nvSpPr>
          <p:cNvPr id="18" name="文本框 26"/>
          <p:cNvSpPr txBox="1">
            <a:spLocks noChangeArrowheads="1"/>
          </p:cNvSpPr>
          <p:nvPr/>
        </p:nvSpPr>
        <p:spPr bwMode="auto">
          <a:xfrm>
            <a:off x="6566298" y="2491582"/>
            <a:ext cx="15132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mn-lt"/>
                <a:ea typeface="+mn-ea"/>
                <a:cs typeface="+mn-ea"/>
                <a:sym typeface="+mn-lt"/>
              </a:rPr>
              <a:t>内容描述内容描述内容描述内容描述</a:t>
            </a:r>
          </a:p>
        </p:txBody>
      </p:sp>
      <p:pic>
        <p:nvPicPr>
          <p:cNvPr id="19" name="Group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02508" y="1852216"/>
            <a:ext cx="352425"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燕尾形 32"/>
          <p:cNvSpPr>
            <a:spLocks noChangeArrowheads="1"/>
          </p:cNvSpPr>
          <p:nvPr/>
        </p:nvSpPr>
        <p:spPr bwMode="auto">
          <a:xfrm>
            <a:off x="2934891" y="2653506"/>
            <a:ext cx="357188" cy="357188"/>
          </a:xfrm>
          <a:prstGeom prst="chevron">
            <a:avLst>
              <a:gd name="adj" fmla="val 50000"/>
            </a:avLst>
          </a:prstGeom>
          <a:solidFill>
            <a:srgbClr val="4CA6C6"/>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latin typeface="+mn-lt"/>
              <a:ea typeface="+mn-ea"/>
              <a:cs typeface="+mn-ea"/>
              <a:sym typeface="+mn-lt"/>
            </a:endParaRPr>
          </a:p>
        </p:txBody>
      </p:sp>
      <p:sp>
        <p:nvSpPr>
          <p:cNvPr id="21" name="燕尾形 33"/>
          <p:cNvSpPr>
            <a:spLocks noChangeArrowheads="1"/>
          </p:cNvSpPr>
          <p:nvPr/>
        </p:nvSpPr>
        <p:spPr bwMode="auto">
          <a:xfrm>
            <a:off x="5755482" y="2670175"/>
            <a:ext cx="357188" cy="357188"/>
          </a:xfrm>
          <a:prstGeom prst="chevron">
            <a:avLst>
              <a:gd name="adj" fmla="val 50000"/>
            </a:avLst>
          </a:prstGeom>
          <a:solidFill>
            <a:srgbClr val="4CA6C6"/>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latin typeface="+mn-lt"/>
              <a:ea typeface="+mn-ea"/>
              <a:cs typeface="+mn-ea"/>
              <a:sym typeface="+mn-lt"/>
            </a:endParaRPr>
          </a:p>
        </p:txBody>
      </p:sp>
      <p:pic>
        <p:nvPicPr>
          <p:cNvPr id="22" name="Group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1686" y="1834357"/>
            <a:ext cx="388144"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Freeform 15"/>
          <p:cNvSpPr>
            <a:spLocks noEditPoints="1"/>
          </p:cNvSpPr>
          <p:nvPr/>
        </p:nvSpPr>
        <p:spPr bwMode="auto">
          <a:xfrm>
            <a:off x="6594873" y="1876029"/>
            <a:ext cx="401241" cy="401240"/>
          </a:xfrm>
          <a:custGeom>
            <a:avLst/>
            <a:gdLst>
              <a:gd name="T0" fmla="*/ 2147483647 w 287"/>
              <a:gd name="T1" fmla="*/ 2147483647 h 286"/>
              <a:gd name="T2" fmla="*/ 2147483647 w 287"/>
              <a:gd name="T3" fmla="*/ 2147483647 h 286"/>
              <a:gd name="T4" fmla="*/ 2147483647 w 287"/>
              <a:gd name="T5" fmla="*/ 2147483647 h 286"/>
              <a:gd name="T6" fmla="*/ 2147483647 w 287"/>
              <a:gd name="T7" fmla="*/ 2147483647 h 286"/>
              <a:gd name="T8" fmla="*/ 2147483647 w 287"/>
              <a:gd name="T9" fmla="*/ 2147483647 h 286"/>
              <a:gd name="T10" fmla="*/ 2147483647 w 287"/>
              <a:gd name="T11" fmla="*/ 2147483647 h 286"/>
              <a:gd name="T12" fmla="*/ 2147483647 w 287"/>
              <a:gd name="T13" fmla="*/ 2147483647 h 286"/>
              <a:gd name="T14" fmla="*/ 2147483647 w 287"/>
              <a:gd name="T15" fmla="*/ 2147483647 h 286"/>
              <a:gd name="T16" fmla="*/ 2147483647 w 287"/>
              <a:gd name="T17" fmla="*/ 2147483647 h 286"/>
              <a:gd name="T18" fmla="*/ 2147483647 w 287"/>
              <a:gd name="T19" fmla="*/ 2147483647 h 286"/>
              <a:gd name="T20" fmla="*/ 2147483647 w 287"/>
              <a:gd name="T21" fmla="*/ 2147483647 h 286"/>
              <a:gd name="T22" fmla="*/ 2147483647 w 287"/>
              <a:gd name="T23" fmla="*/ 2147483647 h 286"/>
              <a:gd name="T24" fmla="*/ 2147483647 w 287"/>
              <a:gd name="T25" fmla="*/ 2147483647 h 286"/>
              <a:gd name="T26" fmla="*/ 2147483647 w 287"/>
              <a:gd name="T27" fmla="*/ 2147483647 h 286"/>
              <a:gd name="T28" fmla="*/ 2147483647 w 287"/>
              <a:gd name="T29" fmla="*/ 2147483647 h 286"/>
              <a:gd name="T30" fmla="*/ 2147483647 w 287"/>
              <a:gd name="T31" fmla="*/ 2147483647 h 286"/>
              <a:gd name="T32" fmla="*/ 2147483647 w 287"/>
              <a:gd name="T33" fmla="*/ 2147483647 h 286"/>
              <a:gd name="T34" fmla="*/ 2147483647 w 287"/>
              <a:gd name="T35" fmla="*/ 2147483647 h 286"/>
              <a:gd name="T36" fmla="*/ 2147483647 w 287"/>
              <a:gd name="T37" fmla="*/ 2147483647 h 286"/>
              <a:gd name="T38" fmla="*/ 2147483647 w 287"/>
              <a:gd name="T39" fmla="*/ 2147483647 h 286"/>
              <a:gd name="T40" fmla="*/ 2147483647 w 287"/>
              <a:gd name="T41" fmla="*/ 2147483647 h 286"/>
              <a:gd name="T42" fmla="*/ 2147483647 w 287"/>
              <a:gd name="T43" fmla="*/ 2147483647 h 286"/>
              <a:gd name="T44" fmla="*/ 2147483647 w 287"/>
              <a:gd name="T45" fmla="*/ 2147483647 h 286"/>
              <a:gd name="T46" fmla="*/ 2147483647 w 287"/>
              <a:gd name="T47" fmla="*/ 2147483647 h 286"/>
              <a:gd name="T48" fmla="*/ 2147483647 w 287"/>
              <a:gd name="T49" fmla="*/ 2147483647 h 286"/>
              <a:gd name="T50" fmla="*/ 2147483647 w 287"/>
              <a:gd name="T51" fmla="*/ 2147483647 h 286"/>
              <a:gd name="T52" fmla="*/ 2147483647 w 287"/>
              <a:gd name="T53" fmla="*/ 2147483647 h 286"/>
              <a:gd name="T54" fmla="*/ 2147483647 w 287"/>
              <a:gd name="T55" fmla="*/ 2147483647 h 286"/>
              <a:gd name="T56" fmla="*/ 2147483647 w 287"/>
              <a:gd name="T57" fmla="*/ 2147483647 h 286"/>
              <a:gd name="T58" fmla="*/ 2147483647 w 287"/>
              <a:gd name="T59" fmla="*/ 2147483647 h 286"/>
              <a:gd name="T60" fmla="*/ 2147483647 w 287"/>
              <a:gd name="T61" fmla="*/ 2147483647 h 286"/>
              <a:gd name="T62" fmla="*/ 2147483647 w 287"/>
              <a:gd name="T63" fmla="*/ 2147483647 h 286"/>
              <a:gd name="T64" fmla="*/ 2147483647 w 287"/>
              <a:gd name="T65" fmla="*/ 2147483647 h 286"/>
              <a:gd name="T66" fmla="*/ 2147483647 w 287"/>
              <a:gd name="T67" fmla="*/ 2147483647 h 286"/>
              <a:gd name="T68" fmla="*/ 2147483647 w 287"/>
              <a:gd name="T69" fmla="*/ 2147483647 h 286"/>
              <a:gd name="T70" fmla="*/ 2147483647 w 287"/>
              <a:gd name="T71" fmla="*/ 2147483647 h 286"/>
              <a:gd name="T72" fmla="*/ 2147483647 w 287"/>
              <a:gd name="T73" fmla="*/ 2147483647 h 286"/>
              <a:gd name="T74" fmla="*/ 2147483647 w 287"/>
              <a:gd name="T75" fmla="*/ 2147483647 h 286"/>
              <a:gd name="T76" fmla="*/ 2147483647 w 287"/>
              <a:gd name="T77" fmla="*/ 2147483647 h 286"/>
              <a:gd name="T78" fmla="*/ 2147483647 w 287"/>
              <a:gd name="T79" fmla="*/ 2147483647 h 286"/>
              <a:gd name="T80" fmla="*/ 2147483647 w 287"/>
              <a:gd name="T81" fmla="*/ 2147483647 h 286"/>
              <a:gd name="T82" fmla="*/ 2147483647 w 287"/>
              <a:gd name="T83" fmla="*/ 2147483647 h 286"/>
              <a:gd name="T84" fmla="*/ 2147483647 w 287"/>
              <a:gd name="T85" fmla="*/ 2147483647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Tree>
    <p:extLst>
      <p:ext uri="{BB962C8B-B14F-4D97-AF65-F5344CB8AC3E}">
        <p14:creationId xmlns:p14="http://schemas.microsoft.com/office/powerpoint/2010/main" val="29975161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par>
                                <p:cTn id="22" presetID="16" presetClass="entr" presetSubtype="26"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barn(inHorizontal)">
                                      <p:cBhvr>
                                        <p:cTn id="24" dur="500"/>
                                        <p:tgtEl>
                                          <p:spTgt spid="16"/>
                                        </p:tgtEl>
                                      </p:cBhvr>
                                    </p:animEffect>
                                  </p:childTnLst>
                                </p:cTn>
                              </p:par>
                              <p:par>
                                <p:cTn id="25" presetID="16" presetClass="entr" presetSubtype="2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Horizontal)">
                                      <p:cBhvr>
                                        <p:cTn id="27" dur="500"/>
                                        <p:tgtEl>
                                          <p:spTgt spid="13"/>
                                        </p:tgtEl>
                                      </p:cBhvr>
                                    </p:animEffect>
                                  </p:childTnLst>
                                </p:cTn>
                              </p:par>
                              <p:par>
                                <p:cTn id="28" presetID="16" presetClass="entr" presetSubtype="26"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inHorizontal)">
                                      <p:cBhvr>
                                        <p:cTn id="30" dur="500"/>
                                        <p:tgtEl>
                                          <p:spTgt spid="10"/>
                                        </p:tgtEl>
                                      </p:cBhvr>
                                    </p:animEffect>
                                  </p:childTnLst>
                                </p:cTn>
                              </p:par>
                              <p:par>
                                <p:cTn id="31" presetID="16" presetClass="entr" presetSubtype="26"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arn(inHorizontal)">
                                      <p:cBhvr>
                                        <p:cTn id="33" dur="500"/>
                                        <p:tgtEl>
                                          <p:spTgt spid="19"/>
                                        </p:tgtEl>
                                      </p:cBhvr>
                                    </p:animEffect>
                                  </p:childTnLst>
                                </p:cTn>
                              </p:par>
                            </p:childTnLst>
                          </p:cTn>
                        </p:par>
                        <p:par>
                          <p:cTn id="34" fill="hold">
                            <p:stCondLst>
                              <p:cond delay="135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1850"/>
                            </p:stCondLst>
                            <p:childTnLst>
                              <p:par>
                                <p:cTn id="39" presetID="16" presetClass="entr" presetSubtype="21"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barn(inVertical)">
                                      <p:cBhvr>
                                        <p:cTn id="41" dur="500"/>
                                        <p:tgtEl>
                                          <p:spTgt spid="11"/>
                                        </p:tgtEl>
                                      </p:cBhvr>
                                    </p:animEffect>
                                  </p:childTnLst>
                                </p:cTn>
                              </p:par>
                              <p:par>
                                <p:cTn id="42" presetID="16" presetClass="entr" presetSubtype="21"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barn(inVertical)">
                                      <p:cBhvr>
                                        <p:cTn id="44" dur="500"/>
                                        <p:tgtEl>
                                          <p:spTgt spid="14"/>
                                        </p:tgtEl>
                                      </p:cBhvr>
                                    </p:animEffect>
                                  </p:childTnLst>
                                </p:cTn>
                              </p:par>
                              <p:par>
                                <p:cTn id="45" presetID="16" presetClass="entr" presetSubtype="21"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barn(inVertical)">
                                      <p:cBhvr>
                                        <p:cTn id="47" dur="500"/>
                                        <p:tgtEl>
                                          <p:spTgt spid="17"/>
                                        </p:tgtEl>
                                      </p:cBhvr>
                                    </p:animEffect>
                                  </p:childTnLst>
                                </p:cTn>
                              </p:par>
                              <p:par>
                                <p:cTn id="48" presetID="16" presetClass="entr" presetSubtype="21"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barn(inVertical)">
                                      <p:cBhvr>
                                        <p:cTn id="50" dur="500"/>
                                        <p:tgtEl>
                                          <p:spTgt spid="22"/>
                                        </p:tgtEl>
                                      </p:cBhvr>
                                    </p:animEffect>
                                  </p:childTnLst>
                                </p:cTn>
                              </p:par>
                            </p:childTnLst>
                          </p:cTn>
                        </p:par>
                        <p:par>
                          <p:cTn id="51" fill="hold">
                            <p:stCondLst>
                              <p:cond delay="2350"/>
                            </p:stCondLst>
                            <p:childTnLst>
                              <p:par>
                                <p:cTn id="52" presetID="2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childTnLst>
                          </p:cTn>
                        </p:par>
                        <p:par>
                          <p:cTn id="55" fill="hold">
                            <p:stCondLst>
                              <p:cond delay="2850"/>
                            </p:stCondLst>
                            <p:childTnLst>
                              <p:par>
                                <p:cTn id="56" presetID="16" presetClass="entr" presetSubtype="37"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barn(outVertical)">
                                      <p:cBhvr>
                                        <p:cTn id="58" dur="500"/>
                                        <p:tgtEl>
                                          <p:spTgt spid="12"/>
                                        </p:tgtEl>
                                      </p:cBhvr>
                                    </p:animEffect>
                                  </p:childTnLst>
                                </p:cTn>
                              </p:par>
                              <p:par>
                                <p:cTn id="59" presetID="16" presetClass="entr" presetSubtype="37"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arn(outVertical)">
                                      <p:cBhvr>
                                        <p:cTn id="61" dur="500"/>
                                        <p:tgtEl>
                                          <p:spTgt spid="15"/>
                                        </p:tgtEl>
                                      </p:cBhvr>
                                    </p:animEffect>
                                  </p:childTnLst>
                                </p:cTn>
                              </p:par>
                              <p:par>
                                <p:cTn id="62" presetID="16" presetClass="entr" presetSubtype="37"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barn(outVertical)">
                                      <p:cBhvr>
                                        <p:cTn id="64" dur="500"/>
                                        <p:tgtEl>
                                          <p:spTgt spid="18"/>
                                        </p:tgtEl>
                                      </p:cBhvr>
                                    </p:animEffect>
                                  </p:childTnLst>
                                </p:cTn>
                              </p:par>
                              <p:par>
                                <p:cTn id="65" presetID="16" presetClass="entr" presetSubtype="37"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barn(outVertical)">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autoUpdateAnimBg="0"/>
      <p:bldP spid="11" grpId="0" animBg="1" autoUpdateAnimBg="0"/>
      <p:bldP spid="12" grpId="0" animBg="1" autoUpdateAnimBg="0"/>
      <p:bldP spid="13" grpId="0" autoUpdateAnimBg="0"/>
      <p:bldP spid="14" grpId="0" autoUpdateAnimBg="0"/>
      <p:bldP spid="15" grpId="0" autoUpdateAnimBg="0"/>
      <p:bldP spid="16" grpId="0" autoUpdateAnimBg="0"/>
      <p:bldP spid="17" grpId="0" autoUpdateAnimBg="0"/>
      <p:bldP spid="18" grpId="0" autoUpdateAnimBg="0"/>
      <p:bldP spid="20" grpId="0" animBg="1" autoUpdateAnimBg="0"/>
      <p:bldP spid="21" grpId="0" animBg="1" autoUpdateAnimBg="0"/>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2778174"/>
            <a:chOff x="170694" y="177982"/>
            <a:chExt cx="3936004" cy="1195856"/>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8" name="平行四边形 7"/>
            <p:cNvSpPr/>
            <p:nvPr/>
          </p:nvSpPr>
          <p:spPr>
            <a:xfrm>
              <a:off x="376965" y="178257"/>
              <a:ext cx="1036076" cy="779005"/>
            </a:xfrm>
            <a:prstGeom prst="parallelogram">
              <a:avLst>
                <a:gd name="adj" fmla="val 48207"/>
              </a:avLst>
            </a:prstGeom>
            <a:solidFill>
              <a:srgbClr val="4CA6C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9" name="文本框 8"/>
            <p:cNvSpPr txBox="1"/>
            <p:nvPr/>
          </p:nvSpPr>
          <p:spPr>
            <a:xfrm>
              <a:off x="650907" y="284178"/>
              <a:ext cx="569115" cy="1089660"/>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cs typeface="+mn-ea"/>
                  <a:sym typeface="+mn-lt"/>
                </a:rPr>
                <a:t>02</a:t>
              </a:r>
              <a:endParaRPr lang="zh-CN" altLang="en-US" sz="8000" dirty="0">
                <a:solidFill>
                  <a:schemeClr val="bg1">
                    <a:lumMod val="95000"/>
                  </a:schemeClr>
                </a:solidFill>
                <a:cs typeface="+mn-ea"/>
                <a:sym typeface="+mn-lt"/>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cs typeface="+mn-ea"/>
                <a:sym typeface="+mn-lt"/>
              </a:rPr>
              <a:t>单击此处添加标题</a:t>
            </a:r>
            <a:endParaRPr lang="en-GB" altLang="zh-CN" sz="3600" b="1" dirty="0">
              <a:solidFill>
                <a:schemeClr val="tx1">
                  <a:lumMod val="75000"/>
                  <a:lumOff val="25000"/>
                </a:schemeClr>
              </a:solidFill>
              <a:cs typeface="+mn-ea"/>
              <a:sym typeface="+mn-lt"/>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cs typeface="+mn-ea"/>
                <a:sym typeface="+mn-lt"/>
              </a:rPr>
              <a:t>点击此处添加副标题文本内容</a:t>
            </a:r>
          </a:p>
        </p:txBody>
      </p:sp>
      <p:grpSp>
        <p:nvGrpSpPr>
          <p:cNvPr id="27" name="组合 26"/>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28" name="椭圆 27"/>
            <p:cNvSpPr/>
            <p:nvPr/>
          </p:nvSpPr>
          <p:spPr>
            <a:xfrm>
              <a:off x="8179277" y="3748642"/>
              <a:ext cx="1500028" cy="150002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grpSp>
          <p:nvGrpSpPr>
            <p:cNvPr id="29" name="组合 28"/>
            <p:cNvGrpSpPr/>
            <p:nvPr/>
          </p:nvGrpSpPr>
          <p:grpSpPr>
            <a:xfrm>
              <a:off x="8605283" y="4234099"/>
              <a:ext cx="630396" cy="548323"/>
              <a:chOff x="11250613" y="919163"/>
              <a:chExt cx="573087" cy="498475"/>
            </a:xfrm>
          </p:grpSpPr>
          <p:sp>
            <p:nvSpPr>
              <p:cNvPr id="30"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sp>
            <p:nvSpPr>
              <p:cNvPr id="31"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cs typeface="+mn-ea"/>
                  <a:sym typeface="+mn-lt"/>
                </a:endParaRPr>
              </a:p>
            </p:txBody>
          </p:sp>
        </p:grpSp>
      </p:grpSp>
      <p:grpSp>
        <p:nvGrpSpPr>
          <p:cNvPr id="32" name="组合 31"/>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33" name="椭圆 32"/>
            <p:cNvSpPr/>
            <p:nvPr/>
          </p:nvSpPr>
          <p:spPr>
            <a:xfrm>
              <a:off x="1682477"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cs typeface="+mn-ea"/>
                <a:sym typeface="+mn-lt"/>
              </a:endParaRPr>
            </a:p>
          </p:txBody>
        </p:sp>
        <p:sp>
          <p:nvSpPr>
            <p:cNvPr id="34"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5" name="组合 34"/>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36" name="椭圆 35"/>
            <p:cNvSpPr/>
            <p:nvPr/>
          </p:nvSpPr>
          <p:spPr>
            <a:xfrm>
              <a:off x="3211798" y="2284092"/>
              <a:ext cx="1164617"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37"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8" name="组合 37"/>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39" name="椭圆 38"/>
            <p:cNvSpPr/>
            <p:nvPr/>
          </p:nvSpPr>
          <p:spPr>
            <a:xfrm>
              <a:off x="4732991" y="2278669"/>
              <a:ext cx="1164618" cy="1164619"/>
            </a:xfrm>
            <a:prstGeom prst="ellipse">
              <a:avLst/>
            </a:prstGeom>
            <a:solidFill>
              <a:srgbClr val="4CA6C6"/>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cs typeface="+mn-ea"/>
                <a:sym typeface="+mn-lt"/>
              </a:endParaRPr>
            </a:p>
          </p:txBody>
        </p:sp>
        <p:sp>
          <p:nvSpPr>
            <p:cNvPr id="40"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153805701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14:bounceEnd="53333">
                                          <p:cBhvr additive="base">
                                            <p:cTn id="12" dur="15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14:bounceEnd="53333">
                                          <p:cBhvr additive="base">
                                            <p:cTn id="16" dur="15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14:bounceEnd="53333">
                                          <p:cBhvr additive="base">
                                            <p:cTn id="20" dur="1500" fill="hold"/>
                                            <p:tgtEl>
                                              <p:spTgt spid="38"/>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14:bounceEnd="53333">
                                          <p:cBhvr additive="base">
                                            <p:cTn id="24" dur="1500" fill="hold"/>
                                            <p:tgtEl>
                                              <p:spTgt spid="27"/>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1500" fill="hold"/>
                                            <p:tgtEl>
                                              <p:spTgt spid="32"/>
                                            </p:tgtEl>
                                            <p:attrNameLst>
                                              <p:attrName>ppt_x</p:attrName>
                                            </p:attrNameLst>
                                          </p:cBhvr>
                                          <p:tavLst>
                                            <p:tav tm="0">
                                              <p:val>
                                                <p:strVal val="1+#ppt_w/2"/>
                                              </p:val>
                                            </p:tav>
                                            <p:tav tm="100000">
                                              <p:val>
                                                <p:strVal val="#ppt_x"/>
                                              </p:val>
                                            </p:tav>
                                          </p:tavLst>
                                        </p:anim>
                                        <p:anim calcmode="lin" valueType="num">
                                          <p:cBhvr additive="base">
                                            <p:cTn id="13" dur="1500" fill="hold"/>
                                            <p:tgtEl>
                                              <p:spTgt spid="32"/>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500" fill="hold"/>
                                            <p:tgtEl>
                                              <p:spTgt spid="35"/>
                                            </p:tgtEl>
                                            <p:attrNameLst>
                                              <p:attrName>ppt_x</p:attrName>
                                            </p:attrNameLst>
                                          </p:cBhvr>
                                          <p:tavLst>
                                            <p:tav tm="0">
                                              <p:val>
                                                <p:strVal val="1+#ppt_w/2"/>
                                              </p:val>
                                            </p:tav>
                                            <p:tav tm="100000">
                                              <p:val>
                                                <p:strVal val="#ppt_x"/>
                                              </p:val>
                                            </p:tav>
                                          </p:tavLst>
                                        </p:anim>
                                        <p:anim calcmode="lin" valueType="num">
                                          <p:cBhvr additive="base">
                                            <p:cTn id="17" dur="1500" fill="hold"/>
                                            <p:tgtEl>
                                              <p:spTgt spid="35"/>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1500" fill="hold"/>
                                            <p:tgtEl>
                                              <p:spTgt spid="38"/>
                                            </p:tgtEl>
                                            <p:attrNameLst>
                                              <p:attrName>ppt_x</p:attrName>
                                            </p:attrNameLst>
                                          </p:cBhvr>
                                          <p:tavLst>
                                            <p:tav tm="0">
                                              <p:val>
                                                <p:strVal val="1+#ppt_w/2"/>
                                              </p:val>
                                            </p:tav>
                                            <p:tav tm="100000">
                                              <p:val>
                                                <p:strVal val="#ppt_x"/>
                                              </p:val>
                                            </p:tav>
                                          </p:tavLst>
                                        </p:anim>
                                        <p:anim calcmode="lin" valueType="num">
                                          <p:cBhvr additive="base">
                                            <p:cTn id="21" dur="1500" fill="hold"/>
                                            <p:tgtEl>
                                              <p:spTgt spid="38"/>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1500" fill="hold"/>
                                            <p:tgtEl>
                                              <p:spTgt spid="27"/>
                                            </p:tgtEl>
                                            <p:attrNameLst>
                                              <p:attrName>ppt_x</p:attrName>
                                            </p:attrNameLst>
                                          </p:cBhvr>
                                          <p:tavLst>
                                            <p:tav tm="0">
                                              <p:val>
                                                <p:strVal val="1+#ppt_w/2"/>
                                              </p:val>
                                            </p:tav>
                                            <p:tav tm="100000">
                                              <p:val>
                                                <p:strVal val="#ppt_x"/>
                                              </p:val>
                                            </p:tav>
                                          </p:tavLst>
                                        </p:anim>
                                        <p:anim calcmode="lin" valueType="num">
                                          <p:cBhvr additive="base">
                                            <p:cTn id="25" dur="1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 name="Group 7"/>
          <p:cNvGrpSpPr>
            <a:grpSpLocks/>
          </p:cNvGrpSpPr>
          <p:nvPr/>
        </p:nvGrpSpPr>
        <p:grpSpPr bwMode="auto">
          <a:xfrm>
            <a:off x="323528" y="292895"/>
            <a:ext cx="390372" cy="205979"/>
            <a:chOff x="0" y="0"/>
            <a:chExt cx="1041399" cy="549275"/>
          </a:xfrm>
        </p:grpSpPr>
        <p:sp>
          <p:nvSpPr>
            <p:cNvPr id="6"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7"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sp>
          <p:nvSpPr>
            <p:cNvPr id="8"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4CA6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cs typeface="+mn-ea"/>
                <a:sym typeface="+mn-lt"/>
              </a:endParaRPr>
            </a:p>
          </p:txBody>
        </p:sp>
      </p:grpSp>
      <p:sp>
        <p:nvSpPr>
          <p:cNvPr id="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mn-lt"/>
                <a:ea typeface="+mn-ea"/>
                <a:cs typeface="+mn-ea"/>
                <a:sym typeface="+mn-lt"/>
              </a:rPr>
              <a:t>点击输入标题内容</a:t>
            </a:r>
            <a:endParaRPr lang="en-GB" altLang="zh-CN" sz="1800" b="1" dirty="0">
              <a:solidFill>
                <a:schemeClr val="tx1">
                  <a:lumMod val="75000"/>
                  <a:lumOff val="25000"/>
                </a:schemeClr>
              </a:solidFill>
              <a:latin typeface="+mn-lt"/>
              <a:ea typeface="+mn-ea"/>
              <a:cs typeface="+mn-ea"/>
              <a:sym typeface="+mn-lt"/>
            </a:endParaRPr>
          </a:p>
        </p:txBody>
      </p:sp>
      <p:grpSp>
        <p:nvGrpSpPr>
          <p:cNvPr id="10" name="组合 9"/>
          <p:cNvGrpSpPr/>
          <p:nvPr/>
        </p:nvGrpSpPr>
        <p:grpSpPr>
          <a:xfrm>
            <a:off x="1187747" y="1707715"/>
            <a:ext cx="2070722" cy="2071751"/>
            <a:chOff x="1689963" y="2421800"/>
            <a:chExt cx="2642282" cy="2642282"/>
          </a:xfrm>
        </p:grpSpPr>
        <p:sp>
          <p:nvSpPr>
            <p:cNvPr id="11" name="椭圆 10"/>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94170" y="2645314"/>
              <a:ext cx="2238896" cy="2240646"/>
            </a:xfrm>
            <a:prstGeom prst="ellipse">
              <a:avLst/>
            </a:prstGeom>
            <a:effectLst>
              <a:innerShdw blurRad="114300">
                <a:prstClr val="black"/>
              </a:innerShdw>
            </a:effectLst>
          </p:spPr>
        </p:pic>
      </p:grpSp>
      <p:grpSp>
        <p:nvGrpSpPr>
          <p:cNvPr id="13" name="组合 12"/>
          <p:cNvGrpSpPr/>
          <p:nvPr/>
        </p:nvGrpSpPr>
        <p:grpSpPr>
          <a:xfrm>
            <a:off x="4171611" y="1096970"/>
            <a:ext cx="3595296" cy="943018"/>
            <a:chOff x="5233132" y="1556744"/>
            <a:chExt cx="4794629" cy="1256969"/>
          </a:xfrm>
        </p:grpSpPr>
        <p:grpSp>
          <p:nvGrpSpPr>
            <p:cNvPr id="14" name="组合 13"/>
            <p:cNvGrpSpPr/>
            <p:nvPr/>
          </p:nvGrpSpPr>
          <p:grpSpPr>
            <a:xfrm>
              <a:off x="5442041" y="1556744"/>
              <a:ext cx="4585720" cy="1256969"/>
              <a:chOff x="5841004" y="1388597"/>
              <a:chExt cx="4585720" cy="1256969"/>
            </a:xfrm>
          </p:grpSpPr>
          <p:sp>
            <p:nvSpPr>
              <p:cNvPr id="16" name="MH_SubTitle_1"/>
              <p:cNvSpPr>
                <a:spLocks noChangeArrowheads="1"/>
              </p:cNvSpPr>
              <p:nvPr/>
            </p:nvSpPr>
            <p:spPr bwMode="auto">
              <a:xfrm flipH="1">
                <a:off x="5841004" y="1388597"/>
                <a:ext cx="1631522" cy="399986"/>
              </a:xfrm>
              <a:prstGeom prst="rect">
                <a:avLst/>
              </a:prstGeom>
              <a:noFill/>
            </p:spPr>
            <p:txBody>
              <a:bodyPr wrap="none" rtlCol="0">
                <a:spAutoFit/>
              </a:bodyPr>
              <a:lstStyle/>
              <a:p>
                <a:r>
                  <a:rPr lang="zh-CN" altLang="en-US" b="1" dirty="0">
                    <a:solidFill>
                      <a:schemeClr val="tx1">
                        <a:lumMod val="75000"/>
                        <a:lumOff val="25000"/>
                      </a:schemeClr>
                    </a:solidFill>
                    <a:cs typeface="+mn-ea"/>
                    <a:sym typeface="+mn-lt"/>
                  </a:rPr>
                  <a:t>添加标题内容</a:t>
                </a:r>
              </a:p>
            </p:txBody>
          </p:sp>
          <p:sp>
            <p:nvSpPr>
              <p:cNvPr id="17" name="Rectangle 5"/>
              <p:cNvSpPr/>
              <p:nvPr/>
            </p:nvSpPr>
            <p:spPr bwMode="auto">
              <a:xfrm>
                <a:off x="5980703" y="1833058"/>
                <a:ext cx="44460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cs typeface="+mn-ea"/>
                    <a:sym typeface="+mn-lt"/>
                  </a:rPr>
                  <a:t>200</a:t>
                </a:r>
                <a:r>
                  <a:rPr lang="zh-CN" altLang="en-US" sz="900" dirty="0">
                    <a:solidFill>
                      <a:schemeClr val="tx1">
                        <a:lumMod val="75000"/>
                        <a:lumOff val="25000"/>
                      </a:schemeClr>
                    </a:solidFill>
                    <a:cs typeface="+mn-ea"/>
                    <a:sym typeface="+mn-lt"/>
                  </a:rPr>
                  <a:t>字以内。</a:t>
                </a:r>
                <a:endParaRPr lang="en-US" altLang="zh-CN" sz="900" dirty="0">
                  <a:solidFill>
                    <a:schemeClr val="tx1">
                      <a:lumMod val="75000"/>
                      <a:lumOff val="25000"/>
                    </a:schemeClr>
                  </a:solidFill>
                  <a:cs typeface="+mn-ea"/>
                  <a:sym typeface="+mn-lt"/>
                </a:endParaRPr>
              </a:p>
            </p:txBody>
          </p:sp>
        </p:grpSp>
        <p:cxnSp>
          <p:nvCxnSpPr>
            <p:cNvPr id="15" name="直接连接符 14"/>
            <p:cNvCxnSpPr/>
            <p:nvPr/>
          </p:nvCxnSpPr>
          <p:spPr>
            <a:xfrm>
              <a:off x="5233132" y="1985192"/>
              <a:ext cx="2966458" cy="0"/>
            </a:xfrm>
            <a:prstGeom prst="line">
              <a:avLst/>
            </a:prstGeom>
            <a:ln w="19050">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4677519" y="2338822"/>
            <a:ext cx="3521335" cy="969595"/>
            <a:chOff x="5907805" y="3212034"/>
            <a:chExt cx="4695996" cy="1292393"/>
          </a:xfrm>
        </p:grpSpPr>
        <p:grpSp>
          <p:nvGrpSpPr>
            <p:cNvPr id="19" name="组合 18"/>
            <p:cNvGrpSpPr/>
            <p:nvPr/>
          </p:nvGrpSpPr>
          <p:grpSpPr>
            <a:xfrm>
              <a:off x="5931266" y="3212034"/>
              <a:ext cx="4672535" cy="1292393"/>
              <a:chOff x="5841004" y="2643475"/>
              <a:chExt cx="4672535" cy="1292393"/>
            </a:xfrm>
          </p:grpSpPr>
          <p:sp>
            <p:nvSpPr>
              <p:cNvPr id="21" name="MH_SubTitle_1"/>
              <p:cNvSpPr>
                <a:spLocks noChangeArrowheads="1"/>
              </p:cNvSpPr>
              <p:nvPr/>
            </p:nvSpPr>
            <p:spPr bwMode="auto">
              <a:xfrm flipH="1">
                <a:off x="5841004" y="2643475"/>
                <a:ext cx="1631522" cy="399985"/>
              </a:xfrm>
              <a:prstGeom prst="rect">
                <a:avLst/>
              </a:prstGeom>
              <a:noFill/>
            </p:spPr>
            <p:txBody>
              <a:bodyPr wrap="none" rtlCol="0">
                <a:spAutoFit/>
              </a:bodyPr>
              <a:lstStyle/>
              <a:p>
                <a:r>
                  <a:rPr lang="zh-CN" altLang="en-US" b="1" dirty="0">
                    <a:solidFill>
                      <a:schemeClr val="tx1">
                        <a:lumMod val="75000"/>
                        <a:lumOff val="25000"/>
                      </a:schemeClr>
                    </a:solidFill>
                    <a:cs typeface="+mn-ea"/>
                    <a:sym typeface="+mn-lt"/>
                  </a:rPr>
                  <a:t>添加标题内容</a:t>
                </a:r>
              </a:p>
            </p:txBody>
          </p:sp>
          <p:sp>
            <p:nvSpPr>
              <p:cNvPr id="22" name="Rectangle 5"/>
              <p:cNvSpPr/>
              <p:nvPr/>
            </p:nvSpPr>
            <p:spPr bwMode="auto">
              <a:xfrm>
                <a:off x="5980706" y="3123360"/>
                <a:ext cx="453283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cs typeface="+mn-ea"/>
                    <a:sym typeface="+mn-lt"/>
                  </a:rPr>
                  <a:t>200</a:t>
                </a:r>
                <a:r>
                  <a:rPr lang="zh-CN" altLang="en-US" sz="900" dirty="0">
                    <a:solidFill>
                      <a:schemeClr val="tx1">
                        <a:lumMod val="75000"/>
                        <a:lumOff val="25000"/>
                      </a:schemeClr>
                    </a:solidFill>
                    <a:cs typeface="+mn-ea"/>
                    <a:sym typeface="+mn-lt"/>
                  </a:rPr>
                  <a:t>字以内。</a:t>
                </a:r>
                <a:endParaRPr lang="en-US" altLang="zh-CN" sz="900" dirty="0">
                  <a:solidFill>
                    <a:schemeClr val="tx1">
                      <a:lumMod val="75000"/>
                      <a:lumOff val="25000"/>
                    </a:schemeClr>
                  </a:solidFill>
                  <a:cs typeface="+mn-ea"/>
                  <a:sym typeface="+mn-lt"/>
                </a:endParaRPr>
              </a:p>
            </p:txBody>
          </p:sp>
        </p:grpSp>
        <p:cxnSp>
          <p:nvCxnSpPr>
            <p:cNvPr id="20" name="直接连接符 19"/>
            <p:cNvCxnSpPr/>
            <p:nvPr/>
          </p:nvCxnSpPr>
          <p:spPr>
            <a:xfrm>
              <a:off x="5907805" y="3669060"/>
              <a:ext cx="2966458" cy="0"/>
            </a:xfrm>
            <a:prstGeom prst="line">
              <a:avLst/>
            </a:prstGeom>
            <a:ln w="19050">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4145179" y="3539898"/>
            <a:ext cx="3612437" cy="1005853"/>
            <a:chOff x="5210272" y="4939293"/>
            <a:chExt cx="4817489" cy="1340722"/>
          </a:xfrm>
        </p:grpSpPr>
        <p:grpSp>
          <p:nvGrpSpPr>
            <p:cNvPr id="24" name="组合 23"/>
            <p:cNvGrpSpPr/>
            <p:nvPr/>
          </p:nvGrpSpPr>
          <p:grpSpPr>
            <a:xfrm>
              <a:off x="5302340" y="4939293"/>
              <a:ext cx="4725421" cy="1340722"/>
              <a:chOff x="5678803" y="4892574"/>
              <a:chExt cx="4725421" cy="1340722"/>
            </a:xfrm>
          </p:grpSpPr>
          <p:sp>
            <p:nvSpPr>
              <p:cNvPr id="26" name="MH_SubTitle_1"/>
              <p:cNvSpPr>
                <a:spLocks noChangeArrowheads="1"/>
              </p:cNvSpPr>
              <p:nvPr/>
            </p:nvSpPr>
            <p:spPr bwMode="auto">
              <a:xfrm flipH="1">
                <a:off x="5678803" y="4892574"/>
                <a:ext cx="1631523" cy="399985"/>
              </a:xfrm>
              <a:prstGeom prst="rect">
                <a:avLst/>
              </a:prstGeom>
              <a:noFill/>
            </p:spPr>
            <p:txBody>
              <a:bodyPr wrap="none" rtlCol="0">
                <a:spAutoFit/>
              </a:bodyPr>
              <a:lstStyle/>
              <a:p>
                <a:r>
                  <a:rPr lang="zh-CN" altLang="en-US" b="1" dirty="0">
                    <a:solidFill>
                      <a:schemeClr val="tx1">
                        <a:lumMod val="75000"/>
                        <a:lumOff val="25000"/>
                      </a:schemeClr>
                    </a:solidFill>
                    <a:cs typeface="+mn-ea"/>
                    <a:sym typeface="+mn-lt"/>
                  </a:rPr>
                  <a:t>添加标题内容</a:t>
                </a:r>
              </a:p>
            </p:txBody>
          </p:sp>
          <p:sp>
            <p:nvSpPr>
              <p:cNvPr id="27" name="Rectangle 5"/>
              <p:cNvSpPr/>
              <p:nvPr/>
            </p:nvSpPr>
            <p:spPr bwMode="auto">
              <a:xfrm>
                <a:off x="5818504" y="5420788"/>
                <a:ext cx="4585720"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cs typeface="+mn-ea"/>
                    <a:sym typeface="+mn-lt"/>
                  </a:rPr>
                  <a:t>200</a:t>
                </a:r>
                <a:r>
                  <a:rPr lang="zh-CN" altLang="en-US" sz="900" dirty="0">
                    <a:solidFill>
                      <a:schemeClr val="tx1">
                        <a:lumMod val="75000"/>
                        <a:lumOff val="25000"/>
                      </a:schemeClr>
                    </a:solidFill>
                    <a:cs typeface="+mn-ea"/>
                    <a:sym typeface="+mn-lt"/>
                  </a:rPr>
                  <a:t>字以内。</a:t>
                </a:r>
                <a:endParaRPr lang="en-US" altLang="zh-CN" sz="900" dirty="0">
                  <a:solidFill>
                    <a:schemeClr val="tx1">
                      <a:lumMod val="75000"/>
                      <a:lumOff val="25000"/>
                    </a:schemeClr>
                  </a:solidFill>
                  <a:cs typeface="+mn-ea"/>
                  <a:sym typeface="+mn-lt"/>
                </a:endParaRPr>
              </a:p>
            </p:txBody>
          </p:sp>
        </p:grpSp>
        <p:cxnSp>
          <p:nvCxnSpPr>
            <p:cNvPr id="25" name="直接连接符 24"/>
            <p:cNvCxnSpPr/>
            <p:nvPr/>
          </p:nvCxnSpPr>
          <p:spPr>
            <a:xfrm>
              <a:off x="5210272" y="5432319"/>
              <a:ext cx="2966458" cy="0"/>
            </a:xfrm>
            <a:prstGeom prst="line">
              <a:avLst/>
            </a:prstGeom>
            <a:ln w="19050">
              <a:solidFill>
                <a:srgbClr val="4CA6C6"/>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3334630" y="1133374"/>
            <a:ext cx="724046" cy="724406"/>
            <a:chOff x="4116949" y="1605269"/>
            <a:chExt cx="965576" cy="965576"/>
          </a:xfrm>
        </p:grpSpPr>
        <p:sp>
          <p:nvSpPr>
            <p:cNvPr id="29" name="椭圆 28"/>
            <p:cNvSpPr/>
            <p:nvPr/>
          </p:nvSpPr>
          <p:spPr>
            <a:xfrm>
              <a:off x="4116949" y="1605269"/>
              <a:ext cx="965576" cy="965576"/>
            </a:xfrm>
            <a:prstGeom prst="ellipse">
              <a:avLst/>
            </a:prstGeom>
            <a:solidFill>
              <a:srgbClr val="4CA6C6"/>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cs typeface="+mn-ea"/>
                <a:sym typeface="+mn-lt"/>
              </a:endParaRPr>
            </a:p>
          </p:txBody>
        </p:sp>
        <p:sp>
          <p:nvSpPr>
            <p:cNvPr id="30"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mn-lt"/>
                <a:ea typeface="+mn-ea"/>
                <a:cs typeface="+mn-ea"/>
                <a:sym typeface="+mn-lt"/>
              </a:endParaRPr>
            </a:p>
          </p:txBody>
        </p:sp>
      </p:grpSp>
      <p:grpSp>
        <p:nvGrpSpPr>
          <p:cNvPr id="31" name="组合 30"/>
          <p:cNvGrpSpPr/>
          <p:nvPr/>
        </p:nvGrpSpPr>
        <p:grpSpPr>
          <a:xfrm>
            <a:off x="3829837" y="2409971"/>
            <a:ext cx="724046" cy="724406"/>
            <a:chOff x="4777349" y="3344972"/>
            <a:chExt cx="965576" cy="965576"/>
          </a:xfrm>
        </p:grpSpPr>
        <p:sp>
          <p:nvSpPr>
            <p:cNvPr id="32" name="椭圆 31"/>
            <p:cNvSpPr/>
            <p:nvPr/>
          </p:nvSpPr>
          <p:spPr>
            <a:xfrm>
              <a:off x="4777349" y="3344972"/>
              <a:ext cx="965576" cy="965576"/>
            </a:xfrm>
            <a:prstGeom prst="ellipse">
              <a:avLst/>
            </a:prstGeom>
            <a:solidFill>
              <a:srgbClr val="4CA6C6"/>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cs typeface="+mn-ea"/>
                <a:sym typeface="+mn-lt"/>
              </a:endParaRPr>
            </a:p>
          </p:txBody>
        </p:sp>
        <p:sp>
          <p:nvSpPr>
            <p:cNvPr id="33"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mn-lt"/>
                <a:ea typeface="+mn-ea"/>
                <a:cs typeface="+mn-ea"/>
                <a:sym typeface="+mn-lt"/>
              </a:endParaRPr>
            </a:p>
          </p:txBody>
        </p:sp>
      </p:grpSp>
      <p:grpSp>
        <p:nvGrpSpPr>
          <p:cNvPr id="34" name="组合 33"/>
          <p:cNvGrpSpPr/>
          <p:nvPr/>
        </p:nvGrpSpPr>
        <p:grpSpPr>
          <a:xfrm>
            <a:off x="3320345" y="3665130"/>
            <a:ext cx="724046" cy="724406"/>
            <a:chOff x="4097899" y="4979900"/>
            <a:chExt cx="965576" cy="965576"/>
          </a:xfrm>
        </p:grpSpPr>
        <p:sp>
          <p:nvSpPr>
            <p:cNvPr id="35" name="椭圆 34"/>
            <p:cNvSpPr/>
            <p:nvPr/>
          </p:nvSpPr>
          <p:spPr>
            <a:xfrm>
              <a:off x="4097899" y="4979900"/>
              <a:ext cx="965576" cy="965576"/>
            </a:xfrm>
            <a:prstGeom prst="ellipse">
              <a:avLst/>
            </a:prstGeom>
            <a:solidFill>
              <a:srgbClr val="4CA6C6"/>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cs typeface="+mn-ea"/>
                <a:sym typeface="+mn-lt"/>
              </a:endParaRPr>
            </a:p>
          </p:txBody>
        </p:sp>
        <p:sp>
          <p:nvSpPr>
            <p:cNvPr id="36"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mn-lt"/>
                <a:ea typeface="+mn-ea"/>
                <a:cs typeface="+mn-ea"/>
                <a:sym typeface="+mn-lt"/>
              </a:endParaRPr>
            </a:p>
          </p:txBody>
        </p:sp>
      </p:grpSp>
    </p:spTree>
    <p:extLst>
      <p:ext uri="{BB962C8B-B14F-4D97-AF65-F5344CB8AC3E}">
        <p14:creationId xmlns:p14="http://schemas.microsoft.com/office/powerpoint/2010/main" val="152972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anim calcmode="lin" valueType="num">
                                      <p:cBhvr>
                                        <p:cTn id="1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9"/>
                                        </p:tgtEl>
                                      </p:cBhvr>
                                    </p:animEffect>
                                  </p:childTnLst>
                                </p:cTn>
                              </p:par>
                            </p:childTnLst>
                          </p:cTn>
                        </p:par>
                        <p:par>
                          <p:cTn id="22" fill="hold">
                            <p:stCondLst>
                              <p:cond delay="1350"/>
                            </p:stCondLst>
                            <p:childTnLst>
                              <p:par>
                                <p:cTn id="23" presetID="5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1850"/>
                            </p:stCondLst>
                            <p:childTnLst>
                              <p:par>
                                <p:cTn id="29" presetID="10" presetClass="entr" presetSubtype="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par>
                          <p:cTn id="32" fill="hold">
                            <p:stCondLst>
                              <p:cond delay="2350"/>
                            </p:stCondLst>
                            <p:childTnLst>
                              <p:par>
                                <p:cTn id="33" presetID="22" presetClass="entr" presetSubtype="8"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2850"/>
                            </p:stCondLst>
                            <p:childTnLst>
                              <p:par>
                                <p:cTn id="37" presetID="10" presetClass="entr" presetSubtype="0"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childTnLst>
                          </p:cTn>
                        </p:par>
                        <p:par>
                          <p:cTn id="40" fill="hold">
                            <p:stCondLst>
                              <p:cond delay="3350"/>
                            </p:stCondLst>
                            <p:childTnLst>
                              <p:par>
                                <p:cTn id="41" presetID="22" presetClass="entr" presetSubtype="8"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850"/>
                            </p:stCondLst>
                            <p:childTnLst>
                              <p:par>
                                <p:cTn id="45" presetID="10"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4350"/>
                            </p:stCondLst>
                            <p:childTnLst>
                              <p:par>
                                <p:cTn id="49" presetID="22" presetClass="entr" presetSubtype="8"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qass0pft">
      <a:majorFont>
        <a:latin typeface="微软雅黑" panose="020F0302020204030204"/>
        <a:ea typeface="微软雅黑"/>
        <a:cs typeface=""/>
      </a:majorFont>
      <a:minorFont>
        <a:latin typeface="微软雅黑"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TotalTime>
  <Words>2579</Words>
  <Application>Microsoft Office PowerPoint</Application>
  <PresentationFormat>全屏显示(16:9)</PresentationFormat>
  <Paragraphs>245</Paragraphs>
  <Slides>26</Slides>
  <Notes>2</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26</vt:i4>
      </vt:variant>
    </vt:vector>
  </HeadingPairs>
  <TitlesOfParts>
    <vt:vector size="35" baseType="lpstr">
      <vt:lpstr>Meiryo</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11</cp:revision>
  <dcterms:created xsi:type="dcterms:W3CDTF">2016-11-29T11:38:21Z</dcterms:created>
  <dcterms:modified xsi:type="dcterms:W3CDTF">2022-04-19T12:40:00Z</dcterms:modified>
</cp:coreProperties>
</file>