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2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notesSlides/notesSlide3.xml" ContentType="application/vnd.openxmlformats-officedocument.presentationml.notesSlide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notesSlides/notesSlide4.xml" ContentType="application/vnd.openxmlformats-officedocument.presentationml.notesSlide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notesSlides/notesSlide5.xml" ContentType="application/vnd.openxmlformats-officedocument.presentationml.notesSlide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notesSlides/notesSlide6.xml" ContentType="application/vnd.openxmlformats-officedocument.presentationml.notesSlide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notesSlides/notesSlide7.xml" ContentType="application/vnd.openxmlformats-officedocument.presentationml.notesSlide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notesSlides/notesSlide8.xml" ContentType="application/vnd.openxmlformats-officedocument.presentationml.notesSlide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notesSlides/notesSlide9.xml" ContentType="application/vnd.openxmlformats-officedocument.presentationml.notesSlide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notesSlides/notesSlide10.xml" ContentType="application/vnd.openxmlformats-officedocument.presentationml.notesSlide+xml"/>
  <Override PartName="/ppt/tags/tag709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notesSlides/notesSlide11.xml" ContentType="application/vnd.openxmlformats-officedocument.presentationml.notesSlide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notesSlides/notesSlide12.xml" ContentType="application/vnd.openxmlformats-officedocument.presentationml.notesSlide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39.xml" ContentType="application/vnd.openxmlformats-officedocument.presentationml.tags+xml"/>
  <Override PartName="/ppt/tags/tag840.xml" ContentType="application/vnd.openxmlformats-officedocument.presentationml.tags+xml"/>
  <Override PartName="/ppt/tags/tag841.xml" ContentType="application/vnd.openxmlformats-officedocument.presentationml.tags+xml"/>
  <Override PartName="/ppt/tags/tag842.xml" ContentType="application/vnd.openxmlformats-officedocument.presentationml.tags+xml"/>
  <Override PartName="/ppt/tags/tag843.xml" ContentType="application/vnd.openxmlformats-officedocument.presentationml.tags+xml"/>
  <Override PartName="/ppt/tags/tag844.xml" ContentType="application/vnd.openxmlformats-officedocument.presentationml.tags+xml"/>
  <Override PartName="/ppt/tags/tag845.xml" ContentType="application/vnd.openxmlformats-officedocument.presentationml.tags+xml"/>
  <Override PartName="/ppt/tags/tag846.xml" ContentType="application/vnd.openxmlformats-officedocument.presentationml.tags+xml"/>
  <Override PartName="/ppt/tags/tag847.xml" ContentType="application/vnd.openxmlformats-officedocument.presentationml.tags+xml"/>
  <Override PartName="/ppt/tags/tag848.xml" ContentType="application/vnd.openxmlformats-officedocument.presentationml.tags+xml"/>
  <Override PartName="/ppt/tags/tag849.xml" ContentType="application/vnd.openxmlformats-officedocument.presentationml.tags+xml"/>
  <Override PartName="/ppt/tags/tag850.xml" ContentType="application/vnd.openxmlformats-officedocument.presentationml.tags+xml"/>
  <Override PartName="/ppt/tags/tag851.xml" ContentType="application/vnd.openxmlformats-officedocument.presentationml.tags+xml"/>
  <Override PartName="/ppt/tags/tag852.xml" ContentType="application/vnd.openxmlformats-officedocument.presentationml.tags+xml"/>
  <Override PartName="/ppt/tags/tag853.xml" ContentType="application/vnd.openxmlformats-officedocument.presentationml.tags+xml"/>
  <Override PartName="/ppt/tags/tag854.xml" ContentType="application/vnd.openxmlformats-officedocument.presentationml.tags+xml"/>
  <Override PartName="/ppt/tags/tag855.xml" ContentType="application/vnd.openxmlformats-officedocument.presentationml.tags+xml"/>
  <Override PartName="/ppt/tags/tag856.xml" ContentType="application/vnd.openxmlformats-officedocument.presentationml.tags+xml"/>
  <Override PartName="/ppt/tags/tag857.xml" ContentType="application/vnd.openxmlformats-officedocument.presentationml.tags+xml"/>
  <Override PartName="/ppt/tags/tag858.xml" ContentType="application/vnd.openxmlformats-officedocument.presentationml.tags+xml"/>
  <Override PartName="/ppt/tags/tag859.xml" ContentType="application/vnd.openxmlformats-officedocument.presentationml.tags+xml"/>
  <Override PartName="/ppt/tags/tag860.xml" ContentType="application/vnd.openxmlformats-officedocument.presentationml.tags+xml"/>
  <Override PartName="/ppt/tags/tag861.xml" ContentType="application/vnd.openxmlformats-officedocument.presentationml.tags+xml"/>
  <Override PartName="/ppt/tags/tag862.xml" ContentType="application/vnd.openxmlformats-officedocument.presentationml.tags+xml"/>
  <Override PartName="/ppt/tags/tag863.xml" ContentType="application/vnd.openxmlformats-officedocument.presentationml.tags+xml"/>
  <Override PartName="/ppt/tags/tag864.xml" ContentType="application/vnd.openxmlformats-officedocument.presentationml.tags+xml"/>
  <Override PartName="/ppt/tags/tag865.xml" ContentType="application/vnd.openxmlformats-officedocument.presentationml.tags+xml"/>
  <Override PartName="/ppt/tags/tag866.xml" ContentType="application/vnd.openxmlformats-officedocument.presentationml.tags+xml"/>
  <Override PartName="/ppt/tags/tag867.xml" ContentType="application/vnd.openxmlformats-officedocument.presentationml.tags+xml"/>
  <Override PartName="/ppt/tags/tag868.xml" ContentType="application/vnd.openxmlformats-officedocument.presentationml.tags+xml"/>
  <Override PartName="/ppt/tags/tag869.xml" ContentType="application/vnd.openxmlformats-officedocument.presentationml.tags+xml"/>
  <Override PartName="/ppt/tags/tag870.xml" ContentType="application/vnd.openxmlformats-officedocument.presentationml.tags+xml"/>
  <Override PartName="/ppt/tags/tag871.xml" ContentType="application/vnd.openxmlformats-officedocument.presentationml.tags+xml"/>
  <Override PartName="/ppt/tags/tag872.xml" ContentType="application/vnd.openxmlformats-officedocument.presentationml.tags+xml"/>
  <Override PartName="/ppt/tags/tag873.xml" ContentType="application/vnd.openxmlformats-officedocument.presentationml.tags+xml"/>
  <Override PartName="/ppt/tags/tag874.xml" ContentType="application/vnd.openxmlformats-officedocument.presentationml.tags+xml"/>
  <Override PartName="/ppt/tags/tag875.xml" ContentType="application/vnd.openxmlformats-officedocument.presentationml.tags+xml"/>
  <Override PartName="/ppt/tags/tag876.xml" ContentType="application/vnd.openxmlformats-officedocument.presentationml.tags+xml"/>
  <Override PartName="/ppt/notesSlides/notesSlide13.xml" ContentType="application/vnd.openxmlformats-officedocument.presentationml.notesSlide+xml"/>
  <Override PartName="/ppt/tags/tag877.xml" ContentType="application/vnd.openxmlformats-officedocument.presentationml.tags+xml"/>
  <Override PartName="/ppt/tags/tag878.xml" ContentType="application/vnd.openxmlformats-officedocument.presentationml.tags+xml"/>
  <Override PartName="/ppt/tags/tag879.xml" ContentType="application/vnd.openxmlformats-officedocument.presentationml.tags+xml"/>
  <Override PartName="/ppt/tags/tag880.xml" ContentType="application/vnd.openxmlformats-officedocument.presentationml.tags+xml"/>
  <Override PartName="/ppt/tags/tag881.xml" ContentType="application/vnd.openxmlformats-officedocument.presentationml.tags+xml"/>
  <Override PartName="/ppt/tags/tag882.xml" ContentType="application/vnd.openxmlformats-officedocument.presentationml.tags+xml"/>
  <Override PartName="/ppt/tags/tag883.xml" ContentType="application/vnd.openxmlformats-officedocument.presentationml.tags+xml"/>
  <Override PartName="/ppt/tags/tag884.xml" ContentType="application/vnd.openxmlformats-officedocument.presentationml.tags+xml"/>
  <Override PartName="/ppt/tags/tag885.xml" ContentType="application/vnd.openxmlformats-officedocument.presentationml.tags+xml"/>
  <Override PartName="/ppt/tags/tag886.xml" ContentType="application/vnd.openxmlformats-officedocument.presentationml.tags+xml"/>
  <Override PartName="/ppt/tags/tag887.xml" ContentType="application/vnd.openxmlformats-officedocument.presentationml.tags+xml"/>
  <Override PartName="/ppt/tags/tag888.xml" ContentType="application/vnd.openxmlformats-officedocument.presentationml.tags+xml"/>
  <Override PartName="/ppt/tags/tag889.xml" ContentType="application/vnd.openxmlformats-officedocument.presentationml.tags+xml"/>
  <Override PartName="/ppt/tags/tag890.xml" ContentType="application/vnd.openxmlformats-officedocument.presentationml.tags+xml"/>
  <Override PartName="/ppt/tags/tag891.xml" ContentType="application/vnd.openxmlformats-officedocument.presentationml.tags+xml"/>
  <Override PartName="/ppt/tags/tag892.xml" ContentType="application/vnd.openxmlformats-officedocument.presentationml.tags+xml"/>
  <Override PartName="/ppt/tags/tag893.xml" ContentType="application/vnd.openxmlformats-officedocument.presentationml.tags+xml"/>
  <Override PartName="/ppt/tags/tag894.xml" ContentType="application/vnd.openxmlformats-officedocument.presentationml.tags+xml"/>
  <Override PartName="/ppt/tags/tag895.xml" ContentType="application/vnd.openxmlformats-officedocument.presentationml.tags+xml"/>
  <Override PartName="/ppt/tags/tag896.xml" ContentType="application/vnd.openxmlformats-officedocument.presentationml.tags+xml"/>
  <Override PartName="/ppt/tags/tag897.xml" ContentType="application/vnd.openxmlformats-officedocument.presentationml.tags+xml"/>
  <Override PartName="/ppt/tags/tag898.xml" ContentType="application/vnd.openxmlformats-officedocument.presentationml.tags+xml"/>
  <Override PartName="/ppt/tags/tag899.xml" ContentType="application/vnd.openxmlformats-officedocument.presentationml.tags+xml"/>
  <Override PartName="/ppt/tags/tag900.xml" ContentType="application/vnd.openxmlformats-officedocument.presentationml.tags+xml"/>
  <Override PartName="/ppt/tags/tag901.xml" ContentType="application/vnd.openxmlformats-officedocument.presentationml.tags+xml"/>
  <Override PartName="/ppt/tags/tag902.xml" ContentType="application/vnd.openxmlformats-officedocument.presentationml.tags+xml"/>
  <Override PartName="/ppt/tags/tag903.xml" ContentType="application/vnd.openxmlformats-officedocument.presentationml.tags+xml"/>
  <Override PartName="/ppt/tags/tag904.xml" ContentType="application/vnd.openxmlformats-officedocument.presentationml.tags+xml"/>
  <Override PartName="/ppt/tags/tag905.xml" ContentType="application/vnd.openxmlformats-officedocument.presentationml.tags+xml"/>
  <Override PartName="/ppt/tags/tag906.xml" ContentType="application/vnd.openxmlformats-officedocument.presentationml.tags+xml"/>
  <Override PartName="/ppt/tags/tag907.xml" ContentType="application/vnd.openxmlformats-officedocument.presentationml.tags+xml"/>
  <Override PartName="/ppt/tags/tag908.xml" ContentType="application/vnd.openxmlformats-officedocument.presentationml.tags+xml"/>
  <Override PartName="/ppt/tags/tag909.xml" ContentType="application/vnd.openxmlformats-officedocument.presentationml.tags+xml"/>
  <Override PartName="/ppt/tags/tag910.xml" ContentType="application/vnd.openxmlformats-officedocument.presentationml.tags+xml"/>
  <Override PartName="/ppt/tags/tag911.xml" ContentType="application/vnd.openxmlformats-officedocument.presentationml.tags+xml"/>
  <Override PartName="/ppt/tags/tag912.xml" ContentType="application/vnd.openxmlformats-officedocument.presentationml.tags+xml"/>
  <Override PartName="/ppt/tags/tag913.xml" ContentType="application/vnd.openxmlformats-officedocument.presentationml.tags+xml"/>
  <Override PartName="/ppt/tags/tag914.xml" ContentType="application/vnd.openxmlformats-officedocument.presentationml.tags+xml"/>
  <Override PartName="/ppt/tags/tag915.xml" ContentType="application/vnd.openxmlformats-officedocument.presentationml.tags+xml"/>
  <Override PartName="/ppt/tags/tag916.xml" ContentType="application/vnd.openxmlformats-officedocument.presentationml.tags+xml"/>
  <Override PartName="/ppt/tags/tag917.xml" ContentType="application/vnd.openxmlformats-officedocument.presentationml.tags+xml"/>
  <Override PartName="/ppt/notesSlides/notesSlide14.xml" ContentType="application/vnd.openxmlformats-officedocument.presentationml.notesSlide+xml"/>
  <Override PartName="/ppt/tags/tag918.xml" ContentType="application/vnd.openxmlformats-officedocument.presentationml.tags+xml"/>
  <Override PartName="/ppt/tags/tag919.xml" ContentType="application/vnd.openxmlformats-officedocument.presentationml.tags+xml"/>
  <Override PartName="/ppt/tags/tag920.xml" ContentType="application/vnd.openxmlformats-officedocument.presentationml.tags+xml"/>
  <Override PartName="/ppt/tags/tag921.xml" ContentType="application/vnd.openxmlformats-officedocument.presentationml.tags+xml"/>
  <Override PartName="/ppt/tags/tag922.xml" ContentType="application/vnd.openxmlformats-officedocument.presentationml.tags+xml"/>
  <Override PartName="/ppt/tags/tag923.xml" ContentType="application/vnd.openxmlformats-officedocument.presentationml.tags+xml"/>
  <Override PartName="/ppt/tags/tag924.xml" ContentType="application/vnd.openxmlformats-officedocument.presentationml.tags+xml"/>
  <Override PartName="/ppt/tags/tag925.xml" ContentType="application/vnd.openxmlformats-officedocument.presentationml.tags+xml"/>
  <Override PartName="/ppt/tags/tag926.xml" ContentType="application/vnd.openxmlformats-officedocument.presentationml.tags+xml"/>
  <Override PartName="/ppt/tags/tag927.xml" ContentType="application/vnd.openxmlformats-officedocument.presentationml.tags+xml"/>
  <Override PartName="/ppt/tags/tag928.xml" ContentType="application/vnd.openxmlformats-officedocument.presentationml.tags+xml"/>
  <Override PartName="/ppt/tags/tag929.xml" ContentType="application/vnd.openxmlformats-officedocument.presentationml.tags+xml"/>
  <Override PartName="/ppt/tags/tag930.xml" ContentType="application/vnd.openxmlformats-officedocument.presentationml.tags+xml"/>
  <Override PartName="/ppt/tags/tag931.xml" ContentType="application/vnd.openxmlformats-officedocument.presentationml.tags+xml"/>
  <Override PartName="/ppt/tags/tag932.xml" ContentType="application/vnd.openxmlformats-officedocument.presentationml.tags+xml"/>
  <Override PartName="/ppt/tags/tag933.xml" ContentType="application/vnd.openxmlformats-officedocument.presentationml.tags+xml"/>
  <Override PartName="/ppt/tags/tag934.xml" ContentType="application/vnd.openxmlformats-officedocument.presentationml.tags+xml"/>
  <Override PartName="/ppt/tags/tag935.xml" ContentType="application/vnd.openxmlformats-officedocument.presentationml.tags+xml"/>
  <Override PartName="/ppt/tags/tag936.xml" ContentType="application/vnd.openxmlformats-officedocument.presentationml.tags+xml"/>
  <Override PartName="/ppt/tags/tag937.xml" ContentType="application/vnd.openxmlformats-officedocument.presentationml.tags+xml"/>
  <Override PartName="/ppt/tags/tag938.xml" ContentType="application/vnd.openxmlformats-officedocument.presentationml.tags+xml"/>
  <Override PartName="/ppt/tags/tag939.xml" ContentType="application/vnd.openxmlformats-officedocument.presentationml.tags+xml"/>
  <Override PartName="/ppt/tags/tag940.xml" ContentType="application/vnd.openxmlformats-officedocument.presentationml.tags+xml"/>
  <Override PartName="/ppt/tags/tag941.xml" ContentType="application/vnd.openxmlformats-officedocument.presentationml.tags+xml"/>
  <Override PartName="/ppt/tags/tag942.xml" ContentType="application/vnd.openxmlformats-officedocument.presentationml.tags+xml"/>
  <Override PartName="/ppt/tags/tag943.xml" ContentType="application/vnd.openxmlformats-officedocument.presentationml.tags+xml"/>
  <Override PartName="/ppt/tags/tag944.xml" ContentType="application/vnd.openxmlformats-officedocument.presentationml.tags+xml"/>
  <Override PartName="/ppt/tags/tag945.xml" ContentType="application/vnd.openxmlformats-officedocument.presentationml.tags+xml"/>
  <Override PartName="/ppt/tags/tag946.xml" ContentType="application/vnd.openxmlformats-officedocument.presentationml.tags+xml"/>
  <Override PartName="/ppt/tags/tag947.xml" ContentType="application/vnd.openxmlformats-officedocument.presentationml.tags+xml"/>
  <Override PartName="/ppt/tags/tag948.xml" ContentType="application/vnd.openxmlformats-officedocument.presentationml.tags+xml"/>
  <Override PartName="/ppt/tags/tag949.xml" ContentType="application/vnd.openxmlformats-officedocument.presentationml.tags+xml"/>
  <Override PartName="/ppt/tags/tag950.xml" ContentType="application/vnd.openxmlformats-officedocument.presentationml.tags+xml"/>
  <Override PartName="/ppt/tags/tag951.xml" ContentType="application/vnd.openxmlformats-officedocument.presentationml.tags+xml"/>
  <Override PartName="/ppt/tags/tag952.xml" ContentType="application/vnd.openxmlformats-officedocument.presentationml.tags+xml"/>
  <Override PartName="/ppt/tags/tag953.xml" ContentType="application/vnd.openxmlformats-officedocument.presentationml.tags+xml"/>
  <Override PartName="/ppt/tags/tag954.xml" ContentType="application/vnd.openxmlformats-officedocument.presentationml.tags+xml"/>
  <Override PartName="/ppt/tags/tag955.xml" ContentType="application/vnd.openxmlformats-officedocument.presentationml.tags+xml"/>
  <Override PartName="/ppt/tags/tag956.xml" ContentType="application/vnd.openxmlformats-officedocument.presentationml.tags+xml"/>
  <Override PartName="/ppt/tags/tag957.xml" ContentType="application/vnd.openxmlformats-officedocument.presentationml.tags+xml"/>
  <Override PartName="/ppt/tags/tag958.xml" ContentType="application/vnd.openxmlformats-officedocument.presentationml.tags+xml"/>
  <Override PartName="/ppt/tags/tag959.xml" ContentType="application/vnd.openxmlformats-officedocument.presentationml.tags+xml"/>
  <Override PartName="/ppt/tags/tag960.xml" ContentType="application/vnd.openxmlformats-officedocument.presentationml.tags+xml"/>
  <Override PartName="/ppt/tags/tag961.xml" ContentType="application/vnd.openxmlformats-officedocument.presentationml.tags+xml"/>
  <Override PartName="/ppt/tags/tag962.xml" ContentType="application/vnd.openxmlformats-officedocument.presentationml.tags+xml"/>
  <Override PartName="/ppt/tags/tag963.xml" ContentType="application/vnd.openxmlformats-officedocument.presentationml.tags+xml"/>
  <Override PartName="/ppt/tags/tag964.xml" ContentType="application/vnd.openxmlformats-officedocument.presentationml.tags+xml"/>
  <Override PartName="/ppt/notesSlides/notesSlide15.xml" ContentType="application/vnd.openxmlformats-officedocument.presentationml.notesSlide+xml"/>
  <Override PartName="/ppt/tags/tag965.xml" ContentType="application/vnd.openxmlformats-officedocument.presentationml.tags+xml"/>
  <Override PartName="/ppt/tags/tag966.xml" ContentType="application/vnd.openxmlformats-officedocument.presentationml.tags+xml"/>
  <Override PartName="/ppt/tags/tag967.xml" ContentType="application/vnd.openxmlformats-officedocument.presentationml.tags+xml"/>
  <Override PartName="/ppt/tags/tag968.xml" ContentType="application/vnd.openxmlformats-officedocument.presentationml.tags+xml"/>
  <Override PartName="/ppt/tags/tag969.xml" ContentType="application/vnd.openxmlformats-officedocument.presentationml.tags+xml"/>
  <Override PartName="/ppt/tags/tag970.xml" ContentType="application/vnd.openxmlformats-officedocument.presentationml.tags+xml"/>
  <Override PartName="/ppt/tags/tag971.xml" ContentType="application/vnd.openxmlformats-officedocument.presentationml.tags+xml"/>
  <Override PartName="/ppt/tags/tag972.xml" ContentType="application/vnd.openxmlformats-officedocument.presentationml.tags+xml"/>
  <Override PartName="/ppt/tags/tag973.xml" ContentType="application/vnd.openxmlformats-officedocument.presentationml.tags+xml"/>
  <Override PartName="/ppt/tags/tag974.xml" ContentType="application/vnd.openxmlformats-officedocument.presentationml.tags+xml"/>
  <Override PartName="/ppt/tags/tag975.xml" ContentType="application/vnd.openxmlformats-officedocument.presentationml.tags+xml"/>
  <Override PartName="/ppt/tags/tag976.xml" ContentType="application/vnd.openxmlformats-officedocument.presentationml.tags+xml"/>
  <Override PartName="/ppt/tags/tag977.xml" ContentType="application/vnd.openxmlformats-officedocument.presentationml.tags+xml"/>
  <Override PartName="/ppt/tags/tag978.xml" ContentType="application/vnd.openxmlformats-officedocument.presentationml.tags+xml"/>
  <Override PartName="/ppt/tags/tag979.xml" ContentType="application/vnd.openxmlformats-officedocument.presentationml.tags+xml"/>
  <Override PartName="/ppt/tags/tag980.xml" ContentType="application/vnd.openxmlformats-officedocument.presentationml.tags+xml"/>
  <Override PartName="/ppt/tags/tag981.xml" ContentType="application/vnd.openxmlformats-officedocument.presentationml.tags+xml"/>
  <Override PartName="/ppt/notesSlides/notesSlide16.xml" ContentType="application/vnd.openxmlformats-officedocument.presentationml.notesSlide+xml"/>
  <Override PartName="/ppt/tags/tag982.xml" ContentType="application/vnd.openxmlformats-officedocument.presentationml.tags+xml"/>
  <Override PartName="/ppt/tags/tag983.xml" ContentType="application/vnd.openxmlformats-officedocument.presentationml.tags+xml"/>
  <Override PartName="/ppt/tags/tag984.xml" ContentType="application/vnd.openxmlformats-officedocument.presentationml.tags+xml"/>
  <Override PartName="/ppt/tags/tag985.xml" ContentType="application/vnd.openxmlformats-officedocument.presentationml.tags+xml"/>
  <Override PartName="/ppt/tags/tag986.xml" ContentType="application/vnd.openxmlformats-officedocument.presentationml.tags+xml"/>
  <Override PartName="/ppt/tags/tag987.xml" ContentType="application/vnd.openxmlformats-officedocument.presentationml.tags+xml"/>
  <Override PartName="/ppt/tags/tag988.xml" ContentType="application/vnd.openxmlformats-officedocument.presentationml.tags+xml"/>
  <Override PartName="/ppt/tags/tag989.xml" ContentType="application/vnd.openxmlformats-officedocument.presentationml.tags+xml"/>
  <Override PartName="/ppt/tags/tag990.xml" ContentType="application/vnd.openxmlformats-officedocument.presentationml.tags+xml"/>
  <Override PartName="/ppt/tags/tag991.xml" ContentType="application/vnd.openxmlformats-officedocument.presentationml.tags+xml"/>
  <Override PartName="/ppt/tags/tag992.xml" ContentType="application/vnd.openxmlformats-officedocument.presentationml.tags+xml"/>
  <Override PartName="/ppt/tags/tag993.xml" ContentType="application/vnd.openxmlformats-officedocument.presentationml.tags+xml"/>
  <Override PartName="/ppt/tags/tag994.xml" ContentType="application/vnd.openxmlformats-officedocument.presentationml.tags+xml"/>
  <Override PartName="/ppt/tags/tag995.xml" ContentType="application/vnd.openxmlformats-officedocument.presentationml.tags+xml"/>
  <Override PartName="/ppt/tags/tag996.xml" ContentType="application/vnd.openxmlformats-officedocument.presentationml.tags+xml"/>
  <Override PartName="/ppt/tags/tag997.xml" ContentType="application/vnd.openxmlformats-officedocument.presentationml.tags+xml"/>
  <Override PartName="/ppt/notesSlides/notesSlide17.xml" ContentType="application/vnd.openxmlformats-officedocument.presentationml.notesSlide+xml"/>
  <Override PartName="/ppt/tags/tag998.xml" ContentType="application/vnd.openxmlformats-officedocument.presentationml.tags+xml"/>
  <Override PartName="/ppt/tags/tag999.xml" ContentType="application/vnd.openxmlformats-officedocument.presentationml.tags+xml"/>
  <Override PartName="/ppt/tags/tag1000.xml" ContentType="application/vnd.openxmlformats-officedocument.presentationml.tags+xml"/>
  <Override PartName="/ppt/tags/tag1001.xml" ContentType="application/vnd.openxmlformats-officedocument.presentationml.tags+xml"/>
  <Override PartName="/ppt/tags/tag1002.xml" ContentType="application/vnd.openxmlformats-officedocument.presentationml.tags+xml"/>
  <Override PartName="/ppt/tags/tag1003.xml" ContentType="application/vnd.openxmlformats-officedocument.presentationml.tags+xml"/>
  <Override PartName="/ppt/tags/tag1004.xml" ContentType="application/vnd.openxmlformats-officedocument.presentationml.tags+xml"/>
  <Override PartName="/ppt/tags/tag1005.xml" ContentType="application/vnd.openxmlformats-officedocument.presentationml.tags+xml"/>
  <Override PartName="/ppt/tags/tag1006.xml" ContentType="application/vnd.openxmlformats-officedocument.presentationml.tags+xml"/>
  <Override PartName="/ppt/tags/tag1007.xml" ContentType="application/vnd.openxmlformats-officedocument.presentationml.tags+xml"/>
  <Override PartName="/ppt/tags/tag1008.xml" ContentType="application/vnd.openxmlformats-officedocument.presentationml.tags+xml"/>
  <Override PartName="/ppt/tags/tag1009.xml" ContentType="application/vnd.openxmlformats-officedocument.presentationml.tags+xml"/>
  <Override PartName="/ppt/tags/tag1010.xml" ContentType="application/vnd.openxmlformats-officedocument.presentationml.tags+xml"/>
  <Override PartName="/ppt/tags/tag1011.xml" ContentType="application/vnd.openxmlformats-officedocument.presentationml.tags+xml"/>
  <Override PartName="/ppt/tags/tag1012.xml" ContentType="application/vnd.openxmlformats-officedocument.presentationml.tags+xml"/>
  <Override PartName="/ppt/tags/tag1013.xml" ContentType="application/vnd.openxmlformats-officedocument.presentationml.tags+xml"/>
  <Override PartName="/ppt/tags/tag1014.xml" ContentType="application/vnd.openxmlformats-officedocument.presentationml.tags+xml"/>
  <Override PartName="/ppt/tags/tag1015.xml" ContentType="application/vnd.openxmlformats-officedocument.presentationml.tags+xml"/>
  <Override PartName="/ppt/tags/tag1016.xml" ContentType="application/vnd.openxmlformats-officedocument.presentationml.tags+xml"/>
  <Override PartName="/ppt/tags/tag1017.xml" ContentType="application/vnd.openxmlformats-officedocument.presentationml.tags+xml"/>
  <Override PartName="/ppt/tags/tag1018.xml" ContentType="application/vnd.openxmlformats-officedocument.presentationml.tags+xml"/>
  <Override PartName="/ppt/notesSlides/notesSlide18.xml" ContentType="application/vnd.openxmlformats-officedocument.presentationml.notesSlide+xml"/>
  <Override PartName="/ppt/tags/tag1019.xml" ContentType="application/vnd.openxmlformats-officedocument.presentationml.tags+xml"/>
  <Override PartName="/ppt/tags/tag1020.xml" ContentType="application/vnd.openxmlformats-officedocument.presentationml.tags+xml"/>
  <Override PartName="/ppt/tags/tag1021.xml" ContentType="application/vnd.openxmlformats-officedocument.presentationml.tags+xml"/>
  <Override PartName="/ppt/tags/tag1022.xml" ContentType="application/vnd.openxmlformats-officedocument.presentationml.tags+xml"/>
  <Override PartName="/ppt/tags/tag1023.xml" ContentType="application/vnd.openxmlformats-officedocument.presentationml.tags+xml"/>
  <Override PartName="/ppt/tags/tag1024.xml" ContentType="application/vnd.openxmlformats-officedocument.presentationml.tags+xml"/>
  <Override PartName="/ppt/tags/tag1025.xml" ContentType="application/vnd.openxmlformats-officedocument.presentationml.tags+xml"/>
  <Override PartName="/ppt/tags/tag1026.xml" ContentType="application/vnd.openxmlformats-officedocument.presentationml.tags+xml"/>
  <Override PartName="/ppt/tags/tag1027.xml" ContentType="application/vnd.openxmlformats-officedocument.presentationml.tags+xml"/>
  <Override PartName="/ppt/tags/tag1028.xml" ContentType="application/vnd.openxmlformats-officedocument.presentationml.tags+xml"/>
  <Override PartName="/ppt/notesSlides/notesSlide19.xml" ContentType="application/vnd.openxmlformats-officedocument.presentationml.notesSlide+xml"/>
  <Override PartName="/ppt/tags/tag1029.xml" ContentType="application/vnd.openxmlformats-officedocument.presentationml.tags+xml"/>
  <Override PartName="/ppt/tags/tag1030.xml" ContentType="application/vnd.openxmlformats-officedocument.presentationml.tags+xml"/>
  <Override PartName="/ppt/tags/tag1031.xml" ContentType="application/vnd.openxmlformats-officedocument.presentationml.tags+xml"/>
  <Override PartName="/ppt/tags/tag1032.xml" ContentType="application/vnd.openxmlformats-officedocument.presentationml.tags+xml"/>
  <Override PartName="/ppt/tags/tag1033.xml" ContentType="application/vnd.openxmlformats-officedocument.presentationml.tags+xml"/>
  <Override PartName="/ppt/tags/tag1034.xml" ContentType="application/vnd.openxmlformats-officedocument.presentationml.tags+xml"/>
  <Override PartName="/ppt/tags/tag1035.xml" ContentType="application/vnd.openxmlformats-officedocument.presentationml.tags+xml"/>
  <Override PartName="/ppt/tags/tag1036.xml" ContentType="application/vnd.openxmlformats-officedocument.presentationml.tags+xml"/>
  <Override PartName="/ppt/tags/tag1037.xml" ContentType="application/vnd.openxmlformats-officedocument.presentationml.tags+xml"/>
  <Override PartName="/ppt/tags/tag1038.xml" ContentType="application/vnd.openxmlformats-officedocument.presentationml.tags+xml"/>
  <Override PartName="/ppt/tags/tag1039.xml" ContentType="application/vnd.openxmlformats-officedocument.presentationml.tags+xml"/>
  <Override PartName="/ppt/tags/tag1040.xml" ContentType="application/vnd.openxmlformats-officedocument.presentationml.tags+xml"/>
  <Override PartName="/ppt/tags/tag1041.xml" ContentType="application/vnd.openxmlformats-officedocument.presentationml.tags+xml"/>
  <Override PartName="/ppt/tags/tag1042.xml" ContentType="application/vnd.openxmlformats-officedocument.presentationml.tags+xml"/>
  <Override PartName="/ppt/tags/tag1043.xml" ContentType="application/vnd.openxmlformats-officedocument.presentationml.tags+xml"/>
  <Override PartName="/ppt/tags/tag1044.xml" ContentType="application/vnd.openxmlformats-officedocument.presentationml.tags+xml"/>
  <Override PartName="/ppt/tags/tag1045.xml" ContentType="application/vnd.openxmlformats-officedocument.presentationml.tags+xml"/>
  <Override PartName="/ppt/tags/tag1046.xml" ContentType="application/vnd.openxmlformats-officedocument.presentationml.tags+xml"/>
  <Override PartName="/ppt/tags/tag1047.xml" ContentType="application/vnd.openxmlformats-officedocument.presentationml.tags+xml"/>
  <Override PartName="/ppt/tags/tag1048.xml" ContentType="application/vnd.openxmlformats-officedocument.presentationml.tags+xml"/>
  <Override PartName="/ppt/tags/tag1049.xml" ContentType="application/vnd.openxmlformats-officedocument.presentationml.tags+xml"/>
  <Override PartName="/ppt/tags/tag1050.xml" ContentType="application/vnd.openxmlformats-officedocument.presentationml.tags+xml"/>
  <Override PartName="/ppt/tags/tag1051.xml" ContentType="application/vnd.openxmlformats-officedocument.presentationml.tags+xml"/>
  <Override PartName="/ppt/tags/tag1052.xml" ContentType="application/vnd.openxmlformats-officedocument.presentationml.tags+xml"/>
  <Override PartName="/ppt/tags/tag1053.xml" ContentType="application/vnd.openxmlformats-officedocument.presentationml.tags+xml"/>
  <Override PartName="/ppt/tags/tag1054.xml" ContentType="application/vnd.openxmlformats-officedocument.presentationml.tags+xml"/>
  <Override PartName="/ppt/tags/tag1055.xml" ContentType="application/vnd.openxmlformats-officedocument.presentationml.tags+xml"/>
  <Override PartName="/ppt/tags/tag1056.xml" ContentType="application/vnd.openxmlformats-officedocument.presentationml.tags+xml"/>
  <Override PartName="/ppt/tags/tag1057.xml" ContentType="application/vnd.openxmlformats-officedocument.presentationml.tags+xml"/>
  <Override PartName="/ppt/tags/tag1058.xml" ContentType="application/vnd.openxmlformats-officedocument.presentationml.tags+xml"/>
  <Override PartName="/ppt/tags/tag1059.xml" ContentType="application/vnd.openxmlformats-officedocument.presentationml.tags+xml"/>
  <Override PartName="/ppt/tags/tag1060.xml" ContentType="application/vnd.openxmlformats-officedocument.presentationml.tags+xml"/>
  <Override PartName="/ppt/tags/tag1061.xml" ContentType="application/vnd.openxmlformats-officedocument.presentationml.tags+xml"/>
  <Override PartName="/ppt/tags/tag1062.xml" ContentType="application/vnd.openxmlformats-officedocument.presentationml.tags+xml"/>
  <Override PartName="/ppt/tags/tag1063.xml" ContentType="application/vnd.openxmlformats-officedocument.presentationml.tags+xml"/>
  <Override PartName="/ppt/tags/tag1064.xml" ContentType="application/vnd.openxmlformats-officedocument.presentationml.tags+xml"/>
  <Override PartName="/ppt/tags/tag1065.xml" ContentType="application/vnd.openxmlformats-officedocument.presentationml.tags+xml"/>
  <Override PartName="/ppt/tags/tag1066.xml" ContentType="application/vnd.openxmlformats-officedocument.presentationml.tags+xml"/>
  <Override PartName="/ppt/tags/tag1067.xml" ContentType="application/vnd.openxmlformats-officedocument.presentationml.tags+xml"/>
  <Override PartName="/ppt/tags/tag1068.xml" ContentType="application/vnd.openxmlformats-officedocument.presentationml.tags+xml"/>
  <Override PartName="/ppt/tags/tag1069.xml" ContentType="application/vnd.openxmlformats-officedocument.presentationml.tags+xml"/>
  <Override PartName="/ppt/tags/tag1070.xml" ContentType="application/vnd.openxmlformats-officedocument.presentationml.tags+xml"/>
  <Override PartName="/ppt/tags/tag1071.xml" ContentType="application/vnd.openxmlformats-officedocument.presentationml.tags+xml"/>
  <Override PartName="/ppt/tags/tag1072.xml" ContentType="application/vnd.openxmlformats-officedocument.presentationml.tags+xml"/>
  <Override PartName="/ppt/tags/tag1073.xml" ContentType="application/vnd.openxmlformats-officedocument.presentationml.tags+xml"/>
  <Override PartName="/ppt/tags/tag1074.xml" ContentType="application/vnd.openxmlformats-officedocument.presentationml.tags+xml"/>
  <Override PartName="/ppt/tags/tag1075.xml" ContentType="application/vnd.openxmlformats-officedocument.presentationml.tags+xml"/>
  <Override PartName="/ppt/tags/tag1076.xml" ContentType="application/vnd.openxmlformats-officedocument.presentationml.tags+xml"/>
  <Override PartName="/ppt/tags/tag1077.xml" ContentType="application/vnd.openxmlformats-officedocument.presentationml.tags+xml"/>
  <Override PartName="/ppt/tags/tag1078.xml" ContentType="application/vnd.openxmlformats-officedocument.presentationml.tags+xml"/>
  <Override PartName="/ppt/tags/tag1079.xml" ContentType="application/vnd.openxmlformats-officedocument.presentationml.tags+xml"/>
  <Override PartName="/ppt/tags/tag1080.xml" ContentType="application/vnd.openxmlformats-officedocument.presentationml.tags+xml"/>
  <Override PartName="/ppt/tags/tag1081.xml" ContentType="application/vnd.openxmlformats-officedocument.presentationml.tags+xml"/>
  <Override PartName="/ppt/tags/tag1082.xml" ContentType="application/vnd.openxmlformats-officedocument.presentationml.tags+xml"/>
  <Override PartName="/ppt/tags/tag1083.xml" ContentType="application/vnd.openxmlformats-officedocument.presentationml.tags+xml"/>
  <Override PartName="/ppt/tags/tag1084.xml" ContentType="application/vnd.openxmlformats-officedocument.presentationml.tags+xml"/>
  <Override PartName="/ppt/tags/tag1085.xml" ContentType="application/vnd.openxmlformats-officedocument.presentationml.tags+xml"/>
  <Override PartName="/ppt/tags/tag1086.xml" ContentType="application/vnd.openxmlformats-officedocument.presentationml.tags+xml"/>
  <Override PartName="/ppt/tags/tag1087.xml" ContentType="application/vnd.openxmlformats-officedocument.presentationml.tags+xml"/>
  <Override PartName="/ppt/tags/tag1088.xml" ContentType="application/vnd.openxmlformats-officedocument.presentationml.tags+xml"/>
  <Override PartName="/ppt/tags/tag1089.xml" ContentType="application/vnd.openxmlformats-officedocument.presentationml.tags+xml"/>
  <Override PartName="/ppt/tags/tag1090.xml" ContentType="application/vnd.openxmlformats-officedocument.presentationml.tags+xml"/>
  <Override PartName="/ppt/tags/tag1091.xml" ContentType="application/vnd.openxmlformats-officedocument.presentationml.tags+xml"/>
  <Override PartName="/ppt/tags/tag1092.xml" ContentType="application/vnd.openxmlformats-officedocument.presentationml.tags+xml"/>
  <Override PartName="/ppt/tags/tag1093.xml" ContentType="application/vnd.openxmlformats-officedocument.presentationml.tags+xml"/>
  <Override PartName="/ppt/tags/tag1094.xml" ContentType="application/vnd.openxmlformats-officedocument.presentationml.tags+xml"/>
  <Override PartName="/ppt/notesSlides/notesSlide20.xml" ContentType="application/vnd.openxmlformats-officedocument.presentationml.notesSlide+xml"/>
  <Override PartName="/ppt/tags/tag1095.xml" ContentType="application/vnd.openxmlformats-officedocument.presentationml.tags+xml"/>
  <Override PartName="/ppt/tags/tag1096.xml" ContentType="application/vnd.openxmlformats-officedocument.presentationml.tags+xml"/>
  <Override PartName="/ppt/tags/tag1097.xml" ContentType="application/vnd.openxmlformats-officedocument.presentationml.tags+xml"/>
  <Override PartName="/ppt/tags/tag1098.xml" ContentType="application/vnd.openxmlformats-officedocument.presentationml.tags+xml"/>
  <Override PartName="/ppt/tags/tag1099.xml" ContentType="application/vnd.openxmlformats-officedocument.presentationml.tags+xml"/>
  <Override PartName="/ppt/tags/tag1100.xml" ContentType="application/vnd.openxmlformats-officedocument.presentationml.tags+xml"/>
  <Override PartName="/ppt/tags/tag1101.xml" ContentType="application/vnd.openxmlformats-officedocument.presentationml.tags+xml"/>
  <Override PartName="/ppt/tags/tag1102.xml" ContentType="application/vnd.openxmlformats-officedocument.presentationml.tags+xml"/>
  <Override PartName="/ppt/tags/tag1103.xml" ContentType="application/vnd.openxmlformats-officedocument.presentationml.tags+xml"/>
  <Override PartName="/ppt/tags/tag1104.xml" ContentType="application/vnd.openxmlformats-officedocument.presentationml.tags+xml"/>
  <Override PartName="/ppt/tags/tag1105.xml" ContentType="application/vnd.openxmlformats-officedocument.presentationml.tags+xml"/>
  <Override PartName="/ppt/tags/tag1106.xml" ContentType="application/vnd.openxmlformats-officedocument.presentationml.tags+xml"/>
  <Override PartName="/ppt/tags/tag1107.xml" ContentType="application/vnd.openxmlformats-officedocument.presentationml.tags+xml"/>
  <Override PartName="/ppt/notesSlides/notesSlide21.xml" ContentType="application/vnd.openxmlformats-officedocument.presentationml.notesSlide+xml"/>
  <Override PartName="/ppt/tags/tag1108.xml" ContentType="application/vnd.openxmlformats-officedocument.presentationml.tags+xml"/>
  <Override PartName="/ppt/tags/tag1109.xml" ContentType="application/vnd.openxmlformats-officedocument.presentationml.tags+xml"/>
  <Override PartName="/ppt/tags/tag1110.xml" ContentType="application/vnd.openxmlformats-officedocument.presentationml.tags+xml"/>
  <Override PartName="/ppt/tags/tag1111.xml" ContentType="application/vnd.openxmlformats-officedocument.presentationml.tags+xml"/>
  <Override PartName="/ppt/tags/tag1112.xml" ContentType="application/vnd.openxmlformats-officedocument.presentationml.tags+xml"/>
  <Override PartName="/ppt/tags/tag1113.xml" ContentType="application/vnd.openxmlformats-officedocument.presentationml.tags+xml"/>
  <Override PartName="/ppt/tags/tag1114.xml" ContentType="application/vnd.openxmlformats-officedocument.presentationml.tags+xml"/>
  <Override PartName="/ppt/tags/tag1115.xml" ContentType="application/vnd.openxmlformats-officedocument.presentationml.tags+xml"/>
  <Override PartName="/ppt/tags/tag1116.xml" ContentType="application/vnd.openxmlformats-officedocument.presentationml.tags+xml"/>
  <Override PartName="/ppt/tags/tag1117.xml" ContentType="application/vnd.openxmlformats-officedocument.presentationml.tags+xml"/>
  <Override PartName="/ppt/tags/tag1118.xml" ContentType="application/vnd.openxmlformats-officedocument.presentationml.tags+xml"/>
  <Override PartName="/ppt/tags/tag1119.xml" ContentType="application/vnd.openxmlformats-officedocument.presentationml.tags+xml"/>
  <Override PartName="/ppt/notesSlides/notesSlide22.xml" ContentType="application/vnd.openxmlformats-officedocument.presentationml.notesSlide+xml"/>
  <Override PartName="/ppt/tags/tag1120.xml" ContentType="application/vnd.openxmlformats-officedocument.presentationml.tags+xml"/>
  <Override PartName="/ppt/tags/tag1121.xml" ContentType="application/vnd.openxmlformats-officedocument.presentationml.tags+xml"/>
  <Override PartName="/ppt/tags/tag1122.xml" ContentType="application/vnd.openxmlformats-officedocument.presentationml.tags+xml"/>
  <Override PartName="/ppt/tags/tag1123.xml" ContentType="application/vnd.openxmlformats-officedocument.presentationml.tags+xml"/>
  <Override PartName="/ppt/tags/tag1124.xml" ContentType="application/vnd.openxmlformats-officedocument.presentationml.tags+xml"/>
  <Override PartName="/ppt/tags/tag1125.xml" ContentType="application/vnd.openxmlformats-officedocument.presentationml.tags+xml"/>
  <Override PartName="/ppt/tags/tag1126.xml" ContentType="application/vnd.openxmlformats-officedocument.presentationml.tags+xml"/>
  <Override PartName="/ppt/tags/tag1127.xml" ContentType="application/vnd.openxmlformats-officedocument.presentationml.tags+xml"/>
  <Override PartName="/ppt/tags/tag1128.xml" ContentType="application/vnd.openxmlformats-officedocument.presentationml.tags+xml"/>
  <Override PartName="/ppt/tags/tag1129.xml" ContentType="application/vnd.openxmlformats-officedocument.presentationml.tags+xml"/>
  <Override PartName="/ppt/tags/tag1130.xml" ContentType="application/vnd.openxmlformats-officedocument.presentationml.tags+xml"/>
  <Override PartName="/ppt/notesSlides/notesSlide23.xml" ContentType="application/vnd.openxmlformats-officedocument.presentationml.notesSlide+xml"/>
  <Override PartName="/ppt/tags/tag1131.xml" ContentType="application/vnd.openxmlformats-officedocument.presentationml.tags+xml"/>
  <Override PartName="/ppt/tags/tag1132.xml" ContentType="application/vnd.openxmlformats-officedocument.presentationml.tags+xml"/>
  <Override PartName="/ppt/tags/tag1133.xml" ContentType="application/vnd.openxmlformats-officedocument.presentationml.tags+xml"/>
  <Override PartName="/ppt/tags/tag1134.xml" ContentType="application/vnd.openxmlformats-officedocument.presentationml.tags+xml"/>
  <Override PartName="/ppt/tags/tag1135.xml" ContentType="application/vnd.openxmlformats-officedocument.presentationml.tags+xml"/>
  <Override PartName="/ppt/tags/tag1136.xml" ContentType="application/vnd.openxmlformats-officedocument.presentationml.tags+xml"/>
  <Override PartName="/ppt/tags/tag1137.xml" ContentType="application/vnd.openxmlformats-officedocument.presentationml.tags+xml"/>
  <Override PartName="/ppt/tags/tag1138.xml" ContentType="application/vnd.openxmlformats-officedocument.presentationml.tags+xml"/>
  <Override PartName="/ppt/tags/tag1139.xml" ContentType="application/vnd.openxmlformats-officedocument.presentationml.tags+xml"/>
  <Override PartName="/ppt/tags/tag1140.xml" ContentType="application/vnd.openxmlformats-officedocument.presentationml.tags+xml"/>
  <Override PartName="/ppt/tags/tag1141.xml" ContentType="application/vnd.openxmlformats-officedocument.presentationml.tags+xml"/>
  <Override PartName="/ppt/notesSlides/notesSlide24.xml" ContentType="application/vnd.openxmlformats-officedocument.presentationml.notesSlide+xml"/>
  <Override PartName="/ppt/tags/tag1142.xml" ContentType="application/vnd.openxmlformats-officedocument.presentationml.tags+xml"/>
  <Override PartName="/ppt/tags/tag1143.xml" ContentType="application/vnd.openxmlformats-officedocument.presentationml.tags+xml"/>
  <Override PartName="/ppt/tags/tag1144.xml" ContentType="application/vnd.openxmlformats-officedocument.presentationml.tags+xml"/>
  <Override PartName="/ppt/tags/tag1145.xml" ContentType="application/vnd.openxmlformats-officedocument.presentationml.tags+xml"/>
  <Override PartName="/ppt/tags/tag1146.xml" ContentType="application/vnd.openxmlformats-officedocument.presentationml.tags+xml"/>
  <Override PartName="/ppt/tags/tag1147.xml" ContentType="application/vnd.openxmlformats-officedocument.presentationml.tags+xml"/>
  <Override PartName="/ppt/tags/tag1148.xml" ContentType="application/vnd.openxmlformats-officedocument.presentationml.tags+xml"/>
  <Override PartName="/ppt/tags/tag1149.xml" ContentType="application/vnd.openxmlformats-officedocument.presentationml.tags+xml"/>
  <Override PartName="/ppt/tags/tag1150.xml" ContentType="application/vnd.openxmlformats-officedocument.presentationml.tags+xml"/>
  <Override PartName="/ppt/tags/tag1151.xml" ContentType="application/vnd.openxmlformats-officedocument.presentationml.tags+xml"/>
  <Override PartName="/ppt/tags/tag1152.xml" ContentType="application/vnd.openxmlformats-officedocument.presentationml.tags+xml"/>
  <Override PartName="/ppt/tags/tag1153.xml" ContentType="application/vnd.openxmlformats-officedocument.presentationml.tags+xml"/>
  <Override PartName="/ppt/tags/tag1154.xml" ContentType="application/vnd.openxmlformats-officedocument.presentationml.tags+xml"/>
  <Override PartName="/ppt/tags/tag1155.xml" ContentType="application/vnd.openxmlformats-officedocument.presentationml.tags+xml"/>
  <Override PartName="/ppt/tags/tag1156.xml" ContentType="application/vnd.openxmlformats-officedocument.presentationml.tags+xml"/>
  <Override PartName="/ppt/tags/tag1157.xml" ContentType="application/vnd.openxmlformats-officedocument.presentationml.tags+xml"/>
  <Override PartName="/ppt/tags/tag1158.xml" ContentType="application/vnd.openxmlformats-officedocument.presentationml.tags+xml"/>
  <Override PartName="/ppt/tags/tag1159.xml" ContentType="application/vnd.openxmlformats-officedocument.presentationml.tags+xml"/>
  <Override PartName="/ppt/tags/tag1160.xml" ContentType="application/vnd.openxmlformats-officedocument.presentationml.tags+xml"/>
  <Override PartName="/ppt/tags/tag1161.xml" ContentType="application/vnd.openxmlformats-officedocument.presentationml.tags+xml"/>
  <Override PartName="/ppt/tags/tag1162.xml" ContentType="application/vnd.openxmlformats-officedocument.presentationml.tags+xml"/>
  <Override PartName="/ppt/tags/tag1163.xml" ContentType="application/vnd.openxmlformats-officedocument.presentationml.tags+xml"/>
  <Override PartName="/ppt/tags/tag1164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9"/>
  </p:notesMasterIdLst>
  <p:handoutMasterIdLst>
    <p:handoutMasterId r:id="rId30"/>
  </p:handoutMasterIdLst>
  <p:sldIdLst>
    <p:sldId id="260" r:id="rId3"/>
    <p:sldId id="257" r:id="rId4"/>
    <p:sldId id="268" r:id="rId5"/>
    <p:sldId id="262" r:id="rId6"/>
    <p:sldId id="258" r:id="rId7"/>
    <p:sldId id="263" r:id="rId8"/>
    <p:sldId id="269" r:id="rId9"/>
    <p:sldId id="270" r:id="rId10"/>
    <p:sldId id="283" r:id="rId11"/>
    <p:sldId id="272" r:id="rId12"/>
    <p:sldId id="264" r:id="rId13"/>
    <p:sldId id="267" r:id="rId14"/>
    <p:sldId id="284" r:id="rId15"/>
    <p:sldId id="274" r:id="rId16"/>
    <p:sldId id="275" r:id="rId17"/>
    <p:sldId id="276" r:id="rId18"/>
    <p:sldId id="265" r:id="rId19"/>
    <p:sldId id="266" r:id="rId20"/>
    <p:sldId id="278" r:id="rId21"/>
    <p:sldId id="285" r:id="rId22"/>
    <p:sldId id="286" r:id="rId23"/>
    <p:sldId id="281" r:id="rId24"/>
    <p:sldId id="287" r:id="rId25"/>
    <p:sldId id="282" r:id="rId26"/>
    <p:sldId id="261" r:id="rId27"/>
    <p:sldId id="288" r:id="rId28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DF8"/>
    <a:srgbClr val="FFED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73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howGuides="1">
      <p:cViewPr varScale="1">
        <p:scale>
          <a:sx n="65" d="100"/>
          <a:sy n="65" d="100"/>
        </p:scale>
        <p:origin x="315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="" xmlns:a16="http://schemas.microsoft.com/office/drawing/2014/main" id="{1F2BC5F7-D85D-4EF4-B18B-8B95956D34F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5A81524D-1B65-40D7-835A-2DE29603AEB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E5B493-7B78-4787-A65F-845E0D1A4AB6}" type="datetimeFigureOut">
              <a:rPr lang="zh-CN" altLang="en-US" smtClean="0"/>
              <a:t>2019/12/3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9D8C1929-C6B4-4268-B700-1B95FEE136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75F7F0AF-C522-4AEB-86F4-B73AEE26FC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C49B7-5985-43CC-AA6A-60E0D0F68D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07387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E8F47-6347-4957-A68D-879595C1934C}" type="datetimeFigureOut">
              <a:rPr lang="zh-CN" altLang="en-US" smtClean="0"/>
              <a:t>2019/12/3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6ECFB-F193-4D85-8888-C6DBDD6D35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154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76666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5801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23813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535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3023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1273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8811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92191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1786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40998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38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586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3474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43119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44381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1282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6507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720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1467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893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616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3733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646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8353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0531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46ECFB-F193-4D85-8888-C6DBDD6D355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4361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768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522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982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1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8911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924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46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749A690-F251-4B52-B1C5-7EEA7F13F5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2853"/>
          <a:stretch/>
        </p:blipFill>
        <p:spPr>
          <a:xfrm>
            <a:off x="8695703" y="337725"/>
            <a:ext cx="3496297" cy="501261"/>
          </a:xfrm>
          <a:prstGeom prst="rect">
            <a:avLst/>
          </a:prstGeom>
        </p:spPr>
      </p:pic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C46D7A7E-A79C-4A16-BF80-D4039F2BB572}"/>
              </a:ext>
            </a:extLst>
          </p:cNvPr>
          <p:cNvCxnSpPr>
            <a:cxnSpLocks/>
          </p:cNvCxnSpPr>
          <p:nvPr userDrawn="1"/>
        </p:nvCxnSpPr>
        <p:spPr>
          <a:xfrm>
            <a:off x="1059180" y="866929"/>
            <a:ext cx="11132820" cy="0"/>
          </a:xfrm>
          <a:prstGeom prst="line">
            <a:avLst/>
          </a:prstGeom>
          <a:ln w="254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 descr="图片包含 游戏机, 乐高, 灯, 标志&#10;&#10;描述已自动生成">
            <a:extLst>
              <a:ext uri="{FF2B5EF4-FFF2-40B4-BE49-F238E27FC236}">
                <a16:creationId xmlns="" xmlns:a16="http://schemas.microsoft.com/office/drawing/2014/main" id="{081BA63F-1770-478F-8FBE-AE84FB4A54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51" y="278799"/>
            <a:ext cx="930435" cy="757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31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073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930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661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325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32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121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D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56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07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image" Target="../media/image3.png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29" Type="http://schemas.openxmlformats.org/officeDocument/2006/relationships/image" Target="../media/image6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28" Type="http://schemas.openxmlformats.org/officeDocument/2006/relationships/image" Target="../media/image5.png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tags" Target="../tags/tag680.xml"/><Relationship Id="rId18" Type="http://schemas.openxmlformats.org/officeDocument/2006/relationships/tags" Target="../tags/tag685.xml"/><Relationship Id="rId26" Type="http://schemas.openxmlformats.org/officeDocument/2006/relationships/tags" Target="../tags/tag693.xml"/><Relationship Id="rId39" Type="http://schemas.openxmlformats.org/officeDocument/2006/relationships/tags" Target="../tags/tag706.xml"/><Relationship Id="rId21" Type="http://schemas.openxmlformats.org/officeDocument/2006/relationships/tags" Target="../tags/tag688.xml"/><Relationship Id="rId34" Type="http://schemas.openxmlformats.org/officeDocument/2006/relationships/tags" Target="../tags/tag701.xml"/><Relationship Id="rId42" Type="http://schemas.openxmlformats.org/officeDocument/2006/relationships/slideLayout" Target="../slideLayouts/slideLayout3.xml"/><Relationship Id="rId7" Type="http://schemas.openxmlformats.org/officeDocument/2006/relationships/tags" Target="../tags/tag674.xml"/><Relationship Id="rId2" Type="http://schemas.openxmlformats.org/officeDocument/2006/relationships/tags" Target="../tags/tag669.xml"/><Relationship Id="rId16" Type="http://schemas.openxmlformats.org/officeDocument/2006/relationships/tags" Target="../tags/tag683.xml"/><Relationship Id="rId20" Type="http://schemas.openxmlformats.org/officeDocument/2006/relationships/tags" Target="../tags/tag687.xml"/><Relationship Id="rId29" Type="http://schemas.openxmlformats.org/officeDocument/2006/relationships/tags" Target="../tags/tag696.xml"/><Relationship Id="rId41" Type="http://schemas.openxmlformats.org/officeDocument/2006/relationships/tags" Target="../tags/tag708.xml"/><Relationship Id="rId1" Type="http://schemas.openxmlformats.org/officeDocument/2006/relationships/tags" Target="../tags/tag668.xml"/><Relationship Id="rId6" Type="http://schemas.openxmlformats.org/officeDocument/2006/relationships/tags" Target="../tags/tag673.xml"/><Relationship Id="rId11" Type="http://schemas.openxmlformats.org/officeDocument/2006/relationships/tags" Target="../tags/tag678.xml"/><Relationship Id="rId24" Type="http://schemas.openxmlformats.org/officeDocument/2006/relationships/tags" Target="../tags/tag691.xml"/><Relationship Id="rId32" Type="http://schemas.openxmlformats.org/officeDocument/2006/relationships/tags" Target="../tags/tag699.xml"/><Relationship Id="rId37" Type="http://schemas.openxmlformats.org/officeDocument/2006/relationships/tags" Target="../tags/tag704.xml"/><Relationship Id="rId40" Type="http://schemas.openxmlformats.org/officeDocument/2006/relationships/tags" Target="../tags/tag707.xml"/><Relationship Id="rId5" Type="http://schemas.openxmlformats.org/officeDocument/2006/relationships/tags" Target="../tags/tag672.xml"/><Relationship Id="rId15" Type="http://schemas.openxmlformats.org/officeDocument/2006/relationships/tags" Target="../tags/tag682.xml"/><Relationship Id="rId23" Type="http://schemas.openxmlformats.org/officeDocument/2006/relationships/tags" Target="../tags/tag690.xml"/><Relationship Id="rId28" Type="http://schemas.openxmlformats.org/officeDocument/2006/relationships/tags" Target="../tags/tag695.xml"/><Relationship Id="rId36" Type="http://schemas.openxmlformats.org/officeDocument/2006/relationships/tags" Target="../tags/tag703.xml"/><Relationship Id="rId10" Type="http://schemas.openxmlformats.org/officeDocument/2006/relationships/tags" Target="../tags/tag677.xml"/><Relationship Id="rId19" Type="http://schemas.openxmlformats.org/officeDocument/2006/relationships/tags" Target="../tags/tag686.xml"/><Relationship Id="rId31" Type="http://schemas.openxmlformats.org/officeDocument/2006/relationships/tags" Target="../tags/tag698.xml"/><Relationship Id="rId4" Type="http://schemas.openxmlformats.org/officeDocument/2006/relationships/tags" Target="../tags/tag671.xml"/><Relationship Id="rId9" Type="http://schemas.openxmlformats.org/officeDocument/2006/relationships/tags" Target="../tags/tag676.xml"/><Relationship Id="rId14" Type="http://schemas.openxmlformats.org/officeDocument/2006/relationships/tags" Target="../tags/tag681.xml"/><Relationship Id="rId22" Type="http://schemas.openxmlformats.org/officeDocument/2006/relationships/tags" Target="../tags/tag689.xml"/><Relationship Id="rId27" Type="http://schemas.openxmlformats.org/officeDocument/2006/relationships/tags" Target="../tags/tag694.xml"/><Relationship Id="rId30" Type="http://schemas.openxmlformats.org/officeDocument/2006/relationships/tags" Target="../tags/tag697.xml"/><Relationship Id="rId35" Type="http://schemas.openxmlformats.org/officeDocument/2006/relationships/tags" Target="../tags/tag702.xml"/><Relationship Id="rId43" Type="http://schemas.openxmlformats.org/officeDocument/2006/relationships/notesSlide" Target="../notesSlides/notesSlide10.xml"/><Relationship Id="rId8" Type="http://schemas.openxmlformats.org/officeDocument/2006/relationships/tags" Target="../tags/tag675.xml"/><Relationship Id="rId3" Type="http://schemas.openxmlformats.org/officeDocument/2006/relationships/tags" Target="../tags/tag670.xml"/><Relationship Id="rId12" Type="http://schemas.openxmlformats.org/officeDocument/2006/relationships/tags" Target="../tags/tag679.xml"/><Relationship Id="rId17" Type="http://schemas.openxmlformats.org/officeDocument/2006/relationships/tags" Target="../tags/tag684.xml"/><Relationship Id="rId25" Type="http://schemas.openxmlformats.org/officeDocument/2006/relationships/tags" Target="../tags/tag692.xml"/><Relationship Id="rId33" Type="http://schemas.openxmlformats.org/officeDocument/2006/relationships/tags" Target="../tags/tag700.xml"/><Relationship Id="rId38" Type="http://schemas.openxmlformats.org/officeDocument/2006/relationships/tags" Target="../tags/tag70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716.xml"/><Relationship Id="rId13" Type="http://schemas.openxmlformats.org/officeDocument/2006/relationships/tags" Target="../tags/tag721.xml"/><Relationship Id="rId18" Type="http://schemas.openxmlformats.org/officeDocument/2006/relationships/notesSlide" Target="../notesSlides/notesSlide11.xml"/><Relationship Id="rId3" Type="http://schemas.openxmlformats.org/officeDocument/2006/relationships/tags" Target="../tags/tag711.xml"/><Relationship Id="rId7" Type="http://schemas.openxmlformats.org/officeDocument/2006/relationships/tags" Target="../tags/tag715.xml"/><Relationship Id="rId12" Type="http://schemas.openxmlformats.org/officeDocument/2006/relationships/tags" Target="../tags/tag720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710.xml"/><Relationship Id="rId16" Type="http://schemas.openxmlformats.org/officeDocument/2006/relationships/tags" Target="../tags/tag724.xml"/><Relationship Id="rId20" Type="http://schemas.openxmlformats.org/officeDocument/2006/relationships/image" Target="../media/image12.png"/><Relationship Id="rId1" Type="http://schemas.openxmlformats.org/officeDocument/2006/relationships/tags" Target="../tags/tag709.xml"/><Relationship Id="rId6" Type="http://schemas.openxmlformats.org/officeDocument/2006/relationships/tags" Target="../tags/tag714.xml"/><Relationship Id="rId11" Type="http://schemas.openxmlformats.org/officeDocument/2006/relationships/tags" Target="../tags/tag719.xml"/><Relationship Id="rId5" Type="http://schemas.openxmlformats.org/officeDocument/2006/relationships/tags" Target="../tags/tag713.xml"/><Relationship Id="rId15" Type="http://schemas.openxmlformats.org/officeDocument/2006/relationships/tags" Target="../tags/tag723.xml"/><Relationship Id="rId10" Type="http://schemas.openxmlformats.org/officeDocument/2006/relationships/tags" Target="../tags/tag718.xml"/><Relationship Id="rId19" Type="http://schemas.openxmlformats.org/officeDocument/2006/relationships/image" Target="../media/image3.png"/><Relationship Id="rId4" Type="http://schemas.openxmlformats.org/officeDocument/2006/relationships/tags" Target="../tags/tag712.xml"/><Relationship Id="rId9" Type="http://schemas.openxmlformats.org/officeDocument/2006/relationships/tags" Target="../tags/tag717.xml"/><Relationship Id="rId14" Type="http://schemas.openxmlformats.org/officeDocument/2006/relationships/tags" Target="../tags/tag722.xml"/></Relationships>
</file>

<file path=ppt/slides/_rels/slide12.xml.rels><?xml version="1.0" encoding="UTF-8" standalone="yes"?>
<Relationships xmlns="http://schemas.openxmlformats.org/package/2006/relationships"><Relationship Id="rId26" Type="http://schemas.openxmlformats.org/officeDocument/2006/relationships/tags" Target="../tags/tag750.xml"/><Relationship Id="rId21" Type="http://schemas.openxmlformats.org/officeDocument/2006/relationships/tags" Target="../tags/tag745.xml"/><Relationship Id="rId42" Type="http://schemas.openxmlformats.org/officeDocument/2006/relationships/tags" Target="../tags/tag766.xml"/><Relationship Id="rId47" Type="http://schemas.openxmlformats.org/officeDocument/2006/relationships/tags" Target="../tags/tag771.xml"/><Relationship Id="rId63" Type="http://schemas.openxmlformats.org/officeDocument/2006/relationships/tags" Target="../tags/tag787.xml"/><Relationship Id="rId68" Type="http://schemas.openxmlformats.org/officeDocument/2006/relationships/tags" Target="../tags/tag792.xml"/><Relationship Id="rId84" Type="http://schemas.openxmlformats.org/officeDocument/2006/relationships/tags" Target="../tags/tag808.xml"/><Relationship Id="rId89" Type="http://schemas.openxmlformats.org/officeDocument/2006/relationships/tags" Target="../tags/tag813.xml"/><Relationship Id="rId16" Type="http://schemas.openxmlformats.org/officeDocument/2006/relationships/tags" Target="../tags/tag740.xml"/><Relationship Id="rId107" Type="http://schemas.openxmlformats.org/officeDocument/2006/relationships/notesSlide" Target="../notesSlides/notesSlide12.xml"/><Relationship Id="rId11" Type="http://schemas.openxmlformats.org/officeDocument/2006/relationships/tags" Target="../tags/tag735.xml"/><Relationship Id="rId32" Type="http://schemas.openxmlformats.org/officeDocument/2006/relationships/tags" Target="../tags/tag756.xml"/><Relationship Id="rId37" Type="http://schemas.openxmlformats.org/officeDocument/2006/relationships/tags" Target="../tags/tag761.xml"/><Relationship Id="rId53" Type="http://schemas.openxmlformats.org/officeDocument/2006/relationships/tags" Target="../tags/tag777.xml"/><Relationship Id="rId58" Type="http://schemas.openxmlformats.org/officeDocument/2006/relationships/tags" Target="../tags/tag782.xml"/><Relationship Id="rId74" Type="http://schemas.openxmlformats.org/officeDocument/2006/relationships/tags" Target="../tags/tag798.xml"/><Relationship Id="rId79" Type="http://schemas.openxmlformats.org/officeDocument/2006/relationships/tags" Target="../tags/tag803.xml"/><Relationship Id="rId102" Type="http://schemas.openxmlformats.org/officeDocument/2006/relationships/tags" Target="../tags/tag826.xml"/><Relationship Id="rId5" Type="http://schemas.openxmlformats.org/officeDocument/2006/relationships/tags" Target="../tags/tag729.xml"/><Relationship Id="rId90" Type="http://schemas.openxmlformats.org/officeDocument/2006/relationships/tags" Target="../tags/tag814.xml"/><Relationship Id="rId95" Type="http://schemas.openxmlformats.org/officeDocument/2006/relationships/tags" Target="../tags/tag819.xml"/><Relationship Id="rId22" Type="http://schemas.openxmlformats.org/officeDocument/2006/relationships/tags" Target="../tags/tag746.xml"/><Relationship Id="rId27" Type="http://schemas.openxmlformats.org/officeDocument/2006/relationships/tags" Target="../tags/tag751.xml"/><Relationship Id="rId43" Type="http://schemas.openxmlformats.org/officeDocument/2006/relationships/tags" Target="../tags/tag767.xml"/><Relationship Id="rId48" Type="http://schemas.openxmlformats.org/officeDocument/2006/relationships/tags" Target="../tags/tag772.xml"/><Relationship Id="rId64" Type="http://schemas.openxmlformats.org/officeDocument/2006/relationships/tags" Target="../tags/tag788.xml"/><Relationship Id="rId69" Type="http://schemas.openxmlformats.org/officeDocument/2006/relationships/tags" Target="../tags/tag793.xml"/><Relationship Id="rId80" Type="http://schemas.openxmlformats.org/officeDocument/2006/relationships/tags" Target="../tags/tag804.xml"/><Relationship Id="rId85" Type="http://schemas.openxmlformats.org/officeDocument/2006/relationships/tags" Target="../tags/tag809.xml"/><Relationship Id="rId12" Type="http://schemas.openxmlformats.org/officeDocument/2006/relationships/tags" Target="../tags/tag736.xml"/><Relationship Id="rId17" Type="http://schemas.openxmlformats.org/officeDocument/2006/relationships/tags" Target="../tags/tag741.xml"/><Relationship Id="rId33" Type="http://schemas.openxmlformats.org/officeDocument/2006/relationships/tags" Target="../tags/tag757.xml"/><Relationship Id="rId38" Type="http://schemas.openxmlformats.org/officeDocument/2006/relationships/tags" Target="../tags/tag762.xml"/><Relationship Id="rId59" Type="http://schemas.openxmlformats.org/officeDocument/2006/relationships/tags" Target="../tags/tag783.xml"/><Relationship Id="rId103" Type="http://schemas.openxmlformats.org/officeDocument/2006/relationships/tags" Target="../tags/tag827.xml"/><Relationship Id="rId20" Type="http://schemas.openxmlformats.org/officeDocument/2006/relationships/tags" Target="../tags/tag744.xml"/><Relationship Id="rId41" Type="http://schemas.openxmlformats.org/officeDocument/2006/relationships/tags" Target="../tags/tag765.xml"/><Relationship Id="rId54" Type="http://schemas.openxmlformats.org/officeDocument/2006/relationships/tags" Target="../tags/tag778.xml"/><Relationship Id="rId62" Type="http://schemas.openxmlformats.org/officeDocument/2006/relationships/tags" Target="../tags/tag786.xml"/><Relationship Id="rId70" Type="http://schemas.openxmlformats.org/officeDocument/2006/relationships/tags" Target="../tags/tag794.xml"/><Relationship Id="rId75" Type="http://schemas.openxmlformats.org/officeDocument/2006/relationships/tags" Target="../tags/tag799.xml"/><Relationship Id="rId83" Type="http://schemas.openxmlformats.org/officeDocument/2006/relationships/tags" Target="../tags/tag807.xml"/><Relationship Id="rId88" Type="http://schemas.openxmlformats.org/officeDocument/2006/relationships/tags" Target="../tags/tag812.xml"/><Relationship Id="rId91" Type="http://schemas.openxmlformats.org/officeDocument/2006/relationships/tags" Target="../tags/tag815.xml"/><Relationship Id="rId96" Type="http://schemas.openxmlformats.org/officeDocument/2006/relationships/tags" Target="../tags/tag820.xml"/><Relationship Id="rId1" Type="http://schemas.openxmlformats.org/officeDocument/2006/relationships/tags" Target="../tags/tag725.xml"/><Relationship Id="rId6" Type="http://schemas.openxmlformats.org/officeDocument/2006/relationships/tags" Target="../tags/tag730.xml"/><Relationship Id="rId15" Type="http://schemas.openxmlformats.org/officeDocument/2006/relationships/tags" Target="../tags/tag739.xml"/><Relationship Id="rId23" Type="http://schemas.openxmlformats.org/officeDocument/2006/relationships/tags" Target="../tags/tag747.xml"/><Relationship Id="rId28" Type="http://schemas.openxmlformats.org/officeDocument/2006/relationships/tags" Target="../tags/tag752.xml"/><Relationship Id="rId36" Type="http://schemas.openxmlformats.org/officeDocument/2006/relationships/tags" Target="../tags/tag760.xml"/><Relationship Id="rId49" Type="http://schemas.openxmlformats.org/officeDocument/2006/relationships/tags" Target="../tags/tag773.xml"/><Relationship Id="rId57" Type="http://schemas.openxmlformats.org/officeDocument/2006/relationships/tags" Target="../tags/tag781.xml"/><Relationship Id="rId106" Type="http://schemas.openxmlformats.org/officeDocument/2006/relationships/slideLayout" Target="../slideLayouts/slideLayout3.xml"/><Relationship Id="rId10" Type="http://schemas.openxmlformats.org/officeDocument/2006/relationships/tags" Target="../tags/tag734.xml"/><Relationship Id="rId31" Type="http://schemas.openxmlformats.org/officeDocument/2006/relationships/tags" Target="../tags/tag755.xml"/><Relationship Id="rId44" Type="http://schemas.openxmlformats.org/officeDocument/2006/relationships/tags" Target="../tags/tag768.xml"/><Relationship Id="rId52" Type="http://schemas.openxmlformats.org/officeDocument/2006/relationships/tags" Target="../tags/tag776.xml"/><Relationship Id="rId60" Type="http://schemas.openxmlformats.org/officeDocument/2006/relationships/tags" Target="../tags/tag784.xml"/><Relationship Id="rId65" Type="http://schemas.openxmlformats.org/officeDocument/2006/relationships/tags" Target="../tags/tag789.xml"/><Relationship Id="rId73" Type="http://schemas.openxmlformats.org/officeDocument/2006/relationships/tags" Target="../tags/tag797.xml"/><Relationship Id="rId78" Type="http://schemas.openxmlformats.org/officeDocument/2006/relationships/tags" Target="../tags/tag802.xml"/><Relationship Id="rId81" Type="http://schemas.openxmlformats.org/officeDocument/2006/relationships/tags" Target="../tags/tag805.xml"/><Relationship Id="rId86" Type="http://schemas.openxmlformats.org/officeDocument/2006/relationships/tags" Target="../tags/tag810.xml"/><Relationship Id="rId94" Type="http://schemas.openxmlformats.org/officeDocument/2006/relationships/tags" Target="../tags/tag818.xml"/><Relationship Id="rId99" Type="http://schemas.openxmlformats.org/officeDocument/2006/relationships/tags" Target="../tags/tag823.xml"/><Relationship Id="rId101" Type="http://schemas.openxmlformats.org/officeDocument/2006/relationships/tags" Target="../tags/tag825.xml"/><Relationship Id="rId4" Type="http://schemas.openxmlformats.org/officeDocument/2006/relationships/tags" Target="../tags/tag728.xml"/><Relationship Id="rId9" Type="http://schemas.openxmlformats.org/officeDocument/2006/relationships/tags" Target="../tags/tag733.xml"/><Relationship Id="rId13" Type="http://schemas.openxmlformats.org/officeDocument/2006/relationships/tags" Target="../tags/tag737.xml"/><Relationship Id="rId18" Type="http://schemas.openxmlformats.org/officeDocument/2006/relationships/tags" Target="../tags/tag742.xml"/><Relationship Id="rId39" Type="http://schemas.openxmlformats.org/officeDocument/2006/relationships/tags" Target="../tags/tag763.xml"/><Relationship Id="rId34" Type="http://schemas.openxmlformats.org/officeDocument/2006/relationships/tags" Target="../tags/tag758.xml"/><Relationship Id="rId50" Type="http://schemas.openxmlformats.org/officeDocument/2006/relationships/tags" Target="../tags/tag774.xml"/><Relationship Id="rId55" Type="http://schemas.openxmlformats.org/officeDocument/2006/relationships/tags" Target="../tags/tag779.xml"/><Relationship Id="rId76" Type="http://schemas.openxmlformats.org/officeDocument/2006/relationships/tags" Target="../tags/tag800.xml"/><Relationship Id="rId97" Type="http://schemas.openxmlformats.org/officeDocument/2006/relationships/tags" Target="../tags/tag821.xml"/><Relationship Id="rId104" Type="http://schemas.openxmlformats.org/officeDocument/2006/relationships/tags" Target="../tags/tag828.xml"/><Relationship Id="rId7" Type="http://schemas.openxmlformats.org/officeDocument/2006/relationships/tags" Target="../tags/tag731.xml"/><Relationship Id="rId71" Type="http://schemas.openxmlformats.org/officeDocument/2006/relationships/tags" Target="../tags/tag795.xml"/><Relationship Id="rId92" Type="http://schemas.openxmlformats.org/officeDocument/2006/relationships/tags" Target="../tags/tag816.xml"/><Relationship Id="rId2" Type="http://schemas.openxmlformats.org/officeDocument/2006/relationships/tags" Target="../tags/tag726.xml"/><Relationship Id="rId29" Type="http://schemas.openxmlformats.org/officeDocument/2006/relationships/tags" Target="../tags/tag753.xml"/><Relationship Id="rId24" Type="http://schemas.openxmlformats.org/officeDocument/2006/relationships/tags" Target="../tags/tag748.xml"/><Relationship Id="rId40" Type="http://schemas.openxmlformats.org/officeDocument/2006/relationships/tags" Target="../tags/tag764.xml"/><Relationship Id="rId45" Type="http://schemas.openxmlformats.org/officeDocument/2006/relationships/tags" Target="../tags/tag769.xml"/><Relationship Id="rId66" Type="http://schemas.openxmlformats.org/officeDocument/2006/relationships/tags" Target="../tags/tag790.xml"/><Relationship Id="rId87" Type="http://schemas.openxmlformats.org/officeDocument/2006/relationships/tags" Target="../tags/tag811.xml"/><Relationship Id="rId61" Type="http://schemas.openxmlformats.org/officeDocument/2006/relationships/tags" Target="../tags/tag785.xml"/><Relationship Id="rId82" Type="http://schemas.openxmlformats.org/officeDocument/2006/relationships/tags" Target="../tags/tag806.xml"/><Relationship Id="rId19" Type="http://schemas.openxmlformats.org/officeDocument/2006/relationships/tags" Target="../tags/tag743.xml"/><Relationship Id="rId14" Type="http://schemas.openxmlformats.org/officeDocument/2006/relationships/tags" Target="../tags/tag738.xml"/><Relationship Id="rId30" Type="http://schemas.openxmlformats.org/officeDocument/2006/relationships/tags" Target="../tags/tag754.xml"/><Relationship Id="rId35" Type="http://schemas.openxmlformats.org/officeDocument/2006/relationships/tags" Target="../tags/tag759.xml"/><Relationship Id="rId56" Type="http://schemas.openxmlformats.org/officeDocument/2006/relationships/tags" Target="../tags/tag780.xml"/><Relationship Id="rId77" Type="http://schemas.openxmlformats.org/officeDocument/2006/relationships/tags" Target="../tags/tag801.xml"/><Relationship Id="rId100" Type="http://schemas.openxmlformats.org/officeDocument/2006/relationships/tags" Target="../tags/tag824.xml"/><Relationship Id="rId105" Type="http://schemas.openxmlformats.org/officeDocument/2006/relationships/tags" Target="../tags/tag829.xml"/><Relationship Id="rId8" Type="http://schemas.openxmlformats.org/officeDocument/2006/relationships/tags" Target="../tags/tag732.xml"/><Relationship Id="rId51" Type="http://schemas.openxmlformats.org/officeDocument/2006/relationships/tags" Target="../tags/tag775.xml"/><Relationship Id="rId72" Type="http://schemas.openxmlformats.org/officeDocument/2006/relationships/tags" Target="../tags/tag796.xml"/><Relationship Id="rId93" Type="http://schemas.openxmlformats.org/officeDocument/2006/relationships/tags" Target="../tags/tag817.xml"/><Relationship Id="rId98" Type="http://schemas.openxmlformats.org/officeDocument/2006/relationships/tags" Target="../tags/tag822.xml"/><Relationship Id="rId3" Type="http://schemas.openxmlformats.org/officeDocument/2006/relationships/tags" Target="../tags/tag727.xml"/><Relationship Id="rId25" Type="http://schemas.openxmlformats.org/officeDocument/2006/relationships/tags" Target="../tags/tag749.xml"/><Relationship Id="rId46" Type="http://schemas.openxmlformats.org/officeDocument/2006/relationships/tags" Target="../tags/tag770.xml"/><Relationship Id="rId67" Type="http://schemas.openxmlformats.org/officeDocument/2006/relationships/tags" Target="../tags/tag791.xml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tags" Target="../tags/tag842.xml"/><Relationship Id="rId18" Type="http://schemas.openxmlformats.org/officeDocument/2006/relationships/tags" Target="../tags/tag847.xml"/><Relationship Id="rId26" Type="http://schemas.openxmlformats.org/officeDocument/2006/relationships/tags" Target="../tags/tag855.xml"/><Relationship Id="rId39" Type="http://schemas.openxmlformats.org/officeDocument/2006/relationships/tags" Target="../tags/tag868.xml"/><Relationship Id="rId21" Type="http://schemas.openxmlformats.org/officeDocument/2006/relationships/tags" Target="../tags/tag850.xml"/><Relationship Id="rId34" Type="http://schemas.openxmlformats.org/officeDocument/2006/relationships/tags" Target="../tags/tag863.xml"/><Relationship Id="rId42" Type="http://schemas.openxmlformats.org/officeDocument/2006/relationships/tags" Target="../tags/tag871.xml"/><Relationship Id="rId47" Type="http://schemas.openxmlformats.org/officeDocument/2006/relationships/tags" Target="../tags/tag876.xml"/><Relationship Id="rId50" Type="http://schemas.openxmlformats.org/officeDocument/2006/relationships/image" Target="../media/image15.png"/><Relationship Id="rId7" Type="http://schemas.openxmlformats.org/officeDocument/2006/relationships/tags" Target="../tags/tag836.xml"/><Relationship Id="rId2" Type="http://schemas.openxmlformats.org/officeDocument/2006/relationships/tags" Target="../tags/tag831.xml"/><Relationship Id="rId16" Type="http://schemas.openxmlformats.org/officeDocument/2006/relationships/tags" Target="../tags/tag845.xml"/><Relationship Id="rId29" Type="http://schemas.openxmlformats.org/officeDocument/2006/relationships/tags" Target="../tags/tag858.xml"/><Relationship Id="rId11" Type="http://schemas.openxmlformats.org/officeDocument/2006/relationships/tags" Target="../tags/tag840.xml"/><Relationship Id="rId24" Type="http://schemas.openxmlformats.org/officeDocument/2006/relationships/tags" Target="../tags/tag853.xml"/><Relationship Id="rId32" Type="http://schemas.openxmlformats.org/officeDocument/2006/relationships/tags" Target="../tags/tag861.xml"/><Relationship Id="rId37" Type="http://schemas.openxmlformats.org/officeDocument/2006/relationships/tags" Target="../tags/tag866.xml"/><Relationship Id="rId40" Type="http://schemas.openxmlformats.org/officeDocument/2006/relationships/tags" Target="../tags/tag869.xml"/><Relationship Id="rId45" Type="http://schemas.openxmlformats.org/officeDocument/2006/relationships/tags" Target="../tags/tag874.xml"/><Relationship Id="rId5" Type="http://schemas.openxmlformats.org/officeDocument/2006/relationships/tags" Target="../tags/tag834.xml"/><Relationship Id="rId15" Type="http://schemas.openxmlformats.org/officeDocument/2006/relationships/tags" Target="../tags/tag844.xml"/><Relationship Id="rId23" Type="http://schemas.openxmlformats.org/officeDocument/2006/relationships/tags" Target="../tags/tag852.xml"/><Relationship Id="rId28" Type="http://schemas.openxmlformats.org/officeDocument/2006/relationships/tags" Target="../tags/tag857.xml"/><Relationship Id="rId36" Type="http://schemas.openxmlformats.org/officeDocument/2006/relationships/tags" Target="../tags/tag865.xml"/><Relationship Id="rId49" Type="http://schemas.openxmlformats.org/officeDocument/2006/relationships/notesSlide" Target="../notesSlides/notesSlide13.xml"/><Relationship Id="rId10" Type="http://schemas.openxmlformats.org/officeDocument/2006/relationships/tags" Target="../tags/tag839.xml"/><Relationship Id="rId19" Type="http://schemas.openxmlformats.org/officeDocument/2006/relationships/tags" Target="../tags/tag848.xml"/><Relationship Id="rId31" Type="http://schemas.openxmlformats.org/officeDocument/2006/relationships/tags" Target="../tags/tag860.xml"/><Relationship Id="rId44" Type="http://schemas.openxmlformats.org/officeDocument/2006/relationships/tags" Target="../tags/tag873.xml"/><Relationship Id="rId52" Type="http://schemas.openxmlformats.org/officeDocument/2006/relationships/image" Target="../media/image17.png"/><Relationship Id="rId4" Type="http://schemas.openxmlformats.org/officeDocument/2006/relationships/tags" Target="../tags/tag833.xml"/><Relationship Id="rId9" Type="http://schemas.openxmlformats.org/officeDocument/2006/relationships/tags" Target="../tags/tag838.xml"/><Relationship Id="rId14" Type="http://schemas.openxmlformats.org/officeDocument/2006/relationships/tags" Target="../tags/tag843.xml"/><Relationship Id="rId22" Type="http://schemas.openxmlformats.org/officeDocument/2006/relationships/tags" Target="../tags/tag851.xml"/><Relationship Id="rId27" Type="http://schemas.openxmlformats.org/officeDocument/2006/relationships/tags" Target="../tags/tag856.xml"/><Relationship Id="rId30" Type="http://schemas.openxmlformats.org/officeDocument/2006/relationships/tags" Target="../tags/tag859.xml"/><Relationship Id="rId35" Type="http://schemas.openxmlformats.org/officeDocument/2006/relationships/tags" Target="../tags/tag864.xml"/><Relationship Id="rId43" Type="http://schemas.openxmlformats.org/officeDocument/2006/relationships/tags" Target="../tags/tag872.xml"/><Relationship Id="rId48" Type="http://schemas.openxmlformats.org/officeDocument/2006/relationships/slideLayout" Target="../slideLayouts/slideLayout3.xml"/><Relationship Id="rId8" Type="http://schemas.openxmlformats.org/officeDocument/2006/relationships/tags" Target="../tags/tag837.xml"/><Relationship Id="rId51" Type="http://schemas.openxmlformats.org/officeDocument/2006/relationships/image" Target="../media/image16.png"/><Relationship Id="rId3" Type="http://schemas.openxmlformats.org/officeDocument/2006/relationships/tags" Target="../tags/tag832.xml"/><Relationship Id="rId12" Type="http://schemas.openxmlformats.org/officeDocument/2006/relationships/tags" Target="../tags/tag841.xml"/><Relationship Id="rId17" Type="http://schemas.openxmlformats.org/officeDocument/2006/relationships/tags" Target="../tags/tag846.xml"/><Relationship Id="rId25" Type="http://schemas.openxmlformats.org/officeDocument/2006/relationships/tags" Target="../tags/tag854.xml"/><Relationship Id="rId33" Type="http://schemas.openxmlformats.org/officeDocument/2006/relationships/tags" Target="../tags/tag862.xml"/><Relationship Id="rId38" Type="http://schemas.openxmlformats.org/officeDocument/2006/relationships/tags" Target="../tags/tag867.xml"/><Relationship Id="rId46" Type="http://schemas.openxmlformats.org/officeDocument/2006/relationships/tags" Target="../tags/tag875.xml"/><Relationship Id="rId20" Type="http://schemas.openxmlformats.org/officeDocument/2006/relationships/tags" Target="../tags/tag849.xml"/><Relationship Id="rId41" Type="http://schemas.openxmlformats.org/officeDocument/2006/relationships/tags" Target="../tags/tag870.xml"/><Relationship Id="rId1" Type="http://schemas.openxmlformats.org/officeDocument/2006/relationships/tags" Target="../tags/tag830.xml"/><Relationship Id="rId6" Type="http://schemas.openxmlformats.org/officeDocument/2006/relationships/tags" Target="../tags/tag835.xml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tags" Target="../tags/tag889.xml"/><Relationship Id="rId18" Type="http://schemas.openxmlformats.org/officeDocument/2006/relationships/tags" Target="../tags/tag894.xml"/><Relationship Id="rId26" Type="http://schemas.openxmlformats.org/officeDocument/2006/relationships/tags" Target="../tags/tag902.xml"/><Relationship Id="rId39" Type="http://schemas.openxmlformats.org/officeDocument/2006/relationships/tags" Target="../tags/tag915.xml"/><Relationship Id="rId21" Type="http://schemas.openxmlformats.org/officeDocument/2006/relationships/tags" Target="../tags/tag897.xml"/><Relationship Id="rId34" Type="http://schemas.openxmlformats.org/officeDocument/2006/relationships/tags" Target="../tags/tag910.xml"/><Relationship Id="rId42" Type="http://schemas.openxmlformats.org/officeDocument/2006/relationships/slideLayout" Target="../slideLayouts/slideLayout3.xml"/><Relationship Id="rId7" Type="http://schemas.openxmlformats.org/officeDocument/2006/relationships/tags" Target="../tags/tag883.xml"/><Relationship Id="rId2" Type="http://schemas.openxmlformats.org/officeDocument/2006/relationships/tags" Target="../tags/tag878.xml"/><Relationship Id="rId16" Type="http://schemas.openxmlformats.org/officeDocument/2006/relationships/tags" Target="../tags/tag892.xml"/><Relationship Id="rId20" Type="http://schemas.openxmlformats.org/officeDocument/2006/relationships/tags" Target="../tags/tag896.xml"/><Relationship Id="rId29" Type="http://schemas.openxmlformats.org/officeDocument/2006/relationships/tags" Target="../tags/tag905.xml"/><Relationship Id="rId41" Type="http://schemas.openxmlformats.org/officeDocument/2006/relationships/tags" Target="../tags/tag917.xml"/><Relationship Id="rId1" Type="http://schemas.openxmlformats.org/officeDocument/2006/relationships/tags" Target="../tags/tag877.xml"/><Relationship Id="rId6" Type="http://schemas.openxmlformats.org/officeDocument/2006/relationships/tags" Target="../tags/tag882.xml"/><Relationship Id="rId11" Type="http://schemas.openxmlformats.org/officeDocument/2006/relationships/tags" Target="../tags/tag887.xml"/><Relationship Id="rId24" Type="http://schemas.openxmlformats.org/officeDocument/2006/relationships/tags" Target="../tags/tag900.xml"/><Relationship Id="rId32" Type="http://schemas.openxmlformats.org/officeDocument/2006/relationships/tags" Target="../tags/tag908.xml"/><Relationship Id="rId37" Type="http://schemas.openxmlformats.org/officeDocument/2006/relationships/tags" Target="../tags/tag913.xml"/><Relationship Id="rId40" Type="http://schemas.openxmlformats.org/officeDocument/2006/relationships/tags" Target="../tags/tag916.xml"/><Relationship Id="rId5" Type="http://schemas.openxmlformats.org/officeDocument/2006/relationships/tags" Target="../tags/tag881.xml"/><Relationship Id="rId15" Type="http://schemas.openxmlformats.org/officeDocument/2006/relationships/tags" Target="../tags/tag891.xml"/><Relationship Id="rId23" Type="http://schemas.openxmlformats.org/officeDocument/2006/relationships/tags" Target="../tags/tag899.xml"/><Relationship Id="rId28" Type="http://schemas.openxmlformats.org/officeDocument/2006/relationships/tags" Target="../tags/tag904.xml"/><Relationship Id="rId36" Type="http://schemas.openxmlformats.org/officeDocument/2006/relationships/tags" Target="../tags/tag912.xml"/><Relationship Id="rId10" Type="http://schemas.openxmlformats.org/officeDocument/2006/relationships/tags" Target="../tags/tag886.xml"/><Relationship Id="rId19" Type="http://schemas.openxmlformats.org/officeDocument/2006/relationships/tags" Target="../tags/tag895.xml"/><Relationship Id="rId31" Type="http://schemas.openxmlformats.org/officeDocument/2006/relationships/tags" Target="../tags/tag907.xml"/><Relationship Id="rId4" Type="http://schemas.openxmlformats.org/officeDocument/2006/relationships/tags" Target="../tags/tag880.xml"/><Relationship Id="rId9" Type="http://schemas.openxmlformats.org/officeDocument/2006/relationships/tags" Target="../tags/tag885.xml"/><Relationship Id="rId14" Type="http://schemas.openxmlformats.org/officeDocument/2006/relationships/tags" Target="../tags/tag890.xml"/><Relationship Id="rId22" Type="http://schemas.openxmlformats.org/officeDocument/2006/relationships/tags" Target="../tags/tag898.xml"/><Relationship Id="rId27" Type="http://schemas.openxmlformats.org/officeDocument/2006/relationships/tags" Target="../tags/tag903.xml"/><Relationship Id="rId30" Type="http://schemas.openxmlformats.org/officeDocument/2006/relationships/tags" Target="../tags/tag906.xml"/><Relationship Id="rId35" Type="http://schemas.openxmlformats.org/officeDocument/2006/relationships/tags" Target="../tags/tag911.xml"/><Relationship Id="rId43" Type="http://schemas.openxmlformats.org/officeDocument/2006/relationships/notesSlide" Target="../notesSlides/notesSlide14.xml"/><Relationship Id="rId8" Type="http://schemas.openxmlformats.org/officeDocument/2006/relationships/tags" Target="../tags/tag884.xml"/><Relationship Id="rId3" Type="http://schemas.openxmlformats.org/officeDocument/2006/relationships/tags" Target="../tags/tag879.xml"/><Relationship Id="rId12" Type="http://schemas.openxmlformats.org/officeDocument/2006/relationships/tags" Target="../tags/tag888.xml"/><Relationship Id="rId17" Type="http://schemas.openxmlformats.org/officeDocument/2006/relationships/tags" Target="../tags/tag893.xml"/><Relationship Id="rId25" Type="http://schemas.openxmlformats.org/officeDocument/2006/relationships/tags" Target="../tags/tag901.xml"/><Relationship Id="rId33" Type="http://schemas.openxmlformats.org/officeDocument/2006/relationships/tags" Target="../tags/tag909.xml"/><Relationship Id="rId38" Type="http://schemas.openxmlformats.org/officeDocument/2006/relationships/tags" Target="../tags/tag914.xml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tags" Target="../tags/tag930.xml"/><Relationship Id="rId18" Type="http://schemas.openxmlformats.org/officeDocument/2006/relationships/tags" Target="../tags/tag935.xml"/><Relationship Id="rId26" Type="http://schemas.openxmlformats.org/officeDocument/2006/relationships/tags" Target="../tags/tag943.xml"/><Relationship Id="rId39" Type="http://schemas.openxmlformats.org/officeDocument/2006/relationships/tags" Target="../tags/tag956.xml"/><Relationship Id="rId21" Type="http://schemas.openxmlformats.org/officeDocument/2006/relationships/tags" Target="../tags/tag938.xml"/><Relationship Id="rId34" Type="http://schemas.openxmlformats.org/officeDocument/2006/relationships/tags" Target="../tags/tag951.xml"/><Relationship Id="rId42" Type="http://schemas.openxmlformats.org/officeDocument/2006/relationships/tags" Target="../tags/tag959.xml"/><Relationship Id="rId47" Type="http://schemas.openxmlformats.org/officeDocument/2006/relationships/tags" Target="../tags/tag964.xml"/><Relationship Id="rId50" Type="http://schemas.openxmlformats.org/officeDocument/2006/relationships/image" Target="../media/image18.png"/><Relationship Id="rId7" Type="http://schemas.openxmlformats.org/officeDocument/2006/relationships/tags" Target="../tags/tag924.xml"/><Relationship Id="rId2" Type="http://schemas.openxmlformats.org/officeDocument/2006/relationships/tags" Target="../tags/tag919.xml"/><Relationship Id="rId16" Type="http://schemas.openxmlformats.org/officeDocument/2006/relationships/tags" Target="../tags/tag933.xml"/><Relationship Id="rId29" Type="http://schemas.openxmlformats.org/officeDocument/2006/relationships/tags" Target="../tags/tag946.xml"/><Relationship Id="rId11" Type="http://schemas.openxmlformats.org/officeDocument/2006/relationships/tags" Target="../tags/tag928.xml"/><Relationship Id="rId24" Type="http://schemas.openxmlformats.org/officeDocument/2006/relationships/tags" Target="../tags/tag941.xml"/><Relationship Id="rId32" Type="http://schemas.openxmlformats.org/officeDocument/2006/relationships/tags" Target="../tags/tag949.xml"/><Relationship Id="rId37" Type="http://schemas.openxmlformats.org/officeDocument/2006/relationships/tags" Target="../tags/tag954.xml"/><Relationship Id="rId40" Type="http://schemas.openxmlformats.org/officeDocument/2006/relationships/tags" Target="../tags/tag957.xml"/><Relationship Id="rId45" Type="http://schemas.openxmlformats.org/officeDocument/2006/relationships/tags" Target="../tags/tag962.xml"/><Relationship Id="rId5" Type="http://schemas.openxmlformats.org/officeDocument/2006/relationships/tags" Target="../tags/tag922.xml"/><Relationship Id="rId15" Type="http://schemas.openxmlformats.org/officeDocument/2006/relationships/tags" Target="../tags/tag932.xml"/><Relationship Id="rId23" Type="http://schemas.openxmlformats.org/officeDocument/2006/relationships/tags" Target="../tags/tag940.xml"/><Relationship Id="rId28" Type="http://schemas.openxmlformats.org/officeDocument/2006/relationships/tags" Target="../tags/tag945.xml"/><Relationship Id="rId36" Type="http://schemas.openxmlformats.org/officeDocument/2006/relationships/tags" Target="../tags/tag953.xml"/><Relationship Id="rId49" Type="http://schemas.openxmlformats.org/officeDocument/2006/relationships/notesSlide" Target="../notesSlides/notesSlide15.xml"/><Relationship Id="rId10" Type="http://schemas.openxmlformats.org/officeDocument/2006/relationships/tags" Target="../tags/tag927.xml"/><Relationship Id="rId19" Type="http://schemas.openxmlformats.org/officeDocument/2006/relationships/tags" Target="../tags/tag936.xml"/><Relationship Id="rId31" Type="http://schemas.openxmlformats.org/officeDocument/2006/relationships/tags" Target="../tags/tag948.xml"/><Relationship Id="rId44" Type="http://schemas.openxmlformats.org/officeDocument/2006/relationships/tags" Target="../tags/tag961.xml"/><Relationship Id="rId4" Type="http://schemas.openxmlformats.org/officeDocument/2006/relationships/tags" Target="../tags/tag921.xml"/><Relationship Id="rId9" Type="http://schemas.openxmlformats.org/officeDocument/2006/relationships/tags" Target="../tags/tag926.xml"/><Relationship Id="rId14" Type="http://schemas.openxmlformats.org/officeDocument/2006/relationships/tags" Target="../tags/tag931.xml"/><Relationship Id="rId22" Type="http://schemas.openxmlformats.org/officeDocument/2006/relationships/tags" Target="../tags/tag939.xml"/><Relationship Id="rId27" Type="http://schemas.openxmlformats.org/officeDocument/2006/relationships/tags" Target="../tags/tag944.xml"/><Relationship Id="rId30" Type="http://schemas.openxmlformats.org/officeDocument/2006/relationships/tags" Target="../tags/tag947.xml"/><Relationship Id="rId35" Type="http://schemas.openxmlformats.org/officeDocument/2006/relationships/tags" Target="../tags/tag952.xml"/><Relationship Id="rId43" Type="http://schemas.openxmlformats.org/officeDocument/2006/relationships/tags" Target="../tags/tag960.xml"/><Relationship Id="rId48" Type="http://schemas.openxmlformats.org/officeDocument/2006/relationships/slideLayout" Target="../slideLayouts/slideLayout3.xml"/><Relationship Id="rId8" Type="http://schemas.openxmlformats.org/officeDocument/2006/relationships/tags" Target="../tags/tag925.xml"/><Relationship Id="rId51" Type="http://schemas.openxmlformats.org/officeDocument/2006/relationships/image" Target="../media/image19.png"/><Relationship Id="rId3" Type="http://schemas.openxmlformats.org/officeDocument/2006/relationships/tags" Target="../tags/tag920.xml"/><Relationship Id="rId12" Type="http://schemas.openxmlformats.org/officeDocument/2006/relationships/tags" Target="../tags/tag929.xml"/><Relationship Id="rId17" Type="http://schemas.openxmlformats.org/officeDocument/2006/relationships/tags" Target="../tags/tag934.xml"/><Relationship Id="rId25" Type="http://schemas.openxmlformats.org/officeDocument/2006/relationships/tags" Target="../tags/tag942.xml"/><Relationship Id="rId33" Type="http://schemas.openxmlformats.org/officeDocument/2006/relationships/tags" Target="../tags/tag950.xml"/><Relationship Id="rId38" Type="http://schemas.openxmlformats.org/officeDocument/2006/relationships/tags" Target="../tags/tag955.xml"/><Relationship Id="rId46" Type="http://schemas.openxmlformats.org/officeDocument/2006/relationships/tags" Target="../tags/tag963.xml"/><Relationship Id="rId20" Type="http://schemas.openxmlformats.org/officeDocument/2006/relationships/tags" Target="../tags/tag937.xml"/><Relationship Id="rId41" Type="http://schemas.openxmlformats.org/officeDocument/2006/relationships/tags" Target="../tags/tag958.xml"/><Relationship Id="rId1" Type="http://schemas.openxmlformats.org/officeDocument/2006/relationships/tags" Target="../tags/tag918.xml"/><Relationship Id="rId6" Type="http://schemas.openxmlformats.org/officeDocument/2006/relationships/tags" Target="../tags/tag92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972.xml"/><Relationship Id="rId13" Type="http://schemas.openxmlformats.org/officeDocument/2006/relationships/tags" Target="../tags/tag977.xml"/><Relationship Id="rId18" Type="http://schemas.openxmlformats.org/officeDocument/2006/relationships/slideLayout" Target="../slideLayouts/slideLayout3.xml"/><Relationship Id="rId3" Type="http://schemas.openxmlformats.org/officeDocument/2006/relationships/tags" Target="../tags/tag967.xml"/><Relationship Id="rId7" Type="http://schemas.openxmlformats.org/officeDocument/2006/relationships/tags" Target="../tags/tag971.xml"/><Relationship Id="rId12" Type="http://schemas.openxmlformats.org/officeDocument/2006/relationships/tags" Target="../tags/tag976.xml"/><Relationship Id="rId17" Type="http://schemas.openxmlformats.org/officeDocument/2006/relationships/tags" Target="../tags/tag981.xml"/><Relationship Id="rId2" Type="http://schemas.openxmlformats.org/officeDocument/2006/relationships/tags" Target="../tags/tag966.xml"/><Relationship Id="rId16" Type="http://schemas.openxmlformats.org/officeDocument/2006/relationships/tags" Target="../tags/tag980.xml"/><Relationship Id="rId1" Type="http://schemas.openxmlformats.org/officeDocument/2006/relationships/tags" Target="../tags/tag965.xml"/><Relationship Id="rId6" Type="http://schemas.openxmlformats.org/officeDocument/2006/relationships/tags" Target="../tags/tag970.xml"/><Relationship Id="rId11" Type="http://schemas.openxmlformats.org/officeDocument/2006/relationships/tags" Target="../tags/tag975.xml"/><Relationship Id="rId5" Type="http://schemas.openxmlformats.org/officeDocument/2006/relationships/tags" Target="../tags/tag969.xml"/><Relationship Id="rId15" Type="http://schemas.openxmlformats.org/officeDocument/2006/relationships/tags" Target="../tags/tag979.xml"/><Relationship Id="rId10" Type="http://schemas.openxmlformats.org/officeDocument/2006/relationships/tags" Target="../tags/tag974.xml"/><Relationship Id="rId19" Type="http://schemas.openxmlformats.org/officeDocument/2006/relationships/notesSlide" Target="../notesSlides/notesSlide16.xml"/><Relationship Id="rId4" Type="http://schemas.openxmlformats.org/officeDocument/2006/relationships/tags" Target="../tags/tag968.xml"/><Relationship Id="rId9" Type="http://schemas.openxmlformats.org/officeDocument/2006/relationships/tags" Target="../tags/tag973.xml"/><Relationship Id="rId14" Type="http://schemas.openxmlformats.org/officeDocument/2006/relationships/tags" Target="../tags/tag97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989.xml"/><Relationship Id="rId13" Type="http://schemas.openxmlformats.org/officeDocument/2006/relationships/tags" Target="../tags/tag994.xml"/><Relationship Id="rId18" Type="http://schemas.openxmlformats.org/officeDocument/2006/relationships/notesSlide" Target="../notesSlides/notesSlide17.xml"/><Relationship Id="rId3" Type="http://schemas.openxmlformats.org/officeDocument/2006/relationships/tags" Target="../tags/tag984.xml"/><Relationship Id="rId7" Type="http://schemas.openxmlformats.org/officeDocument/2006/relationships/tags" Target="../tags/tag988.xml"/><Relationship Id="rId12" Type="http://schemas.openxmlformats.org/officeDocument/2006/relationships/tags" Target="../tags/tag993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983.xml"/><Relationship Id="rId16" Type="http://schemas.openxmlformats.org/officeDocument/2006/relationships/tags" Target="../tags/tag997.xml"/><Relationship Id="rId20" Type="http://schemas.openxmlformats.org/officeDocument/2006/relationships/image" Target="../media/image12.png"/><Relationship Id="rId1" Type="http://schemas.openxmlformats.org/officeDocument/2006/relationships/tags" Target="../tags/tag982.xml"/><Relationship Id="rId6" Type="http://schemas.openxmlformats.org/officeDocument/2006/relationships/tags" Target="../tags/tag987.xml"/><Relationship Id="rId11" Type="http://schemas.openxmlformats.org/officeDocument/2006/relationships/tags" Target="../tags/tag992.xml"/><Relationship Id="rId5" Type="http://schemas.openxmlformats.org/officeDocument/2006/relationships/tags" Target="../tags/tag986.xml"/><Relationship Id="rId15" Type="http://schemas.openxmlformats.org/officeDocument/2006/relationships/tags" Target="../tags/tag996.xml"/><Relationship Id="rId10" Type="http://schemas.openxmlformats.org/officeDocument/2006/relationships/tags" Target="../tags/tag991.xml"/><Relationship Id="rId19" Type="http://schemas.openxmlformats.org/officeDocument/2006/relationships/image" Target="../media/image3.png"/><Relationship Id="rId4" Type="http://schemas.openxmlformats.org/officeDocument/2006/relationships/tags" Target="../tags/tag985.xml"/><Relationship Id="rId9" Type="http://schemas.openxmlformats.org/officeDocument/2006/relationships/tags" Target="../tags/tag990.xml"/><Relationship Id="rId14" Type="http://schemas.openxmlformats.org/officeDocument/2006/relationships/tags" Target="../tags/tag99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005.xml"/><Relationship Id="rId13" Type="http://schemas.openxmlformats.org/officeDocument/2006/relationships/tags" Target="../tags/tag1010.xml"/><Relationship Id="rId18" Type="http://schemas.openxmlformats.org/officeDocument/2006/relationships/tags" Target="../tags/tag1015.xml"/><Relationship Id="rId3" Type="http://schemas.openxmlformats.org/officeDocument/2006/relationships/tags" Target="../tags/tag1000.xml"/><Relationship Id="rId21" Type="http://schemas.openxmlformats.org/officeDocument/2006/relationships/tags" Target="../tags/tag1018.xml"/><Relationship Id="rId7" Type="http://schemas.openxmlformats.org/officeDocument/2006/relationships/tags" Target="../tags/tag1004.xml"/><Relationship Id="rId12" Type="http://schemas.openxmlformats.org/officeDocument/2006/relationships/tags" Target="../tags/tag1009.xml"/><Relationship Id="rId17" Type="http://schemas.openxmlformats.org/officeDocument/2006/relationships/tags" Target="../tags/tag1014.xml"/><Relationship Id="rId2" Type="http://schemas.openxmlformats.org/officeDocument/2006/relationships/tags" Target="../tags/tag999.xml"/><Relationship Id="rId16" Type="http://schemas.openxmlformats.org/officeDocument/2006/relationships/tags" Target="../tags/tag1013.xml"/><Relationship Id="rId20" Type="http://schemas.openxmlformats.org/officeDocument/2006/relationships/tags" Target="../tags/tag1017.xml"/><Relationship Id="rId1" Type="http://schemas.openxmlformats.org/officeDocument/2006/relationships/tags" Target="../tags/tag998.xml"/><Relationship Id="rId6" Type="http://schemas.openxmlformats.org/officeDocument/2006/relationships/tags" Target="../tags/tag1003.xml"/><Relationship Id="rId11" Type="http://schemas.openxmlformats.org/officeDocument/2006/relationships/tags" Target="../tags/tag1008.xml"/><Relationship Id="rId5" Type="http://schemas.openxmlformats.org/officeDocument/2006/relationships/tags" Target="../tags/tag1002.xml"/><Relationship Id="rId15" Type="http://schemas.openxmlformats.org/officeDocument/2006/relationships/tags" Target="../tags/tag1012.xml"/><Relationship Id="rId23" Type="http://schemas.openxmlformats.org/officeDocument/2006/relationships/notesSlide" Target="../notesSlides/notesSlide18.xml"/><Relationship Id="rId10" Type="http://schemas.openxmlformats.org/officeDocument/2006/relationships/tags" Target="../tags/tag1007.xml"/><Relationship Id="rId19" Type="http://schemas.openxmlformats.org/officeDocument/2006/relationships/tags" Target="../tags/tag1016.xml"/><Relationship Id="rId4" Type="http://schemas.openxmlformats.org/officeDocument/2006/relationships/tags" Target="../tags/tag1001.xml"/><Relationship Id="rId9" Type="http://schemas.openxmlformats.org/officeDocument/2006/relationships/tags" Target="../tags/tag1006.xml"/><Relationship Id="rId14" Type="http://schemas.openxmlformats.org/officeDocument/2006/relationships/tags" Target="../tags/tag1011.xml"/><Relationship Id="rId22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026.xml"/><Relationship Id="rId3" Type="http://schemas.openxmlformats.org/officeDocument/2006/relationships/tags" Target="../tags/tag1021.xml"/><Relationship Id="rId7" Type="http://schemas.openxmlformats.org/officeDocument/2006/relationships/tags" Target="../tags/tag1025.xml"/><Relationship Id="rId12" Type="http://schemas.openxmlformats.org/officeDocument/2006/relationships/notesSlide" Target="../notesSlides/notesSlide19.xml"/><Relationship Id="rId2" Type="http://schemas.openxmlformats.org/officeDocument/2006/relationships/tags" Target="../tags/tag1020.xml"/><Relationship Id="rId1" Type="http://schemas.openxmlformats.org/officeDocument/2006/relationships/tags" Target="../tags/tag1019.xml"/><Relationship Id="rId6" Type="http://schemas.openxmlformats.org/officeDocument/2006/relationships/tags" Target="../tags/tag1024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1023.xml"/><Relationship Id="rId10" Type="http://schemas.openxmlformats.org/officeDocument/2006/relationships/tags" Target="../tags/tag1028.xml"/><Relationship Id="rId4" Type="http://schemas.openxmlformats.org/officeDocument/2006/relationships/tags" Target="../tags/tag1022.xml"/><Relationship Id="rId9" Type="http://schemas.openxmlformats.org/officeDocument/2006/relationships/tags" Target="../tags/tag102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13" Type="http://schemas.openxmlformats.org/officeDocument/2006/relationships/tags" Target="../tags/tag37.xml"/><Relationship Id="rId18" Type="http://schemas.openxmlformats.org/officeDocument/2006/relationships/notesSlide" Target="../notesSlides/notesSlide2.xml"/><Relationship Id="rId3" Type="http://schemas.openxmlformats.org/officeDocument/2006/relationships/tags" Target="../tags/tag27.xml"/><Relationship Id="rId21" Type="http://schemas.openxmlformats.org/officeDocument/2006/relationships/image" Target="../media/image9.png"/><Relationship Id="rId7" Type="http://schemas.openxmlformats.org/officeDocument/2006/relationships/tags" Target="../tags/tag31.xml"/><Relationship Id="rId12" Type="http://schemas.openxmlformats.org/officeDocument/2006/relationships/tags" Target="../tags/tag36.xml"/><Relationship Id="rId17" Type="http://schemas.openxmlformats.org/officeDocument/2006/relationships/slideLayout" Target="../slideLayouts/slideLayout3.xml"/><Relationship Id="rId2" Type="http://schemas.openxmlformats.org/officeDocument/2006/relationships/tags" Target="../tags/tag26.xml"/><Relationship Id="rId16" Type="http://schemas.openxmlformats.org/officeDocument/2006/relationships/tags" Target="../tags/tag40.xml"/><Relationship Id="rId20" Type="http://schemas.openxmlformats.org/officeDocument/2006/relationships/image" Target="../media/image8.png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tags" Target="../tags/tag35.xml"/><Relationship Id="rId5" Type="http://schemas.openxmlformats.org/officeDocument/2006/relationships/tags" Target="../tags/tag29.xml"/><Relationship Id="rId15" Type="http://schemas.openxmlformats.org/officeDocument/2006/relationships/tags" Target="../tags/tag39.xml"/><Relationship Id="rId10" Type="http://schemas.openxmlformats.org/officeDocument/2006/relationships/tags" Target="../tags/tag34.xml"/><Relationship Id="rId19" Type="http://schemas.openxmlformats.org/officeDocument/2006/relationships/image" Target="../media/image7.png"/><Relationship Id="rId4" Type="http://schemas.openxmlformats.org/officeDocument/2006/relationships/tags" Target="../tags/tag28.xml"/><Relationship Id="rId9" Type="http://schemas.openxmlformats.org/officeDocument/2006/relationships/tags" Target="../tags/tag33.xml"/><Relationship Id="rId14" Type="http://schemas.openxmlformats.org/officeDocument/2006/relationships/tags" Target="../tags/tag38.xml"/><Relationship Id="rId22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6" Type="http://schemas.openxmlformats.org/officeDocument/2006/relationships/tags" Target="../tags/tag1054.xml"/><Relationship Id="rId21" Type="http://schemas.openxmlformats.org/officeDocument/2006/relationships/tags" Target="../tags/tag1049.xml"/><Relationship Id="rId42" Type="http://schemas.openxmlformats.org/officeDocument/2006/relationships/tags" Target="../tags/tag1070.xml"/><Relationship Id="rId47" Type="http://schemas.openxmlformats.org/officeDocument/2006/relationships/tags" Target="../tags/tag1075.xml"/><Relationship Id="rId63" Type="http://schemas.openxmlformats.org/officeDocument/2006/relationships/tags" Target="../tags/tag1091.xml"/><Relationship Id="rId68" Type="http://schemas.openxmlformats.org/officeDocument/2006/relationships/notesSlide" Target="../notesSlides/notesSlide20.xml"/><Relationship Id="rId7" Type="http://schemas.openxmlformats.org/officeDocument/2006/relationships/tags" Target="../tags/tag1035.xml"/><Relationship Id="rId2" Type="http://schemas.openxmlformats.org/officeDocument/2006/relationships/tags" Target="../tags/tag1030.xml"/><Relationship Id="rId16" Type="http://schemas.openxmlformats.org/officeDocument/2006/relationships/tags" Target="../tags/tag1044.xml"/><Relationship Id="rId29" Type="http://schemas.openxmlformats.org/officeDocument/2006/relationships/tags" Target="../tags/tag1057.xml"/><Relationship Id="rId11" Type="http://schemas.openxmlformats.org/officeDocument/2006/relationships/tags" Target="../tags/tag1039.xml"/><Relationship Id="rId24" Type="http://schemas.openxmlformats.org/officeDocument/2006/relationships/tags" Target="../tags/tag1052.xml"/><Relationship Id="rId32" Type="http://schemas.openxmlformats.org/officeDocument/2006/relationships/tags" Target="../tags/tag1060.xml"/><Relationship Id="rId37" Type="http://schemas.openxmlformats.org/officeDocument/2006/relationships/tags" Target="../tags/tag1065.xml"/><Relationship Id="rId40" Type="http://schemas.openxmlformats.org/officeDocument/2006/relationships/tags" Target="../tags/tag1068.xml"/><Relationship Id="rId45" Type="http://schemas.openxmlformats.org/officeDocument/2006/relationships/tags" Target="../tags/tag1073.xml"/><Relationship Id="rId53" Type="http://schemas.openxmlformats.org/officeDocument/2006/relationships/tags" Target="../tags/tag1081.xml"/><Relationship Id="rId58" Type="http://schemas.openxmlformats.org/officeDocument/2006/relationships/tags" Target="../tags/tag1086.xml"/><Relationship Id="rId66" Type="http://schemas.openxmlformats.org/officeDocument/2006/relationships/tags" Target="../tags/tag1094.xml"/><Relationship Id="rId5" Type="http://schemas.openxmlformats.org/officeDocument/2006/relationships/tags" Target="../tags/tag1033.xml"/><Relationship Id="rId61" Type="http://schemas.openxmlformats.org/officeDocument/2006/relationships/tags" Target="../tags/tag1089.xml"/><Relationship Id="rId19" Type="http://schemas.openxmlformats.org/officeDocument/2006/relationships/tags" Target="../tags/tag1047.xml"/><Relationship Id="rId14" Type="http://schemas.openxmlformats.org/officeDocument/2006/relationships/tags" Target="../tags/tag1042.xml"/><Relationship Id="rId22" Type="http://schemas.openxmlformats.org/officeDocument/2006/relationships/tags" Target="../tags/tag1050.xml"/><Relationship Id="rId27" Type="http://schemas.openxmlformats.org/officeDocument/2006/relationships/tags" Target="../tags/tag1055.xml"/><Relationship Id="rId30" Type="http://schemas.openxmlformats.org/officeDocument/2006/relationships/tags" Target="../tags/tag1058.xml"/><Relationship Id="rId35" Type="http://schemas.openxmlformats.org/officeDocument/2006/relationships/tags" Target="../tags/tag1063.xml"/><Relationship Id="rId43" Type="http://schemas.openxmlformats.org/officeDocument/2006/relationships/tags" Target="../tags/tag1071.xml"/><Relationship Id="rId48" Type="http://schemas.openxmlformats.org/officeDocument/2006/relationships/tags" Target="../tags/tag1076.xml"/><Relationship Id="rId56" Type="http://schemas.openxmlformats.org/officeDocument/2006/relationships/tags" Target="../tags/tag1084.xml"/><Relationship Id="rId64" Type="http://schemas.openxmlformats.org/officeDocument/2006/relationships/tags" Target="../tags/tag1092.xml"/><Relationship Id="rId69" Type="http://schemas.openxmlformats.org/officeDocument/2006/relationships/image" Target="../media/image20.png"/><Relationship Id="rId8" Type="http://schemas.openxmlformats.org/officeDocument/2006/relationships/tags" Target="../tags/tag1036.xml"/><Relationship Id="rId51" Type="http://schemas.openxmlformats.org/officeDocument/2006/relationships/tags" Target="../tags/tag1079.xml"/><Relationship Id="rId3" Type="http://schemas.openxmlformats.org/officeDocument/2006/relationships/tags" Target="../tags/tag1031.xml"/><Relationship Id="rId12" Type="http://schemas.openxmlformats.org/officeDocument/2006/relationships/tags" Target="../tags/tag1040.xml"/><Relationship Id="rId17" Type="http://schemas.openxmlformats.org/officeDocument/2006/relationships/tags" Target="../tags/tag1045.xml"/><Relationship Id="rId25" Type="http://schemas.openxmlformats.org/officeDocument/2006/relationships/tags" Target="../tags/tag1053.xml"/><Relationship Id="rId33" Type="http://schemas.openxmlformats.org/officeDocument/2006/relationships/tags" Target="../tags/tag1061.xml"/><Relationship Id="rId38" Type="http://schemas.openxmlformats.org/officeDocument/2006/relationships/tags" Target="../tags/tag1066.xml"/><Relationship Id="rId46" Type="http://schemas.openxmlformats.org/officeDocument/2006/relationships/tags" Target="../tags/tag1074.xml"/><Relationship Id="rId59" Type="http://schemas.openxmlformats.org/officeDocument/2006/relationships/tags" Target="../tags/tag1087.xml"/><Relationship Id="rId67" Type="http://schemas.openxmlformats.org/officeDocument/2006/relationships/slideLayout" Target="../slideLayouts/slideLayout3.xml"/><Relationship Id="rId20" Type="http://schemas.openxmlformats.org/officeDocument/2006/relationships/tags" Target="../tags/tag1048.xml"/><Relationship Id="rId41" Type="http://schemas.openxmlformats.org/officeDocument/2006/relationships/tags" Target="../tags/tag1069.xml"/><Relationship Id="rId54" Type="http://schemas.openxmlformats.org/officeDocument/2006/relationships/tags" Target="../tags/tag1082.xml"/><Relationship Id="rId62" Type="http://schemas.openxmlformats.org/officeDocument/2006/relationships/tags" Target="../tags/tag1090.xml"/><Relationship Id="rId70" Type="http://schemas.openxmlformats.org/officeDocument/2006/relationships/image" Target="../media/image21.png"/><Relationship Id="rId1" Type="http://schemas.openxmlformats.org/officeDocument/2006/relationships/tags" Target="../tags/tag1029.xml"/><Relationship Id="rId6" Type="http://schemas.openxmlformats.org/officeDocument/2006/relationships/tags" Target="../tags/tag1034.xml"/><Relationship Id="rId15" Type="http://schemas.openxmlformats.org/officeDocument/2006/relationships/tags" Target="../tags/tag1043.xml"/><Relationship Id="rId23" Type="http://schemas.openxmlformats.org/officeDocument/2006/relationships/tags" Target="../tags/tag1051.xml"/><Relationship Id="rId28" Type="http://schemas.openxmlformats.org/officeDocument/2006/relationships/tags" Target="../tags/tag1056.xml"/><Relationship Id="rId36" Type="http://schemas.openxmlformats.org/officeDocument/2006/relationships/tags" Target="../tags/tag1064.xml"/><Relationship Id="rId49" Type="http://schemas.openxmlformats.org/officeDocument/2006/relationships/tags" Target="../tags/tag1077.xml"/><Relationship Id="rId57" Type="http://schemas.openxmlformats.org/officeDocument/2006/relationships/tags" Target="../tags/tag1085.xml"/><Relationship Id="rId10" Type="http://schemas.openxmlformats.org/officeDocument/2006/relationships/tags" Target="../tags/tag1038.xml"/><Relationship Id="rId31" Type="http://schemas.openxmlformats.org/officeDocument/2006/relationships/tags" Target="../tags/tag1059.xml"/><Relationship Id="rId44" Type="http://schemas.openxmlformats.org/officeDocument/2006/relationships/tags" Target="../tags/tag1072.xml"/><Relationship Id="rId52" Type="http://schemas.openxmlformats.org/officeDocument/2006/relationships/tags" Target="../tags/tag1080.xml"/><Relationship Id="rId60" Type="http://schemas.openxmlformats.org/officeDocument/2006/relationships/tags" Target="../tags/tag1088.xml"/><Relationship Id="rId65" Type="http://schemas.openxmlformats.org/officeDocument/2006/relationships/tags" Target="../tags/tag1093.xml"/><Relationship Id="rId4" Type="http://schemas.openxmlformats.org/officeDocument/2006/relationships/tags" Target="../tags/tag1032.xml"/><Relationship Id="rId9" Type="http://schemas.openxmlformats.org/officeDocument/2006/relationships/tags" Target="../tags/tag1037.xml"/><Relationship Id="rId13" Type="http://schemas.openxmlformats.org/officeDocument/2006/relationships/tags" Target="../tags/tag1041.xml"/><Relationship Id="rId18" Type="http://schemas.openxmlformats.org/officeDocument/2006/relationships/tags" Target="../tags/tag1046.xml"/><Relationship Id="rId39" Type="http://schemas.openxmlformats.org/officeDocument/2006/relationships/tags" Target="../tags/tag1067.xml"/><Relationship Id="rId34" Type="http://schemas.openxmlformats.org/officeDocument/2006/relationships/tags" Target="../tags/tag1062.xml"/><Relationship Id="rId50" Type="http://schemas.openxmlformats.org/officeDocument/2006/relationships/tags" Target="../tags/tag1078.xml"/><Relationship Id="rId55" Type="http://schemas.openxmlformats.org/officeDocument/2006/relationships/tags" Target="../tags/tag108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102.xml"/><Relationship Id="rId13" Type="http://schemas.openxmlformats.org/officeDocument/2006/relationships/tags" Target="../tags/tag1107.xml"/><Relationship Id="rId3" Type="http://schemas.openxmlformats.org/officeDocument/2006/relationships/tags" Target="../tags/tag1097.xml"/><Relationship Id="rId7" Type="http://schemas.openxmlformats.org/officeDocument/2006/relationships/tags" Target="../tags/tag1101.xml"/><Relationship Id="rId12" Type="http://schemas.openxmlformats.org/officeDocument/2006/relationships/tags" Target="../tags/tag1106.xml"/><Relationship Id="rId17" Type="http://schemas.openxmlformats.org/officeDocument/2006/relationships/image" Target="../media/image23.png"/><Relationship Id="rId2" Type="http://schemas.openxmlformats.org/officeDocument/2006/relationships/tags" Target="../tags/tag1096.xml"/><Relationship Id="rId16" Type="http://schemas.openxmlformats.org/officeDocument/2006/relationships/image" Target="../media/image22.png"/><Relationship Id="rId1" Type="http://schemas.openxmlformats.org/officeDocument/2006/relationships/tags" Target="../tags/tag1095.xml"/><Relationship Id="rId6" Type="http://schemas.openxmlformats.org/officeDocument/2006/relationships/tags" Target="../tags/tag1100.xml"/><Relationship Id="rId11" Type="http://schemas.openxmlformats.org/officeDocument/2006/relationships/tags" Target="../tags/tag1105.xml"/><Relationship Id="rId5" Type="http://schemas.openxmlformats.org/officeDocument/2006/relationships/tags" Target="../tags/tag1099.xml"/><Relationship Id="rId15" Type="http://schemas.openxmlformats.org/officeDocument/2006/relationships/notesSlide" Target="../notesSlides/notesSlide21.xml"/><Relationship Id="rId10" Type="http://schemas.openxmlformats.org/officeDocument/2006/relationships/tags" Target="../tags/tag1104.xml"/><Relationship Id="rId4" Type="http://schemas.openxmlformats.org/officeDocument/2006/relationships/tags" Target="../tags/tag1098.xml"/><Relationship Id="rId9" Type="http://schemas.openxmlformats.org/officeDocument/2006/relationships/tags" Target="../tags/tag1103.xml"/><Relationship Id="rId14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1115.xml"/><Relationship Id="rId13" Type="http://schemas.openxmlformats.org/officeDocument/2006/relationships/slideLayout" Target="../slideLayouts/slideLayout3.xml"/><Relationship Id="rId3" Type="http://schemas.openxmlformats.org/officeDocument/2006/relationships/tags" Target="../tags/tag1110.xml"/><Relationship Id="rId7" Type="http://schemas.openxmlformats.org/officeDocument/2006/relationships/tags" Target="../tags/tag1114.xml"/><Relationship Id="rId12" Type="http://schemas.openxmlformats.org/officeDocument/2006/relationships/tags" Target="../tags/tag1119.xml"/><Relationship Id="rId2" Type="http://schemas.openxmlformats.org/officeDocument/2006/relationships/tags" Target="../tags/tag1109.xml"/><Relationship Id="rId16" Type="http://schemas.openxmlformats.org/officeDocument/2006/relationships/image" Target="../media/image25.png"/><Relationship Id="rId1" Type="http://schemas.openxmlformats.org/officeDocument/2006/relationships/tags" Target="../tags/tag1108.xml"/><Relationship Id="rId6" Type="http://schemas.openxmlformats.org/officeDocument/2006/relationships/tags" Target="../tags/tag1113.xml"/><Relationship Id="rId11" Type="http://schemas.openxmlformats.org/officeDocument/2006/relationships/tags" Target="../tags/tag1118.xml"/><Relationship Id="rId5" Type="http://schemas.openxmlformats.org/officeDocument/2006/relationships/tags" Target="../tags/tag1112.xml"/><Relationship Id="rId15" Type="http://schemas.openxmlformats.org/officeDocument/2006/relationships/image" Target="../media/image24.jpeg"/><Relationship Id="rId10" Type="http://schemas.openxmlformats.org/officeDocument/2006/relationships/tags" Target="../tags/tag1117.xml"/><Relationship Id="rId4" Type="http://schemas.openxmlformats.org/officeDocument/2006/relationships/tags" Target="../tags/tag1111.xml"/><Relationship Id="rId9" Type="http://schemas.openxmlformats.org/officeDocument/2006/relationships/tags" Target="../tags/tag1116.xml"/><Relationship Id="rId1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1127.xml"/><Relationship Id="rId13" Type="http://schemas.openxmlformats.org/officeDocument/2006/relationships/notesSlide" Target="../notesSlides/notesSlide23.xml"/><Relationship Id="rId3" Type="http://schemas.openxmlformats.org/officeDocument/2006/relationships/tags" Target="../tags/tag1122.xml"/><Relationship Id="rId7" Type="http://schemas.openxmlformats.org/officeDocument/2006/relationships/tags" Target="../tags/tag1126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1121.xml"/><Relationship Id="rId1" Type="http://schemas.openxmlformats.org/officeDocument/2006/relationships/tags" Target="../tags/tag1120.xml"/><Relationship Id="rId6" Type="http://schemas.openxmlformats.org/officeDocument/2006/relationships/tags" Target="../tags/tag1125.xml"/><Relationship Id="rId11" Type="http://schemas.openxmlformats.org/officeDocument/2006/relationships/tags" Target="../tags/tag1130.xml"/><Relationship Id="rId5" Type="http://schemas.openxmlformats.org/officeDocument/2006/relationships/tags" Target="../tags/tag1124.xml"/><Relationship Id="rId15" Type="http://schemas.openxmlformats.org/officeDocument/2006/relationships/image" Target="../media/image27.png"/><Relationship Id="rId10" Type="http://schemas.openxmlformats.org/officeDocument/2006/relationships/tags" Target="../tags/tag1129.xml"/><Relationship Id="rId4" Type="http://schemas.openxmlformats.org/officeDocument/2006/relationships/tags" Target="../tags/tag1123.xml"/><Relationship Id="rId9" Type="http://schemas.openxmlformats.org/officeDocument/2006/relationships/tags" Target="../tags/tag1128.xml"/><Relationship Id="rId1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1138.xml"/><Relationship Id="rId13" Type="http://schemas.openxmlformats.org/officeDocument/2006/relationships/notesSlide" Target="../notesSlides/notesSlide24.xml"/><Relationship Id="rId18" Type="http://schemas.openxmlformats.org/officeDocument/2006/relationships/image" Target="../media/image32.png"/><Relationship Id="rId3" Type="http://schemas.openxmlformats.org/officeDocument/2006/relationships/tags" Target="../tags/tag1133.xml"/><Relationship Id="rId7" Type="http://schemas.openxmlformats.org/officeDocument/2006/relationships/tags" Target="../tags/tag1137.xml"/><Relationship Id="rId12" Type="http://schemas.openxmlformats.org/officeDocument/2006/relationships/slideLayout" Target="../slideLayouts/slideLayout3.xml"/><Relationship Id="rId17" Type="http://schemas.openxmlformats.org/officeDocument/2006/relationships/image" Target="../media/image31.jpeg"/><Relationship Id="rId2" Type="http://schemas.openxmlformats.org/officeDocument/2006/relationships/tags" Target="../tags/tag1132.xml"/><Relationship Id="rId16" Type="http://schemas.openxmlformats.org/officeDocument/2006/relationships/image" Target="../media/image30.jpeg"/><Relationship Id="rId1" Type="http://schemas.openxmlformats.org/officeDocument/2006/relationships/tags" Target="../tags/tag1131.xml"/><Relationship Id="rId6" Type="http://schemas.openxmlformats.org/officeDocument/2006/relationships/tags" Target="../tags/tag1136.xml"/><Relationship Id="rId11" Type="http://schemas.openxmlformats.org/officeDocument/2006/relationships/tags" Target="../tags/tag1141.xml"/><Relationship Id="rId5" Type="http://schemas.openxmlformats.org/officeDocument/2006/relationships/tags" Target="../tags/tag1135.xml"/><Relationship Id="rId15" Type="http://schemas.openxmlformats.org/officeDocument/2006/relationships/image" Target="../media/image29.jpeg"/><Relationship Id="rId10" Type="http://schemas.openxmlformats.org/officeDocument/2006/relationships/tags" Target="../tags/tag1140.xml"/><Relationship Id="rId4" Type="http://schemas.openxmlformats.org/officeDocument/2006/relationships/tags" Target="../tags/tag1134.xml"/><Relationship Id="rId9" Type="http://schemas.openxmlformats.org/officeDocument/2006/relationships/tags" Target="../tags/tag1139.xml"/><Relationship Id="rId1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1149.xml"/><Relationship Id="rId13" Type="http://schemas.openxmlformats.org/officeDocument/2006/relationships/tags" Target="../tags/tag1154.xml"/><Relationship Id="rId18" Type="http://schemas.openxmlformats.org/officeDocument/2006/relationships/tags" Target="../tags/tag1159.xml"/><Relationship Id="rId26" Type="http://schemas.openxmlformats.org/officeDocument/2006/relationships/image" Target="../media/image3.png"/><Relationship Id="rId3" Type="http://schemas.openxmlformats.org/officeDocument/2006/relationships/tags" Target="../tags/tag1144.xml"/><Relationship Id="rId21" Type="http://schemas.openxmlformats.org/officeDocument/2006/relationships/tags" Target="../tags/tag1162.xml"/><Relationship Id="rId7" Type="http://schemas.openxmlformats.org/officeDocument/2006/relationships/tags" Target="../tags/tag1148.xml"/><Relationship Id="rId12" Type="http://schemas.openxmlformats.org/officeDocument/2006/relationships/tags" Target="../tags/tag1153.xml"/><Relationship Id="rId17" Type="http://schemas.openxmlformats.org/officeDocument/2006/relationships/tags" Target="../tags/tag1158.xml"/><Relationship Id="rId25" Type="http://schemas.openxmlformats.org/officeDocument/2006/relationships/notesSlide" Target="../notesSlides/notesSlide25.xml"/><Relationship Id="rId2" Type="http://schemas.openxmlformats.org/officeDocument/2006/relationships/tags" Target="../tags/tag1143.xml"/><Relationship Id="rId16" Type="http://schemas.openxmlformats.org/officeDocument/2006/relationships/tags" Target="../tags/tag1157.xml"/><Relationship Id="rId20" Type="http://schemas.openxmlformats.org/officeDocument/2006/relationships/tags" Target="../tags/tag1161.xml"/><Relationship Id="rId29" Type="http://schemas.openxmlformats.org/officeDocument/2006/relationships/image" Target="../media/image6.png"/><Relationship Id="rId1" Type="http://schemas.openxmlformats.org/officeDocument/2006/relationships/tags" Target="../tags/tag1142.xml"/><Relationship Id="rId6" Type="http://schemas.openxmlformats.org/officeDocument/2006/relationships/tags" Target="../tags/tag1147.xml"/><Relationship Id="rId11" Type="http://schemas.openxmlformats.org/officeDocument/2006/relationships/tags" Target="../tags/tag1152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1146.xml"/><Relationship Id="rId15" Type="http://schemas.openxmlformats.org/officeDocument/2006/relationships/tags" Target="../tags/tag1156.xml"/><Relationship Id="rId23" Type="http://schemas.openxmlformats.org/officeDocument/2006/relationships/tags" Target="../tags/tag1164.xml"/><Relationship Id="rId28" Type="http://schemas.openxmlformats.org/officeDocument/2006/relationships/image" Target="../media/image5.png"/><Relationship Id="rId10" Type="http://schemas.openxmlformats.org/officeDocument/2006/relationships/tags" Target="../tags/tag1151.xml"/><Relationship Id="rId19" Type="http://schemas.openxmlformats.org/officeDocument/2006/relationships/tags" Target="../tags/tag1160.xml"/><Relationship Id="rId4" Type="http://schemas.openxmlformats.org/officeDocument/2006/relationships/tags" Target="../tags/tag1145.xml"/><Relationship Id="rId9" Type="http://schemas.openxmlformats.org/officeDocument/2006/relationships/tags" Target="../tags/tag1150.xml"/><Relationship Id="rId14" Type="http://schemas.openxmlformats.org/officeDocument/2006/relationships/tags" Target="../tags/tag1155.xml"/><Relationship Id="rId22" Type="http://schemas.openxmlformats.org/officeDocument/2006/relationships/tags" Target="../tags/tag1163.xml"/><Relationship Id="rId27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17" Type="http://schemas.openxmlformats.org/officeDocument/2006/relationships/tags" Target="../tags/tag157.xml"/><Relationship Id="rId299" Type="http://schemas.openxmlformats.org/officeDocument/2006/relationships/tags" Target="../tags/tag339.xml"/><Relationship Id="rId21" Type="http://schemas.openxmlformats.org/officeDocument/2006/relationships/tags" Target="../tags/tag61.xml"/><Relationship Id="rId63" Type="http://schemas.openxmlformats.org/officeDocument/2006/relationships/tags" Target="../tags/tag103.xml"/><Relationship Id="rId159" Type="http://schemas.openxmlformats.org/officeDocument/2006/relationships/tags" Target="../tags/tag199.xml"/><Relationship Id="rId324" Type="http://schemas.openxmlformats.org/officeDocument/2006/relationships/tags" Target="../tags/tag364.xml"/><Relationship Id="rId366" Type="http://schemas.openxmlformats.org/officeDocument/2006/relationships/tags" Target="../tags/tag406.xml"/><Relationship Id="rId170" Type="http://schemas.openxmlformats.org/officeDocument/2006/relationships/tags" Target="../tags/tag210.xml"/><Relationship Id="rId226" Type="http://schemas.openxmlformats.org/officeDocument/2006/relationships/tags" Target="../tags/tag266.xml"/><Relationship Id="rId433" Type="http://schemas.openxmlformats.org/officeDocument/2006/relationships/tags" Target="../tags/tag473.xml"/><Relationship Id="rId268" Type="http://schemas.openxmlformats.org/officeDocument/2006/relationships/tags" Target="../tags/tag308.xml"/><Relationship Id="rId32" Type="http://schemas.openxmlformats.org/officeDocument/2006/relationships/tags" Target="../tags/tag72.xml"/><Relationship Id="rId74" Type="http://schemas.openxmlformats.org/officeDocument/2006/relationships/tags" Target="../tags/tag114.xml"/><Relationship Id="rId128" Type="http://schemas.openxmlformats.org/officeDocument/2006/relationships/tags" Target="../tags/tag168.xml"/><Relationship Id="rId335" Type="http://schemas.openxmlformats.org/officeDocument/2006/relationships/tags" Target="../tags/tag375.xml"/><Relationship Id="rId377" Type="http://schemas.openxmlformats.org/officeDocument/2006/relationships/tags" Target="../tags/tag417.xml"/><Relationship Id="rId5" Type="http://schemas.openxmlformats.org/officeDocument/2006/relationships/tags" Target="../tags/tag45.xml"/><Relationship Id="rId181" Type="http://schemas.openxmlformats.org/officeDocument/2006/relationships/tags" Target="../tags/tag221.xml"/><Relationship Id="rId237" Type="http://schemas.openxmlformats.org/officeDocument/2006/relationships/tags" Target="../tags/tag277.xml"/><Relationship Id="rId402" Type="http://schemas.openxmlformats.org/officeDocument/2006/relationships/tags" Target="../tags/tag442.xml"/><Relationship Id="rId279" Type="http://schemas.openxmlformats.org/officeDocument/2006/relationships/tags" Target="../tags/tag319.xml"/><Relationship Id="rId444" Type="http://schemas.openxmlformats.org/officeDocument/2006/relationships/tags" Target="../tags/tag484.xml"/><Relationship Id="rId43" Type="http://schemas.openxmlformats.org/officeDocument/2006/relationships/tags" Target="../tags/tag83.xml"/><Relationship Id="rId139" Type="http://schemas.openxmlformats.org/officeDocument/2006/relationships/tags" Target="../tags/tag179.xml"/><Relationship Id="rId290" Type="http://schemas.openxmlformats.org/officeDocument/2006/relationships/tags" Target="../tags/tag330.xml"/><Relationship Id="rId304" Type="http://schemas.openxmlformats.org/officeDocument/2006/relationships/tags" Target="../tags/tag344.xml"/><Relationship Id="rId346" Type="http://schemas.openxmlformats.org/officeDocument/2006/relationships/tags" Target="../tags/tag386.xml"/><Relationship Id="rId388" Type="http://schemas.openxmlformats.org/officeDocument/2006/relationships/tags" Target="../tags/tag428.xml"/><Relationship Id="rId85" Type="http://schemas.openxmlformats.org/officeDocument/2006/relationships/tags" Target="../tags/tag125.xml"/><Relationship Id="rId150" Type="http://schemas.openxmlformats.org/officeDocument/2006/relationships/tags" Target="../tags/tag190.xml"/><Relationship Id="rId192" Type="http://schemas.openxmlformats.org/officeDocument/2006/relationships/tags" Target="../tags/tag232.xml"/><Relationship Id="rId206" Type="http://schemas.openxmlformats.org/officeDocument/2006/relationships/tags" Target="../tags/tag246.xml"/><Relationship Id="rId413" Type="http://schemas.openxmlformats.org/officeDocument/2006/relationships/tags" Target="../tags/tag453.xml"/><Relationship Id="rId248" Type="http://schemas.openxmlformats.org/officeDocument/2006/relationships/tags" Target="../tags/tag288.xml"/><Relationship Id="rId455" Type="http://schemas.openxmlformats.org/officeDocument/2006/relationships/tags" Target="../tags/tag495.xml"/><Relationship Id="rId12" Type="http://schemas.openxmlformats.org/officeDocument/2006/relationships/tags" Target="../tags/tag52.xml"/><Relationship Id="rId108" Type="http://schemas.openxmlformats.org/officeDocument/2006/relationships/tags" Target="../tags/tag148.xml"/><Relationship Id="rId315" Type="http://schemas.openxmlformats.org/officeDocument/2006/relationships/tags" Target="../tags/tag355.xml"/><Relationship Id="rId357" Type="http://schemas.openxmlformats.org/officeDocument/2006/relationships/tags" Target="../tags/tag397.xml"/><Relationship Id="rId54" Type="http://schemas.openxmlformats.org/officeDocument/2006/relationships/tags" Target="../tags/tag94.xml"/><Relationship Id="rId96" Type="http://schemas.openxmlformats.org/officeDocument/2006/relationships/tags" Target="../tags/tag136.xml"/><Relationship Id="rId161" Type="http://schemas.openxmlformats.org/officeDocument/2006/relationships/tags" Target="../tags/tag201.xml"/><Relationship Id="rId217" Type="http://schemas.openxmlformats.org/officeDocument/2006/relationships/tags" Target="../tags/tag257.xml"/><Relationship Id="rId399" Type="http://schemas.openxmlformats.org/officeDocument/2006/relationships/tags" Target="../tags/tag439.xml"/><Relationship Id="rId259" Type="http://schemas.openxmlformats.org/officeDocument/2006/relationships/tags" Target="../tags/tag299.xml"/><Relationship Id="rId424" Type="http://schemas.openxmlformats.org/officeDocument/2006/relationships/tags" Target="../tags/tag464.xml"/><Relationship Id="rId466" Type="http://schemas.openxmlformats.org/officeDocument/2006/relationships/tags" Target="../tags/tag506.xml"/><Relationship Id="rId23" Type="http://schemas.openxmlformats.org/officeDocument/2006/relationships/tags" Target="../tags/tag63.xml"/><Relationship Id="rId119" Type="http://schemas.openxmlformats.org/officeDocument/2006/relationships/tags" Target="../tags/tag159.xml"/><Relationship Id="rId270" Type="http://schemas.openxmlformats.org/officeDocument/2006/relationships/tags" Target="../tags/tag310.xml"/><Relationship Id="rId326" Type="http://schemas.openxmlformats.org/officeDocument/2006/relationships/tags" Target="../tags/tag366.xml"/><Relationship Id="rId65" Type="http://schemas.openxmlformats.org/officeDocument/2006/relationships/tags" Target="../tags/tag105.xml"/><Relationship Id="rId130" Type="http://schemas.openxmlformats.org/officeDocument/2006/relationships/tags" Target="../tags/tag170.xml"/><Relationship Id="rId368" Type="http://schemas.openxmlformats.org/officeDocument/2006/relationships/tags" Target="../tags/tag408.xml"/><Relationship Id="rId172" Type="http://schemas.openxmlformats.org/officeDocument/2006/relationships/tags" Target="../tags/tag212.xml"/><Relationship Id="rId228" Type="http://schemas.openxmlformats.org/officeDocument/2006/relationships/tags" Target="../tags/tag268.xml"/><Relationship Id="rId435" Type="http://schemas.openxmlformats.org/officeDocument/2006/relationships/tags" Target="../tags/tag475.xml"/><Relationship Id="rId281" Type="http://schemas.openxmlformats.org/officeDocument/2006/relationships/tags" Target="../tags/tag321.xml"/><Relationship Id="rId337" Type="http://schemas.openxmlformats.org/officeDocument/2006/relationships/tags" Target="../tags/tag377.xml"/><Relationship Id="rId34" Type="http://schemas.openxmlformats.org/officeDocument/2006/relationships/tags" Target="../tags/tag74.xml"/><Relationship Id="rId76" Type="http://schemas.openxmlformats.org/officeDocument/2006/relationships/tags" Target="../tags/tag116.xml"/><Relationship Id="rId141" Type="http://schemas.openxmlformats.org/officeDocument/2006/relationships/tags" Target="../tags/tag181.xml"/><Relationship Id="rId379" Type="http://schemas.openxmlformats.org/officeDocument/2006/relationships/tags" Target="../tags/tag419.xml"/><Relationship Id="rId7" Type="http://schemas.openxmlformats.org/officeDocument/2006/relationships/tags" Target="../tags/tag47.xml"/><Relationship Id="rId183" Type="http://schemas.openxmlformats.org/officeDocument/2006/relationships/tags" Target="../tags/tag223.xml"/><Relationship Id="rId239" Type="http://schemas.openxmlformats.org/officeDocument/2006/relationships/tags" Target="../tags/tag279.xml"/><Relationship Id="rId390" Type="http://schemas.openxmlformats.org/officeDocument/2006/relationships/tags" Target="../tags/tag430.xml"/><Relationship Id="rId404" Type="http://schemas.openxmlformats.org/officeDocument/2006/relationships/tags" Target="../tags/tag444.xml"/><Relationship Id="rId446" Type="http://schemas.openxmlformats.org/officeDocument/2006/relationships/tags" Target="../tags/tag486.xml"/><Relationship Id="rId250" Type="http://schemas.openxmlformats.org/officeDocument/2006/relationships/tags" Target="../tags/tag290.xml"/><Relationship Id="rId292" Type="http://schemas.openxmlformats.org/officeDocument/2006/relationships/tags" Target="../tags/tag332.xml"/><Relationship Id="rId306" Type="http://schemas.openxmlformats.org/officeDocument/2006/relationships/tags" Target="../tags/tag346.xml"/><Relationship Id="rId45" Type="http://schemas.openxmlformats.org/officeDocument/2006/relationships/tags" Target="../tags/tag85.xml"/><Relationship Id="rId87" Type="http://schemas.openxmlformats.org/officeDocument/2006/relationships/tags" Target="../tags/tag127.xml"/><Relationship Id="rId110" Type="http://schemas.openxmlformats.org/officeDocument/2006/relationships/tags" Target="../tags/tag150.xml"/><Relationship Id="rId348" Type="http://schemas.openxmlformats.org/officeDocument/2006/relationships/tags" Target="../tags/tag388.xml"/><Relationship Id="rId152" Type="http://schemas.openxmlformats.org/officeDocument/2006/relationships/tags" Target="../tags/tag192.xml"/><Relationship Id="rId194" Type="http://schemas.openxmlformats.org/officeDocument/2006/relationships/tags" Target="../tags/tag234.xml"/><Relationship Id="rId208" Type="http://schemas.openxmlformats.org/officeDocument/2006/relationships/tags" Target="../tags/tag248.xml"/><Relationship Id="rId415" Type="http://schemas.openxmlformats.org/officeDocument/2006/relationships/tags" Target="../tags/tag455.xml"/><Relationship Id="rId457" Type="http://schemas.openxmlformats.org/officeDocument/2006/relationships/tags" Target="../tags/tag497.xml"/><Relationship Id="rId261" Type="http://schemas.openxmlformats.org/officeDocument/2006/relationships/tags" Target="../tags/tag301.xml"/><Relationship Id="rId14" Type="http://schemas.openxmlformats.org/officeDocument/2006/relationships/tags" Target="../tags/tag54.xml"/><Relationship Id="rId56" Type="http://schemas.openxmlformats.org/officeDocument/2006/relationships/tags" Target="../tags/tag96.xml"/><Relationship Id="rId317" Type="http://schemas.openxmlformats.org/officeDocument/2006/relationships/tags" Target="../tags/tag357.xml"/><Relationship Id="rId359" Type="http://schemas.openxmlformats.org/officeDocument/2006/relationships/tags" Target="../tags/tag399.xml"/><Relationship Id="rId98" Type="http://schemas.openxmlformats.org/officeDocument/2006/relationships/tags" Target="../tags/tag138.xml"/><Relationship Id="rId121" Type="http://schemas.openxmlformats.org/officeDocument/2006/relationships/tags" Target="../tags/tag161.xml"/><Relationship Id="rId163" Type="http://schemas.openxmlformats.org/officeDocument/2006/relationships/tags" Target="../tags/tag203.xml"/><Relationship Id="rId219" Type="http://schemas.openxmlformats.org/officeDocument/2006/relationships/tags" Target="../tags/tag259.xml"/><Relationship Id="rId370" Type="http://schemas.openxmlformats.org/officeDocument/2006/relationships/tags" Target="../tags/tag410.xml"/><Relationship Id="rId426" Type="http://schemas.openxmlformats.org/officeDocument/2006/relationships/tags" Target="../tags/tag466.xml"/><Relationship Id="rId230" Type="http://schemas.openxmlformats.org/officeDocument/2006/relationships/tags" Target="../tags/tag270.xml"/><Relationship Id="rId468" Type="http://schemas.openxmlformats.org/officeDocument/2006/relationships/slideLayout" Target="../slideLayouts/slideLayout3.xml"/><Relationship Id="rId25" Type="http://schemas.openxmlformats.org/officeDocument/2006/relationships/tags" Target="../tags/tag65.xml"/><Relationship Id="rId67" Type="http://schemas.openxmlformats.org/officeDocument/2006/relationships/tags" Target="../tags/tag107.xml"/><Relationship Id="rId272" Type="http://schemas.openxmlformats.org/officeDocument/2006/relationships/tags" Target="../tags/tag312.xml"/><Relationship Id="rId328" Type="http://schemas.openxmlformats.org/officeDocument/2006/relationships/tags" Target="../tags/tag368.xml"/><Relationship Id="rId132" Type="http://schemas.openxmlformats.org/officeDocument/2006/relationships/tags" Target="../tags/tag172.xml"/><Relationship Id="rId174" Type="http://schemas.openxmlformats.org/officeDocument/2006/relationships/tags" Target="../tags/tag214.xml"/><Relationship Id="rId381" Type="http://schemas.openxmlformats.org/officeDocument/2006/relationships/tags" Target="../tags/tag421.xml"/><Relationship Id="rId241" Type="http://schemas.openxmlformats.org/officeDocument/2006/relationships/tags" Target="../tags/tag281.xml"/><Relationship Id="rId437" Type="http://schemas.openxmlformats.org/officeDocument/2006/relationships/tags" Target="../tags/tag477.xml"/><Relationship Id="rId36" Type="http://schemas.openxmlformats.org/officeDocument/2006/relationships/tags" Target="../tags/tag76.xml"/><Relationship Id="rId283" Type="http://schemas.openxmlformats.org/officeDocument/2006/relationships/tags" Target="../tags/tag323.xml"/><Relationship Id="rId339" Type="http://schemas.openxmlformats.org/officeDocument/2006/relationships/tags" Target="../tags/tag379.xml"/><Relationship Id="rId78" Type="http://schemas.openxmlformats.org/officeDocument/2006/relationships/tags" Target="../tags/tag118.xml"/><Relationship Id="rId101" Type="http://schemas.openxmlformats.org/officeDocument/2006/relationships/tags" Target="../tags/tag141.xml"/><Relationship Id="rId143" Type="http://schemas.openxmlformats.org/officeDocument/2006/relationships/tags" Target="../tags/tag183.xml"/><Relationship Id="rId185" Type="http://schemas.openxmlformats.org/officeDocument/2006/relationships/tags" Target="../tags/tag225.xml"/><Relationship Id="rId350" Type="http://schemas.openxmlformats.org/officeDocument/2006/relationships/tags" Target="../tags/tag390.xml"/><Relationship Id="rId406" Type="http://schemas.openxmlformats.org/officeDocument/2006/relationships/tags" Target="../tags/tag446.xml"/><Relationship Id="rId9" Type="http://schemas.openxmlformats.org/officeDocument/2006/relationships/tags" Target="../tags/tag49.xml"/><Relationship Id="rId210" Type="http://schemas.openxmlformats.org/officeDocument/2006/relationships/tags" Target="../tags/tag250.xml"/><Relationship Id="rId392" Type="http://schemas.openxmlformats.org/officeDocument/2006/relationships/tags" Target="../tags/tag432.xml"/><Relationship Id="rId448" Type="http://schemas.openxmlformats.org/officeDocument/2006/relationships/tags" Target="../tags/tag488.xml"/><Relationship Id="rId252" Type="http://schemas.openxmlformats.org/officeDocument/2006/relationships/tags" Target="../tags/tag292.xml"/><Relationship Id="rId294" Type="http://schemas.openxmlformats.org/officeDocument/2006/relationships/tags" Target="../tags/tag334.xml"/><Relationship Id="rId308" Type="http://schemas.openxmlformats.org/officeDocument/2006/relationships/tags" Target="../tags/tag348.xml"/><Relationship Id="rId47" Type="http://schemas.openxmlformats.org/officeDocument/2006/relationships/tags" Target="../tags/tag87.xml"/><Relationship Id="rId89" Type="http://schemas.openxmlformats.org/officeDocument/2006/relationships/tags" Target="../tags/tag129.xml"/><Relationship Id="rId112" Type="http://schemas.openxmlformats.org/officeDocument/2006/relationships/tags" Target="../tags/tag152.xml"/><Relationship Id="rId154" Type="http://schemas.openxmlformats.org/officeDocument/2006/relationships/tags" Target="../tags/tag194.xml"/><Relationship Id="rId361" Type="http://schemas.openxmlformats.org/officeDocument/2006/relationships/tags" Target="../tags/tag401.xml"/><Relationship Id="rId196" Type="http://schemas.openxmlformats.org/officeDocument/2006/relationships/tags" Target="../tags/tag236.xml"/><Relationship Id="rId417" Type="http://schemas.openxmlformats.org/officeDocument/2006/relationships/tags" Target="../tags/tag457.xml"/><Relationship Id="rId459" Type="http://schemas.openxmlformats.org/officeDocument/2006/relationships/tags" Target="../tags/tag499.xml"/><Relationship Id="rId16" Type="http://schemas.openxmlformats.org/officeDocument/2006/relationships/tags" Target="../tags/tag56.xml"/><Relationship Id="rId221" Type="http://schemas.openxmlformats.org/officeDocument/2006/relationships/tags" Target="../tags/tag261.xml"/><Relationship Id="rId263" Type="http://schemas.openxmlformats.org/officeDocument/2006/relationships/tags" Target="../tags/tag303.xml"/><Relationship Id="rId319" Type="http://schemas.openxmlformats.org/officeDocument/2006/relationships/tags" Target="../tags/tag359.xml"/><Relationship Id="rId470" Type="http://schemas.openxmlformats.org/officeDocument/2006/relationships/image" Target="../media/image11.png"/><Relationship Id="rId58" Type="http://schemas.openxmlformats.org/officeDocument/2006/relationships/tags" Target="../tags/tag98.xml"/><Relationship Id="rId123" Type="http://schemas.openxmlformats.org/officeDocument/2006/relationships/tags" Target="../tags/tag163.xml"/><Relationship Id="rId330" Type="http://schemas.openxmlformats.org/officeDocument/2006/relationships/tags" Target="../tags/tag370.xml"/><Relationship Id="rId165" Type="http://schemas.openxmlformats.org/officeDocument/2006/relationships/tags" Target="../tags/tag205.xml"/><Relationship Id="rId372" Type="http://schemas.openxmlformats.org/officeDocument/2006/relationships/tags" Target="../tags/tag412.xml"/><Relationship Id="rId428" Type="http://schemas.openxmlformats.org/officeDocument/2006/relationships/tags" Target="../tags/tag468.xml"/><Relationship Id="rId232" Type="http://schemas.openxmlformats.org/officeDocument/2006/relationships/tags" Target="../tags/tag272.xml"/><Relationship Id="rId274" Type="http://schemas.openxmlformats.org/officeDocument/2006/relationships/tags" Target="../tags/tag314.xml"/><Relationship Id="rId27" Type="http://schemas.openxmlformats.org/officeDocument/2006/relationships/tags" Target="../tags/tag67.xml"/><Relationship Id="rId69" Type="http://schemas.openxmlformats.org/officeDocument/2006/relationships/tags" Target="../tags/tag109.xml"/><Relationship Id="rId134" Type="http://schemas.openxmlformats.org/officeDocument/2006/relationships/tags" Target="../tags/tag174.xml"/><Relationship Id="rId80" Type="http://schemas.openxmlformats.org/officeDocument/2006/relationships/tags" Target="../tags/tag120.xml"/><Relationship Id="rId176" Type="http://schemas.openxmlformats.org/officeDocument/2006/relationships/tags" Target="../tags/tag216.xml"/><Relationship Id="rId341" Type="http://schemas.openxmlformats.org/officeDocument/2006/relationships/tags" Target="../tags/tag381.xml"/><Relationship Id="rId383" Type="http://schemas.openxmlformats.org/officeDocument/2006/relationships/tags" Target="../tags/tag423.xml"/><Relationship Id="rId439" Type="http://schemas.openxmlformats.org/officeDocument/2006/relationships/tags" Target="../tags/tag479.xml"/><Relationship Id="rId201" Type="http://schemas.openxmlformats.org/officeDocument/2006/relationships/tags" Target="../tags/tag241.xml"/><Relationship Id="rId243" Type="http://schemas.openxmlformats.org/officeDocument/2006/relationships/tags" Target="../tags/tag283.xml"/><Relationship Id="rId285" Type="http://schemas.openxmlformats.org/officeDocument/2006/relationships/tags" Target="../tags/tag325.xml"/><Relationship Id="rId450" Type="http://schemas.openxmlformats.org/officeDocument/2006/relationships/tags" Target="../tags/tag490.xml"/><Relationship Id="rId38" Type="http://schemas.openxmlformats.org/officeDocument/2006/relationships/tags" Target="../tags/tag78.xml"/><Relationship Id="rId103" Type="http://schemas.openxmlformats.org/officeDocument/2006/relationships/tags" Target="../tags/tag143.xml"/><Relationship Id="rId310" Type="http://schemas.openxmlformats.org/officeDocument/2006/relationships/tags" Target="../tags/tag350.xml"/><Relationship Id="rId91" Type="http://schemas.openxmlformats.org/officeDocument/2006/relationships/tags" Target="../tags/tag131.xml"/><Relationship Id="rId145" Type="http://schemas.openxmlformats.org/officeDocument/2006/relationships/tags" Target="../tags/tag185.xml"/><Relationship Id="rId187" Type="http://schemas.openxmlformats.org/officeDocument/2006/relationships/tags" Target="../tags/tag227.xml"/><Relationship Id="rId352" Type="http://schemas.openxmlformats.org/officeDocument/2006/relationships/tags" Target="../tags/tag392.xml"/><Relationship Id="rId394" Type="http://schemas.openxmlformats.org/officeDocument/2006/relationships/tags" Target="../tags/tag434.xml"/><Relationship Id="rId408" Type="http://schemas.openxmlformats.org/officeDocument/2006/relationships/tags" Target="../tags/tag448.xml"/><Relationship Id="rId212" Type="http://schemas.openxmlformats.org/officeDocument/2006/relationships/tags" Target="../tags/tag252.xml"/><Relationship Id="rId254" Type="http://schemas.openxmlformats.org/officeDocument/2006/relationships/tags" Target="../tags/tag294.xml"/><Relationship Id="rId49" Type="http://schemas.openxmlformats.org/officeDocument/2006/relationships/tags" Target="../tags/tag89.xml"/><Relationship Id="rId114" Type="http://schemas.openxmlformats.org/officeDocument/2006/relationships/tags" Target="../tags/tag154.xml"/><Relationship Id="rId296" Type="http://schemas.openxmlformats.org/officeDocument/2006/relationships/tags" Target="../tags/tag336.xml"/><Relationship Id="rId461" Type="http://schemas.openxmlformats.org/officeDocument/2006/relationships/tags" Target="../tags/tag501.xml"/><Relationship Id="rId60" Type="http://schemas.openxmlformats.org/officeDocument/2006/relationships/tags" Target="../tags/tag100.xml"/><Relationship Id="rId156" Type="http://schemas.openxmlformats.org/officeDocument/2006/relationships/tags" Target="../tags/tag196.xml"/><Relationship Id="rId198" Type="http://schemas.openxmlformats.org/officeDocument/2006/relationships/tags" Target="../tags/tag238.xml"/><Relationship Id="rId321" Type="http://schemas.openxmlformats.org/officeDocument/2006/relationships/tags" Target="../tags/tag361.xml"/><Relationship Id="rId363" Type="http://schemas.openxmlformats.org/officeDocument/2006/relationships/tags" Target="../tags/tag403.xml"/><Relationship Id="rId419" Type="http://schemas.openxmlformats.org/officeDocument/2006/relationships/tags" Target="../tags/tag459.xml"/><Relationship Id="rId223" Type="http://schemas.openxmlformats.org/officeDocument/2006/relationships/tags" Target="../tags/tag263.xml"/><Relationship Id="rId430" Type="http://schemas.openxmlformats.org/officeDocument/2006/relationships/tags" Target="../tags/tag470.xml"/><Relationship Id="rId18" Type="http://schemas.openxmlformats.org/officeDocument/2006/relationships/tags" Target="../tags/tag58.xml"/><Relationship Id="rId265" Type="http://schemas.openxmlformats.org/officeDocument/2006/relationships/tags" Target="../tags/tag305.xml"/><Relationship Id="rId125" Type="http://schemas.openxmlformats.org/officeDocument/2006/relationships/tags" Target="../tags/tag165.xml"/><Relationship Id="rId167" Type="http://schemas.openxmlformats.org/officeDocument/2006/relationships/tags" Target="../tags/tag207.xml"/><Relationship Id="rId332" Type="http://schemas.openxmlformats.org/officeDocument/2006/relationships/tags" Target="../tags/tag372.xml"/><Relationship Id="rId374" Type="http://schemas.openxmlformats.org/officeDocument/2006/relationships/tags" Target="../tags/tag414.xml"/><Relationship Id="rId71" Type="http://schemas.openxmlformats.org/officeDocument/2006/relationships/tags" Target="../tags/tag111.xml"/><Relationship Id="rId234" Type="http://schemas.openxmlformats.org/officeDocument/2006/relationships/tags" Target="../tags/tag274.xml"/><Relationship Id="rId2" Type="http://schemas.openxmlformats.org/officeDocument/2006/relationships/tags" Target="../tags/tag42.xml"/><Relationship Id="rId29" Type="http://schemas.openxmlformats.org/officeDocument/2006/relationships/tags" Target="../tags/tag69.xml"/><Relationship Id="rId276" Type="http://schemas.openxmlformats.org/officeDocument/2006/relationships/tags" Target="../tags/tag316.xml"/><Relationship Id="rId441" Type="http://schemas.openxmlformats.org/officeDocument/2006/relationships/tags" Target="../tags/tag481.xml"/><Relationship Id="rId40" Type="http://schemas.openxmlformats.org/officeDocument/2006/relationships/tags" Target="../tags/tag80.xml"/><Relationship Id="rId136" Type="http://schemas.openxmlformats.org/officeDocument/2006/relationships/tags" Target="../tags/tag176.xml"/><Relationship Id="rId178" Type="http://schemas.openxmlformats.org/officeDocument/2006/relationships/tags" Target="../tags/tag218.xml"/><Relationship Id="rId301" Type="http://schemas.openxmlformats.org/officeDocument/2006/relationships/tags" Target="../tags/tag341.xml"/><Relationship Id="rId343" Type="http://schemas.openxmlformats.org/officeDocument/2006/relationships/tags" Target="../tags/tag383.xml"/><Relationship Id="rId82" Type="http://schemas.openxmlformats.org/officeDocument/2006/relationships/tags" Target="../tags/tag122.xml"/><Relationship Id="rId203" Type="http://schemas.openxmlformats.org/officeDocument/2006/relationships/tags" Target="../tags/tag243.xml"/><Relationship Id="rId385" Type="http://schemas.openxmlformats.org/officeDocument/2006/relationships/tags" Target="../tags/tag425.xml"/><Relationship Id="rId19" Type="http://schemas.openxmlformats.org/officeDocument/2006/relationships/tags" Target="../tags/tag59.xml"/><Relationship Id="rId224" Type="http://schemas.openxmlformats.org/officeDocument/2006/relationships/tags" Target="../tags/tag264.xml"/><Relationship Id="rId245" Type="http://schemas.openxmlformats.org/officeDocument/2006/relationships/tags" Target="../tags/tag285.xml"/><Relationship Id="rId266" Type="http://schemas.openxmlformats.org/officeDocument/2006/relationships/tags" Target="../tags/tag306.xml"/><Relationship Id="rId287" Type="http://schemas.openxmlformats.org/officeDocument/2006/relationships/tags" Target="../tags/tag327.xml"/><Relationship Id="rId410" Type="http://schemas.openxmlformats.org/officeDocument/2006/relationships/tags" Target="../tags/tag450.xml"/><Relationship Id="rId431" Type="http://schemas.openxmlformats.org/officeDocument/2006/relationships/tags" Target="../tags/tag471.xml"/><Relationship Id="rId452" Type="http://schemas.openxmlformats.org/officeDocument/2006/relationships/tags" Target="../tags/tag492.xml"/><Relationship Id="rId30" Type="http://schemas.openxmlformats.org/officeDocument/2006/relationships/tags" Target="../tags/tag70.xml"/><Relationship Id="rId105" Type="http://schemas.openxmlformats.org/officeDocument/2006/relationships/tags" Target="../tags/tag145.xml"/><Relationship Id="rId126" Type="http://schemas.openxmlformats.org/officeDocument/2006/relationships/tags" Target="../tags/tag166.xml"/><Relationship Id="rId147" Type="http://schemas.openxmlformats.org/officeDocument/2006/relationships/tags" Target="../tags/tag187.xml"/><Relationship Id="rId168" Type="http://schemas.openxmlformats.org/officeDocument/2006/relationships/tags" Target="../tags/tag208.xml"/><Relationship Id="rId312" Type="http://schemas.openxmlformats.org/officeDocument/2006/relationships/tags" Target="../tags/tag352.xml"/><Relationship Id="rId333" Type="http://schemas.openxmlformats.org/officeDocument/2006/relationships/tags" Target="../tags/tag373.xml"/><Relationship Id="rId354" Type="http://schemas.openxmlformats.org/officeDocument/2006/relationships/tags" Target="../tags/tag394.xml"/><Relationship Id="rId51" Type="http://schemas.openxmlformats.org/officeDocument/2006/relationships/tags" Target="../tags/tag91.xml"/><Relationship Id="rId72" Type="http://schemas.openxmlformats.org/officeDocument/2006/relationships/tags" Target="../tags/tag112.xml"/><Relationship Id="rId93" Type="http://schemas.openxmlformats.org/officeDocument/2006/relationships/tags" Target="../tags/tag133.xml"/><Relationship Id="rId189" Type="http://schemas.openxmlformats.org/officeDocument/2006/relationships/tags" Target="../tags/tag229.xml"/><Relationship Id="rId375" Type="http://schemas.openxmlformats.org/officeDocument/2006/relationships/tags" Target="../tags/tag415.xml"/><Relationship Id="rId396" Type="http://schemas.openxmlformats.org/officeDocument/2006/relationships/tags" Target="../tags/tag436.xml"/><Relationship Id="rId3" Type="http://schemas.openxmlformats.org/officeDocument/2006/relationships/tags" Target="../tags/tag43.xml"/><Relationship Id="rId214" Type="http://schemas.openxmlformats.org/officeDocument/2006/relationships/tags" Target="../tags/tag254.xml"/><Relationship Id="rId235" Type="http://schemas.openxmlformats.org/officeDocument/2006/relationships/tags" Target="../tags/tag275.xml"/><Relationship Id="rId256" Type="http://schemas.openxmlformats.org/officeDocument/2006/relationships/tags" Target="../tags/tag296.xml"/><Relationship Id="rId277" Type="http://schemas.openxmlformats.org/officeDocument/2006/relationships/tags" Target="../tags/tag317.xml"/><Relationship Id="rId298" Type="http://schemas.openxmlformats.org/officeDocument/2006/relationships/tags" Target="../tags/tag338.xml"/><Relationship Id="rId400" Type="http://schemas.openxmlformats.org/officeDocument/2006/relationships/tags" Target="../tags/tag440.xml"/><Relationship Id="rId421" Type="http://schemas.openxmlformats.org/officeDocument/2006/relationships/tags" Target="../tags/tag461.xml"/><Relationship Id="rId442" Type="http://schemas.openxmlformats.org/officeDocument/2006/relationships/tags" Target="../tags/tag482.xml"/><Relationship Id="rId463" Type="http://schemas.openxmlformats.org/officeDocument/2006/relationships/tags" Target="../tags/tag503.xml"/><Relationship Id="rId116" Type="http://schemas.openxmlformats.org/officeDocument/2006/relationships/tags" Target="../tags/tag156.xml"/><Relationship Id="rId137" Type="http://schemas.openxmlformats.org/officeDocument/2006/relationships/tags" Target="../tags/tag177.xml"/><Relationship Id="rId158" Type="http://schemas.openxmlformats.org/officeDocument/2006/relationships/tags" Target="../tags/tag198.xml"/><Relationship Id="rId302" Type="http://schemas.openxmlformats.org/officeDocument/2006/relationships/tags" Target="../tags/tag342.xml"/><Relationship Id="rId323" Type="http://schemas.openxmlformats.org/officeDocument/2006/relationships/tags" Target="../tags/tag363.xml"/><Relationship Id="rId344" Type="http://schemas.openxmlformats.org/officeDocument/2006/relationships/tags" Target="../tags/tag384.xml"/><Relationship Id="rId20" Type="http://schemas.openxmlformats.org/officeDocument/2006/relationships/tags" Target="../tags/tag60.xml"/><Relationship Id="rId41" Type="http://schemas.openxmlformats.org/officeDocument/2006/relationships/tags" Target="../tags/tag81.xml"/><Relationship Id="rId62" Type="http://schemas.openxmlformats.org/officeDocument/2006/relationships/tags" Target="../tags/tag102.xml"/><Relationship Id="rId83" Type="http://schemas.openxmlformats.org/officeDocument/2006/relationships/tags" Target="../tags/tag123.xml"/><Relationship Id="rId179" Type="http://schemas.openxmlformats.org/officeDocument/2006/relationships/tags" Target="../tags/tag219.xml"/><Relationship Id="rId365" Type="http://schemas.openxmlformats.org/officeDocument/2006/relationships/tags" Target="../tags/tag405.xml"/><Relationship Id="rId386" Type="http://schemas.openxmlformats.org/officeDocument/2006/relationships/tags" Target="../tags/tag426.xml"/><Relationship Id="rId190" Type="http://schemas.openxmlformats.org/officeDocument/2006/relationships/tags" Target="../tags/tag230.xml"/><Relationship Id="rId204" Type="http://schemas.openxmlformats.org/officeDocument/2006/relationships/tags" Target="../tags/tag244.xml"/><Relationship Id="rId225" Type="http://schemas.openxmlformats.org/officeDocument/2006/relationships/tags" Target="../tags/tag265.xml"/><Relationship Id="rId246" Type="http://schemas.openxmlformats.org/officeDocument/2006/relationships/tags" Target="../tags/tag286.xml"/><Relationship Id="rId267" Type="http://schemas.openxmlformats.org/officeDocument/2006/relationships/tags" Target="../tags/tag307.xml"/><Relationship Id="rId288" Type="http://schemas.openxmlformats.org/officeDocument/2006/relationships/tags" Target="../tags/tag328.xml"/><Relationship Id="rId411" Type="http://schemas.openxmlformats.org/officeDocument/2006/relationships/tags" Target="../tags/tag451.xml"/><Relationship Id="rId432" Type="http://schemas.openxmlformats.org/officeDocument/2006/relationships/tags" Target="../tags/tag472.xml"/><Relationship Id="rId453" Type="http://schemas.openxmlformats.org/officeDocument/2006/relationships/tags" Target="../tags/tag493.xml"/><Relationship Id="rId106" Type="http://schemas.openxmlformats.org/officeDocument/2006/relationships/tags" Target="../tags/tag146.xml"/><Relationship Id="rId127" Type="http://schemas.openxmlformats.org/officeDocument/2006/relationships/tags" Target="../tags/tag167.xml"/><Relationship Id="rId313" Type="http://schemas.openxmlformats.org/officeDocument/2006/relationships/tags" Target="../tags/tag353.xml"/><Relationship Id="rId10" Type="http://schemas.openxmlformats.org/officeDocument/2006/relationships/tags" Target="../tags/tag50.xml"/><Relationship Id="rId31" Type="http://schemas.openxmlformats.org/officeDocument/2006/relationships/tags" Target="../tags/tag71.xml"/><Relationship Id="rId52" Type="http://schemas.openxmlformats.org/officeDocument/2006/relationships/tags" Target="../tags/tag92.xml"/><Relationship Id="rId73" Type="http://schemas.openxmlformats.org/officeDocument/2006/relationships/tags" Target="../tags/tag113.xml"/><Relationship Id="rId94" Type="http://schemas.openxmlformats.org/officeDocument/2006/relationships/tags" Target="../tags/tag134.xml"/><Relationship Id="rId148" Type="http://schemas.openxmlformats.org/officeDocument/2006/relationships/tags" Target="../tags/tag188.xml"/><Relationship Id="rId169" Type="http://schemas.openxmlformats.org/officeDocument/2006/relationships/tags" Target="../tags/tag209.xml"/><Relationship Id="rId334" Type="http://schemas.openxmlformats.org/officeDocument/2006/relationships/tags" Target="../tags/tag374.xml"/><Relationship Id="rId355" Type="http://schemas.openxmlformats.org/officeDocument/2006/relationships/tags" Target="../tags/tag395.xml"/><Relationship Id="rId376" Type="http://schemas.openxmlformats.org/officeDocument/2006/relationships/tags" Target="../tags/tag416.xml"/><Relationship Id="rId397" Type="http://schemas.openxmlformats.org/officeDocument/2006/relationships/tags" Target="../tags/tag437.xml"/><Relationship Id="rId4" Type="http://schemas.openxmlformats.org/officeDocument/2006/relationships/tags" Target="../tags/tag44.xml"/><Relationship Id="rId180" Type="http://schemas.openxmlformats.org/officeDocument/2006/relationships/tags" Target="../tags/tag220.xml"/><Relationship Id="rId215" Type="http://schemas.openxmlformats.org/officeDocument/2006/relationships/tags" Target="../tags/tag255.xml"/><Relationship Id="rId236" Type="http://schemas.openxmlformats.org/officeDocument/2006/relationships/tags" Target="../tags/tag276.xml"/><Relationship Id="rId257" Type="http://schemas.openxmlformats.org/officeDocument/2006/relationships/tags" Target="../tags/tag297.xml"/><Relationship Id="rId278" Type="http://schemas.openxmlformats.org/officeDocument/2006/relationships/tags" Target="../tags/tag318.xml"/><Relationship Id="rId401" Type="http://schemas.openxmlformats.org/officeDocument/2006/relationships/tags" Target="../tags/tag441.xml"/><Relationship Id="rId422" Type="http://schemas.openxmlformats.org/officeDocument/2006/relationships/tags" Target="../tags/tag462.xml"/><Relationship Id="rId443" Type="http://schemas.openxmlformats.org/officeDocument/2006/relationships/tags" Target="../tags/tag483.xml"/><Relationship Id="rId464" Type="http://schemas.openxmlformats.org/officeDocument/2006/relationships/tags" Target="../tags/tag504.xml"/><Relationship Id="rId303" Type="http://schemas.openxmlformats.org/officeDocument/2006/relationships/tags" Target="../tags/tag343.xml"/><Relationship Id="rId42" Type="http://schemas.openxmlformats.org/officeDocument/2006/relationships/tags" Target="../tags/tag82.xml"/><Relationship Id="rId84" Type="http://schemas.openxmlformats.org/officeDocument/2006/relationships/tags" Target="../tags/tag124.xml"/><Relationship Id="rId138" Type="http://schemas.openxmlformats.org/officeDocument/2006/relationships/tags" Target="../tags/tag178.xml"/><Relationship Id="rId345" Type="http://schemas.openxmlformats.org/officeDocument/2006/relationships/tags" Target="../tags/tag385.xml"/><Relationship Id="rId387" Type="http://schemas.openxmlformats.org/officeDocument/2006/relationships/tags" Target="../tags/tag427.xml"/><Relationship Id="rId191" Type="http://schemas.openxmlformats.org/officeDocument/2006/relationships/tags" Target="../tags/tag231.xml"/><Relationship Id="rId205" Type="http://schemas.openxmlformats.org/officeDocument/2006/relationships/tags" Target="../tags/tag245.xml"/><Relationship Id="rId247" Type="http://schemas.openxmlformats.org/officeDocument/2006/relationships/tags" Target="../tags/tag287.xml"/><Relationship Id="rId412" Type="http://schemas.openxmlformats.org/officeDocument/2006/relationships/tags" Target="../tags/tag452.xml"/><Relationship Id="rId107" Type="http://schemas.openxmlformats.org/officeDocument/2006/relationships/tags" Target="../tags/tag147.xml"/><Relationship Id="rId289" Type="http://schemas.openxmlformats.org/officeDocument/2006/relationships/tags" Target="../tags/tag329.xml"/><Relationship Id="rId454" Type="http://schemas.openxmlformats.org/officeDocument/2006/relationships/tags" Target="../tags/tag494.xml"/><Relationship Id="rId11" Type="http://schemas.openxmlformats.org/officeDocument/2006/relationships/tags" Target="../tags/tag51.xml"/><Relationship Id="rId53" Type="http://schemas.openxmlformats.org/officeDocument/2006/relationships/tags" Target="../tags/tag93.xml"/><Relationship Id="rId149" Type="http://schemas.openxmlformats.org/officeDocument/2006/relationships/tags" Target="../tags/tag189.xml"/><Relationship Id="rId314" Type="http://schemas.openxmlformats.org/officeDocument/2006/relationships/tags" Target="../tags/tag354.xml"/><Relationship Id="rId356" Type="http://schemas.openxmlformats.org/officeDocument/2006/relationships/tags" Target="../tags/tag396.xml"/><Relationship Id="rId398" Type="http://schemas.openxmlformats.org/officeDocument/2006/relationships/tags" Target="../tags/tag438.xml"/><Relationship Id="rId95" Type="http://schemas.openxmlformats.org/officeDocument/2006/relationships/tags" Target="../tags/tag135.xml"/><Relationship Id="rId160" Type="http://schemas.openxmlformats.org/officeDocument/2006/relationships/tags" Target="../tags/tag200.xml"/><Relationship Id="rId216" Type="http://schemas.openxmlformats.org/officeDocument/2006/relationships/tags" Target="../tags/tag256.xml"/><Relationship Id="rId423" Type="http://schemas.openxmlformats.org/officeDocument/2006/relationships/tags" Target="../tags/tag463.xml"/><Relationship Id="rId258" Type="http://schemas.openxmlformats.org/officeDocument/2006/relationships/tags" Target="../tags/tag298.xml"/><Relationship Id="rId465" Type="http://schemas.openxmlformats.org/officeDocument/2006/relationships/tags" Target="../tags/tag505.xml"/><Relationship Id="rId22" Type="http://schemas.openxmlformats.org/officeDocument/2006/relationships/tags" Target="../tags/tag62.xml"/><Relationship Id="rId64" Type="http://schemas.openxmlformats.org/officeDocument/2006/relationships/tags" Target="../tags/tag104.xml"/><Relationship Id="rId118" Type="http://schemas.openxmlformats.org/officeDocument/2006/relationships/tags" Target="../tags/tag158.xml"/><Relationship Id="rId325" Type="http://schemas.openxmlformats.org/officeDocument/2006/relationships/tags" Target="../tags/tag365.xml"/><Relationship Id="rId367" Type="http://schemas.openxmlformats.org/officeDocument/2006/relationships/tags" Target="../tags/tag407.xml"/><Relationship Id="rId171" Type="http://schemas.openxmlformats.org/officeDocument/2006/relationships/tags" Target="../tags/tag211.xml"/><Relationship Id="rId227" Type="http://schemas.openxmlformats.org/officeDocument/2006/relationships/tags" Target="../tags/tag267.xml"/><Relationship Id="rId269" Type="http://schemas.openxmlformats.org/officeDocument/2006/relationships/tags" Target="../tags/tag309.xml"/><Relationship Id="rId434" Type="http://schemas.openxmlformats.org/officeDocument/2006/relationships/tags" Target="../tags/tag474.xml"/><Relationship Id="rId33" Type="http://schemas.openxmlformats.org/officeDocument/2006/relationships/tags" Target="../tags/tag73.xml"/><Relationship Id="rId129" Type="http://schemas.openxmlformats.org/officeDocument/2006/relationships/tags" Target="../tags/tag169.xml"/><Relationship Id="rId280" Type="http://schemas.openxmlformats.org/officeDocument/2006/relationships/tags" Target="../tags/tag320.xml"/><Relationship Id="rId336" Type="http://schemas.openxmlformats.org/officeDocument/2006/relationships/tags" Target="../tags/tag376.xml"/><Relationship Id="rId75" Type="http://schemas.openxmlformats.org/officeDocument/2006/relationships/tags" Target="../tags/tag115.xml"/><Relationship Id="rId140" Type="http://schemas.openxmlformats.org/officeDocument/2006/relationships/tags" Target="../tags/tag180.xml"/><Relationship Id="rId182" Type="http://schemas.openxmlformats.org/officeDocument/2006/relationships/tags" Target="../tags/tag222.xml"/><Relationship Id="rId378" Type="http://schemas.openxmlformats.org/officeDocument/2006/relationships/tags" Target="../tags/tag418.xml"/><Relationship Id="rId403" Type="http://schemas.openxmlformats.org/officeDocument/2006/relationships/tags" Target="../tags/tag443.xml"/><Relationship Id="rId6" Type="http://schemas.openxmlformats.org/officeDocument/2006/relationships/tags" Target="../tags/tag46.xml"/><Relationship Id="rId238" Type="http://schemas.openxmlformats.org/officeDocument/2006/relationships/tags" Target="../tags/tag278.xml"/><Relationship Id="rId445" Type="http://schemas.openxmlformats.org/officeDocument/2006/relationships/tags" Target="../tags/tag485.xml"/><Relationship Id="rId291" Type="http://schemas.openxmlformats.org/officeDocument/2006/relationships/tags" Target="../tags/tag331.xml"/><Relationship Id="rId305" Type="http://schemas.openxmlformats.org/officeDocument/2006/relationships/tags" Target="../tags/tag345.xml"/><Relationship Id="rId347" Type="http://schemas.openxmlformats.org/officeDocument/2006/relationships/tags" Target="../tags/tag387.xml"/><Relationship Id="rId44" Type="http://schemas.openxmlformats.org/officeDocument/2006/relationships/tags" Target="../tags/tag84.xml"/><Relationship Id="rId86" Type="http://schemas.openxmlformats.org/officeDocument/2006/relationships/tags" Target="../tags/tag126.xml"/><Relationship Id="rId151" Type="http://schemas.openxmlformats.org/officeDocument/2006/relationships/tags" Target="../tags/tag191.xml"/><Relationship Id="rId389" Type="http://schemas.openxmlformats.org/officeDocument/2006/relationships/tags" Target="../tags/tag429.xml"/><Relationship Id="rId193" Type="http://schemas.openxmlformats.org/officeDocument/2006/relationships/tags" Target="../tags/tag233.xml"/><Relationship Id="rId207" Type="http://schemas.openxmlformats.org/officeDocument/2006/relationships/tags" Target="../tags/tag247.xml"/><Relationship Id="rId249" Type="http://schemas.openxmlformats.org/officeDocument/2006/relationships/tags" Target="../tags/tag289.xml"/><Relationship Id="rId414" Type="http://schemas.openxmlformats.org/officeDocument/2006/relationships/tags" Target="../tags/tag454.xml"/><Relationship Id="rId456" Type="http://schemas.openxmlformats.org/officeDocument/2006/relationships/tags" Target="../tags/tag496.xml"/><Relationship Id="rId13" Type="http://schemas.openxmlformats.org/officeDocument/2006/relationships/tags" Target="../tags/tag53.xml"/><Relationship Id="rId109" Type="http://schemas.openxmlformats.org/officeDocument/2006/relationships/tags" Target="../tags/tag149.xml"/><Relationship Id="rId260" Type="http://schemas.openxmlformats.org/officeDocument/2006/relationships/tags" Target="../tags/tag300.xml"/><Relationship Id="rId316" Type="http://schemas.openxmlformats.org/officeDocument/2006/relationships/tags" Target="../tags/tag356.xml"/><Relationship Id="rId55" Type="http://schemas.openxmlformats.org/officeDocument/2006/relationships/tags" Target="../tags/tag95.xml"/><Relationship Id="rId97" Type="http://schemas.openxmlformats.org/officeDocument/2006/relationships/tags" Target="../tags/tag137.xml"/><Relationship Id="rId120" Type="http://schemas.openxmlformats.org/officeDocument/2006/relationships/tags" Target="../tags/tag160.xml"/><Relationship Id="rId358" Type="http://schemas.openxmlformats.org/officeDocument/2006/relationships/tags" Target="../tags/tag398.xml"/><Relationship Id="rId162" Type="http://schemas.openxmlformats.org/officeDocument/2006/relationships/tags" Target="../tags/tag202.xml"/><Relationship Id="rId218" Type="http://schemas.openxmlformats.org/officeDocument/2006/relationships/tags" Target="../tags/tag258.xml"/><Relationship Id="rId425" Type="http://schemas.openxmlformats.org/officeDocument/2006/relationships/tags" Target="../tags/tag465.xml"/><Relationship Id="rId467" Type="http://schemas.openxmlformats.org/officeDocument/2006/relationships/tags" Target="../tags/tag507.xml"/><Relationship Id="rId271" Type="http://schemas.openxmlformats.org/officeDocument/2006/relationships/tags" Target="../tags/tag311.xml"/><Relationship Id="rId24" Type="http://schemas.openxmlformats.org/officeDocument/2006/relationships/tags" Target="../tags/tag64.xml"/><Relationship Id="rId66" Type="http://schemas.openxmlformats.org/officeDocument/2006/relationships/tags" Target="../tags/tag106.xml"/><Relationship Id="rId131" Type="http://schemas.openxmlformats.org/officeDocument/2006/relationships/tags" Target="../tags/tag171.xml"/><Relationship Id="rId327" Type="http://schemas.openxmlformats.org/officeDocument/2006/relationships/tags" Target="../tags/tag367.xml"/><Relationship Id="rId369" Type="http://schemas.openxmlformats.org/officeDocument/2006/relationships/tags" Target="../tags/tag409.xml"/><Relationship Id="rId173" Type="http://schemas.openxmlformats.org/officeDocument/2006/relationships/tags" Target="../tags/tag213.xml"/><Relationship Id="rId229" Type="http://schemas.openxmlformats.org/officeDocument/2006/relationships/tags" Target="../tags/tag269.xml"/><Relationship Id="rId380" Type="http://schemas.openxmlformats.org/officeDocument/2006/relationships/tags" Target="../tags/tag420.xml"/><Relationship Id="rId436" Type="http://schemas.openxmlformats.org/officeDocument/2006/relationships/tags" Target="../tags/tag476.xml"/><Relationship Id="rId240" Type="http://schemas.openxmlformats.org/officeDocument/2006/relationships/tags" Target="../tags/tag280.xml"/><Relationship Id="rId35" Type="http://schemas.openxmlformats.org/officeDocument/2006/relationships/tags" Target="../tags/tag75.xml"/><Relationship Id="rId77" Type="http://schemas.openxmlformats.org/officeDocument/2006/relationships/tags" Target="../tags/tag117.xml"/><Relationship Id="rId100" Type="http://schemas.openxmlformats.org/officeDocument/2006/relationships/tags" Target="../tags/tag140.xml"/><Relationship Id="rId282" Type="http://schemas.openxmlformats.org/officeDocument/2006/relationships/tags" Target="../tags/tag322.xml"/><Relationship Id="rId338" Type="http://schemas.openxmlformats.org/officeDocument/2006/relationships/tags" Target="../tags/tag378.xml"/><Relationship Id="rId8" Type="http://schemas.openxmlformats.org/officeDocument/2006/relationships/tags" Target="../tags/tag48.xml"/><Relationship Id="rId142" Type="http://schemas.openxmlformats.org/officeDocument/2006/relationships/tags" Target="../tags/tag182.xml"/><Relationship Id="rId184" Type="http://schemas.openxmlformats.org/officeDocument/2006/relationships/tags" Target="../tags/tag224.xml"/><Relationship Id="rId391" Type="http://schemas.openxmlformats.org/officeDocument/2006/relationships/tags" Target="../tags/tag431.xml"/><Relationship Id="rId405" Type="http://schemas.openxmlformats.org/officeDocument/2006/relationships/tags" Target="../tags/tag445.xml"/><Relationship Id="rId447" Type="http://schemas.openxmlformats.org/officeDocument/2006/relationships/tags" Target="../tags/tag487.xml"/><Relationship Id="rId251" Type="http://schemas.openxmlformats.org/officeDocument/2006/relationships/tags" Target="../tags/tag291.xml"/><Relationship Id="rId46" Type="http://schemas.openxmlformats.org/officeDocument/2006/relationships/tags" Target="../tags/tag86.xml"/><Relationship Id="rId293" Type="http://schemas.openxmlformats.org/officeDocument/2006/relationships/tags" Target="../tags/tag333.xml"/><Relationship Id="rId307" Type="http://schemas.openxmlformats.org/officeDocument/2006/relationships/tags" Target="../tags/tag347.xml"/><Relationship Id="rId349" Type="http://schemas.openxmlformats.org/officeDocument/2006/relationships/tags" Target="../tags/tag389.xml"/><Relationship Id="rId88" Type="http://schemas.openxmlformats.org/officeDocument/2006/relationships/tags" Target="../tags/tag128.xml"/><Relationship Id="rId111" Type="http://schemas.openxmlformats.org/officeDocument/2006/relationships/tags" Target="../tags/tag151.xml"/><Relationship Id="rId153" Type="http://schemas.openxmlformats.org/officeDocument/2006/relationships/tags" Target="../tags/tag193.xml"/><Relationship Id="rId195" Type="http://schemas.openxmlformats.org/officeDocument/2006/relationships/tags" Target="../tags/tag235.xml"/><Relationship Id="rId209" Type="http://schemas.openxmlformats.org/officeDocument/2006/relationships/tags" Target="../tags/tag249.xml"/><Relationship Id="rId360" Type="http://schemas.openxmlformats.org/officeDocument/2006/relationships/tags" Target="../tags/tag400.xml"/><Relationship Id="rId416" Type="http://schemas.openxmlformats.org/officeDocument/2006/relationships/tags" Target="../tags/tag456.xml"/><Relationship Id="rId220" Type="http://schemas.openxmlformats.org/officeDocument/2006/relationships/tags" Target="../tags/tag260.xml"/><Relationship Id="rId458" Type="http://schemas.openxmlformats.org/officeDocument/2006/relationships/tags" Target="../tags/tag498.xml"/><Relationship Id="rId15" Type="http://schemas.openxmlformats.org/officeDocument/2006/relationships/tags" Target="../tags/tag55.xml"/><Relationship Id="rId57" Type="http://schemas.openxmlformats.org/officeDocument/2006/relationships/tags" Target="../tags/tag97.xml"/><Relationship Id="rId262" Type="http://schemas.openxmlformats.org/officeDocument/2006/relationships/tags" Target="../tags/tag302.xml"/><Relationship Id="rId318" Type="http://schemas.openxmlformats.org/officeDocument/2006/relationships/tags" Target="../tags/tag358.xml"/><Relationship Id="rId99" Type="http://schemas.openxmlformats.org/officeDocument/2006/relationships/tags" Target="../tags/tag139.xml"/><Relationship Id="rId122" Type="http://schemas.openxmlformats.org/officeDocument/2006/relationships/tags" Target="../tags/tag162.xml"/><Relationship Id="rId164" Type="http://schemas.openxmlformats.org/officeDocument/2006/relationships/tags" Target="../tags/tag204.xml"/><Relationship Id="rId371" Type="http://schemas.openxmlformats.org/officeDocument/2006/relationships/tags" Target="../tags/tag411.xml"/><Relationship Id="rId427" Type="http://schemas.openxmlformats.org/officeDocument/2006/relationships/tags" Target="../tags/tag467.xml"/><Relationship Id="rId469" Type="http://schemas.openxmlformats.org/officeDocument/2006/relationships/notesSlide" Target="../notesSlides/notesSlide3.xml"/><Relationship Id="rId26" Type="http://schemas.openxmlformats.org/officeDocument/2006/relationships/tags" Target="../tags/tag66.xml"/><Relationship Id="rId231" Type="http://schemas.openxmlformats.org/officeDocument/2006/relationships/tags" Target="../tags/tag271.xml"/><Relationship Id="rId273" Type="http://schemas.openxmlformats.org/officeDocument/2006/relationships/tags" Target="../tags/tag313.xml"/><Relationship Id="rId329" Type="http://schemas.openxmlformats.org/officeDocument/2006/relationships/tags" Target="../tags/tag369.xml"/><Relationship Id="rId68" Type="http://schemas.openxmlformats.org/officeDocument/2006/relationships/tags" Target="../tags/tag108.xml"/><Relationship Id="rId133" Type="http://schemas.openxmlformats.org/officeDocument/2006/relationships/tags" Target="../tags/tag173.xml"/><Relationship Id="rId175" Type="http://schemas.openxmlformats.org/officeDocument/2006/relationships/tags" Target="../tags/tag215.xml"/><Relationship Id="rId340" Type="http://schemas.openxmlformats.org/officeDocument/2006/relationships/tags" Target="../tags/tag380.xml"/><Relationship Id="rId200" Type="http://schemas.openxmlformats.org/officeDocument/2006/relationships/tags" Target="../tags/tag240.xml"/><Relationship Id="rId382" Type="http://schemas.openxmlformats.org/officeDocument/2006/relationships/tags" Target="../tags/tag422.xml"/><Relationship Id="rId438" Type="http://schemas.openxmlformats.org/officeDocument/2006/relationships/tags" Target="../tags/tag478.xml"/><Relationship Id="rId242" Type="http://schemas.openxmlformats.org/officeDocument/2006/relationships/tags" Target="../tags/tag282.xml"/><Relationship Id="rId284" Type="http://schemas.openxmlformats.org/officeDocument/2006/relationships/tags" Target="../tags/tag324.xml"/><Relationship Id="rId37" Type="http://schemas.openxmlformats.org/officeDocument/2006/relationships/tags" Target="../tags/tag77.xml"/><Relationship Id="rId79" Type="http://schemas.openxmlformats.org/officeDocument/2006/relationships/tags" Target="../tags/tag119.xml"/><Relationship Id="rId102" Type="http://schemas.openxmlformats.org/officeDocument/2006/relationships/tags" Target="../tags/tag142.xml"/><Relationship Id="rId144" Type="http://schemas.openxmlformats.org/officeDocument/2006/relationships/tags" Target="../tags/tag184.xml"/><Relationship Id="rId90" Type="http://schemas.openxmlformats.org/officeDocument/2006/relationships/tags" Target="../tags/tag130.xml"/><Relationship Id="rId186" Type="http://schemas.openxmlformats.org/officeDocument/2006/relationships/tags" Target="../tags/tag226.xml"/><Relationship Id="rId351" Type="http://schemas.openxmlformats.org/officeDocument/2006/relationships/tags" Target="../tags/tag391.xml"/><Relationship Id="rId393" Type="http://schemas.openxmlformats.org/officeDocument/2006/relationships/tags" Target="../tags/tag433.xml"/><Relationship Id="rId407" Type="http://schemas.openxmlformats.org/officeDocument/2006/relationships/tags" Target="../tags/tag447.xml"/><Relationship Id="rId449" Type="http://schemas.openxmlformats.org/officeDocument/2006/relationships/tags" Target="../tags/tag489.xml"/><Relationship Id="rId211" Type="http://schemas.openxmlformats.org/officeDocument/2006/relationships/tags" Target="../tags/tag251.xml"/><Relationship Id="rId253" Type="http://schemas.openxmlformats.org/officeDocument/2006/relationships/tags" Target="../tags/tag293.xml"/><Relationship Id="rId295" Type="http://schemas.openxmlformats.org/officeDocument/2006/relationships/tags" Target="../tags/tag335.xml"/><Relationship Id="rId309" Type="http://schemas.openxmlformats.org/officeDocument/2006/relationships/tags" Target="../tags/tag349.xml"/><Relationship Id="rId460" Type="http://schemas.openxmlformats.org/officeDocument/2006/relationships/tags" Target="../tags/tag500.xml"/><Relationship Id="rId48" Type="http://schemas.openxmlformats.org/officeDocument/2006/relationships/tags" Target="../tags/tag88.xml"/><Relationship Id="rId113" Type="http://schemas.openxmlformats.org/officeDocument/2006/relationships/tags" Target="../tags/tag153.xml"/><Relationship Id="rId320" Type="http://schemas.openxmlformats.org/officeDocument/2006/relationships/tags" Target="../tags/tag360.xml"/><Relationship Id="rId155" Type="http://schemas.openxmlformats.org/officeDocument/2006/relationships/tags" Target="../tags/tag195.xml"/><Relationship Id="rId197" Type="http://schemas.openxmlformats.org/officeDocument/2006/relationships/tags" Target="../tags/tag237.xml"/><Relationship Id="rId362" Type="http://schemas.openxmlformats.org/officeDocument/2006/relationships/tags" Target="../tags/tag402.xml"/><Relationship Id="rId418" Type="http://schemas.openxmlformats.org/officeDocument/2006/relationships/tags" Target="../tags/tag458.xml"/><Relationship Id="rId222" Type="http://schemas.openxmlformats.org/officeDocument/2006/relationships/tags" Target="../tags/tag262.xml"/><Relationship Id="rId264" Type="http://schemas.openxmlformats.org/officeDocument/2006/relationships/tags" Target="../tags/tag304.xml"/><Relationship Id="rId17" Type="http://schemas.openxmlformats.org/officeDocument/2006/relationships/tags" Target="../tags/tag57.xml"/><Relationship Id="rId59" Type="http://schemas.openxmlformats.org/officeDocument/2006/relationships/tags" Target="../tags/tag99.xml"/><Relationship Id="rId124" Type="http://schemas.openxmlformats.org/officeDocument/2006/relationships/tags" Target="../tags/tag164.xml"/><Relationship Id="rId70" Type="http://schemas.openxmlformats.org/officeDocument/2006/relationships/tags" Target="../tags/tag110.xml"/><Relationship Id="rId166" Type="http://schemas.openxmlformats.org/officeDocument/2006/relationships/tags" Target="../tags/tag206.xml"/><Relationship Id="rId331" Type="http://schemas.openxmlformats.org/officeDocument/2006/relationships/tags" Target="../tags/tag371.xml"/><Relationship Id="rId373" Type="http://schemas.openxmlformats.org/officeDocument/2006/relationships/tags" Target="../tags/tag413.xml"/><Relationship Id="rId429" Type="http://schemas.openxmlformats.org/officeDocument/2006/relationships/tags" Target="../tags/tag469.xml"/><Relationship Id="rId1" Type="http://schemas.openxmlformats.org/officeDocument/2006/relationships/tags" Target="../tags/tag41.xml"/><Relationship Id="rId233" Type="http://schemas.openxmlformats.org/officeDocument/2006/relationships/tags" Target="../tags/tag273.xml"/><Relationship Id="rId440" Type="http://schemas.openxmlformats.org/officeDocument/2006/relationships/tags" Target="../tags/tag480.xml"/><Relationship Id="rId28" Type="http://schemas.openxmlformats.org/officeDocument/2006/relationships/tags" Target="../tags/tag68.xml"/><Relationship Id="rId275" Type="http://schemas.openxmlformats.org/officeDocument/2006/relationships/tags" Target="../tags/tag315.xml"/><Relationship Id="rId300" Type="http://schemas.openxmlformats.org/officeDocument/2006/relationships/tags" Target="../tags/tag340.xml"/><Relationship Id="rId81" Type="http://schemas.openxmlformats.org/officeDocument/2006/relationships/tags" Target="../tags/tag121.xml"/><Relationship Id="rId135" Type="http://schemas.openxmlformats.org/officeDocument/2006/relationships/tags" Target="../tags/tag175.xml"/><Relationship Id="rId177" Type="http://schemas.openxmlformats.org/officeDocument/2006/relationships/tags" Target="../tags/tag217.xml"/><Relationship Id="rId342" Type="http://schemas.openxmlformats.org/officeDocument/2006/relationships/tags" Target="../tags/tag382.xml"/><Relationship Id="rId384" Type="http://schemas.openxmlformats.org/officeDocument/2006/relationships/tags" Target="../tags/tag424.xml"/><Relationship Id="rId202" Type="http://schemas.openxmlformats.org/officeDocument/2006/relationships/tags" Target="../tags/tag242.xml"/><Relationship Id="rId244" Type="http://schemas.openxmlformats.org/officeDocument/2006/relationships/tags" Target="../tags/tag284.xml"/><Relationship Id="rId39" Type="http://schemas.openxmlformats.org/officeDocument/2006/relationships/tags" Target="../tags/tag79.xml"/><Relationship Id="rId286" Type="http://schemas.openxmlformats.org/officeDocument/2006/relationships/tags" Target="../tags/tag326.xml"/><Relationship Id="rId451" Type="http://schemas.openxmlformats.org/officeDocument/2006/relationships/tags" Target="../tags/tag491.xml"/><Relationship Id="rId50" Type="http://schemas.openxmlformats.org/officeDocument/2006/relationships/tags" Target="../tags/tag90.xml"/><Relationship Id="rId104" Type="http://schemas.openxmlformats.org/officeDocument/2006/relationships/tags" Target="../tags/tag144.xml"/><Relationship Id="rId146" Type="http://schemas.openxmlformats.org/officeDocument/2006/relationships/tags" Target="../tags/tag186.xml"/><Relationship Id="rId188" Type="http://schemas.openxmlformats.org/officeDocument/2006/relationships/tags" Target="../tags/tag228.xml"/><Relationship Id="rId311" Type="http://schemas.openxmlformats.org/officeDocument/2006/relationships/tags" Target="../tags/tag351.xml"/><Relationship Id="rId353" Type="http://schemas.openxmlformats.org/officeDocument/2006/relationships/tags" Target="../tags/tag393.xml"/><Relationship Id="rId395" Type="http://schemas.openxmlformats.org/officeDocument/2006/relationships/tags" Target="../tags/tag435.xml"/><Relationship Id="rId409" Type="http://schemas.openxmlformats.org/officeDocument/2006/relationships/tags" Target="../tags/tag449.xml"/><Relationship Id="rId92" Type="http://schemas.openxmlformats.org/officeDocument/2006/relationships/tags" Target="../tags/tag132.xml"/><Relationship Id="rId213" Type="http://schemas.openxmlformats.org/officeDocument/2006/relationships/tags" Target="../tags/tag253.xml"/><Relationship Id="rId420" Type="http://schemas.openxmlformats.org/officeDocument/2006/relationships/tags" Target="../tags/tag460.xml"/><Relationship Id="rId255" Type="http://schemas.openxmlformats.org/officeDocument/2006/relationships/tags" Target="../tags/tag295.xml"/><Relationship Id="rId297" Type="http://schemas.openxmlformats.org/officeDocument/2006/relationships/tags" Target="../tags/tag337.xml"/><Relationship Id="rId462" Type="http://schemas.openxmlformats.org/officeDocument/2006/relationships/tags" Target="../tags/tag502.xml"/><Relationship Id="rId115" Type="http://schemas.openxmlformats.org/officeDocument/2006/relationships/tags" Target="../tags/tag155.xml"/><Relationship Id="rId157" Type="http://schemas.openxmlformats.org/officeDocument/2006/relationships/tags" Target="../tags/tag197.xml"/><Relationship Id="rId322" Type="http://schemas.openxmlformats.org/officeDocument/2006/relationships/tags" Target="../tags/tag362.xml"/><Relationship Id="rId364" Type="http://schemas.openxmlformats.org/officeDocument/2006/relationships/tags" Target="../tags/tag404.xml"/><Relationship Id="rId61" Type="http://schemas.openxmlformats.org/officeDocument/2006/relationships/tags" Target="../tags/tag101.xml"/><Relationship Id="rId199" Type="http://schemas.openxmlformats.org/officeDocument/2006/relationships/tags" Target="../tags/tag23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515.xml"/><Relationship Id="rId13" Type="http://schemas.openxmlformats.org/officeDocument/2006/relationships/tags" Target="../tags/tag520.xml"/><Relationship Id="rId18" Type="http://schemas.openxmlformats.org/officeDocument/2006/relationships/tags" Target="../tags/tag525.xml"/><Relationship Id="rId26" Type="http://schemas.openxmlformats.org/officeDocument/2006/relationships/notesSlide" Target="../notesSlides/notesSlide4.xml"/><Relationship Id="rId3" Type="http://schemas.openxmlformats.org/officeDocument/2006/relationships/tags" Target="../tags/tag510.xml"/><Relationship Id="rId21" Type="http://schemas.openxmlformats.org/officeDocument/2006/relationships/tags" Target="../tags/tag528.xml"/><Relationship Id="rId7" Type="http://schemas.openxmlformats.org/officeDocument/2006/relationships/tags" Target="../tags/tag514.xml"/><Relationship Id="rId12" Type="http://schemas.openxmlformats.org/officeDocument/2006/relationships/tags" Target="../tags/tag519.xml"/><Relationship Id="rId17" Type="http://schemas.openxmlformats.org/officeDocument/2006/relationships/tags" Target="../tags/tag524.xml"/><Relationship Id="rId25" Type="http://schemas.openxmlformats.org/officeDocument/2006/relationships/slideLayout" Target="../slideLayouts/slideLayout2.xml"/><Relationship Id="rId2" Type="http://schemas.openxmlformats.org/officeDocument/2006/relationships/tags" Target="../tags/tag509.xml"/><Relationship Id="rId16" Type="http://schemas.openxmlformats.org/officeDocument/2006/relationships/tags" Target="../tags/tag523.xml"/><Relationship Id="rId20" Type="http://schemas.openxmlformats.org/officeDocument/2006/relationships/tags" Target="../tags/tag527.xml"/><Relationship Id="rId1" Type="http://schemas.openxmlformats.org/officeDocument/2006/relationships/tags" Target="../tags/tag508.xml"/><Relationship Id="rId6" Type="http://schemas.openxmlformats.org/officeDocument/2006/relationships/tags" Target="../tags/tag513.xml"/><Relationship Id="rId11" Type="http://schemas.openxmlformats.org/officeDocument/2006/relationships/tags" Target="../tags/tag518.xml"/><Relationship Id="rId24" Type="http://schemas.openxmlformats.org/officeDocument/2006/relationships/tags" Target="../tags/tag531.xml"/><Relationship Id="rId5" Type="http://schemas.openxmlformats.org/officeDocument/2006/relationships/tags" Target="../tags/tag512.xml"/><Relationship Id="rId15" Type="http://schemas.openxmlformats.org/officeDocument/2006/relationships/tags" Target="../tags/tag522.xml"/><Relationship Id="rId23" Type="http://schemas.openxmlformats.org/officeDocument/2006/relationships/tags" Target="../tags/tag530.xml"/><Relationship Id="rId10" Type="http://schemas.openxmlformats.org/officeDocument/2006/relationships/tags" Target="../tags/tag517.xml"/><Relationship Id="rId19" Type="http://schemas.openxmlformats.org/officeDocument/2006/relationships/tags" Target="../tags/tag526.xml"/><Relationship Id="rId4" Type="http://schemas.openxmlformats.org/officeDocument/2006/relationships/tags" Target="../tags/tag511.xml"/><Relationship Id="rId9" Type="http://schemas.openxmlformats.org/officeDocument/2006/relationships/tags" Target="../tags/tag516.xml"/><Relationship Id="rId14" Type="http://schemas.openxmlformats.org/officeDocument/2006/relationships/tags" Target="../tags/tag521.xml"/><Relationship Id="rId22" Type="http://schemas.openxmlformats.org/officeDocument/2006/relationships/tags" Target="../tags/tag529.xml"/><Relationship Id="rId27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539.xml"/><Relationship Id="rId13" Type="http://schemas.openxmlformats.org/officeDocument/2006/relationships/tags" Target="../tags/tag544.xml"/><Relationship Id="rId18" Type="http://schemas.openxmlformats.org/officeDocument/2006/relationships/notesSlide" Target="../notesSlides/notesSlide5.xml"/><Relationship Id="rId3" Type="http://schemas.openxmlformats.org/officeDocument/2006/relationships/tags" Target="../tags/tag534.xml"/><Relationship Id="rId7" Type="http://schemas.openxmlformats.org/officeDocument/2006/relationships/tags" Target="../tags/tag538.xml"/><Relationship Id="rId12" Type="http://schemas.openxmlformats.org/officeDocument/2006/relationships/tags" Target="../tags/tag543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533.xml"/><Relationship Id="rId16" Type="http://schemas.openxmlformats.org/officeDocument/2006/relationships/tags" Target="../tags/tag547.xml"/><Relationship Id="rId20" Type="http://schemas.openxmlformats.org/officeDocument/2006/relationships/image" Target="../media/image12.png"/><Relationship Id="rId1" Type="http://schemas.openxmlformats.org/officeDocument/2006/relationships/tags" Target="../tags/tag532.xml"/><Relationship Id="rId6" Type="http://schemas.openxmlformats.org/officeDocument/2006/relationships/tags" Target="../tags/tag537.xml"/><Relationship Id="rId11" Type="http://schemas.openxmlformats.org/officeDocument/2006/relationships/tags" Target="../tags/tag542.xml"/><Relationship Id="rId5" Type="http://schemas.openxmlformats.org/officeDocument/2006/relationships/tags" Target="../tags/tag536.xml"/><Relationship Id="rId15" Type="http://schemas.openxmlformats.org/officeDocument/2006/relationships/tags" Target="../tags/tag546.xml"/><Relationship Id="rId10" Type="http://schemas.openxmlformats.org/officeDocument/2006/relationships/tags" Target="../tags/tag541.xml"/><Relationship Id="rId19" Type="http://schemas.openxmlformats.org/officeDocument/2006/relationships/image" Target="../media/image3.png"/><Relationship Id="rId4" Type="http://schemas.openxmlformats.org/officeDocument/2006/relationships/tags" Target="../tags/tag535.xml"/><Relationship Id="rId9" Type="http://schemas.openxmlformats.org/officeDocument/2006/relationships/tags" Target="../tags/tag540.xml"/><Relationship Id="rId14" Type="http://schemas.openxmlformats.org/officeDocument/2006/relationships/tags" Target="../tags/tag54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555.xml"/><Relationship Id="rId13" Type="http://schemas.openxmlformats.org/officeDocument/2006/relationships/tags" Target="../tags/tag560.xml"/><Relationship Id="rId18" Type="http://schemas.openxmlformats.org/officeDocument/2006/relationships/slideLayout" Target="../slideLayouts/slideLayout3.xml"/><Relationship Id="rId3" Type="http://schemas.openxmlformats.org/officeDocument/2006/relationships/tags" Target="../tags/tag550.xml"/><Relationship Id="rId7" Type="http://schemas.openxmlformats.org/officeDocument/2006/relationships/tags" Target="../tags/tag554.xml"/><Relationship Id="rId12" Type="http://schemas.openxmlformats.org/officeDocument/2006/relationships/tags" Target="../tags/tag559.xml"/><Relationship Id="rId17" Type="http://schemas.openxmlformats.org/officeDocument/2006/relationships/tags" Target="../tags/tag564.xml"/><Relationship Id="rId2" Type="http://schemas.openxmlformats.org/officeDocument/2006/relationships/tags" Target="../tags/tag549.xml"/><Relationship Id="rId16" Type="http://schemas.openxmlformats.org/officeDocument/2006/relationships/tags" Target="../tags/tag563.xml"/><Relationship Id="rId20" Type="http://schemas.openxmlformats.org/officeDocument/2006/relationships/image" Target="../media/image13.png"/><Relationship Id="rId1" Type="http://schemas.openxmlformats.org/officeDocument/2006/relationships/tags" Target="../tags/tag548.xml"/><Relationship Id="rId6" Type="http://schemas.openxmlformats.org/officeDocument/2006/relationships/tags" Target="../tags/tag553.xml"/><Relationship Id="rId11" Type="http://schemas.openxmlformats.org/officeDocument/2006/relationships/tags" Target="../tags/tag558.xml"/><Relationship Id="rId5" Type="http://schemas.openxmlformats.org/officeDocument/2006/relationships/tags" Target="../tags/tag552.xml"/><Relationship Id="rId15" Type="http://schemas.openxmlformats.org/officeDocument/2006/relationships/tags" Target="../tags/tag562.xml"/><Relationship Id="rId10" Type="http://schemas.openxmlformats.org/officeDocument/2006/relationships/tags" Target="../tags/tag557.xml"/><Relationship Id="rId19" Type="http://schemas.openxmlformats.org/officeDocument/2006/relationships/notesSlide" Target="../notesSlides/notesSlide6.xml"/><Relationship Id="rId4" Type="http://schemas.openxmlformats.org/officeDocument/2006/relationships/tags" Target="../tags/tag551.xml"/><Relationship Id="rId9" Type="http://schemas.openxmlformats.org/officeDocument/2006/relationships/tags" Target="../tags/tag556.xml"/><Relationship Id="rId14" Type="http://schemas.openxmlformats.org/officeDocument/2006/relationships/tags" Target="../tags/tag56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572.xml"/><Relationship Id="rId3" Type="http://schemas.openxmlformats.org/officeDocument/2006/relationships/tags" Target="../tags/tag567.xml"/><Relationship Id="rId7" Type="http://schemas.openxmlformats.org/officeDocument/2006/relationships/tags" Target="../tags/tag571.xml"/><Relationship Id="rId2" Type="http://schemas.openxmlformats.org/officeDocument/2006/relationships/tags" Target="../tags/tag566.xml"/><Relationship Id="rId1" Type="http://schemas.openxmlformats.org/officeDocument/2006/relationships/tags" Target="../tags/tag565.xml"/><Relationship Id="rId6" Type="http://schemas.openxmlformats.org/officeDocument/2006/relationships/tags" Target="../tags/tag570.xml"/><Relationship Id="rId11" Type="http://schemas.openxmlformats.org/officeDocument/2006/relationships/image" Target="../media/image14.png"/><Relationship Id="rId5" Type="http://schemas.openxmlformats.org/officeDocument/2006/relationships/tags" Target="../tags/tag569.xml"/><Relationship Id="rId10" Type="http://schemas.openxmlformats.org/officeDocument/2006/relationships/notesSlide" Target="../notesSlides/notesSlide7.xml"/><Relationship Id="rId4" Type="http://schemas.openxmlformats.org/officeDocument/2006/relationships/tags" Target="../tags/tag568.xml"/><Relationship Id="rId9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6" Type="http://schemas.openxmlformats.org/officeDocument/2006/relationships/tags" Target="../tags/tag598.xml"/><Relationship Id="rId21" Type="http://schemas.openxmlformats.org/officeDocument/2006/relationships/tags" Target="../tags/tag593.xml"/><Relationship Id="rId42" Type="http://schemas.openxmlformats.org/officeDocument/2006/relationships/tags" Target="../tags/tag614.xml"/><Relationship Id="rId47" Type="http://schemas.openxmlformats.org/officeDocument/2006/relationships/tags" Target="../tags/tag619.xml"/><Relationship Id="rId63" Type="http://schemas.openxmlformats.org/officeDocument/2006/relationships/tags" Target="../tags/tag635.xml"/><Relationship Id="rId68" Type="http://schemas.openxmlformats.org/officeDocument/2006/relationships/tags" Target="../tags/tag640.xml"/><Relationship Id="rId16" Type="http://schemas.openxmlformats.org/officeDocument/2006/relationships/tags" Target="../tags/tag588.xml"/><Relationship Id="rId11" Type="http://schemas.openxmlformats.org/officeDocument/2006/relationships/tags" Target="../tags/tag583.xml"/><Relationship Id="rId24" Type="http://schemas.openxmlformats.org/officeDocument/2006/relationships/tags" Target="../tags/tag596.xml"/><Relationship Id="rId32" Type="http://schemas.openxmlformats.org/officeDocument/2006/relationships/tags" Target="../tags/tag604.xml"/><Relationship Id="rId37" Type="http://schemas.openxmlformats.org/officeDocument/2006/relationships/tags" Target="../tags/tag609.xml"/><Relationship Id="rId40" Type="http://schemas.openxmlformats.org/officeDocument/2006/relationships/tags" Target="../tags/tag612.xml"/><Relationship Id="rId45" Type="http://schemas.openxmlformats.org/officeDocument/2006/relationships/tags" Target="../tags/tag617.xml"/><Relationship Id="rId53" Type="http://schemas.openxmlformats.org/officeDocument/2006/relationships/tags" Target="../tags/tag625.xml"/><Relationship Id="rId58" Type="http://schemas.openxmlformats.org/officeDocument/2006/relationships/tags" Target="../tags/tag630.xml"/><Relationship Id="rId66" Type="http://schemas.openxmlformats.org/officeDocument/2006/relationships/tags" Target="../tags/tag638.xml"/><Relationship Id="rId74" Type="http://schemas.openxmlformats.org/officeDocument/2006/relationships/tags" Target="../tags/tag646.xml"/><Relationship Id="rId79" Type="http://schemas.openxmlformats.org/officeDocument/2006/relationships/notesSlide" Target="../notesSlides/notesSlide8.xml"/><Relationship Id="rId5" Type="http://schemas.openxmlformats.org/officeDocument/2006/relationships/tags" Target="../tags/tag577.xml"/><Relationship Id="rId61" Type="http://schemas.openxmlformats.org/officeDocument/2006/relationships/tags" Target="../tags/tag633.xml"/><Relationship Id="rId19" Type="http://schemas.openxmlformats.org/officeDocument/2006/relationships/tags" Target="../tags/tag591.xml"/><Relationship Id="rId14" Type="http://schemas.openxmlformats.org/officeDocument/2006/relationships/tags" Target="../tags/tag586.xml"/><Relationship Id="rId22" Type="http://schemas.openxmlformats.org/officeDocument/2006/relationships/tags" Target="../tags/tag594.xml"/><Relationship Id="rId27" Type="http://schemas.openxmlformats.org/officeDocument/2006/relationships/tags" Target="../tags/tag599.xml"/><Relationship Id="rId30" Type="http://schemas.openxmlformats.org/officeDocument/2006/relationships/tags" Target="../tags/tag602.xml"/><Relationship Id="rId35" Type="http://schemas.openxmlformats.org/officeDocument/2006/relationships/tags" Target="../tags/tag607.xml"/><Relationship Id="rId43" Type="http://schemas.openxmlformats.org/officeDocument/2006/relationships/tags" Target="../tags/tag615.xml"/><Relationship Id="rId48" Type="http://schemas.openxmlformats.org/officeDocument/2006/relationships/tags" Target="../tags/tag620.xml"/><Relationship Id="rId56" Type="http://schemas.openxmlformats.org/officeDocument/2006/relationships/tags" Target="../tags/tag628.xml"/><Relationship Id="rId64" Type="http://schemas.openxmlformats.org/officeDocument/2006/relationships/tags" Target="../tags/tag636.xml"/><Relationship Id="rId69" Type="http://schemas.openxmlformats.org/officeDocument/2006/relationships/tags" Target="../tags/tag641.xml"/><Relationship Id="rId77" Type="http://schemas.openxmlformats.org/officeDocument/2006/relationships/tags" Target="../tags/tag649.xml"/><Relationship Id="rId8" Type="http://schemas.openxmlformats.org/officeDocument/2006/relationships/tags" Target="../tags/tag580.xml"/><Relationship Id="rId51" Type="http://schemas.openxmlformats.org/officeDocument/2006/relationships/tags" Target="../tags/tag623.xml"/><Relationship Id="rId72" Type="http://schemas.openxmlformats.org/officeDocument/2006/relationships/tags" Target="../tags/tag644.xml"/><Relationship Id="rId3" Type="http://schemas.openxmlformats.org/officeDocument/2006/relationships/tags" Target="../tags/tag575.xml"/><Relationship Id="rId12" Type="http://schemas.openxmlformats.org/officeDocument/2006/relationships/tags" Target="../tags/tag584.xml"/><Relationship Id="rId17" Type="http://schemas.openxmlformats.org/officeDocument/2006/relationships/tags" Target="../tags/tag589.xml"/><Relationship Id="rId25" Type="http://schemas.openxmlformats.org/officeDocument/2006/relationships/tags" Target="../tags/tag597.xml"/><Relationship Id="rId33" Type="http://schemas.openxmlformats.org/officeDocument/2006/relationships/tags" Target="../tags/tag605.xml"/><Relationship Id="rId38" Type="http://schemas.openxmlformats.org/officeDocument/2006/relationships/tags" Target="../tags/tag610.xml"/><Relationship Id="rId46" Type="http://schemas.openxmlformats.org/officeDocument/2006/relationships/tags" Target="../tags/tag618.xml"/><Relationship Id="rId59" Type="http://schemas.openxmlformats.org/officeDocument/2006/relationships/tags" Target="../tags/tag631.xml"/><Relationship Id="rId67" Type="http://schemas.openxmlformats.org/officeDocument/2006/relationships/tags" Target="../tags/tag639.xml"/><Relationship Id="rId20" Type="http://schemas.openxmlformats.org/officeDocument/2006/relationships/tags" Target="../tags/tag592.xml"/><Relationship Id="rId41" Type="http://schemas.openxmlformats.org/officeDocument/2006/relationships/tags" Target="../tags/tag613.xml"/><Relationship Id="rId54" Type="http://schemas.openxmlformats.org/officeDocument/2006/relationships/tags" Target="../tags/tag626.xml"/><Relationship Id="rId62" Type="http://schemas.openxmlformats.org/officeDocument/2006/relationships/tags" Target="../tags/tag634.xml"/><Relationship Id="rId70" Type="http://schemas.openxmlformats.org/officeDocument/2006/relationships/tags" Target="../tags/tag642.xml"/><Relationship Id="rId75" Type="http://schemas.openxmlformats.org/officeDocument/2006/relationships/tags" Target="../tags/tag647.xml"/><Relationship Id="rId1" Type="http://schemas.openxmlformats.org/officeDocument/2006/relationships/tags" Target="../tags/tag573.xml"/><Relationship Id="rId6" Type="http://schemas.openxmlformats.org/officeDocument/2006/relationships/tags" Target="../tags/tag578.xml"/><Relationship Id="rId15" Type="http://schemas.openxmlformats.org/officeDocument/2006/relationships/tags" Target="../tags/tag587.xml"/><Relationship Id="rId23" Type="http://schemas.openxmlformats.org/officeDocument/2006/relationships/tags" Target="../tags/tag595.xml"/><Relationship Id="rId28" Type="http://schemas.openxmlformats.org/officeDocument/2006/relationships/tags" Target="../tags/tag600.xml"/><Relationship Id="rId36" Type="http://schemas.openxmlformats.org/officeDocument/2006/relationships/tags" Target="../tags/tag608.xml"/><Relationship Id="rId49" Type="http://schemas.openxmlformats.org/officeDocument/2006/relationships/tags" Target="../tags/tag621.xml"/><Relationship Id="rId57" Type="http://schemas.openxmlformats.org/officeDocument/2006/relationships/tags" Target="../tags/tag629.xml"/><Relationship Id="rId10" Type="http://schemas.openxmlformats.org/officeDocument/2006/relationships/tags" Target="../tags/tag582.xml"/><Relationship Id="rId31" Type="http://schemas.openxmlformats.org/officeDocument/2006/relationships/tags" Target="../tags/tag603.xml"/><Relationship Id="rId44" Type="http://schemas.openxmlformats.org/officeDocument/2006/relationships/tags" Target="../tags/tag616.xml"/><Relationship Id="rId52" Type="http://schemas.openxmlformats.org/officeDocument/2006/relationships/tags" Target="../tags/tag624.xml"/><Relationship Id="rId60" Type="http://schemas.openxmlformats.org/officeDocument/2006/relationships/tags" Target="../tags/tag632.xml"/><Relationship Id="rId65" Type="http://schemas.openxmlformats.org/officeDocument/2006/relationships/tags" Target="../tags/tag637.xml"/><Relationship Id="rId73" Type="http://schemas.openxmlformats.org/officeDocument/2006/relationships/tags" Target="../tags/tag645.xml"/><Relationship Id="rId78" Type="http://schemas.openxmlformats.org/officeDocument/2006/relationships/slideLayout" Target="../slideLayouts/slideLayout3.xml"/><Relationship Id="rId4" Type="http://schemas.openxmlformats.org/officeDocument/2006/relationships/tags" Target="../tags/tag576.xml"/><Relationship Id="rId9" Type="http://schemas.openxmlformats.org/officeDocument/2006/relationships/tags" Target="../tags/tag581.xml"/><Relationship Id="rId13" Type="http://schemas.openxmlformats.org/officeDocument/2006/relationships/tags" Target="../tags/tag585.xml"/><Relationship Id="rId18" Type="http://schemas.openxmlformats.org/officeDocument/2006/relationships/tags" Target="../tags/tag590.xml"/><Relationship Id="rId39" Type="http://schemas.openxmlformats.org/officeDocument/2006/relationships/tags" Target="../tags/tag611.xml"/><Relationship Id="rId34" Type="http://schemas.openxmlformats.org/officeDocument/2006/relationships/tags" Target="../tags/tag606.xml"/><Relationship Id="rId50" Type="http://schemas.openxmlformats.org/officeDocument/2006/relationships/tags" Target="../tags/tag622.xml"/><Relationship Id="rId55" Type="http://schemas.openxmlformats.org/officeDocument/2006/relationships/tags" Target="../tags/tag627.xml"/><Relationship Id="rId76" Type="http://schemas.openxmlformats.org/officeDocument/2006/relationships/tags" Target="../tags/tag648.xml"/><Relationship Id="rId7" Type="http://schemas.openxmlformats.org/officeDocument/2006/relationships/tags" Target="../tags/tag579.xml"/><Relationship Id="rId71" Type="http://schemas.openxmlformats.org/officeDocument/2006/relationships/tags" Target="../tags/tag643.xml"/><Relationship Id="rId2" Type="http://schemas.openxmlformats.org/officeDocument/2006/relationships/tags" Target="../tags/tag574.xml"/><Relationship Id="rId29" Type="http://schemas.openxmlformats.org/officeDocument/2006/relationships/tags" Target="../tags/tag60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657.xml"/><Relationship Id="rId13" Type="http://schemas.openxmlformats.org/officeDocument/2006/relationships/tags" Target="../tags/tag662.xml"/><Relationship Id="rId18" Type="http://schemas.openxmlformats.org/officeDocument/2006/relationships/tags" Target="../tags/tag667.xml"/><Relationship Id="rId3" Type="http://schemas.openxmlformats.org/officeDocument/2006/relationships/tags" Target="../tags/tag652.xml"/><Relationship Id="rId7" Type="http://schemas.openxmlformats.org/officeDocument/2006/relationships/tags" Target="../tags/tag656.xml"/><Relationship Id="rId12" Type="http://schemas.openxmlformats.org/officeDocument/2006/relationships/tags" Target="../tags/tag661.xml"/><Relationship Id="rId17" Type="http://schemas.openxmlformats.org/officeDocument/2006/relationships/tags" Target="../tags/tag666.xml"/><Relationship Id="rId2" Type="http://schemas.openxmlformats.org/officeDocument/2006/relationships/tags" Target="../tags/tag651.xml"/><Relationship Id="rId16" Type="http://schemas.openxmlformats.org/officeDocument/2006/relationships/tags" Target="../tags/tag665.xml"/><Relationship Id="rId20" Type="http://schemas.openxmlformats.org/officeDocument/2006/relationships/notesSlide" Target="../notesSlides/notesSlide9.xml"/><Relationship Id="rId1" Type="http://schemas.openxmlformats.org/officeDocument/2006/relationships/tags" Target="../tags/tag650.xml"/><Relationship Id="rId6" Type="http://schemas.openxmlformats.org/officeDocument/2006/relationships/tags" Target="../tags/tag655.xml"/><Relationship Id="rId11" Type="http://schemas.openxmlformats.org/officeDocument/2006/relationships/tags" Target="../tags/tag660.xml"/><Relationship Id="rId5" Type="http://schemas.openxmlformats.org/officeDocument/2006/relationships/tags" Target="../tags/tag654.xml"/><Relationship Id="rId15" Type="http://schemas.openxmlformats.org/officeDocument/2006/relationships/tags" Target="../tags/tag664.xml"/><Relationship Id="rId10" Type="http://schemas.openxmlformats.org/officeDocument/2006/relationships/tags" Target="../tags/tag659.xml"/><Relationship Id="rId19" Type="http://schemas.openxmlformats.org/officeDocument/2006/relationships/slideLayout" Target="../slideLayouts/slideLayout3.xml"/><Relationship Id="rId4" Type="http://schemas.openxmlformats.org/officeDocument/2006/relationships/tags" Target="../tags/tag653.xml"/><Relationship Id="rId9" Type="http://schemas.openxmlformats.org/officeDocument/2006/relationships/tags" Target="../tags/tag658.xml"/><Relationship Id="rId14" Type="http://schemas.openxmlformats.org/officeDocument/2006/relationships/tags" Target="../tags/tag6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10221">
            <a:extLst>
              <a:ext uri="{FF2B5EF4-FFF2-40B4-BE49-F238E27FC236}">
                <a16:creationId xmlns="" xmlns:a16="http://schemas.microsoft.com/office/drawing/2014/main" id="{2AA22109-BB20-45D1-878E-C1CB0BB2E48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0" y="6664133"/>
            <a:ext cx="12192000" cy="1938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A-10222">
            <a:extLst>
              <a:ext uri="{FF2B5EF4-FFF2-40B4-BE49-F238E27FC236}">
                <a16:creationId xmlns="" xmlns:a16="http://schemas.microsoft.com/office/drawing/2014/main" id="{09EF4E5D-8089-4C94-9320-E6925D84126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2245360" y="3027605"/>
            <a:ext cx="7701280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-10223">
            <a:extLst>
              <a:ext uri="{FF2B5EF4-FFF2-40B4-BE49-F238E27FC236}">
                <a16:creationId xmlns="" xmlns:a16="http://schemas.microsoft.com/office/drawing/2014/main" id="{3E2D8B28-A557-41A8-A932-6DCAE47FF35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245360" y="1723085"/>
            <a:ext cx="7701280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A-10224">
            <a:extLst>
              <a:ext uri="{FF2B5EF4-FFF2-40B4-BE49-F238E27FC236}">
                <a16:creationId xmlns="" xmlns:a16="http://schemas.microsoft.com/office/drawing/2014/main" id="{BCAC992E-44D1-42BA-8839-08075D245D0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214880" y="1890870"/>
            <a:ext cx="77622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400" dirty="0">
                <a:ln w="15875">
                  <a:noFill/>
                </a:ln>
                <a:gradFill>
                  <a:gsLst>
                    <a:gs pos="0">
                      <a:srgbClr val="E10802"/>
                    </a:gs>
                    <a:gs pos="100000">
                      <a:srgbClr val="A00904"/>
                    </a:gs>
                  </a:gsLst>
                  <a:lin ang="54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党支部</a:t>
            </a:r>
            <a:r>
              <a:rPr lang="zh-CN" altLang="en-US" sz="6400" dirty="0" smtClean="0">
                <a:ln w="15875">
                  <a:noFill/>
                </a:ln>
                <a:gradFill>
                  <a:gsLst>
                    <a:gs pos="0">
                      <a:srgbClr val="E10802"/>
                    </a:gs>
                    <a:gs pos="100000">
                      <a:srgbClr val="A00904"/>
                    </a:gs>
                  </a:gsLst>
                  <a:lin ang="54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年</a:t>
            </a:r>
            <a:r>
              <a:rPr lang="zh-CN" altLang="en-US" sz="6400" dirty="0">
                <a:ln w="15875">
                  <a:noFill/>
                </a:ln>
                <a:gradFill>
                  <a:gsLst>
                    <a:gs pos="0">
                      <a:srgbClr val="E10802"/>
                    </a:gs>
                    <a:gs pos="100000">
                      <a:srgbClr val="A00904"/>
                    </a:gs>
                  </a:gsLst>
                  <a:lin ang="54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终工作总结</a:t>
            </a:r>
            <a:endParaRPr lang="en-US" altLang="zh-CN" sz="6400" dirty="0">
              <a:ln w="15875">
                <a:noFill/>
              </a:ln>
              <a:gradFill>
                <a:gsLst>
                  <a:gs pos="0">
                    <a:srgbClr val="E10802"/>
                  </a:gs>
                  <a:gs pos="100000">
                    <a:srgbClr val="A00904"/>
                  </a:gs>
                </a:gsLst>
                <a:lin ang="5400000" scaled="1"/>
              </a:gra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9" name="PA-10225">
            <a:extLst>
              <a:ext uri="{FF2B5EF4-FFF2-40B4-BE49-F238E27FC236}">
                <a16:creationId xmlns="" xmlns:a16="http://schemas.microsoft.com/office/drawing/2014/main" id="{E5DA7AE0-D3A6-4865-AC1A-90A61EAAEFDF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flipV="1">
            <a:off x="3545840" y="3073324"/>
            <a:ext cx="5100320" cy="121569"/>
          </a:xfrm>
          <a:prstGeom prst="trapezoid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PA-10226">
            <a:extLst>
              <a:ext uri="{FF2B5EF4-FFF2-40B4-BE49-F238E27FC236}">
                <a16:creationId xmlns="" xmlns:a16="http://schemas.microsoft.com/office/drawing/2014/main" id="{EC34331A-9AC4-4284-8EF2-ECE39C1266EB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042595" y="3372594"/>
            <a:ext cx="8106810" cy="372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适用于</a:t>
            </a:r>
            <a:r>
              <a:rPr lang="en-US" altLang="zh-CN" sz="1799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2020</a:t>
            </a:r>
            <a:r>
              <a:rPr lang="zh-CN" altLang="en-US" sz="1799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年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各基层党支部开展工作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制定计划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总结汇报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主题教育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党日活动</a:t>
            </a:r>
            <a:endParaRPr lang="zh-CN" altLang="zh-CN" sz="1799" b="0" dirty="0">
              <a:solidFill>
                <a:schemeClr val="tx1">
                  <a:lumMod val="65000"/>
                  <a:lumOff val="3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1" name="PA-10227">
            <a:extLst>
              <a:ext uri="{FF2B5EF4-FFF2-40B4-BE49-F238E27FC236}">
                <a16:creationId xmlns="" xmlns:a16="http://schemas.microsoft.com/office/drawing/2014/main" id="{65BF3CEC-A416-4D77-9E1B-3C9E63DB17B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3545840" y="4095984"/>
            <a:ext cx="2831955" cy="472281"/>
          </a:xfrm>
          <a:prstGeom prst="roundRect">
            <a:avLst>
              <a:gd name="adj" fmla="val 50000"/>
            </a:avLst>
          </a:prstGeom>
          <a:noFill/>
          <a:ln>
            <a:noFill/>
            <a:prstDash val="sysDot"/>
          </a:ln>
        </p:spPr>
        <p:txBody>
          <a:bodyPr wrap="square">
            <a:spAutoFit/>
          </a:bodyPr>
          <a:lstStyle/>
          <a:p>
            <a:pPr algn="ctr">
              <a:lnSpc>
                <a:spcPts val="1899"/>
              </a:lnSpc>
              <a:defRPr/>
            </a:pPr>
            <a:r>
              <a:rPr lang="zh-CN" altLang="en-US" sz="1599" dirty="0">
                <a:solidFill>
                  <a:srgbClr val="E7E6E6">
                    <a:lumMod val="25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汇报：党支部名称</a:t>
            </a:r>
          </a:p>
        </p:txBody>
      </p:sp>
      <p:grpSp>
        <p:nvGrpSpPr>
          <p:cNvPr id="12" name="PA-10228">
            <a:extLst>
              <a:ext uri="{FF2B5EF4-FFF2-40B4-BE49-F238E27FC236}">
                <a16:creationId xmlns="" xmlns:a16="http://schemas.microsoft.com/office/drawing/2014/main" id="{FE2870E2-5B7C-4CA6-A6A4-6C2FC9FD4099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3660475" y="4148738"/>
            <a:ext cx="358009" cy="358009"/>
            <a:chOff x="801291" y="3535885"/>
            <a:chExt cx="219347" cy="219347"/>
          </a:xfrm>
          <a:effectLst/>
        </p:grpSpPr>
        <p:sp>
          <p:nvSpPr>
            <p:cNvPr id="13" name="PA-椭圆 10">
              <a:extLst>
                <a:ext uri="{FF2B5EF4-FFF2-40B4-BE49-F238E27FC236}">
                  <a16:creationId xmlns="" xmlns:a16="http://schemas.microsoft.com/office/drawing/2014/main" id="{7F65917F-779E-461C-A4F5-8914A97987F7}"/>
                </a:ext>
              </a:extLst>
            </p:cNvPr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800">
                <a:solidFill>
                  <a:srgbClr val="FFFDEF"/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DE91514-FD1F-4020-A0C1-3B53867A9BB6}"/>
                </a:ext>
              </a:extLst>
            </p:cNvPr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15" name="PA-任意多边形 12">
                <a:extLst>
                  <a:ext uri="{FF2B5EF4-FFF2-40B4-BE49-F238E27FC236}">
                    <a16:creationId xmlns="" xmlns:a16="http://schemas.microsoft.com/office/drawing/2014/main" id="{2321F176-3298-4DA4-B353-AB03A6BDA31F}"/>
                  </a:ext>
                </a:extLst>
              </p:cNvPr>
              <p:cNvSpPr>
                <a:spLocks noEditPoints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599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PA-任意多边形 13">
                <a:extLst>
                  <a:ext uri="{FF2B5EF4-FFF2-40B4-BE49-F238E27FC236}">
                    <a16:creationId xmlns="" xmlns:a16="http://schemas.microsoft.com/office/drawing/2014/main" id="{75C05B39-6BA8-4B55-B945-51867BBF0E84}"/>
                  </a:ext>
                </a:extLst>
              </p:cNvPr>
              <p:cNvSpPr/>
              <p:nvPr>
                <p:custDataLst>
                  <p:tags r:id="rId23"/>
                </p:custDataLst>
              </p:nvPr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599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7" name="PA-10229">
            <a:extLst>
              <a:ext uri="{FF2B5EF4-FFF2-40B4-BE49-F238E27FC236}">
                <a16:creationId xmlns="" xmlns:a16="http://schemas.microsoft.com/office/drawing/2014/main" id="{E2BC70DE-E564-4447-AE56-A3683690CE4E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6631121" y="4156112"/>
            <a:ext cx="358009" cy="358009"/>
            <a:chOff x="10244494" y="3928282"/>
            <a:chExt cx="358149" cy="358149"/>
          </a:xfrm>
        </p:grpSpPr>
        <p:sp>
          <p:nvSpPr>
            <p:cNvPr id="18" name="PA-椭圆 10">
              <a:extLst>
                <a:ext uri="{FF2B5EF4-FFF2-40B4-BE49-F238E27FC236}">
                  <a16:creationId xmlns="" xmlns:a16="http://schemas.microsoft.com/office/drawing/2014/main" id="{2A655DE2-70FE-4C1A-A429-D64FDDC131E8}"/>
                </a:ext>
              </a:extLst>
            </p:cNvPr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0244494" y="3928282"/>
              <a:ext cx="358149" cy="35814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800">
                <a:solidFill>
                  <a:srgbClr val="FFFDEF"/>
                </a:solidFill>
                <a:cs typeface="+mn-ea"/>
                <a:sym typeface="+mn-lt"/>
              </a:endParaRPr>
            </a:p>
          </p:txBody>
        </p:sp>
        <p:grpSp>
          <p:nvGrpSpPr>
            <p:cNvPr id="19" name="Group 16">
              <a:extLst>
                <a:ext uri="{FF2B5EF4-FFF2-40B4-BE49-F238E27FC236}">
                  <a16:creationId xmlns="" xmlns:a16="http://schemas.microsoft.com/office/drawing/2014/main" id="{BAE8D02F-3611-4D7A-B0C4-4120D14B18F1}"/>
                </a:ext>
              </a:extLst>
            </p:cNvPr>
            <p:cNvGrpSpPr/>
            <p:nvPr/>
          </p:nvGrpSpPr>
          <p:grpSpPr bwMode="auto">
            <a:xfrm>
              <a:off x="10365730" y="4000027"/>
              <a:ext cx="128337" cy="206279"/>
              <a:chOff x="4441" y="3144"/>
              <a:chExt cx="215" cy="345"/>
            </a:xfrm>
          </p:grpSpPr>
          <p:sp>
            <p:nvSpPr>
              <p:cNvPr id="20" name="PA-任意多边形 17">
                <a:extLst>
                  <a:ext uri="{FF2B5EF4-FFF2-40B4-BE49-F238E27FC236}">
                    <a16:creationId xmlns="" xmlns:a16="http://schemas.microsoft.com/office/drawing/2014/main" id="{254A3D66-C997-4F50-B26C-59F769B4AE73}"/>
                  </a:ext>
                </a:extLst>
              </p:cNvPr>
              <p:cNvSpPr>
                <a:spLocks noEditPoint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599">
                  <a:noFill/>
                  <a:cs typeface="+mn-ea"/>
                  <a:sym typeface="+mn-lt"/>
                </a:endParaRPr>
              </a:p>
            </p:txBody>
          </p:sp>
          <p:sp>
            <p:nvSpPr>
              <p:cNvPr id="21" name="PA-任意多边形 18">
                <a:extLst>
                  <a:ext uri="{FF2B5EF4-FFF2-40B4-BE49-F238E27FC236}">
                    <a16:creationId xmlns="" xmlns:a16="http://schemas.microsoft.com/office/drawing/2014/main" id="{A6C1BC02-9767-46BF-9F60-DCB9743D0379}"/>
                  </a:ext>
                </a:extLst>
              </p:cNvPr>
              <p:cNvSpPr/>
              <p:nvPr>
                <p:custDataLst>
                  <p:tags r:id="rId20"/>
                </p:custDataLst>
              </p:nvPr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599">
                  <a:noFill/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PA-102210">
            <a:extLst>
              <a:ext uri="{FF2B5EF4-FFF2-40B4-BE49-F238E27FC236}">
                <a16:creationId xmlns="" xmlns:a16="http://schemas.microsoft.com/office/drawing/2014/main" id="{B679C11B-F54F-4CB7-807D-0A58C27E81A3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6663652" y="4095984"/>
            <a:ext cx="2831955" cy="472465"/>
          </a:xfrm>
          <a:prstGeom prst="roundRect">
            <a:avLst>
              <a:gd name="adj" fmla="val 50000"/>
            </a:avLst>
          </a:prstGeom>
          <a:noFill/>
          <a:ln>
            <a:noFill/>
            <a:prstDash val="sysDot"/>
          </a:ln>
        </p:spPr>
        <p:txBody>
          <a:bodyPr wrap="square">
            <a:spAutoFit/>
          </a:bodyPr>
          <a:lstStyle/>
          <a:p>
            <a:pPr algn="ctr">
              <a:lnSpc>
                <a:spcPts val="1899"/>
              </a:lnSpc>
              <a:defRPr/>
            </a:pPr>
            <a:r>
              <a:rPr lang="zh-CN" altLang="en-US" sz="1599" dirty="0">
                <a:solidFill>
                  <a:srgbClr val="E7E6E6">
                    <a:lumMod val="25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时间：</a:t>
            </a:r>
            <a:r>
              <a:rPr lang="en-US" altLang="zh-CN" sz="1599" dirty="0">
                <a:solidFill>
                  <a:srgbClr val="E7E6E6">
                    <a:lumMod val="25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202X</a:t>
            </a:r>
            <a:r>
              <a:rPr lang="zh-CN" altLang="en-US" sz="1599" dirty="0">
                <a:solidFill>
                  <a:srgbClr val="E7E6E6">
                    <a:lumMod val="25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</a:t>
            </a:r>
            <a:r>
              <a:rPr lang="en-US" altLang="zh-CN" sz="1599" dirty="0">
                <a:solidFill>
                  <a:srgbClr val="E7E6E6">
                    <a:lumMod val="25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X</a:t>
            </a:r>
            <a:r>
              <a:rPr lang="zh-CN" altLang="en-US" sz="1599" dirty="0">
                <a:solidFill>
                  <a:srgbClr val="E7E6E6">
                    <a:lumMod val="25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月</a:t>
            </a:r>
            <a:r>
              <a:rPr lang="en-US" altLang="zh-CN" sz="1599" dirty="0">
                <a:solidFill>
                  <a:srgbClr val="E7E6E6">
                    <a:lumMod val="25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X</a:t>
            </a:r>
            <a:r>
              <a:rPr lang="zh-CN" altLang="en-US" sz="1599" dirty="0">
                <a:solidFill>
                  <a:srgbClr val="E7E6E6">
                    <a:lumMod val="25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日</a:t>
            </a:r>
          </a:p>
        </p:txBody>
      </p:sp>
      <p:pic>
        <p:nvPicPr>
          <p:cNvPr id="23" name="PA-102211">
            <a:extLst>
              <a:ext uri="{FF2B5EF4-FFF2-40B4-BE49-F238E27FC236}">
                <a16:creationId xmlns="" xmlns:a16="http://schemas.microsoft.com/office/drawing/2014/main" id="{E46473D4-7DF5-4FF9-9768-29AA45864DEC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561" y="464284"/>
            <a:ext cx="2676785" cy="892262"/>
          </a:xfrm>
          <a:prstGeom prst="rect">
            <a:avLst/>
          </a:prstGeom>
        </p:spPr>
      </p:pic>
      <p:grpSp>
        <p:nvGrpSpPr>
          <p:cNvPr id="2" name="PA-102212">
            <a:extLst>
              <a:ext uri="{FF2B5EF4-FFF2-40B4-BE49-F238E27FC236}">
                <a16:creationId xmlns="" xmlns:a16="http://schemas.microsoft.com/office/drawing/2014/main" id="{98308FB5-AAC5-4BE2-8FC4-1BA0C775BA3B}"/>
              </a:ext>
            </a:extLst>
          </p:cNvPr>
          <p:cNvGrpSpPr/>
          <p:nvPr>
            <p:custDataLst>
              <p:tags r:id="rId12"/>
            </p:custDataLst>
          </p:nvPr>
        </p:nvGrpSpPr>
        <p:grpSpPr>
          <a:xfrm>
            <a:off x="0" y="4568267"/>
            <a:ext cx="12192000" cy="2101171"/>
            <a:chOff x="-20422" y="4564748"/>
            <a:chExt cx="12212422" cy="2104690"/>
          </a:xfrm>
        </p:grpSpPr>
        <p:pic>
          <p:nvPicPr>
            <p:cNvPr id="24" name="PA-图片 23">
              <a:extLst>
                <a:ext uri="{FF2B5EF4-FFF2-40B4-BE49-F238E27FC236}">
                  <a16:creationId xmlns="" xmlns:a16="http://schemas.microsoft.com/office/drawing/2014/main" id="{642EF6F2-DDF8-4D34-BA37-2F4D2B918A42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7114" y="4713496"/>
              <a:ext cx="9474886" cy="1955942"/>
            </a:xfrm>
            <a:prstGeom prst="rect">
              <a:avLst/>
            </a:prstGeom>
          </p:spPr>
        </p:pic>
        <p:pic>
          <p:nvPicPr>
            <p:cNvPr id="25" name="PA-图片 24">
              <a:extLst>
                <a:ext uri="{FF2B5EF4-FFF2-40B4-BE49-F238E27FC236}">
                  <a16:creationId xmlns="" xmlns:a16="http://schemas.microsoft.com/office/drawing/2014/main" id="{9B584F73-CE1F-4916-81F5-5DE4EA8FD263}"/>
                </a:ext>
              </a:extLst>
            </p:cNvPr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 rotWithShape="1"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6" b="2727"/>
            <a:stretch/>
          </p:blipFill>
          <p:spPr>
            <a:xfrm>
              <a:off x="-20422" y="4564748"/>
              <a:ext cx="2972605" cy="2099379"/>
            </a:xfrm>
            <a:prstGeom prst="rect">
              <a:avLst/>
            </a:prstGeom>
          </p:spPr>
        </p:pic>
      </p:grpSp>
      <p:pic>
        <p:nvPicPr>
          <p:cNvPr id="26" name="PA-102213" descr="图片包含 游戏机, 乐高, 灯, 标志&#10;&#10;描述已自动生成">
            <a:extLst>
              <a:ext uri="{FF2B5EF4-FFF2-40B4-BE49-F238E27FC236}">
                <a16:creationId xmlns="" xmlns:a16="http://schemas.microsoft.com/office/drawing/2014/main" id="{082136C4-AF9F-4995-BB46-790E97AEFD5D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823" y="834230"/>
            <a:ext cx="1431178" cy="1165886"/>
          </a:xfrm>
          <a:prstGeom prst="rect">
            <a:avLst/>
          </a:prstGeom>
        </p:spPr>
      </p:pic>
      <p:sp>
        <p:nvSpPr>
          <p:cNvPr id="27" name="PA-102214">
            <a:extLst>
              <a:ext uri="{FF2B5EF4-FFF2-40B4-BE49-F238E27FC236}">
                <a16:creationId xmlns="" xmlns:a16="http://schemas.microsoft.com/office/drawing/2014/main" id="{114C8864-2C27-47F1-800C-F98652AA0383}"/>
              </a:ext>
            </a:extLst>
          </p:cNvPr>
          <p:cNvSpPr txBox="1"/>
          <p:nvPr>
            <p:custDataLst>
              <p:tags r:id="rId14"/>
            </p:custDataLst>
          </p:nvPr>
        </p:nvSpPr>
        <p:spPr>
          <a:xfrm>
            <a:off x="260932" y="508216"/>
            <a:ext cx="2354773" cy="4154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中国共产党</a:t>
            </a:r>
            <a:endParaRPr lang="en-US" altLang="zh-CN" sz="2100" b="1" dirty="0">
              <a:solidFill>
                <a:srgbClr val="C00000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8" name="PA-102215">
            <a:extLst>
              <a:ext uri="{FF2B5EF4-FFF2-40B4-BE49-F238E27FC236}">
                <a16:creationId xmlns="" xmlns:a16="http://schemas.microsoft.com/office/drawing/2014/main" id="{6B69CFFE-9E53-409B-96B0-74B7331424A0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412453" y="913115"/>
            <a:ext cx="2151038" cy="28283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1238" b="1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Communist Party of China</a:t>
            </a:r>
            <a:endParaRPr lang="zh-CN" altLang="en-US" sz="1238" b="1" dirty="0">
              <a:solidFill>
                <a:srgbClr val="C00000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889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4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4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4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4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44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2" grpId="0"/>
      <p:bldP spid="27" grpId="0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1022122">
            <a:extLst>
              <a:ext uri="{FF2B5EF4-FFF2-40B4-BE49-F238E27FC236}">
                <a16:creationId xmlns="" xmlns:a16="http://schemas.microsoft.com/office/drawing/2014/main" id="{3C945F3A-9A3A-4083-B406-60A92F9121E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5486" y="377321"/>
            <a:ext cx="37192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202X</a:t>
            </a:r>
            <a:r>
              <a:rPr lang="zh-CN" altLang="en-US" sz="24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年工作开展情况总结</a:t>
            </a:r>
          </a:p>
        </p:txBody>
      </p:sp>
      <p:sp>
        <p:nvSpPr>
          <p:cNvPr id="62" name="PA-1022123">
            <a:extLst>
              <a:ext uri="{FF2B5EF4-FFF2-40B4-BE49-F238E27FC236}">
                <a16:creationId xmlns="" xmlns:a16="http://schemas.microsoft.com/office/drawing/2014/main" id="{226C93D0-CC1C-4359-935A-FE7E913AC00B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334375" y="1222448"/>
            <a:ext cx="6562226" cy="435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zh-CN" altLang="en-US" sz="2000" b="1" kern="1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新增</a:t>
            </a:r>
            <a:r>
              <a:rPr lang="en-US" altLang="zh-CN" sz="2000" b="1" kern="1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1</a:t>
            </a:r>
            <a:r>
              <a:rPr lang="zh-CN" altLang="en-US" sz="2000" b="1" kern="1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个联合党支部</a:t>
            </a:r>
            <a:r>
              <a:rPr lang="en-US" altLang="zh-CN" sz="2000" b="1" kern="1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+</a:t>
            </a:r>
            <a:r>
              <a:rPr lang="zh-CN" altLang="en-US" sz="2000" b="1" kern="1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新增</a:t>
            </a:r>
            <a:r>
              <a:rPr lang="en-US" altLang="zh-CN" sz="2000" b="1" kern="1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1</a:t>
            </a:r>
            <a:r>
              <a:rPr lang="zh-CN" altLang="en-US" sz="2000" b="1" kern="1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个县支党支部</a:t>
            </a:r>
          </a:p>
        </p:txBody>
      </p:sp>
      <p:grpSp>
        <p:nvGrpSpPr>
          <p:cNvPr id="63" name="PA-1022124">
            <a:extLst>
              <a:ext uri="{FF2B5EF4-FFF2-40B4-BE49-F238E27FC236}">
                <a16:creationId xmlns="" xmlns:a16="http://schemas.microsoft.com/office/drawing/2014/main" id="{44040067-EF42-4A12-B8B5-1645EFF0B104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105644" y="2496216"/>
            <a:ext cx="2560671" cy="3324423"/>
            <a:chOff x="-1790650" y="999771"/>
            <a:chExt cx="4158587" cy="5398938"/>
          </a:xfrm>
        </p:grpSpPr>
        <p:grpSp>
          <p:nvGrpSpPr>
            <p:cNvPr id="64" name="组合 63">
              <a:extLst>
                <a:ext uri="{FF2B5EF4-FFF2-40B4-BE49-F238E27FC236}">
                  <a16:creationId xmlns="" xmlns:a16="http://schemas.microsoft.com/office/drawing/2014/main" id="{4DF9705E-1D0E-493A-BCD5-2C0DAF11A584}"/>
                </a:ext>
              </a:extLst>
            </p:cNvPr>
            <p:cNvGrpSpPr/>
            <p:nvPr/>
          </p:nvGrpSpPr>
          <p:grpSpPr>
            <a:xfrm>
              <a:off x="-1790650" y="999771"/>
              <a:ext cx="4158587" cy="5398938"/>
              <a:chOff x="7514016" y="1120636"/>
              <a:chExt cx="3552917" cy="4612620"/>
            </a:xfrm>
          </p:grpSpPr>
          <p:sp>
            <p:nvSpPr>
              <p:cNvPr id="73" name="PA-任意多边形 72">
                <a:extLst>
                  <a:ext uri="{FF2B5EF4-FFF2-40B4-BE49-F238E27FC236}">
                    <a16:creationId xmlns="" xmlns:a16="http://schemas.microsoft.com/office/drawing/2014/main" id="{92FFEB44-02AD-44AD-B767-56074971B9FD}"/>
                  </a:ext>
                </a:extLst>
              </p:cNvPr>
              <p:cNvSpPr/>
              <p:nvPr>
                <p:custDataLst>
                  <p:tags r:id="rId40"/>
                </p:custDataLst>
              </p:nvPr>
            </p:nvSpPr>
            <p:spPr bwMode="auto">
              <a:xfrm>
                <a:off x="7514016" y="1120636"/>
                <a:ext cx="3552917" cy="4612620"/>
              </a:xfrm>
              <a:custGeom>
                <a:avLst/>
                <a:gdLst>
                  <a:gd name="connsiteX0" fmla="*/ 142969 w 3552917"/>
                  <a:gd name="connsiteY0" fmla="*/ 0 h 4612620"/>
                  <a:gd name="connsiteX1" fmla="*/ 2864067 w 3552917"/>
                  <a:gd name="connsiteY1" fmla="*/ 0 h 4612620"/>
                  <a:gd name="connsiteX2" fmla="*/ 3552917 w 3552917"/>
                  <a:gd name="connsiteY2" fmla="*/ 688850 h 4612620"/>
                  <a:gd name="connsiteX3" fmla="*/ 3552917 w 3552917"/>
                  <a:gd name="connsiteY3" fmla="*/ 4469651 h 4612620"/>
                  <a:gd name="connsiteX4" fmla="*/ 3409948 w 3552917"/>
                  <a:gd name="connsiteY4" fmla="*/ 4612620 h 4612620"/>
                  <a:gd name="connsiteX5" fmla="*/ 142969 w 3552917"/>
                  <a:gd name="connsiteY5" fmla="*/ 4612620 h 4612620"/>
                  <a:gd name="connsiteX6" fmla="*/ 0 w 3552917"/>
                  <a:gd name="connsiteY6" fmla="*/ 4469651 h 4612620"/>
                  <a:gd name="connsiteX7" fmla="*/ 0 w 3552917"/>
                  <a:gd name="connsiteY7" fmla="*/ 142969 h 4612620"/>
                  <a:gd name="connsiteX8" fmla="*/ 142969 w 3552917"/>
                  <a:gd name="connsiteY8" fmla="*/ 0 h 4612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52917" h="4612620">
                    <a:moveTo>
                      <a:pt x="142969" y="0"/>
                    </a:moveTo>
                    <a:lnTo>
                      <a:pt x="2864067" y="0"/>
                    </a:lnTo>
                    <a:lnTo>
                      <a:pt x="3552917" y="688850"/>
                    </a:lnTo>
                    <a:lnTo>
                      <a:pt x="3552917" y="4469651"/>
                    </a:lnTo>
                    <a:cubicBezTo>
                      <a:pt x="3552917" y="4548611"/>
                      <a:pt x="3488908" y="4612620"/>
                      <a:pt x="3409948" y="4612620"/>
                    </a:cubicBezTo>
                    <a:lnTo>
                      <a:pt x="142969" y="4612620"/>
                    </a:lnTo>
                    <a:cubicBezTo>
                      <a:pt x="64009" y="4612620"/>
                      <a:pt x="0" y="4548611"/>
                      <a:pt x="0" y="4469651"/>
                    </a:cubicBezTo>
                    <a:lnTo>
                      <a:pt x="0" y="142969"/>
                    </a:lnTo>
                    <a:cubicBezTo>
                      <a:pt x="0" y="64009"/>
                      <a:pt x="64009" y="0"/>
                      <a:pt x="1429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 cmpd="sng" algn="ctr">
                <a:solidFill>
                  <a:srgbClr val="969696">
                    <a:lumMod val="40000"/>
                    <a:lumOff val="6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12700" dist="127000" dir="2700000" algn="tl" rotWithShape="0">
                  <a:prstClr val="black">
                    <a:alpha val="2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lvl="0" indent="0" algn="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3D3D3D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4" name="PA-任意多边形 73">
                <a:extLst>
                  <a:ext uri="{FF2B5EF4-FFF2-40B4-BE49-F238E27FC236}">
                    <a16:creationId xmlns="" xmlns:a16="http://schemas.microsoft.com/office/drawing/2014/main" id="{5CE2271E-7796-4EAE-8C1A-16A3A1C5D5A5}"/>
                  </a:ext>
                </a:extLst>
              </p:cNvPr>
              <p:cNvSpPr/>
              <p:nvPr>
                <p:custDataLst>
                  <p:tags r:id="rId41"/>
                </p:custDataLst>
              </p:nvPr>
            </p:nvSpPr>
            <p:spPr bwMode="auto">
              <a:xfrm rot="10800000">
                <a:off x="10378083" y="1120636"/>
                <a:ext cx="688850" cy="688850"/>
              </a:xfrm>
              <a:custGeom>
                <a:avLst/>
                <a:gdLst>
                  <a:gd name="connsiteX0" fmla="*/ 0 w 688850"/>
                  <a:gd name="connsiteY0" fmla="*/ 0 h 688850"/>
                  <a:gd name="connsiteX1" fmla="*/ 545881 w 688850"/>
                  <a:gd name="connsiteY1" fmla="*/ 0 h 688850"/>
                  <a:gd name="connsiteX2" fmla="*/ 688850 w 688850"/>
                  <a:gd name="connsiteY2" fmla="*/ 142969 h 688850"/>
                  <a:gd name="connsiteX3" fmla="*/ 688850 w 688850"/>
                  <a:gd name="connsiteY3" fmla="*/ 688850 h 68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8850" h="688850">
                    <a:moveTo>
                      <a:pt x="0" y="0"/>
                    </a:moveTo>
                    <a:lnTo>
                      <a:pt x="545881" y="0"/>
                    </a:lnTo>
                    <a:cubicBezTo>
                      <a:pt x="624841" y="0"/>
                      <a:pt x="688850" y="64009"/>
                      <a:pt x="688850" y="142969"/>
                    </a:cubicBezTo>
                    <a:lnTo>
                      <a:pt x="688850" y="688850"/>
                    </a:lnTo>
                    <a:close/>
                  </a:path>
                </a:pathLst>
              </a:custGeom>
              <a:solidFill>
                <a:srgbClr val="969696">
                  <a:lumMod val="40000"/>
                  <a:lumOff val="6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lvl="0" indent="0" algn="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3D3D3D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65" name="PA-矩形 64">
              <a:extLst>
                <a:ext uri="{FF2B5EF4-FFF2-40B4-BE49-F238E27FC236}">
                  <a16:creationId xmlns="" xmlns:a16="http://schemas.microsoft.com/office/drawing/2014/main" id="{17D40BFF-F5F8-46C1-9090-4FF1AA575E35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 bwMode="auto">
            <a:xfrm>
              <a:off x="-1102578" y="2288246"/>
              <a:ext cx="2592188" cy="218433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D3D3D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" name="PA-矩形 65">
              <a:extLst>
                <a:ext uri="{FF2B5EF4-FFF2-40B4-BE49-F238E27FC236}">
                  <a16:creationId xmlns="" xmlns:a16="http://schemas.microsoft.com/office/drawing/2014/main" id="{2B751C15-BC19-4965-8203-52CE6E1E3833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 bwMode="auto">
            <a:xfrm>
              <a:off x="-1102578" y="2859343"/>
              <a:ext cx="2592188" cy="194999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D3D3D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" name="PA-矩形 66">
              <a:extLst>
                <a:ext uri="{FF2B5EF4-FFF2-40B4-BE49-F238E27FC236}">
                  <a16:creationId xmlns="" xmlns:a16="http://schemas.microsoft.com/office/drawing/2014/main" id="{9612C69A-B180-4585-9EFD-CA2953E7BDE4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 bwMode="auto">
            <a:xfrm>
              <a:off x="-1102578" y="3392538"/>
              <a:ext cx="2592188" cy="194999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D3D3D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" name="PA-矩形 67">
              <a:extLst>
                <a:ext uri="{FF2B5EF4-FFF2-40B4-BE49-F238E27FC236}">
                  <a16:creationId xmlns="" xmlns:a16="http://schemas.microsoft.com/office/drawing/2014/main" id="{09EE7D23-B6FB-4325-B149-6038DF2FA081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 bwMode="auto">
            <a:xfrm>
              <a:off x="-1102578" y="3735430"/>
              <a:ext cx="2592188" cy="194999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D3D3D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" name="PA-矩形 68">
              <a:extLst>
                <a:ext uri="{FF2B5EF4-FFF2-40B4-BE49-F238E27FC236}">
                  <a16:creationId xmlns="" xmlns:a16="http://schemas.microsoft.com/office/drawing/2014/main" id="{655C7A9C-AFB8-4174-8ADC-5AA203C0BD0F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 bwMode="auto">
            <a:xfrm>
              <a:off x="-1102578" y="4078323"/>
              <a:ext cx="2592188" cy="194999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D3D3D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" name="PA-矩形 69">
              <a:extLst>
                <a:ext uri="{FF2B5EF4-FFF2-40B4-BE49-F238E27FC236}">
                  <a16:creationId xmlns="" xmlns:a16="http://schemas.microsoft.com/office/drawing/2014/main" id="{E24B8BA1-2A4E-479A-BBD8-3262508CA936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 bwMode="auto">
            <a:xfrm>
              <a:off x="-1102578" y="5048022"/>
              <a:ext cx="1441240" cy="194999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D3D3D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" name="PA-矩形 70">
              <a:extLst>
                <a:ext uri="{FF2B5EF4-FFF2-40B4-BE49-F238E27FC236}">
                  <a16:creationId xmlns="" xmlns:a16="http://schemas.microsoft.com/office/drawing/2014/main" id="{984802D4-4103-4125-B4D4-03609465BA38}"/>
                </a:ext>
              </a:extLst>
            </p:cNvPr>
            <p:cNvSpPr/>
            <p:nvPr>
              <p:custDataLst>
                <p:tags r:id="rId38"/>
              </p:custDataLst>
            </p:nvPr>
          </p:nvSpPr>
          <p:spPr bwMode="auto">
            <a:xfrm>
              <a:off x="-1102578" y="4421130"/>
              <a:ext cx="2592188" cy="194999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D3D3D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" name="PA-矩形 71">
              <a:extLst>
                <a:ext uri="{FF2B5EF4-FFF2-40B4-BE49-F238E27FC236}">
                  <a16:creationId xmlns="" xmlns:a16="http://schemas.microsoft.com/office/drawing/2014/main" id="{65B8D637-9B21-432B-B851-6DAFF7DCD05C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 bwMode="auto">
            <a:xfrm>
              <a:off x="-1102578" y="4708367"/>
              <a:ext cx="2592188" cy="194999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3D3D3D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75" name="PA-1022125">
            <a:extLst>
              <a:ext uri="{FF2B5EF4-FFF2-40B4-BE49-F238E27FC236}">
                <a16:creationId xmlns="" xmlns:a16="http://schemas.microsoft.com/office/drawing/2014/main" id="{7ED09346-1582-4865-A653-BA137E68D5E4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-370452" y="2625487"/>
            <a:ext cx="3074860" cy="2961730"/>
            <a:chOff x="2177483" y="3378200"/>
            <a:chExt cx="1682750" cy="1620838"/>
          </a:xfrm>
        </p:grpSpPr>
        <p:sp>
          <p:nvSpPr>
            <p:cNvPr id="76" name="PA-任意多边形 266">
              <a:extLst>
                <a:ext uri="{FF2B5EF4-FFF2-40B4-BE49-F238E27FC236}">
                  <a16:creationId xmlns="" xmlns:a16="http://schemas.microsoft.com/office/drawing/2014/main" id="{501FB1F7-5292-4159-A013-C77840DF0813}"/>
                </a:ext>
              </a:extLst>
            </p:cNvPr>
            <p:cNvSpPr>
              <a:spLocks noEditPoints="1"/>
            </p:cNvSpPr>
            <p:nvPr>
              <p:custDataLst>
                <p:tags r:id="rId23"/>
              </p:custDataLst>
            </p:nvPr>
          </p:nvSpPr>
          <p:spPr bwMode="auto">
            <a:xfrm>
              <a:off x="2771208" y="3378200"/>
              <a:ext cx="1089025" cy="1095375"/>
            </a:xfrm>
            <a:custGeom>
              <a:avLst/>
              <a:gdLst>
                <a:gd name="T0" fmla="*/ 163 w 195"/>
                <a:gd name="T1" fmla="*/ 169 h 196"/>
                <a:gd name="T2" fmla="*/ 194 w 195"/>
                <a:gd name="T3" fmla="*/ 101 h 196"/>
                <a:gd name="T4" fmla="*/ 168 w 195"/>
                <a:gd name="T5" fmla="*/ 32 h 196"/>
                <a:gd name="T6" fmla="*/ 101 w 195"/>
                <a:gd name="T7" fmla="*/ 1 h 196"/>
                <a:gd name="T8" fmla="*/ 0 w 195"/>
                <a:gd name="T9" fmla="*/ 95 h 196"/>
                <a:gd name="T10" fmla="*/ 27 w 195"/>
                <a:gd name="T11" fmla="*/ 164 h 196"/>
                <a:gd name="T12" fmla="*/ 94 w 195"/>
                <a:gd name="T13" fmla="*/ 195 h 196"/>
                <a:gd name="T14" fmla="*/ 163 w 195"/>
                <a:gd name="T15" fmla="*/ 169 h 196"/>
                <a:gd name="T16" fmla="*/ 37 w 195"/>
                <a:gd name="T17" fmla="*/ 155 h 196"/>
                <a:gd name="T18" fmla="*/ 14 w 195"/>
                <a:gd name="T19" fmla="*/ 95 h 196"/>
                <a:gd name="T20" fmla="*/ 100 w 195"/>
                <a:gd name="T21" fmla="*/ 15 h 196"/>
                <a:gd name="T22" fmla="*/ 158 w 195"/>
                <a:gd name="T23" fmla="*/ 41 h 196"/>
                <a:gd name="T24" fmla="*/ 181 w 195"/>
                <a:gd name="T25" fmla="*/ 101 h 196"/>
                <a:gd name="T26" fmla="*/ 154 w 195"/>
                <a:gd name="T27" fmla="*/ 159 h 196"/>
                <a:gd name="T28" fmla="*/ 94 w 195"/>
                <a:gd name="T29" fmla="*/ 181 h 196"/>
                <a:gd name="T30" fmla="*/ 37 w 195"/>
                <a:gd name="T31" fmla="*/ 15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5" h="196">
                  <a:moveTo>
                    <a:pt x="163" y="169"/>
                  </a:moveTo>
                  <a:cubicBezTo>
                    <a:pt x="182" y="151"/>
                    <a:pt x="193" y="127"/>
                    <a:pt x="194" y="101"/>
                  </a:cubicBezTo>
                  <a:cubicBezTo>
                    <a:pt x="195" y="76"/>
                    <a:pt x="186" y="51"/>
                    <a:pt x="168" y="32"/>
                  </a:cubicBezTo>
                  <a:cubicBezTo>
                    <a:pt x="150" y="13"/>
                    <a:pt x="126" y="2"/>
                    <a:pt x="101" y="1"/>
                  </a:cubicBezTo>
                  <a:cubicBezTo>
                    <a:pt x="47" y="0"/>
                    <a:pt x="2" y="42"/>
                    <a:pt x="0" y="95"/>
                  </a:cubicBezTo>
                  <a:cubicBezTo>
                    <a:pt x="0" y="121"/>
                    <a:pt x="9" y="146"/>
                    <a:pt x="27" y="164"/>
                  </a:cubicBezTo>
                  <a:cubicBezTo>
                    <a:pt x="44" y="183"/>
                    <a:pt x="68" y="194"/>
                    <a:pt x="94" y="195"/>
                  </a:cubicBezTo>
                  <a:cubicBezTo>
                    <a:pt x="120" y="196"/>
                    <a:pt x="145" y="187"/>
                    <a:pt x="163" y="169"/>
                  </a:cubicBezTo>
                  <a:moveTo>
                    <a:pt x="37" y="155"/>
                  </a:moveTo>
                  <a:cubicBezTo>
                    <a:pt x="21" y="139"/>
                    <a:pt x="13" y="118"/>
                    <a:pt x="14" y="95"/>
                  </a:cubicBezTo>
                  <a:cubicBezTo>
                    <a:pt x="16" y="49"/>
                    <a:pt x="54" y="13"/>
                    <a:pt x="100" y="15"/>
                  </a:cubicBezTo>
                  <a:cubicBezTo>
                    <a:pt x="122" y="16"/>
                    <a:pt x="143" y="25"/>
                    <a:pt x="158" y="41"/>
                  </a:cubicBezTo>
                  <a:cubicBezTo>
                    <a:pt x="173" y="57"/>
                    <a:pt x="181" y="79"/>
                    <a:pt x="181" y="101"/>
                  </a:cubicBezTo>
                  <a:cubicBezTo>
                    <a:pt x="180" y="123"/>
                    <a:pt x="170" y="144"/>
                    <a:pt x="154" y="159"/>
                  </a:cubicBezTo>
                  <a:cubicBezTo>
                    <a:pt x="138" y="174"/>
                    <a:pt x="117" y="182"/>
                    <a:pt x="94" y="181"/>
                  </a:cubicBezTo>
                  <a:cubicBezTo>
                    <a:pt x="72" y="181"/>
                    <a:pt x="52" y="171"/>
                    <a:pt x="37" y="155"/>
                  </a:cubicBezTo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" name="PA-任意多边形 267">
              <a:extLst>
                <a:ext uri="{FF2B5EF4-FFF2-40B4-BE49-F238E27FC236}">
                  <a16:creationId xmlns="" xmlns:a16="http://schemas.microsoft.com/office/drawing/2014/main" id="{7C6C6B5B-32A2-4E50-AC98-39BE32E4D927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 bwMode="auto">
            <a:xfrm>
              <a:off x="2177483" y="4311650"/>
              <a:ext cx="722313" cy="687388"/>
            </a:xfrm>
            <a:custGeom>
              <a:avLst/>
              <a:gdLst>
                <a:gd name="T0" fmla="*/ 7 w 129"/>
                <a:gd name="T1" fmla="*/ 115 h 123"/>
                <a:gd name="T2" fmla="*/ 7 w 129"/>
                <a:gd name="T3" fmla="*/ 115 h 123"/>
                <a:gd name="T4" fmla="*/ 12 w 129"/>
                <a:gd name="T5" fmla="*/ 83 h 123"/>
                <a:gd name="T6" fmla="*/ 90 w 129"/>
                <a:gd name="T7" fmla="*/ 10 h 123"/>
                <a:gd name="T8" fmla="*/ 121 w 129"/>
                <a:gd name="T9" fmla="*/ 8 h 123"/>
                <a:gd name="T10" fmla="*/ 122 w 129"/>
                <a:gd name="T11" fmla="*/ 8 h 123"/>
                <a:gd name="T12" fmla="*/ 117 w 129"/>
                <a:gd name="T13" fmla="*/ 39 h 123"/>
                <a:gd name="T14" fmla="*/ 39 w 129"/>
                <a:gd name="T15" fmla="*/ 112 h 123"/>
                <a:gd name="T16" fmla="*/ 7 w 129"/>
                <a:gd name="T17" fmla="*/ 11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23">
                  <a:moveTo>
                    <a:pt x="7" y="115"/>
                  </a:moveTo>
                  <a:cubicBezTo>
                    <a:pt x="7" y="115"/>
                    <a:pt x="7" y="115"/>
                    <a:pt x="7" y="115"/>
                  </a:cubicBezTo>
                  <a:cubicBezTo>
                    <a:pt x="0" y="107"/>
                    <a:pt x="2" y="93"/>
                    <a:pt x="12" y="8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100" y="1"/>
                    <a:pt x="114" y="0"/>
                    <a:pt x="121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9" y="16"/>
                    <a:pt x="127" y="30"/>
                    <a:pt x="117" y="39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29" y="121"/>
                    <a:pt x="15" y="123"/>
                    <a:pt x="7" y="115"/>
                  </a:cubicBezTo>
                  <a:close/>
                </a:path>
              </a:pathLst>
            </a:custGeom>
            <a:solidFill>
              <a:srgbClr val="DC62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" name="PA-任意多边形 268">
              <a:extLst>
                <a:ext uri="{FF2B5EF4-FFF2-40B4-BE49-F238E27FC236}">
                  <a16:creationId xmlns="" xmlns:a16="http://schemas.microsoft.com/office/drawing/2014/main" id="{C0B5F49E-F14C-4CE4-805F-1DED0840D18E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 bwMode="auto">
            <a:xfrm>
              <a:off x="2609283" y="4283075"/>
              <a:ext cx="312738" cy="314325"/>
            </a:xfrm>
            <a:custGeom>
              <a:avLst/>
              <a:gdLst>
                <a:gd name="T0" fmla="*/ 11 w 56"/>
                <a:gd name="T1" fmla="*/ 44 h 56"/>
                <a:gd name="T2" fmla="*/ 11 w 56"/>
                <a:gd name="T3" fmla="*/ 44 h 56"/>
                <a:gd name="T4" fmla="*/ 2 w 56"/>
                <a:gd name="T5" fmla="*/ 25 h 56"/>
                <a:gd name="T6" fmla="*/ 26 w 56"/>
                <a:gd name="T7" fmla="*/ 3 h 56"/>
                <a:gd name="T8" fmla="*/ 44 w 56"/>
                <a:gd name="T9" fmla="*/ 13 h 56"/>
                <a:gd name="T10" fmla="*/ 45 w 56"/>
                <a:gd name="T11" fmla="*/ 13 h 56"/>
                <a:gd name="T12" fmla="*/ 53 w 56"/>
                <a:gd name="T13" fmla="*/ 32 h 56"/>
                <a:gd name="T14" fmla="*/ 29 w 56"/>
                <a:gd name="T15" fmla="*/ 53 h 56"/>
                <a:gd name="T16" fmla="*/ 11 w 56"/>
                <a:gd name="T17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6">
                  <a:moveTo>
                    <a:pt x="11" y="44"/>
                  </a:moveTo>
                  <a:cubicBezTo>
                    <a:pt x="11" y="44"/>
                    <a:pt x="11" y="44"/>
                    <a:pt x="11" y="44"/>
                  </a:cubicBezTo>
                  <a:cubicBezTo>
                    <a:pt x="3" y="36"/>
                    <a:pt x="0" y="27"/>
                    <a:pt x="2" y="25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9" y="0"/>
                    <a:pt x="37" y="5"/>
                    <a:pt x="44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52" y="21"/>
                    <a:pt x="56" y="29"/>
                    <a:pt x="53" y="32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6"/>
                    <a:pt x="18" y="52"/>
                    <a:pt x="11" y="44"/>
                  </a:cubicBezTo>
                  <a:close/>
                </a:path>
              </a:pathLst>
            </a:custGeom>
            <a:solidFill>
              <a:srgbClr val="DC62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" name="PA-任意多边形 269">
              <a:extLst>
                <a:ext uri="{FF2B5EF4-FFF2-40B4-BE49-F238E27FC236}">
                  <a16:creationId xmlns="" xmlns:a16="http://schemas.microsoft.com/office/drawing/2014/main" id="{C80996F8-27F2-4D19-BED1-C3C2533F6FF0}"/>
                </a:ext>
              </a:extLst>
            </p:cNvPr>
            <p:cNvSpPr>
              <a:spLocks noEditPoints="1"/>
            </p:cNvSpPr>
            <p:nvPr>
              <p:custDataLst>
                <p:tags r:id="rId26"/>
              </p:custDataLst>
            </p:nvPr>
          </p:nvSpPr>
          <p:spPr bwMode="auto">
            <a:xfrm>
              <a:off x="2848995" y="3460750"/>
              <a:ext cx="933450" cy="928688"/>
            </a:xfrm>
            <a:custGeom>
              <a:avLst/>
              <a:gdLst>
                <a:gd name="T0" fmla="*/ 12 w 167"/>
                <a:gd name="T1" fmla="*/ 58 h 166"/>
                <a:gd name="T2" fmla="*/ 31 w 167"/>
                <a:gd name="T3" fmla="*/ 28 h 166"/>
                <a:gd name="T4" fmla="*/ 83 w 167"/>
                <a:gd name="T5" fmla="*/ 7 h 166"/>
                <a:gd name="T6" fmla="*/ 86 w 167"/>
                <a:gd name="T7" fmla="*/ 7 h 166"/>
                <a:gd name="T8" fmla="*/ 139 w 167"/>
                <a:gd name="T9" fmla="*/ 31 h 166"/>
                <a:gd name="T10" fmla="*/ 159 w 167"/>
                <a:gd name="T11" fmla="*/ 86 h 166"/>
                <a:gd name="T12" fmla="*/ 159 w 167"/>
                <a:gd name="T13" fmla="*/ 86 h 166"/>
                <a:gd name="T14" fmla="*/ 146 w 167"/>
                <a:gd name="T15" fmla="*/ 126 h 166"/>
                <a:gd name="T16" fmla="*/ 150 w 167"/>
                <a:gd name="T17" fmla="*/ 103 h 166"/>
                <a:gd name="T18" fmla="*/ 150 w 167"/>
                <a:gd name="T19" fmla="*/ 103 h 166"/>
                <a:gd name="T20" fmla="*/ 130 w 167"/>
                <a:gd name="T21" fmla="*/ 49 h 166"/>
                <a:gd name="T22" fmla="*/ 77 w 167"/>
                <a:gd name="T23" fmla="*/ 25 h 166"/>
                <a:gd name="T24" fmla="*/ 74 w 167"/>
                <a:gd name="T25" fmla="*/ 25 h 166"/>
                <a:gd name="T26" fmla="*/ 22 w 167"/>
                <a:gd name="T27" fmla="*/ 45 h 166"/>
                <a:gd name="T28" fmla="*/ 12 w 167"/>
                <a:gd name="T29" fmla="*/ 58 h 166"/>
                <a:gd name="T30" fmla="*/ 83 w 167"/>
                <a:gd name="T31" fmla="*/ 0 h 166"/>
                <a:gd name="T32" fmla="*/ 83 w 167"/>
                <a:gd name="T33" fmla="*/ 0 h 166"/>
                <a:gd name="T34" fmla="*/ 0 w 167"/>
                <a:gd name="T35" fmla="*/ 80 h 166"/>
                <a:gd name="T36" fmla="*/ 0 w 167"/>
                <a:gd name="T37" fmla="*/ 83 h 166"/>
                <a:gd name="T38" fmla="*/ 23 w 167"/>
                <a:gd name="T39" fmla="*/ 140 h 166"/>
                <a:gd name="T40" fmla="*/ 80 w 167"/>
                <a:gd name="T41" fmla="*/ 166 h 166"/>
                <a:gd name="T42" fmla="*/ 83 w 167"/>
                <a:gd name="T43" fmla="*/ 166 h 166"/>
                <a:gd name="T44" fmla="*/ 83 w 167"/>
                <a:gd name="T45" fmla="*/ 166 h 166"/>
                <a:gd name="T46" fmla="*/ 83 w 167"/>
                <a:gd name="T47" fmla="*/ 166 h 166"/>
                <a:gd name="T48" fmla="*/ 138 w 167"/>
                <a:gd name="T49" fmla="*/ 146 h 166"/>
                <a:gd name="T50" fmla="*/ 138 w 167"/>
                <a:gd name="T51" fmla="*/ 145 h 166"/>
                <a:gd name="T52" fmla="*/ 138 w 167"/>
                <a:gd name="T53" fmla="*/ 145 h 166"/>
                <a:gd name="T54" fmla="*/ 139 w 167"/>
                <a:gd name="T55" fmla="*/ 145 h 166"/>
                <a:gd name="T56" fmla="*/ 140 w 167"/>
                <a:gd name="T57" fmla="*/ 144 h 166"/>
                <a:gd name="T58" fmla="*/ 140 w 167"/>
                <a:gd name="T59" fmla="*/ 144 h 166"/>
                <a:gd name="T60" fmla="*/ 167 w 167"/>
                <a:gd name="T61" fmla="*/ 86 h 166"/>
                <a:gd name="T62" fmla="*/ 167 w 167"/>
                <a:gd name="T63" fmla="*/ 83 h 166"/>
                <a:gd name="T64" fmla="*/ 144 w 167"/>
                <a:gd name="T65" fmla="*/ 26 h 166"/>
                <a:gd name="T66" fmla="*/ 86 w 167"/>
                <a:gd name="T67" fmla="*/ 0 h 166"/>
                <a:gd name="T68" fmla="*/ 86 w 167"/>
                <a:gd name="T69" fmla="*/ 0 h 166"/>
                <a:gd name="T70" fmla="*/ 83 w 167"/>
                <a:gd name="T71" fmla="*/ 0 h 166"/>
                <a:gd name="T72" fmla="*/ 83 w 167"/>
                <a:gd name="T7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7" h="166">
                  <a:moveTo>
                    <a:pt x="12" y="58"/>
                  </a:moveTo>
                  <a:cubicBezTo>
                    <a:pt x="16" y="47"/>
                    <a:pt x="22" y="36"/>
                    <a:pt x="31" y="28"/>
                  </a:cubicBezTo>
                  <a:cubicBezTo>
                    <a:pt x="46" y="14"/>
                    <a:pt x="64" y="7"/>
                    <a:pt x="83" y="7"/>
                  </a:cubicBezTo>
                  <a:cubicBezTo>
                    <a:pt x="84" y="7"/>
                    <a:pt x="85" y="7"/>
                    <a:pt x="86" y="7"/>
                  </a:cubicBezTo>
                  <a:cubicBezTo>
                    <a:pt x="106" y="8"/>
                    <a:pt x="125" y="16"/>
                    <a:pt x="139" y="31"/>
                  </a:cubicBezTo>
                  <a:cubicBezTo>
                    <a:pt x="152" y="46"/>
                    <a:pt x="160" y="65"/>
                    <a:pt x="159" y="86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59" y="100"/>
                    <a:pt x="154" y="114"/>
                    <a:pt x="146" y="126"/>
                  </a:cubicBezTo>
                  <a:cubicBezTo>
                    <a:pt x="148" y="119"/>
                    <a:pt x="150" y="111"/>
                    <a:pt x="150" y="103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1" y="83"/>
                    <a:pt x="143" y="64"/>
                    <a:pt x="130" y="49"/>
                  </a:cubicBezTo>
                  <a:cubicBezTo>
                    <a:pt x="116" y="34"/>
                    <a:pt x="97" y="26"/>
                    <a:pt x="77" y="25"/>
                  </a:cubicBezTo>
                  <a:cubicBezTo>
                    <a:pt x="76" y="25"/>
                    <a:pt x="75" y="25"/>
                    <a:pt x="74" y="25"/>
                  </a:cubicBezTo>
                  <a:cubicBezTo>
                    <a:pt x="55" y="25"/>
                    <a:pt x="37" y="32"/>
                    <a:pt x="22" y="45"/>
                  </a:cubicBezTo>
                  <a:cubicBezTo>
                    <a:pt x="18" y="49"/>
                    <a:pt x="15" y="53"/>
                    <a:pt x="12" y="58"/>
                  </a:cubicBezTo>
                  <a:moveTo>
                    <a:pt x="83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39" y="0"/>
                    <a:pt x="2" y="35"/>
                    <a:pt x="0" y="80"/>
                  </a:cubicBezTo>
                  <a:cubicBezTo>
                    <a:pt x="0" y="81"/>
                    <a:pt x="0" y="82"/>
                    <a:pt x="0" y="83"/>
                  </a:cubicBezTo>
                  <a:cubicBezTo>
                    <a:pt x="0" y="104"/>
                    <a:pt x="8" y="125"/>
                    <a:pt x="23" y="140"/>
                  </a:cubicBezTo>
                  <a:cubicBezTo>
                    <a:pt x="38" y="156"/>
                    <a:pt x="58" y="166"/>
                    <a:pt x="80" y="166"/>
                  </a:cubicBezTo>
                  <a:cubicBezTo>
                    <a:pt x="81" y="166"/>
                    <a:pt x="82" y="166"/>
                    <a:pt x="83" y="166"/>
                  </a:cubicBezTo>
                  <a:cubicBezTo>
                    <a:pt x="83" y="166"/>
                    <a:pt x="83" y="166"/>
                    <a:pt x="83" y="166"/>
                  </a:cubicBezTo>
                  <a:cubicBezTo>
                    <a:pt x="83" y="166"/>
                    <a:pt x="83" y="166"/>
                    <a:pt x="83" y="166"/>
                  </a:cubicBezTo>
                  <a:cubicBezTo>
                    <a:pt x="104" y="166"/>
                    <a:pt x="123" y="159"/>
                    <a:pt x="138" y="146"/>
                  </a:cubicBezTo>
                  <a:cubicBezTo>
                    <a:pt x="138" y="146"/>
                    <a:pt x="138" y="146"/>
                    <a:pt x="138" y="145"/>
                  </a:cubicBezTo>
                  <a:cubicBezTo>
                    <a:pt x="138" y="145"/>
                    <a:pt x="138" y="145"/>
                    <a:pt x="138" y="145"/>
                  </a:cubicBezTo>
                  <a:cubicBezTo>
                    <a:pt x="139" y="145"/>
                    <a:pt x="139" y="145"/>
                    <a:pt x="139" y="145"/>
                  </a:cubicBezTo>
                  <a:cubicBezTo>
                    <a:pt x="139" y="145"/>
                    <a:pt x="140" y="144"/>
                    <a:pt x="140" y="144"/>
                  </a:cubicBezTo>
                  <a:cubicBezTo>
                    <a:pt x="140" y="144"/>
                    <a:pt x="140" y="144"/>
                    <a:pt x="140" y="144"/>
                  </a:cubicBezTo>
                  <a:cubicBezTo>
                    <a:pt x="156" y="129"/>
                    <a:pt x="166" y="108"/>
                    <a:pt x="167" y="86"/>
                  </a:cubicBezTo>
                  <a:cubicBezTo>
                    <a:pt x="167" y="85"/>
                    <a:pt x="167" y="84"/>
                    <a:pt x="167" y="83"/>
                  </a:cubicBezTo>
                  <a:cubicBezTo>
                    <a:pt x="167" y="62"/>
                    <a:pt x="159" y="42"/>
                    <a:pt x="144" y="26"/>
                  </a:cubicBezTo>
                  <a:cubicBezTo>
                    <a:pt x="129" y="10"/>
                    <a:pt x="108" y="1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5" y="0"/>
                    <a:pt x="84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" name="PA-任意多边形 270">
              <a:extLst>
                <a:ext uri="{FF2B5EF4-FFF2-40B4-BE49-F238E27FC236}">
                  <a16:creationId xmlns="" xmlns:a16="http://schemas.microsoft.com/office/drawing/2014/main" id="{DABF9C93-812F-43FE-AE70-3BDAF000DB20}"/>
                </a:ext>
              </a:extLst>
            </p:cNvPr>
            <p:cNvSpPr>
              <a:spLocks noEditPoints="1"/>
            </p:cNvSpPr>
            <p:nvPr>
              <p:custDataLst>
                <p:tags r:id="rId27"/>
              </p:custDataLst>
            </p:nvPr>
          </p:nvSpPr>
          <p:spPr bwMode="auto">
            <a:xfrm>
              <a:off x="2848995" y="3460750"/>
              <a:ext cx="933450" cy="928688"/>
            </a:xfrm>
            <a:custGeom>
              <a:avLst/>
              <a:gdLst>
                <a:gd name="T0" fmla="*/ 83 w 167"/>
                <a:gd name="T1" fmla="*/ 166 h 166"/>
                <a:gd name="T2" fmla="*/ 83 w 167"/>
                <a:gd name="T3" fmla="*/ 166 h 166"/>
                <a:gd name="T4" fmla="*/ 83 w 167"/>
                <a:gd name="T5" fmla="*/ 166 h 166"/>
                <a:gd name="T6" fmla="*/ 83 w 167"/>
                <a:gd name="T7" fmla="*/ 166 h 166"/>
                <a:gd name="T8" fmla="*/ 138 w 167"/>
                <a:gd name="T9" fmla="*/ 146 h 166"/>
                <a:gd name="T10" fmla="*/ 83 w 167"/>
                <a:gd name="T11" fmla="*/ 166 h 166"/>
                <a:gd name="T12" fmla="*/ 138 w 167"/>
                <a:gd name="T13" fmla="*/ 146 h 166"/>
                <a:gd name="T14" fmla="*/ 138 w 167"/>
                <a:gd name="T15" fmla="*/ 145 h 166"/>
                <a:gd name="T16" fmla="*/ 138 w 167"/>
                <a:gd name="T17" fmla="*/ 145 h 166"/>
                <a:gd name="T18" fmla="*/ 138 w 167"/>
                <a:gd name="T19" fmla="*/ 145 h 166"/>
                <a:gd name="T20" fmla="*/ 140 w 167"/>
                <a:gd name="T21" fmla="*/ 144 h 166"/>
                <a:gd name="T22" fmla="*/ 139 w 167"/>
                <a:gd name="T23" fmla="*/ 145 h 166"/>
                <a:gd name="T24" fmla="*/ 140 w 167"/>
                <a:gd name="T25" fmla="*/ 144 h 166"/>
                <a:gd name="T26" fmla="*/ 86 w 167"/>
                <a:gd name="T27" fmla="*/ 0 h 166"/>
                <a:gd name="T28" fmla="*/ 86 w 167"/>
                <a:gd name="T29" fmla="*/ 0 h 166"/>
                <a:gd name="T30" fmla="*/ 144 w 167"/>
                <a:gd name="T31" fmla="*/ 26 h 166"/>
                <a:gd name="T32" fmla="*/ 167 w 167"/>
                <a:gd name="T33" fmla="*/ 83 h 166"/>
                <a:gd name="T34" fmla="*/ 144 w 167"/>
                <a:gd name="T35" fmla="*/ 26 h 166"/>
                <a:gd name="T36" fmla="*/ 86 w 167"/>
                <a:gd name="T37" fmla="*/ 0 h 166"/>
                <a:gd name="T38" fmla="*/ 86 w 167"/>
                <a:gd name="T39" fmla="*/ 0 h 166"/>
                <a:gd name="T40" fmla="*/ 83 w 167"/>
                <a:gd name="T41" fmla="*/ 0 h 166"/>
                <a:gd name="T42" fmla="*/ 0 w 167"/>
                <a:gd name="T43" fmla="*/ 80 h 166"/>
                <a:gd name="T44" fmla="*/ 0 w 167"/>
                <a:gd name="T45" fmla="*/ 83 h 166"/>
                <a:gd name="T46" fmla="*/ 0 w 167"/>
                <a:gd name="T47" fmla="*/ 80 h 166"/>
                <a:gd name="T48" fmla="*/ 83 w 167"/>
                <a:gd name="T49" fmla="*/ 0 h 166"/>
                <a:gd name="T50" fmla="*/ 83 w 167"/>
                <a:gd name="T51" fmla="*/ 0 h 166"/>
                <a:gd name="T52" fmla="*/ 83 w 167"/>
                <a:gd name="T53" fmla="*/ 0 h 166"/>
                <a:gd name="T54" fmla="*/ 83 w 167"/>
                <a:gd name="T55" fmla="*/ 0 h 166"/>
                <a:gd name="T56" fmla="*/ 83 w 167"/>
                <a:gd name="T5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7" h="166">
                  <a:moveTo>
                    <a:pt x="83" y="166"/>
                  </a:moveTo>
                  <a:cubicBezTo>
                    <a:pt x="83" y="166"/>
                    <a:pt x="83" y="166"/>
                    <a:pt x="83" y="166"/>
                  </a:cubicBezTo>
                  <a:cubicBezTo>
                    <a:pt x="83" y="166"/>
                    <a:pt x="83" y="166"/>
                    <a:pt x="83" y="166"/>
                  </a:cubicBezTo>
                  <a:cubicBezTo>
                    <a:pt x="83" y="166"/>
                    <a:pt x="83" y="166"/>
                    <a:pt x="83" y="166"/>
                  </a:cubicBezTo>
                  <a:moveTo>
                    <a:pt x="138" y="146"/>
                  </a:moveTo>
                  <a:cubicBezTo>
                    <a:pt x="123" y="159"/>
                    <a:pt x="104" y="166"/>
                    <a:pt x="83" y="166"/>
                  </a:cubicBezTo>
                  <a:cubicBezTo>
                    <a:pt x="104" y="166"/>
                    <a:pt x="123" y="159"/>
                    <a:pt x="138" y="146"/>
                  </a:cubicBezTo>
                  <a:moveTo>
                    <a:pt x="138" y="145"/>
                  </a:moveTo>
                  <a:cubicBezTo>
                    <a:pt x="138" y="145"/>
                    <a:pt x="138" y="145"/>
                    <a:pt x="138" y="145"/>
                  </a:cubicBezTo>
                  <a:cubicBezTo>
                    <a:pt x="138" y="145"/>
                    <a:pt x="138" y="145"/>
                    <a:pt x="138" y="145"/>
                  </a:cubicBezTo>
                  <a:moveTo>
                    <a:pt x="140" y="144"/>
                  </a:moveTo>
                  <a:cubicBezTo>
                    <a:pt x="140" y="144"/>
                    <a:pt x="139" y="145"/>
                    <a:pt x="139" y="145"/>
                  </a:cubicBezTo>
                  <a:cubicBezTo>
                    <a:pt x="139" y="145"/>
                    <a:pt x="140" y="144"/>
                    <a:pt x="140" y="144"/>
                  </a:cubicBezTo>
                  <a:moveTo>
                    <a:pt x="86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108" y="1"/>
                    <a:pt x="129" y="10"/>
                    <a:pt x="144" y="26"/>
                  </a:cubicBezTo>
                  <a:cubicBezTo>
                    <a:pt x="159" y="42"/>
                    <a:pt x="167" y="62"/>
                    <a:pt x="167" y="83"/>
                  </a:cubicBezTo>
                  <a:cubicBezTo>
                    <a:pt x="167" y="62"/>
                    <a:pt x="159" y="42"/>
                    <a:pt x="144" y="26"/>
                  </a:cubicBezTo>
                  <a:cubicBezTo>
                    <a:pt x="129" y="10"/>
                    <a:pt x="108" y="1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  <a:moveTo>
                    <a:pt x="83" y="0"/>
                  </a:moveTo>
                  <a:cubicBezTo>
                    <a:pt x="39" y="0"/>
                    <a:pt x="2" y="35"/>
                    <a:pt x="0" y="80"/>
                  </a:cubicBezTo>
                  <a:cubicBezTo>
                    <a:pt x="0" y="81"/>
                    <a:pt x="0" y="82"/>
                    <a:pt x="0" y="83"/>
                  </a:cubicBezTo>
                  <a:cubicBezTo>
                    <a:pt x="0" y="82"/>
                    <a:pt x="0" y="81"/>
                    <a:pt x="0" y="80"/>
                  </a:cubicBezTo>
                  <a:cubicBezTo>
                    <a:pt x="2" y="35"/>
                    <a:pt x="39" y="0"/>
                    <a:pt x="83" y="0"/>
                  </a:cubicBezTo>
                  <a:moveTo>
                    <a:pt x="83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595E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" name="PA-任意多边形 271">
              <a:extLst>
                <a:ext uri="{FF2B5EF4-FFF2-40B4-BE49-F238E27FC236}">
                  <a16:creationId xmlns="" xmlns:a16="http://schemas.microsoft.com/office/drawing/2014/main" id="{78AB78B9-746D-4EC7-BE52-9ABD49C3568D}"/>
                </a:ext>
              </a:extLst>
            </p:cNvPr>
            <p:cNvSpPr/>
            <p:nvPr>
              <p:custDataLst>
                <p:tags r:id="rId28"/>
              </p:custDataLst>
            </p:nvPr>
          </p:nvSpPr>
          <p:spPr bwMode="auto">
            <a:xfrm>
              <a:off x="2915670" y="3500438"/>
              <a:ext cx="827088" cy="665163"/>
            </a:xfrm>
            <a:custGeom>
              <a:avLst/>
              <a:gdLst>
                <a:gd name="T0" fmla="*/ 71 w 148"/>
                <a:gd name="T1" fmla="*/ 0 h 119"/>
                <a:gd name="T2" fmla="*/ 19 w 148"/>
                <a:gd name="T3" fmla="*/ 21 h 119"/>
                <a:gd name="T4" fmla="*/ 0 w 148"/>
                <a:gd name="T5" fmla="*/ 51 h 119"/>
                <a:gd name="T6" fmla="*/ 10 w 148"/>
                <a:gd name="T7" fmla="*/ 38 h 119"/>
                <a:gd name="T8" fmla="*/ 62 w 148"/>
                <a:gd name="T9" fmla="*/ 18 h 119"/>
                <a:gd name="T10" fmla="*/ 65 w 148"/>
                <a:gd name="T11" fmla="*/ 18 h 119"/>
                <a:gd name="T12" fmla="*/ 118 w 148"/>
                <a:gd name="T13" fmla="*/ 42 h 119"/>
                <a:gd name="T14" fmla="*/ 138 w 148"/>
                <a:gd name="T15" fmla="*/ 96 h 119"/>
                <a:gd name="T16" fmla="*/ 138 w 148"/>
                <a:gd name="T17" fmla="*/ 96 h 119"/>
                <a:gd name="T18" fmla="*/ 134 w 148"/>
                <a:gd name="T19" fmla="*/ 119 h 119"/>
                <a:gd name="T20" fmla="*/ 147 w 148"/>
                <a:gd name="T21" fmla="*/ 79 h 119"/>
                <a:gd name="T22" fmla="*/ 147 w 148"/>
                <a:gd name="T23" fmla="*/ 79 h 119"/>
                <a:gd name="T24" fmla="*/ 127 w 148"/>
                <a:gd name="T25" fmla="*/ 24 h 119"/>
                <a:gd name="T26" fmla="*/ 74 w 148"/>
                <a:gd name="T27" fmla="*/ 0 h 119"/>
                <a:gd name="T28" fmla="*/ 71 w 148"/>
                <a:gd name="T2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8" h="119">
                  <a:moveTo>
                    <a:pt x="71" y="0"/>
                  </a:moveTo>
                  <a:cubicBezTo>
                    <a:pt x="52" y="0"/>
                    <a:pt x="34" y="7"/>
                    <a:pt x="19" y="21"/>
                  </a:cubicBezTo>
                  <a:cubicBezTo>
                    <a:pt x="10" y="29"/>
                    <a:pt x="4" y="40"/>
                    <a:pt x="0" y="51"/>
                  </a:cubicBezTo>
                  <a:cubicBezTo>
                    <a:pt x="3" y="46"/>
                    <a:pt x="6" y="42"/>
                    <a:pt x="10" y="38"/>
                  </a:cubicBezTo>
                  <a:cubicBezTo>
                    <a:pt x="25" y="25"/>
                    <a:pt x="43" y="18"/>
                    <a:pt x="62" y="18"/>
                  </a:cubicBezTo>
                  <a:cubicBezTo>
                    <a:pt x="63" y="18"/>
                    <a:pt x="64" y="18"/>
                    <a:pt x="65" y="18"/>
                  </a:cubicBezTo>
                  <a:cubicBezTo>
                    <a:pt x="85" y="19"/>
                    <a:pt x="104" y="27"/>
                    <a:pt x="118" y="42"/>
                  </a:cubicBezTo>
                  <a:cubicBezTo>
                    <a:pt x="131" y="57"/>
                    <a:pt x="139" y="76"/>
                    <a:pt x="138" y="96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38" y="104"/>
                    <a:pt x="136" y="112"/>
                    <a:pt x="134" y="119"/>
                  </a:cubicBezTo>
                  <a:cubicBezTo>
                    <a:pt x="142" y="107"/>
                    <a:pt x="147" y="93"/>
                    <a:pt x="147" y="79"/>
                  </a:cubicBezTo>
                  <a:cubicBezTo>
                    <a:pt x="147" y="79"/>
                    <a:pt x="147" y="79"/>
                    <a:pt x="147" y="79"/>
                  </a:cubicBezTo>
                  <a:cubicBezTo>
                    <a:pt x="148" y="58"/>
                    <a:pt x="140" y="39"/>
                    <a:pt x="127" y="24"/>
                  </a:cubicBezTo>
                  <a:cubicBezTo>
                    <a:pt x="113" y="9"/>
                    <a:pt x="94" y="1"/>
                    <a:pt x="74" y="0"/>
                  </a:cubicBezTo>
                  <a:cubicBezTo>
                    <a:pt x="73" y="0"/>
                    <a:pt x="72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" name="PA-任意多边形 272">
              <a:extLst>
                <a:ext uri="{FF2B5EF4-FFF2-40B4-BE49-F238E27FC236}">
                  <a16:creationId xmlns="" xmlns:a16="http://schemas.microsoft.com/office/drawing/2014/main" id="{AB111239-E1CC-4AEB-9D2D-48605ECDADBE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 bwMode="auto">
            <a:xfrm>
              <a:off x="2804545" y="3405188"/>
              <a:ext cx="1022350" cy="536575"/>
            </a:xfrm>
            <a:custGeom>
              <a:avLst/>
              <a:gdLst>
                <a:gd name="T0" fmla="*/ 8 w 183"/>
                <a:gd name="T1" fmla="*/ 90 h 96"/>
                <a:gd name="T2" fmla="*/ 94 w 183"/>
                <a:gd name="T3" fmla="*/ 10 h 96"/>
                <a:gd name="T4" fmla="*/ 152 w 183"/>
                <a:gd name="T5" fmla="*/ 36 h 96"/>
                <a:gd name="T6" fmla="*/ 175 w 183"/>
                <a:gd name="T7" fmla="*/ 96 h 96"/>
                <a:gd name="T8" fmla="*/ 183 w 183"/>
                <a:gd name="T9" fmla="*/ 96 h 96"/>
                <a:gd name="T10" fmla="*/ 183 w 183"/>
                <a:gd name="T11" fmla="*/ 96 h 96"/>
                <a:gd name="T12" fmla="*/ 158 w 183"/>
                <a:gd name="T13" fmla="*/ 31 h 96"/>
                <a:gd name="T14" fmla="*/ 94 w 183"/>
                <a:gd name="T15" fmla="*/ 2 h 96"/>
                <a:gd name="T16" fmla="*/ 0 w 183"/>
                <a:gd name="T17" fmla="*/ 90 h 96"/>
                <a:gd name="T18" fmla="*/ 8 w 183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3" h="96">
                  <a:moveTo>
                    <a:pt x="8" y="90"/>
                  </a:moveTo>
                  <a:cubicBezTo>
                    <a:pt x="10" y="44"/>
                    <a:pt x="48" y="8"/>
                    <a:pt x="94" y="10"/>
                  </a:cubicBezTo>
                  <a:cubicBezTo>
                    <a:pt x="116" y="11"/>
                    <a:pt x="137" y="20"/>
                    <a:pt x="152" y="36"/>
                  </a:cubicBezTo>
                  <a:cubicBezTo>
                    <a:pt x="167" y="52"/>
                    <a:pt x="175" y="74"/>
                    <a:pt x="175" y="96"/>
                  </a:cubicBezTo>
                  <a:cubicBezTo>
                    <a:pt x="183" y="96"/>
                    <a:pt x="183" y="96"/>
                    <a:pt x="183" y="96"/>
                  </a:cubicBezTo>
                  <a:cubicBezTo>
                    <a:pt x="183" y="96"/>
                    <a:pt x="183" y="96"/>
                    <a:pt x="183" y="96"/>
                  </a:cubicBezTo>
                  <a:cubicBezTo>
                    <a:pt x="183" y="72"/>
                    <a:pt x="175" y="48"/>
                    <a:pt x="158" y="31"/>
                  </a:cubicBezTo>
                  <a:cubicBezTo>
                    <a:pt x="141" y="13"/>
                    <a:pt x="119" y="3"/>
                    <a:pt x="94" y="2"/>
                  </a:cubicBezTo>
                  <a:cubicBezTo>
                    <a:pt x="44" y="0"/>
                    <a:pt x="2" y="40"/>
                    <a:pt x="0" y="90"/>
                  </a:cubicBezTo>
                  <a:cubicBezTo>
                    <a:pt x="8" y="90"/>
                    <a:pt x="8" y="90"/>
                    <a:pt x="8" y="90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" name="PA-任意多边形 273">
              <a:extLst>
                <a:ext uri="{FF2B5EF4-FFF2-40B4-BE49-F238E27FC236}">
                  <a16:creationId xmlns="" xmlns:a16="http://schemas.microsoft.com/office/drawing/2014/main" id="{F710EC1F-3B5F-42A6-8F84-7FE93D6FAC02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 bwMode="auto">
            <a:xfrm>
              <a:off x="2771208" y="4205288"/>
              <a:ext cx="239713" cy="228600"/>
            </a:xfrm>
            <a:custGeom>
              <a:avLst/>
              <a:gdLst>
                <a:gd name="T0" fmla="*/ 23 w 43"/>
                <a:gd name="T1" fmla="*/ 37 h 41"/>
                <a:gd name="T2" fmla="*/ 39 w 43"/>
                <a:gd name="T3" fmla="*/ 22 h 41"/>
                <a:gd name="T4" fmla="*/ 43 w 43"/>
                <a:gd name="T5" fmla="*/ 13 h 41"/>
                <a:gd name="T6" fmla="*/ 37 w 43"/>
                <a:gd name="T7" fmla="*/ 7 h 41"/>
                <a:gd name="T8" fmla="*/ 31 w 43"/>
                <a:gd name="T9" fmla="*/ 0 h 41"/>
                <a:gd name="T10" fmla="*/ 22 w 43"/>
                <a:gd name="T11" fmla="*/ 4 h 41"/>
                <a:gd name="T12" fmla="*/ 6 w 43"/>
                <a:gd name="T13" fmla="*/ 18 h 41"/>
                <a:gd name="T14" fmla="*/ 7 w 43"/>
                <a:gd name="T15" fmla="*/ 34 h 41"/>
                <a:gd name="T16" fmla="*/ 7 w 43"/>
                <a:gd name="T17" fmla="*/ 34 h 41"/>
                <a:gd name="T18" fmla="*/ 23 w 43"/>
                <a:gd name="T19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1">
                  <a:moveTo>
                    <a:pt x="23" y="37"/>
                  </a:moveTo>
                  <a:cubicBezTo>
                    <a:pt x="28" y="32"/>
                    <a:pt x="34" y="27"/>
                    <a:pt x="39" y="22"/>
                  </a:cubicBezTo>
                  <a:cubicBezTo>
                    <a:pt x="41" y="19"/>
                    <a:pt x="43" y="16"/>
                    <a:pt x="43" y="13"/>
                  </a:cubicBezTo>
                  <a:cubicBezTo>
                    <a:pt x="41" y="11"/>
                    <a:pt x="39" y="9"/>
                    <a:pt x="37" y="7"/>
                  </a:cubicBezTo>
                  <a:cubicBezTo>
                    <a:pt x="35" y="5"/>
                    <a:pt x="33" y="3"/>
                    <a:pt x="31" y="0"/>
                  </a:cubicBezTo>
                  <a:cubicBezTo>
                    <a:pt x="28" y="0"/>
                    <a:pt x="25" y="1"/>
                    <a:pt x="22" y="4"/>
                  </a:cubicBezTo>
                  <a:cubicBezTo>
                    <a:pt x="17" y="8"/>
                    <a:pt x="11" y="13"/>
                    <a:pt x="6" y="18"/>
                  </a:cubicBezTo>
                  <a:cubicBezTo>
                    <a:pt x="0" y="23"/>
                    <a:pt x="2" y="29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2" y="39"/>
                    <a:pt x="18" y="41"/>
                    <a:pt x="23" y="37"/>
                  </a:cubicBez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4" name="PA-任意多边形 274">
              <a:extLst>
                <a:ext uri="{FF2B5EF4-FFF2-40B4-BE49-F238E27FC236}">
                  <a16:creationId xmlns="" xmlns:a16="http://schemas.microsoft.com/office/drawing/2014/main" id="{EC525016-D118-4B5A-A0E7-C7360FBA2195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 bwMode="auto">
            <a:xfrm>
              <a:off x="2217170" y="4373563"/>
              <a:ext cx="576263" cy="541338"/>
            </a:xfrm>
            <a:custGeom>
              <a:avLst/>
              <a:gdLst>
                <a:gd name="T0" fmla="*/ 15 w 103"/>
                <a:gd name="T1" fmla="*/ 92 h 97"/>
                <a:gd name="T2" fmla="*/ 103 w 103"/>
                <a:gd name="T3" fmla="*/ 10 h 97"/>
                <a:gd name="T4" fmla="*/ 101 w 103"/>
                <a:gd name="T5" fmla="*/ 9 h 97"/>
                <a:gd name="T6" fmla="*/ 101 w 103"/>
                <a:gd name="T7" fmla="*/ 9 h 97"/>
                <a:gd name="T8" fmla="*/ 94 w 103"/>
                <a:gd name="T9" fmla="*/ 0 h 97"/>
                <a:gd name="T10" fmla="*/ 6 w 103"/>
                <a:gd name="T11" fmla="*/ 82 h 97"/>
                <a:gd name="T12" fmla="*/ 3 w 103"/>
                <a:gd name="T13" fmla="*/ 95 h 97"/>
                <a:gd name="T14" fmla="*/ 3 w 103"/>
                <a:gd name="T15" fmla="*/ 95 h 97"/>
                <a:gd name="T16" fmla="*/ 15 w 103"/>
                <a:gd name="T17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97">
                  <a:moveTo>
                    <a:pt x="15" y="92"/>
                  </a:moveTo>
                  <a:cubicBezTo>
                    <a:pt x="103" y="10"/>
                    <a:pt x="103" y="10"/>
                    <a:pt x="103" y="10"/>
                  </a:cubicBezTo>
                  <a:cubicBezTo>
                    <a:pt x="102" y="10"/>
                    <a:pt x="102" y="9"/>
                    <a:pt x="101" y="9"/>
                  </a:cubicBezTo>
                  <a:cubicBezTo>
                    <a:pt x="101" y="9"/>
                    <a:pt x="101" y="9"/>
                    <a:pt x="101" y="9"/>
                  </a:cubicBezTo>
                  <a:cubicBezTo>
                    <a:pt x="98" y="6"/>
                    <a:pt x="96" y="2"/>
                    <a:pt x="94" y="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2" y="86"/>
                    <a:pt x="0" y="92"/>
                    <a:pt x="3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5" y="97"/>
                    <a:pt x="11" y="96"/>
                    <a:pt x="15" y="92"/>
                  </a:cubicBezTo>
                  <a:close/>
                </a:path>
              </a:pathLst>
            </a:custGeom>
            <a:solidFill>
              <a:srgbClr val="F36C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85" name="PA-1022126">
            <a:extLst>
              <a:ext uri="{FF2B5EF4-FFF2-40B4-BE49-F238E27FC236}">
                <a16:creationId xmlns="" xmlns:a16="http://schemas.microsoft.com/office/drawing/2014/main" id="{8CB7DB41-C58E-4ABE-AADC-221EE7DCFB3F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987411" y="3543211"/>
            <a:ext cx="13587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开展情况总结</a:t>
            </a:r>
          </a:p>
        </p:txBody>
      </p:sp>
      <p:sp>
        <p:nvSpPr>
          <p:cNvPr id="86" name="PA-1022127">
            <a:extLst>
              <a:ext uri="{FF2B5EF4-FFF2-40B4-BE49-F238E27FC236}">
                <a16:creationId xmlns="" xmlns:a16="http://schemas.microsoft.com/office/drawing/2014/main" id="{F2ADD99A-79F1-4A62-A465-641242057694}"/>
              </a:ext>
            </a:extLst>
          </p:cNvPr>
          <p:cNvSpPr/>
          <p:nvPr>
            <p:custDataLst>
              <p:tags r:id="rId6"/>
            </p:custDataLst>
          </p:nvPr>
        </p:nvSpPr>
        <p:spPr bwMode="auto">
          <a:xfrm>
            <a:off x="1403389" y="2908785"/>
            <a:ext cx="661394" cy="578946"/>
          </a:xfrm>
          <a:custGeom>
            <a:avLst/>
            <a:gdLst>
              <a:gd name="T0" fmla="*/ 44 w 957"/>
              <a:gd name="T1" fmla="*/ 606 h 835"/>
              <a:gd name="T2" fmla="*/ 102 w 957"/>
              <a:gd name="T3" fmla="*/ 547 h 835"/>
              <a:gd name="T4" fmla="*/ 546 w 957"/>
              <a:gd name="T5" fmla="*/ 632 h 835"/>
              <a:gd name="T6" fmla="*/ 281 w 957"/>
              <a:gd name="T7" fmla="*/ 365 h 835"/>
              <a:gd name="T8" fmla="*/ 209 w 957"/>
              <a:gd name="T9" fmla="*/ 439 h 835"/>
              <a:gd name="T10" fmla="*/ 96 w 957"/>
              <a:gd name="T11" fmla="*/ 328 h 835"/>
              <a:gd name="T12" fmla="*/ 295 w 957"/>
              <a:gd name="T13" fmla="*/ 126 h 835"/>
              <a:gd name="T14" fmla="*/ 422 w 957"/>
              <a:gd name="T15" fmla="*/ 103 h 835"/>
              <a:gd name="T16" fmla="*/ 479 w 957"/>
              <a:gd name="T17" fmla="*/ 161 h 835"/>
              <a:gd name="T18" fmla="*/ 381 w 957"/>
              <a:gd name="T19" fmla="*/ 264 h 835"/>
              <a:gd name="T20" fmla="*/ 648 w 957"/>
              <a:gd name="T21" fmla="*/ 533 h 835"/>
              <a:gd name="T22" fmla="*/ 436 w 957"/>
              <a:gd name="T23" fmla="*/ 0 h 835"/>
              <a:gd name="T24" fmla="*/ 749 w 957"/>
              <a:gd name="T25" fmla="*/ 633 h 835"/>
              <a:gd name="T26" fmla="*/ 821 w 957"/>
              <a:gd name="T27" fmla="*/ 708 h 835"/>
              <a:gd name="T28" fmla="*/ 725 w 957"/>
              <a:gd name="T29" fmla="*/ 800 h 835"/>
              <a:gd name="T30" fmla="*/ 651 w 957"/>
              <a:gd name="T31" fmla="*/ 731 h 835"/>
              <a:gd name="T32" fmla="*/ 146 w 957"/>
              <a:gd name="T33" fmla="*/ 714 h 835"/>
              <a:gd name="T34" fmla="*/ 113 w 957"/>
              <a:gd name="T35" fmla="*/ 785 h 835"/>
              <a:gd name="T36" fmla="*/ 32 w 957"/>
              <a:gd name="T37" fmla="*/ 771 h 835"/>
              <a:gd name="T38" fmla="*/ 103 w 957"/>
              <a:gd name="T39" fmla="*/ 675 h 835"/>
              <a:gd name="T40" fmla="*/ 44 w 957"/>
              <a:gd name="T41" fmla="*/ 606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57" h="835">
                <a:moveTo>
                  <a:pt x="44" y="606"/>
                </a:moveTo>
                <a:lnTo>
                  <a:pt x="102" y="547"/>
                </a:lnTo>
                <a:cubicBezTo>
                  <a:pt x="224" y="652"/>
                  <a:pt x="364" y="720"/>
                  <a:pt x="546" y="632"/>
                </a:cubicBezTo>
                <a:lnTo>
                  <a:pt x="281" y="365"/>
                </a:lnTo>
                <a:lnTo>
                  <a:pt x="209" y="439"/>
                </a:lnTo>
                <a:lnTo>
                  <a:pt x="96" y="328"/>
                </a:lnTo>
                <a:lnTo>
                  <a:pt x="295" y="126"/>
                </a:lnTo>
                <a:cubicBezTo>
                  <a:pt x="323" y="140"/>
                  <a:pt x="369" y="142"/>
                  <a:pt x="422" y="103"/>
                </a:cubicBezTo>
                <a:lnTo>
                  <a:pt x="479" y="161"/>
                </a:lnTo>
                <a:lnTo>
                  <a:pt x="381" y="264"/>
                </a:lnTo>
                <a:lnTo>
                  <a:pt x="648" y="533"/>
                </a:lnTo>
                <a:cubicBezTo>
                  <a:pt x="747" y="365"/>
                  <a:pt x="666" y="114"/>
                  <a:pt x="436" y="0"/>
                </a:cubicBezTo>
                <a:cubicBezTo>
                  <a:pt x="663" y="11"/>
                  <a:pt x="957" y="271"/>
                  <a:pt x="749" y="633"/>
                </a:cubicBezTo>
                <a:lnTo>
                  <a:pt x="821" y="708"/>
                </a:lnTo>
                <a:lnTo>
                  <a:pt x="725" y="800"/>
                </a:lnTo>
                <a:lnTo>
                  <a:pt x="651" y="731"/>
                </a:lnTo>
                <a:cubicBezTo>
                  <a:pt x="459" y="835"/>
                  <a:pt x="283" y="823"/>
                  <a:pt x="146" y="714"/>
                </a:cubicBezTo>
                <a:cubicBezTo>
                  <a:pt x="154" y="739"/>
                  <a:pt x="138" y="769"/>
                  <a:pt x="113" y="785"/>
                </a:cubicBezTo>
                <a:cubicBezTo>
                  <a:pt x="83" y="805"/>
                  <a:pt x="50" y="798"/>
                  <a:pt x="32" y="771"/>
                </a:cubicBezTo>
                <a:cubicBezTo>
                  <a:pt x="0" y="722"/>
                  <a:pt x="51" y="664"/>
                  <a:pt x="103" y="675"/>
                </a:cubicBezTo>
                <a:cubicBezTo>
                  <a:pt x="82" y="654"/>
                  <a:pt x="63" y="631"/>
                  <a:pt x="44" y="606"/>
                </a:cubicBezTo>
                <a:close/>
              </a:path>
            </a:pathLst>
          </a:custGeom>
          <a:solidFill>
            <a:srgbClr val="DA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3D3D3D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grpSp>
        <p:nvGrpSpPr>
          <p:cNvPr id="87" name="PA-1022128">
            <a:extLst>
              <a:ext uri="{FF2B5EF4-FFF2-40B4-BE49-F238E27FC236}">
                <a16:creationId xmlns="" xmlns:a16="http://schemas.microsoft.com/office/drawing/2014/main" id="{DCCAC8D1-5F30-4A3E-BE5F-0B0EB4F70C0E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4191587" y="1873106"/>
            <a:ext cx="2136848" cy="910408"/>
            <a:chOff x="4191587" y="1844825"/>
            <a:chExt cx="2136848" cy="910408"/>
          </a:xfrm>
        </p:grpSpPr>
        <p:sp>
          <p:nvSpPr>
            <p:cNvPr id="88" name="PA-圆角矩形 87">
              <a:extLst>
                <a:ext uri="{FF2B5EF4-FFF2-40B4-BE49-F238E27FC236}">
                  <a16:creationId xmlns="" xmlns:a16="http://schemas.microsoft.com/office/drawing/2014/main" id="{776CA1BA-84DF-4D02-B301-728BED648E62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 bwMode="auto">
            <a:xfrm>
              <a:off x="4191587" y="1844825"/>
              <a:ext cx="2136848" cy="910408"/>
            </a:xfrm>
            <a:prstGeom prst="roundRect">
              <a:avLst>
                <a:gd name="adj" fmla="val 7543"/>
              </a:avLst>
            </a:prstGeom>
            <a:gradFill>
              <a:gsLst>
                <a:gs pos="58000">
                  <a:srgbClr val="DA0000"/>
                </a:gs>
                <a:gs pos="100000">
                  <a:srgbClr val="C80000"/>
                </a:gs>
                <a:gs pos="0">
                  <a:srgbClr val="F20000"/>
                </a:gs>
              </a:gsLst>
              <a:lin ang="5400000" scaled="0"/>
            </a:gradFill>
            <a:ln w="12700" cap="flat">
              <a:solidFill>
                <a:srgbClr val="FFFFFF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anchor="ctr" anchorCtr="0" compatLnSpc="1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9" name="PA-矩形 88">
              <a:extLst>
                <a:ext uri="{FF2B5EF4-FFF2-40B4-BE49-F238E27FC236}">
                  <a16:creationId xmlns="" xmlns:a16="http://schemas.microsoft.com/office/drawing/2014/main" id="{BAD2AF59-8579-4AA7-8247-31DCB57EBC2A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222468" y="1935538"/>
              <a:ext cx="2031325" cy="805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fontAlgn="base">
                <a:lnSpc>
                  <a:spcPct val="120000"/>
                </a:lnSpc>
                <a:spcBef>
                  <a:spcPts val="400"/>
                </a:spcBef>
                <a:spcAft>
                  <a:spcPts val="400"/>
                </a:spcAft>
              </a:pPr>
              <a:r>
                <a:rPr lang="zh-CN" altLang="en-US" sz="2000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  <a:cs typeface="+mn-ea"/>
                  <a:sym typeface="+mn-lt"/>
                </a:rPr>
                <a:t>截止</a:t>
              </a:r>
              <a:r>
                <a:rPr lang="en-US" altLang="zh-CN" sz="2000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  <a:cs typeface="+mn-ea"/>
                  <a:sym typeface="+mn-lt"/>
                </a:rPr>
                <a:t>202X</a:t>
              </a:r>
              <a:r>
                <a:rPr lang="zh-CN" altLang="en-US" sz="2000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  <a:cs typeface="+mn-ea"/>
                  <a:sym typeface="+mn-lt"/>
                </a:rPr>
                <a:t>年底公司在某某本部</a:t>
              </a:r>
            </a:p>
          </p:txBody>
        </p:sp>
      </p:grpSp>
      <p:grpSp>
        <p:nvGrpSpPr>
          <p:cNvPr id="90" name="PA-1022129">
            <a:extLst>
              <a:ext uri="{FF2B5EF4-FFF2-40B4-BE49-F238E27FC236}">
                <a16:creationId xmlns="" xmlns:a16="http://schemas.microsoft.com/office/drawing/2014/main" id="{AE746C1C-B835-4FF0-A2C3-636AA980D250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6578584" y="1873106"/>
            <a:ext cx="2401541" cy="910408"/>
            <a:chOff x="6578584" y="1844825"/>
            <a:chExt cx="2401541" cy="910408"/>
          </a:xfrm>
        </p:grpSpPr>
        <p:sp>
          <p:nvSpPr>
            <p:cNvPr id="91" name="PA-圆角矩形 90">
              <a:extLst>
                <a:ext uri="{FF2B5EF4-FFF2-40B4-BE49-F238E27FC236}">
                  <a16:creationId xmlns="" xmlns:a16="http://schemas.microsoft.com/office/drawing/2014/main" id="{A47C285A-FED5-43ED-9514-4640F136B38C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 bwMode="auto">
            <a:xfrm>
              <a:off x="6578584" y="1844825"/>
              <a:ext cx="2401541" cy="910408"/>
            </a:xfrm>
            <a:prstGeom prst="roundRect">
              <a:avLst>
                <a:gd name="adj" fmla="val 7543"/>
              </a:avLst>
            </a:prstGeom>
            <a:gradFill>
              <a:gsLst>
                <a:gs pos="58000">
                  <a:srgbClr val="DA0000"/>
                </a:gs>
                <a:gs pos="100000">
                  <a:srgbClr val="C80000"/>
                </a:gs>
                <a:gs pos="0">
                  <a:srgbClr val="F20000"/>
                </a:gs>
              </a:gsLst>
              <a:lin ang="5400000" scaled="0"/>
            </a:gradFill>
            <a:ln w="12700" cap="flat">
              <a:solidFill>
                <a:srgbClr val="FFFFFF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anchor="ctr" anchorCtr="0" compatLnSpc="1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2" name="PA-矩形 91">
              <a:extLst>
                <a:ext uri="{FF2B5EF4-FFF2-40B4-BE49-F238E27FC236}">
                  <a16:creationId xmlns="" xmlns:a16="http://schemas.microsoft.com/office/drawing/2014/main" id="{4854F54C-0F0A-4DC1-BB6D-8873FA4C86E0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6630749" y="1935538"/>
              <a:ext cx="2297209" cy="7339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fontAlgn="base">
                <a:lnSpc>
                  <a:spcPct val="120000"/>
                </a:lnSpc>
                <a:spcBef>
                  <a:spcPts val="400"/>
                </a:spcBef>
                <a:spcAft>
                  <a:spcPts val="400"/>
                </a:spcAft>
              </a:pPr>
              <a:r>
                <a:rPr lang="zh-CN" altLang="en-US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  <a:cs typeface="+mn-ea"/>
                  <a:sym typeface="+mn-lt"/>
                </a:rPr>
                <a:t>和</a:t>
              </a:r>
              <a:r>
                <a:rPr lang="en-US" altLang="zh-CN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  <a:cs typeface="+mn-ea"/>
                  <a:sym typeface="+mn-lt"/>
                </a:rPr>
                <a:t>3</a:t>
              </a:r>
              <a:r>
                <a:rPr lang="zh-CN" altLang="en-US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  <a:cs typeface="+mn-ea"/>
                  <a:sym typeface="+mn-lt"/>
                </a:rPr>
                <a:t>个县支公司基础上共建立了</a:t>
              </a:r>
              <a:r>
                <a:rPr lang="en-US" altLang="zh-CN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  <a:cs typeface="+mn-ea"/>
                  <a:sym typeface="+mn-lt"/>
                </a:rPr>
                <a:t>1</a:t>
              </a:r>
              <a:r>
                <a:rPr lang="zh-CN" altLang="en-US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  <a:cs typeface="+mn-ea"/>
                  <a:sym typeface="+mn-lt"/>
                </a:rPr>
                <a:t>个联合</a:t>
              </a:r>
            </a:p>
          </p:txBody>
        </p:sp>
      </p:grpSp>
      <p:grpSp>
        <p:nvGrpSpPr>
          <p:cNvPr id="93" name="PA-1022130">
            <a:extLst>
              <a:ext uri="{FF2B5EF4-FFF2-40B4-BE49-F238E27FC236}">
                <a16:creationId xmlns="" xmlns:a16="http://schemas.microsoft.com/office/drawing/2014/main" id="{C6A14EF4-40A4-410A-88C0-EF2D2080D246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9165973" y="1873106"/>
            <a:ext cx="2136848" cy="910408"/>
            <a:chOff x="9165973" y="1844825"/>
            <a:chExt cx="2136848" cy="910408"/>
          </a:xfrm>
        </p:grpSpPr>
        <p:sp>
          <p:nvSpPr>
            <p:cNvPr id="94" name="PA-圆角矩形 93">
              <a:extLst>
                <a:ext uri="{FF2B5EF4-FFF2-40B4-BE49-F238E27FC236}">
                  <a16:creationId xmlns="" xmlns:a16="http://schemas.microsoft.com/office/drawing/2014/main" id="{A2AD25E6-AE70-408C-A623-B1D67E256FF4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 bwMode="auto">
            <a:xfrm>
              <a:off x="9165973" y="1844825"/>
              <a:ext cx="2136848" cy="910408"/>
            </a:xfrm>
            <a:prstGeom prst="roundRect">
              <a:avLst>
                <a:gd name="adj" fmla="val 7543"/>
              </a:avLst>
            </a:prstGeom>
            <a:gradFill>
              <a:gsLst>
                <a:gs pos="58000">
                  <a:srgbClr val="DA0000"/>
                </a:gs>
                <a:gs pos="100000">
                  <a:srgbClr val="C80000"/>
                </a:gs>
                <a:gs pos="0">
                  <a:srgbClr val="F20000"/>
                </a:gs>
              </a:gsLst>
              <a:lin ang="5400000" scaled="0"/>
            </a:gradFill>
            <a:ln w="12700" cap="flat">
              <a:solidFill>
                <a:srgbClr val="FFFFFF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anchor="ctr" anchorCtr="0" compatLnSpc="1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5" name="PA-矩形 94">
              <a:extLst>
                <a:ext uri="{FF2B5EF4-FFF2-40B4-BE49-F238E27FC236}">
                  <a16:creationId xmlns="" xmlns:a16="http://schemas.microsoft.com/office/drawing/2014/main" id="{EB83B1E2-2A70-416A-BC1E-256632AD0C66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9218734" y="1935538"/>
              <a:ext cx="2031325" cy="7339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fontAlgn="base">
                <a:lnSpc>
                  <a:spcPct val="120000"/>
                </a:lnSpc>
                <a:spcBef>
                  <a:spcPts val="400"/>
                </a:spcBef>
                <a:spcAft>
                  <a:spcPts val="400"/>
                </a:spcAft>
              </a:pPr>
              <a:r>
                <a:rPr lang="zh-CN" altLang="en-US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  <a:cs typeface="+mn-ea"/>
                  <a:sym typeface="+mn-lt"/>
                </a:rPr>
                <a:t>党支部，基层党组织建设比较完善</a:t>
              </a:r>
            </a:p>
          </p:txBody>
        </p:sp>
      </p:grpSp>
      <p:sp>
        <p:nvSpPr>
          <p:cNvPr id="96" name="PA-1022131">
            <a:extLst>
              <a:ext uri="{FF2B5EF4-FFF2-40B4-BE49-F238E27FC236}">
                <a16:creationId xmlns="" xmlns:a16="http://schemas.microsoft.com/office/drawing/2014/main" id="{5727100A-E4AF-460B-A73B-F2F18A91945F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5726767" y="3221950"/>
            <a:ext cx="3777441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zh-CN" altLang="en-US" sz="2000" b="1" kern="100" dirty="0">
                <a:solidFill>
                  <a:srgbClr val="DA0000"/>
                </a:solidFill>
                <a:latin typeface="微软雅黑"/>
                <a:ea typeface="微软雅黑"/>
                <a:cs typeface="+mn-ea"/>
                <a:sym typeface="+mn-lt"/>
              </a:rPr>
              <a:t>党支部情况</a:t>
            </a:r>
          </a:p>
        </p:txBody>
      </p:sp>
      <p:sp>
        <p:nvSpPr>
          <p:cNvPr id="97" name="PA-1022132">
            <a:extLst>
              <a:ext uri="{FF2B5EF4-FFF2-40B4-BE49-F238E27FC236}">
                <a16:creationId xmlns="" xmlns:a16="http://schemas.microsoft.com/office/drawing/2014/main" id="{5F140AC3-0778-42F6-94A4-7E961774E576}"/>
              </a:ext>
            </a:extLst>
          </p:cNvPr>
          <p:cNvSpPr/>
          <p:nvPr>
            <p:custDataLst>
              <p:tags r:id="rId11"/>
            </p:custDataLst>
          </p:nvPr>
        </p:nvSpPr>
        <p:spPr bwMode="auto">
          <a:xfrm>
            <a:off x="4237248" y="3965615"/>
            <a:ext cx="481222" cy="481222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1</a:t>
            </a: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98" name="PA-1022133">
            <a:extLst>
              <a:ext uri="{FF2B5EF4-FFF2-40B4-BE49-F238E27FC236}">
                <a16:creationId xmlns="" xmlns:a16="http://schemas.microsoft.com/office/drawing/2014/main" id="{552AA32C-4349-4D19-AAF9-FCB0C243CBC7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4731355" y="3968264"/>
            <a:ext cx="6910748" cy="396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zh-CN" altLang="en-US" kern="100" dirty="0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rPr>
              <a:t>通过不断吸收优秀员工加入党组织，公司党员队伍得到了不断充实</a:t>
            </a:r>
          </a:p>
        </p:txBody>
      </p:sp>
      <p:sp>
        <p:nvSpPr>
          <p:cNvPr id="99" name="PA-1022134">
            <a:extLst>
              <a:ext uri="{FF2B5EF4-FFF2-40B4-BE49-F238E27FC236}">
                <a16:creationId xmlns="" xmlns:a16="http://schemas.microsoft.com/office/drawing/2014/main" id="{CD10AB33-DA79-410C-B14A-620DC313CBC7}"/>
              </a:ext>
            </a:extLst>
          </p:cNvPr>
          <p:cNvSpPr/>
          <p:nvPr>
            <p:custDataLst>
              <p:tags r:id="rId13"/>
            </p:custDataLst>
          </p:nvPr>
        </p:nvSpPr>
        <p:spPr bwMode="auto">
          <a:xfrm>
            <a:off x="4237248" y="4771731"/>
            <a:ext cx="481222" cy="481222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2</a:t>
            </a: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100" name="PA-1022135">
            <a:extLst>
              <a:ext uri="{FF2B5EF4-FFF2-40B4-BE49-F238E27FC236}">
                <a16:creationId xmlns="" xmlns:a16="http://schemas.microsoft.com/office/drawing/2014/main" id="{4EE64819-E6C1-43C0-ACA9-F1A767E7FA51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4731355" y="4790655"/>
            <a:ext cx="6571466" cy="396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zh-CN" altLang="en-US" kern="100" dirty="0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rPr>
              <a:t>现共有党员</a:t>
            </a:r>
            <a:r>
              <a:rPr lang="en-US" altLang="zh-CN" kern="100" dirty="0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rPr>
              <a:t>16</a:t>
            </a:r>
            <a:r>
              <a:rPr lang="zh-CN" altLang="en-US" kern="100" dirty="0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rPr>
              <a:t>名，入党积极分子</a:t>
            </a:r>
            <a:r>
              <a:rPr lang="en-US" altLang="zh-CN" kern="100" dirty="0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rPr>
              <a:t>3</a:t>
            </a:r>
            <a:r>
              <a:rPr lang="zh-CN" altLang="en-US" kern="100" dirty="0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rPr>
              <a:t>名，</a:t>
            </a:r>
          </a:p>
        </p:txBody>
      </p:sp>
      <p:sp>
        <p:nvSpPr>
          <p:cNvPr id="101" name="PA-1022136">
            <a:extLst>
              <a:ext uri="{FF2B5EF4-FFF2-40B4-BE49-F238E27FC236}">
                <a16:creationId xmlns="" xmlns:a16="http://schemas.microsoft.com/office/drawing/2014/main" id="{DAC10024-61B7-4116-959F-142D9A8B43C0}"/>
              </a:ext>
            </a:extLst>
          </p:cNvPr>
          <p:cNvSpPr/>
          <p:nvPr>
            <p:custDataLst>
              <p:tags r:id="rId15"/>
            </p:custDataLst>
          </p:nvPr>
        </p:nvSpPr>
        <p:spPr bwMode="auto">
          <a:xfrm>
            <a:off x="4237248" y="5613942"/>
            <a:ext cx="481222" cy="481222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3</a:t>
            </a: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102" name="PA-1022137">
            <a:extLst>
              <a:ext uri="{FF2B5EF4-FFF2-40B4-BE49-F238E27FC236}">
                <a16:creationId xmlns="" xmlns:a16="http://schemas.microsoft.com/office/drawing/2014/main" id="{4027A85B-809F-4311-B3C5-1D92E9BFCFF0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4731355" y="5656261"/>
            <a:ext cx="6571466" cy="396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zh-CN" altLang="en-US" kern="100" dirty="0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rPr>
              <a:t>其中</a:t>
            </a:r>
            <a:r>
              <a:rPr lang="en-US" altLang="zh-CN" kern="100" dirty="0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rPr>
              <a:t>,</a:t>
            </a:r>
            <a:r>
              <a:rPr lang="zh-CN" altLang="en-US" kern="100" dirty="0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rPr>
              <a:t>党员领导干部</a:t>
            </a:r>
            <a:r>
              <a:rPr lang="en-US" altLang="zh-CN" kern="100" dirty="0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rPr>
              <a:t>10</a:t>
            </a:r>
            <a:r>
              <a:rPr lang="zh-CN" altLang="en-US" kern="100" dirty="0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rPr>
              <a:t>人，占比为</a:t>
            </a:r>
            <a:r>
              <a:rPr lang="en-US" altLang="zh-CN" kern="100" dirty="0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rPr>
              <a:t>62.5%</a:t>
            </a:r>
            <a:r>
              <a:rPr lang="zh-CN" altLang="en-US" kern="100" dirty="0">
                <a:solidFill>
                  <a:srgbClr val="3D3D3D"/>
                </a:solidFill>
                <a:latin typeface="微软雅黑"/>
                <a:ea typeface="微软雅黑"/>
                <a:cs typeface="+mn-ea"/>
                <a:sym typeface="+mn-lt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341936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600"/>
                            </p:stCondLst>
                            <p:childTnLst>
                              <p:par>
                                <p:cTn id="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1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2" grpId="0"/>
      <p:bldP spid="85" grpId="0"/>
      <p:bldP spid="86" grpId="0" animBg="1"/>
      <p:bldP spid="96" grpId="0"/>
      <p:bldP spid="97" grpId="0" animBg="1"/>
      <p:bldP spid="98" grpId="0"/>
      <p:bldP spid="99" grpId="0" animBg="1"/>
      <p:bldP spid="100" grpId="0"/>
      <p:bldP spid="101" grpId="0" animBg="1"/>
      <p:bldP spid="10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A-1022138">
            <a:extLst>
              <a:ext uri="{FF2B5EF4-FFF2-40B4-BE49-F238E27FC236}">
                <a16:creationId xmlns="" xmlns:a16="http://schemas.microsoft.com/office/drawing/2014/main" id="{A1A631BB-A2BE-4A70-8F82-21B7071C7E3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31184" y="2894882"/>
            <a:ext cx="6529632" cy="68480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4000" dirty="0">
                <a:ln w="15875">
                  <a:noFill/>
                </a:ln>
                <a:gradFill>
                  <a:gsLst>
                    <a:gs pos="0">
                      <a:srgbClr val="E10802"/>
                    </a:gs>
                    <a:gs pos="100000">
                      <a:srgbClr val="A00904"/>
                    </a:gs>
                  </a:gsLst>
                  <a:lin ang="54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存在的问题及形势分析</a:t>
            </a:r>
          </a:p>
        </p:txBody>
      </p:sp>
      <p:sp>
        <p:nvSpPr>
          <p:cNvPr id="17" name="PA-1022139">
            <a:extLst>
              <a:ext uri="{FF2B5EF4-FFF2-40B4-BE49-F238E27FC236}">
                <a16:creationId xmlns="" xmlns:a16="http://schemas.microsoft.com/office/drawing/2014/main" id="{0A816CF0-0B5D-4AEE-9CEB-4ED72CE49FC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095646" y="1888207"/>
            <a:ext cx="2000706" cy="48013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10802"/>
              </a:gs>
              <a:gs pos="100000">
                <a:srgbClr val="A00904"/>
              </a:gs>
            </a:gsLst>
            <a:lin ang="7200000" scaled="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zh-CN" altLang="en-US" sz="2800" b="1" dirty="0">
                <a:solidFill>
                  <a:srgbClr val="FEFDF8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第二部分</a:t>
            </a:r>
          </a:p>
        </p:txBody>
      </p:sp>
      <p:grpSp>
        <p:nvGrpSpPr>
          <p:cNvPr id="19" name="PA-1022140">
            <a:extLst>
              <a:ext uri="{FF2B5EF4-FFF2-40B4-BE49-F238E27FC236}">
                <a16:creationId xmlns="" xmlns:a16="http://schemas.microsoft.com/office/drawing/2014/main" id="{16CBD38D-257B-4F79-B08A-E265547D80A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4379619" y="2537659"/>
            <a:ext cx="3432760" cy="255096"/>
            <a:chOff x="2849843" y="1491630"/>
            <a:chExt cx="3432760" cy="255096"/>
          </a:xfrm>
        </p:grpSpPr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A79D8378-8F37-40D9-AEEF-DCF6ABD4E73F}"/>
                </a:ext>
              </a:extLst>
            </p:cNvPr>
            <p:cNvGrpSpPr/>
            <p:nvPr/>
          </p:nvGrpSpPr>
          <p:grpSpPr>
            <a:xfrm>
              <a:off x="4118171" y="1491630"/>
              <a:ext cx="887762" cy="255096"/>
              <a:chOff x="3965502" y="1879809"/>
              <a:chExt cx="1193100" cy="342834"/>
            </a:xfrm>
            <a:solidFill>
              <a:srgbClr val="E71E17"/>
            </a:solidFill>
          </p:grpSpPr>
          <p:sp>
            <p:nvSpPr>
              <p:cNvPr id="24" name="PA-dark-star-shape_15445">
                <a:extLst>
                  <a:ext uri="{FF2B5EF4-FFF2-40B4-BE49-F238E27FC236}">
                    <a16:creationId xmlns="" xmlns:a16="http://schemas.microsoft.com/office/drawing/2014/main" id="{A38F44CF-38CF-44AA-A2DA-B9D41FB5294B}"/>
                  </a:ext>
                </a:extLst>
              </p:cNvPr>
              <p:cNvSpPr>
                <a:spLocks noChangeAspect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4391609" y="1879809"/>
                <a:ext cx="360781" cy="342834"/>
              </a:xfrm>
              <a:prstGeom prst="star5">
                <a:avLst/>
              </a:prstGeom>
              <a:gradFill>
                <a:gsLst>
                  <a:gs pos="0">
                    <a:srgbClr val="E10802"/>
                  </a:gs>
                  <a:gs pos="100000">
                    <a:srgbClr val="A00904"/>
                  </a:gs>
                </a:gsLst>
                <a:lin ang="7200000" scaled="0"/>
              </a:gradFill>
              <a:ln w="25400" cap="flat" cmpd="sng" algn="ctr">
                <a:noFill/>
                <a:prstDash val="solid"/>
              </a:ln>
              <a:effectLst/>
            </p:spPr>
          </p:sp>
          <p:sp>
            <p:nvSpPr>
              <p:cNvPr id="25" name="PA-dark-star-shape_15445">
                <a:extLst>
                  <a:ext uri="{FF2B5EF4-FFF2-40B4-BE49-F238E27FC236}">
                    <a16:creationId xmlns="" xmlns:a16="http://schemas.microsoft.com/office/drawing/2014/main" id="{98287500-9710-48DB-A1A5-5103EF5F758C}"/>
                  </a:ext>
                </a:extLst>
              </p:cNvPr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4771621" y="1951407"/>
                <a:ext cx="210089" cy="199638"/>
              </a:xfrm>
              <a:prstGeom prst="star5">
                <a:avLst/>
              </a:prstGeom>
              <a:gradFill>
                <a:gsLst>
                  <a:gs pos="0">
                    <a:srgbClr val="E10802"/>
                  </a:gs>
                  <a:gs pos="100000">
                    <a:srgbClr val="A00904"/>
                  </a:gs>
                </a:gsLst>
                <a:lin ang="7200000" scaled="0"/>
              </a:gradFill>
              <a:ln w="25400" cap="flat" cmpd="sng" algn="ctr">
                <a:noFill/>
                <a:prstDash val="solid"/>
              </a:ln>
              <a:effectLst/>
            </p:spPr>
          </p:sp>
          <p:sp>
            <p:nvSpPr>
              <p:cNvPr id="26" name="PA-dark-star-shape_15445">
                <a:extLst>
                  <a:ext uri="{FF2B5EF4-FFF2-40B4-BE49-F238E27FC236}">
                    <a16:creationId xmlns="" xmlns:a16="http://schemas.microsoft.com/office/drawing/2014/main" id="{5793810C-38B7-41BC-BE4B-C376A472073A}"/>
                  </a:ext>
                </a:extLst>
              </p:cNvPr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4161559" y="1951407"/>
                <a:ext cx="210089" cy="199638"/>
              </a:xfrm>
              <a:prstGeom prst="star5">
                <a:avLst/>
              </a:prstGeom>
              <a:gradFill>
                <a:gsLst>
                  <a:gs pos="0">
                    <a:srgbClr val="E10802"/>
                  </a:gs>
                  <a:gs pos="100000">
                    <a:srgbClr val="A00904"/>
                  </a:gs>
                </a:gsLst>
                <a:lin ang="7200000" scaled="0"/>
              </a:gradFill>
              <a:ln w="25400" cap="flat" cmpd="sng" algn="ctr">
                <a:noFill/>
                <a:prstDash val="solid"/>
              </a:ln>
              <a:effectLst/>
            </p:spPr>
          </p:sp>
          <p:sp>
            <p:nvSpPr>
              <p:cNvPr id="27" name="PA-dark-star-shape_15445">
                <a:extLst>
                  <a:ext uri="{FF2B5EF4-FFF2-40B4-BE49-F238E27FC236}">
                    <a16:creationId xmlns="" xmlns:a16="http://schemas.microsoft.com/office/drawing/2014/main" id="{C7E315A5-9ADC-4934-B70E-F517A381E98E}"/>
                  </a:ext>
                </a:extLst>
              </p:cNvPr>
              <p:cNvSpPr>
                <a:spLocks noChangeAspect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3965502" y="1993883"/>
                <a:ext cx="120690" cy="114687"/>
              </a:xfrm>
              <a:prstGeom prst="star5">
                <a:avLst/>
              </a:prstGeom>
              <a:gradFill>
                <a:gsLst>
                  <a:gs pos="0">
                    <a:srgbClr val="E10802"/>
                  </a:gs>
                  <a:gs pos="100000">
                    <a:srgbClr val="A00904"/>
                  </a:gs>
                </a:gsLst>
                <a:lin ang="7200000" scaled="0"/>
              </a:gradFill>
              <a:ln w="25400" cap="flat" cmpd="sng" algn="ctr">
                <a:noFill/>
                <a:prstDash val="solid"/>
              </a:ln>
              <a:effectLst/>
            </p:spPr>
          </p:sp>
          <p:sp>
            <p:nvSpPr>
              <p:cNvPr id="28" name="PA-dark-star-shape_15445">
                <a:extLst>
                  <a:ext uri="{FF2B5EF4-FFF2-40B4-BE49-F238E27FC236}">
                    <a16:creationId xmlns="" xmlns:a16="http://schemas.microsoft.com/office/drawing/2014/main" id="{81B1841D-40FE-4848-9773-727F84BCCDEC}"/>
                  </a:ext>
                </a:extLst>
              </p:cNvPr>
              <p:cNvSpPr>
                <a:spLocks noChangeAspect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5037912" y="1993883"/>
                <a:ext cx="120690" cy="114687"/>
              </a:xfrm>
              <a:prstGeom prst="star5">
                <a:avLst/>
              </a:prstGeom>
              <a:gradFill>
                <a:gsLst>
                  <a:gs pos="0">
                    <a:srgbClr val="E10802"/>
                  </a:gs>
                  <a:gs pos="100000">
                    <a:srgbClr val="A00904"/>
                  </a:gs>
                </a:gsLst>
                <a:lin ang="7200000" scaled="0"/>
              </a:gradFill>
              <a:ln w="25400" cap="flat" cmpd="sng" algn="ctr">
                <a:noFill/>
                <a:prstDash val="solid"/>
              </a:ln>
              <a:effectLst/>
            </p:spPr>
          </p: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F80913EE-3EC0-4563-95D3-24F259905A5E}"/>
                </a:ext>
              </a:extLst>
            </p:cNvPr>
            <p:cNvGrpSpPr/>
            <p:nvPr/>
          </p:nvGrpSpPr>
          <p:grpSpPr>
            <a:xfrm>
              <a:off x="2849843" y="1619178"/>
              <a:ext cx="3432760" cy="0"/>
              <a:chOff x="2849843" y="2082167"/>
              <a:chExt cx="3432760" cy="0"/>
            </a:xfrm>
          </p:grpSpPr>
          <p:cxnSp>
            <p:nvCxnSpPr>
              <p:cNvPr id="22" name="PA-直接连接符 21">
                <a:extLst>
                  <a:ext uri="{FF2B5EF4-FFF2-40B4-BE49-F238E27FC236}">
                    <a16:creationId xmlns="" xmlns:a16="http://schemas.microsoft.com/office/drawing/2014/main" id="{1EE4A200-C872-40F5-8DB1-D4EA170ED06E}"/>
                  </a:ext>
                </a:extLst>
              </p:cNvPr>
              <p:cNvCxnSpPr>
                <a:cxnSpLocks/>
              </p:cNvCxnSpPr>
              <p:nvPr>
                <p:custDataLst>
                  <p:tags r:id="rId10"/>
                </p:custDataLst>
              </p:nvPr>
            </p:nvCxnSpPr>
            <p:spPr>
              <a:xfrm>
                <a:off x="5148064" y="2082167"/>
                <a:ext cx="1134539" cy="0"/>
              </a:xfrm>
              <a:prstGeom prst="line">
                <a:avLst/>
              </a:prstGeom>
              <a:noFill/>
              <a:ln w="15875" cap="flat" cmpd="sng" algn="ctr">
                <a:solidFill>
                  <a:srgbClr val="D30013"/>
                </a:solidFill>
                <a:prstDash val="solid"/>
              </a:ln>
              <a:effectLst/>
            </p:spPr>
          </p:cxnSp>
          <p:cxnSp>
            <p:nvCxnSpPr>
              <p:cNvPr id="23" name="PA-直接连接符 22">
                <a:extLst>
                  <a:ext uri="{FF2B5EF4-FFF2-40B4-BE49-F238E27FC236}">
                    <a16:creationId xmlns="" xmlns:a16="http://schemas.microsoft.com/office/drawing/2014/main" id="{12D2E13E-1E27-4466-A71F-4C401E558944}"/>
                  </a:ext>
                </a:extLst>
              </p:cNvPr>
              <p:cNvCxnSpPr>
                <a:cxnSpLocks/>
              </p:cNvCxnSpPr>
              <p:nvPr>
                <p:custDataLst>
                  <p:tags r:id="rId11"/>
                </p:custDataLst>
              </p:nvPr>
            </p:nvCxnSpPr>
            <p:spPr>
              <a:xfrm>
                <a:off x="2849843" y="2082167"/>
                <a:ext cx="1134000" cy="0"/>
              </a:xfrm>
              <a:prstGeom prst="line">
                <a:avLst/>
              </a:prstGeom>
              <a:noFill/>
              <a:ln w="15875" cap="flat" cmpd="sng" algn="ctr">
                <a:solidFill>
                  <a:srgbClr val="D30013"/>
                </a:solidFill>
                <a:prstDash val="solid"/>
              </a:ln>
              <a:effectLst/>
            </p:spPr>
          </p:cxnSp>
        </p:grpSp>
      </p:grpSp>
      <p:sp>
        <p:nvSpPr>
          <p:cNvPr id="31" name="PA-1022141">
            <a:extLst>
              <a:ext uri="{FF2B5EF4-FFF2-40B4-BE49-F238E27FC236}">
                <a16:creationId xmlns="" xmlns:a16="http://schemas.microsoft.com/office/drawing/2014/main" id="{AEA863D5-DD93-495A-B9AD-3BFD121D0019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42595" y="3681812"/>
            <a:ext cx="8106810" cy="372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适用于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202X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年各基层党支部开展工作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制定计划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总结汇报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主题教育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党日活动</a:t>
            </a:r>
            <a:endParaRPr lang="zh-CN" altLang="zh-CN" sz="1799" b="0" dirty="0">
              <a:solidFill>
                <a:schemeClr val="tx1">
                  <a:lumMod val="65000"/>
                  <a:lumOff val="3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2" name="PA-1022142">
            <a:extLst>
              <a:ext uri="{FF2B5EF4-FFF2-40B4-BE49-F238E27FC236}">
                <a16:creationId xmlns="" xmlns:a16="http://schemas.microsoft.com/office/drawing/2014/main" id="{71E4F169-4B7F-4AA9-B5E7-DD13CF7419C2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362840" y="563061"/>
            <a:ext cx="2354773" cy="4154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中国共产党</a:t>
            </a:r>
            <a:endParaRPr lang="en-US" altLang="zh-CN" sz="2100" b="1" dirty="0">
              <a:solidFill>
                <a:srgbClr val="C00000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3" name="PA-1022143">
            <a:extLst>
              <a:ext uri="{FF2B5EF4-FFF2-40B4-BE49-F238E27FC236}">
                <a16:creationId xmlns="" xmlns:a16="http://schemas.microsoft.com/office/drawing/2014/main" id="{50616F24-91F9-4B5E-8AB6-FCD3DE54FB5C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1514361" y="967960"/>
            <a:ext cx="2151038" cy="28283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1238" b="1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Communist Party of China</a:t>
            </a:r>
            <a:endParaRPr lang="zh-CN" altLang="en-US" sz="1238" b="1" dirty="0">
              <a:solidFill>
                <a:srgbClr val="C00000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4" name="PA-1022144">
            <a:extLst>
              <a:ext uri="{FF2B5EF4-FFF2-40B4-BE49-F238E27FC236}">
                <a16:creationId xmlns="" xmlns:a16="http://schemas.microsoft.com/office/drawing/2014/main" id="{0B1314C7-76DB-45EC-938F-CB7697628E7D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>
            <a:off x="718257" y="516654"/>
            <a:ext cx="785653" cy="702055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pic>
        <p:nvPicPr>
          <p:cNvPr id="35" name="PA-1022145">
            <a:extLst>
              <a:ext uri="{FF2B5EF4-FFF2-40B4-BE49-F238E27FC236}">
                <a16:creationId xmlns="" xmlns:a16="http://schemas.microsoft.com/office/drawing/2014/main" id="{130F44A8-6D92-4C38-87BF-822701FE3728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561" y="464284"/>
            <a:ext cx="2676785" cy="892262"/>
          </a:xfrm>
          <a:prstGeom prst="rect">
            <a:avLst/>
          </a:prstGeom>
        </p:spPr>
      </p:pic>
      <p:pic>
        <p:nvPicPr>
          <p:cNvPr id="36" name="PA-1022146">
            <a:extLst>
              <a:ext uri="{FF2B5EF4-FFF2-40B4-BE49-F238E27FC236}">
                <a16:creationId xmlns="" xmlns:a16="http://schemas.microsoft.com/office/drawing/2014/main" id="{AD08E3B2-6CB0-4797-B988-F6AA16677EB3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0" y="4315968"/>
            <a:ext cx="12192000" cy="254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794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31" grpId="0"/>
      <p:bldP spid="32" grpId="0"/>
      <p:bldP spid="33" grpId="0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1022147">
            <a:extLst>
              <a:ext uri="{FF2B5EF4-FFF2-40B4-BE49-F238E27FC236}">
                <a16:creationId xmlns="" xmlns:a16="http://schemas.microsoft.com/office/drawing/2014/main" id="{3C945F3A-9A3A-4083-B406-60A92F9121E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5486" y="377321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存在的问题及形势分析</a:t>
            </a:r>
            <a:endParaRPr lang="zh-CN" altLang="en-US" sz="2400" dirty="0">
              <a:solidFill>
                <a:srgbClr val="C00000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122" name="PA-1022148">
            <a:extLst>
              <a:ext uri="{FF2B5EF4-FFF2-40B4-BE49-F238E27FC236}">
                <a16:creationId xmlns="" xmlns:a16="http://schemas.microsoft.com/office/drawing/2014/main" id="{FC1540F4-9D9A-473B-BECC-C77EADE4A89F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2366849" y="3070168"/>
            <a:ext cx="4242137" cy="1143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defRPr/>
            </a:pPr>
            <a:r>
              <a:rPr lang="zh-CN" altLang="en-US" dirty="0">
                <a:latin typeface="+mn-ea"/>
                <a:sym typeface="+mn-lt"/>
              </a:rPr>
              <a:t>对党建工作缺乏系统深入的研究，党务工作见子打子，大部分时候主要按照上级党组织的要求被动开展工作</a:t>
            </a:r>
          </a:p>
        </p:txBody>
      </p:sp>
      <p:sp>
        <p:nvSpPr>
          <p:cNvPr id="123" name="PA-1022149">
            <a:extLst>
              <a:ext uri="{FF2B5EF4-FFF2-40B4-BE49-F238E27FC236}">
                <a16:creationId xmlns="" xmlns:a16="http://schemas.microsoft.com/office/drawing/2014/main" id="{B259B34E-2CEF-4BF5-AAC9-04DD8BE20F3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043880" y="1825435"/>
            <a:ext cx="5623022" cy="799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zh-CN" altLang="en-US" sz="2000" kern="1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认为业务发展才是公司的第一要务，只要确保实现规模效益双优发展，不断赶超进位就可以了</a:t>
            </a:r>
          </a:p>
        </p:txBody>
      </p:sp>
      <p:sp>
        <p:nvSpPr>
          <p:cNvPr id="124" name="PA-1022150">
            <a:extLst>
              <a:ext uri="{FF2B5EF4-FFF2-40B4-BE49-F238E27FC236}">
                <a16:creationId xmlns="" xmlns:a16="http://schemas.microsoft.com/office/drawing/2014/main" id="{3E44E2F7-036F-443E-8571-0825807A28F0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1171015" y="3177277"/>
            <a:ext cx="1156238" cy="388275"/>
          </a:xfrm>
          <a:prstGeom prst="roundRect">
            <a:avLst>
              <a:gd name="adj" fmla="val 8404"/>
            </a:avLst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solidFill>
              <a:srgbClr val="FFFFFF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>
                <a:solidFill>
                  <a:srgbClr val="FFFFFF"/>
                </a:solidFill>
                <a:latin typeface="微软雅黑"/>
                <a:ea typeface="微软雅黑"/>
                <a:cs typeface="+mn-ea"/>
                <a:sym typeface="+mn-lt"/>
              </a:rPr>
              <a:t>重发展</a:t>
            </a:r>
          </a:p>
        </p:txBody>
      </p:sp>
      <p:sp>
        <p:nvSpPr>
          <p:cNvPr id="125" name="PA-1022151">
            <a:extLst>
              <a:ext uri="{FF2B5EF4-FFF2-40B4-BE49-F238E27FC236}">
                <a16:creationId xmlns="" xmlns:a16="http://schemas.microsoft.com/office/drawing/2014/main" id="{501AC549-9075-4983-87FE-628AE721C2F1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397691" y="4457854"/>
            <a:ext cx="4214737" cy="1503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defRPr/>
            </a:pPr>
            <a:r>
              <a:rPr lang="zh-CN" altLang="en-US" dirty="0">
                <a:latin typeface="+mn-ea"/>
                <a:sym typeface="+mn-lt"/>
              </a:rPr>
              <a:t>没有形成自己的工作机制，特别是在业务压力较大的时候，比如每年年底收官和一季度“开门红”阶段，甚至连月度学习都会被暂时搁置。</a:t>
            </a:r>
          </a:p>
        </p:txBody>
      </p:sp>
      <p:sp>
        <p:nvSpPr>
          <p:cNvPr id="126" name="PA-1022152">
            <a:extLst>
              <a:ext uri="{FF2B5EF4-FFF2-40B4-BE49-F238E27FC236}">
                <a16:creationId xmlns="" xmlns:a16="http://schemas.microsoft.com/office/drawing/2014/main" id="{AF686C98-0B72-4BA5-B7B7-88A118DAEC12}"/>
              </a:ext>
            </a:extLst>
          </p:cNvPr>
          <p:cNvSpPr/>
          <p:nvPr>
            <p:custDataLst>
              <p:tags r:id="rId6"/>
            </p:custDataLst>
          </p:nvPr>
        </p:nvSpPr>
        <p:spPr bwMode="auto">
          <a:xfrm>
            <a:off x="1171015" y="4618249"/>
            <a:ext cx="1156238" cy="388275"/>
          </a:xfrm>
          <a:prstGeom prst="roundRect">
            <a:avLst>
              <a:gd name="adj" fmla="val 8404"/>
            </a:avLst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solidFill>
              <a:srgbClr val="FFFFFF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>
                <a:solidFill>
                  <a:srgbClr val="FFFFFF"/>
                </a:solidFill>
                <a:latin typeface="微软雅黑"/>
                <a:ea typeface="微软雅黑"/>
                <a:cs typeface="+mn-ea"/>
                <a:sym typeface="+mn-lt"/>
              </a:rPr>
              <a:t>轻党建</a:t>
            </a:r>
          </a:p>
        </p:txBody>
      </p:sp>
      <p:sp>
        <p:nvSpPr>
          <p:cNvPr id="128" name="PA-1022153">
            <a:extLst>
              <a:ext uri="{FF2B5EF4-FFF2-40B4-BE49-F238E27FC236}">
                <a16:creationId xmlns="" xmlns:a16="http://schemas.microsoft.com/office/drawing/2014/main" id="{670AE82A-0DBD-4783-B2D1-57F10F2B425B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954672" y="5209566"/>
            <a:ext cx="2812652" cy="423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defRPr/>
            </a:pPr>
            <a:r>
              <a:rPr lang="zh-CN" altLang="en-US" dirty="0">
                <a:latin typeface="+mn-ea"/>
                <a:sym typeface="+mn-lt"/>
              </a:rPr>
              <a:t>重发展、轻党建的倾向</a:t>
            </a:r>
          </a:p>
        </p:txBody>
      </p:sp>
      <p:grpSp>
        <p:nvGrpSpPr>
          <p:cNvPr id="131" name="PA-1022154">
            <a:extLst>
              <a:ext uri="{FF2B5EF4-FFF2-40B4-BE49-F238E27FC236}">
                <a16:creationId xmlns="" xmlns:a16="http://schemas.microsoft.com/office/drawing/2014/main" id="{253FC6A8-0B34-4CE2-8F3E-8F6E9F1EBC5A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7610148" y="1831321"/>
            <a:ext cx="3230696" cy="2652160"/>
            <a:chOff x="7835334" y="2856776"/>
            <a:chExt cx="2341134" cy="1921896"/>
          </a:xfrm>
        </p:grpSpPr>
        <p:grpSp>
          <p:nvGrpSpPr>
            <p:cNvPr id="132" name="组合 131">
              <a:extLst>
                <a:ext uri="{FF2B5EF4-FFF2-40B4-BE49-F238E27FC236}">
                  <a16:creationId xmlns="" xmlns:a16="http://schemas.microsoft.com/office/drawing/2014/main" id="{786513AE-977F-44DA-8B7D-ED34E7262077}"/>
                </a:ext>
              </a:extLst>
            </p:cNvPr>
            <p:cNvGrpSpPr/>
            <p:nvPr/>
          </p:nvGrpSpPr>
          <p:grpSpPr>
            <a:xfrm>
              <a:off x="7835334" y="3075816"/>
              <a:ext cx="984502" cy="1450845"/>
              <a:chOff x="8579597" y="2093379"/>
              <a:chExt cx="984502" cy="1450845"/>
            </a:xfrm>
          </p:grpSpPr>
          <p:sp>
            <p:nvSpPr>
              <p:cNvPr id="199" name="PA-任意多边形 65">
                <a:extLst>
                  <a:ext uri="{FF2B5EF4-FFF2-40B4-BE49-F238E27FC236}">
                    <a16:creationId xmlns="" xmlns:a16="http://schemas.microsoft.com/office/drawing/2014/main" id="{41F7FC49-7C3F-4373-BC5D-F1AF8FCA76DD}"/>
                  </a:ext>
                </a:extLst>
              </p:cNvPr>
              <p:cNvSpPr/>
              <p:nvPr>
                <p:custDataLst>
                  <p:tags r:id="rId74"/>
                </p:custDataLst>
              </p:nvPr>
            </p:nvSpPr>
            <p:spPr bwMode="auto">
              <a:xfrm>
                <a:off x="9220229" y="2776407"/>
                <a:ext cx="343870" cy="748975"/>
              </a:xfrm>
              <a:custGeom>
                <a:avLst/>
                <a:gdLst>
                  <a:gd name="T0" fmla="*/ 0 w 33"/>
                  <a:gd name="T1" fmla="*/ 8 h 71"/>
                  <a:gd name="T2" fmla="*/ 25 w 33"/>
                  <a:gd name="T3" fmla="*/ 8 h 71"/>
                  <a:gd name="T4" fmla="*/ 32 w 33"/>
                  <a:gd name="T5" fmla="*/ 60 h 71"/>
                  <a:gd name="T6" fmla="*/ 25 w 33"/>
                  <a:gd name="T7" fmla="*/ 68 h 71"/>
                  <a:gd name="T8" fmla="*/ 6 w 33"/>
                  <a:gd name="T9" fmla="*/ 71 h 71"/>
                  <a:gd name="T10" fmla="*/ 0 w 33"/>
                  <a:gd name="T11" fmla="*/ 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71">
                    <a:moveTo>
                      <a:pt x="0" y="8"/>
                    </a:moveTo>
                    <a:cubicBezTo>
                      <a:pt x="10" y="6"/>
                      <a:pt x="23" y="0"/>
                      <a:pt x="25" y="8"/>
                    </a:cubicBezTo>
                    <a:cubicBezTo>
                      <a:pt x="27" y="17"/>
                      <a:pt x="30" y="39"/>
                      <a:pt x="32" y="60"/>
                    </a:cubicBezTo>
                    <a:cubicBezTo>
                      <a:pt x="33" y="65"/>
                      <a:pt x="27" y="67"/>
                      <a:pt x="25" y="68"/>
                    </a:cubicBezTo>
                    <a:cubicBezTo>
                      <a:pt x="19" y="70"/>
                      <a:pt x="13" y="70"/>
                      <a:pt x="6" y="71"/>
                    </a:cubicBezTo>
                    <a:cubicBezTo>
                      <a:pt x="0" y="8"/>
                      <a:pt x="0" y="8"/>
                      <a:pt x="0" y="8"/>
                    </a:cubicBezTo>
                    <a:close/>
                  </a:path>
                </a:pathLst>
              </a:custGeom>
              <a:solidFill>
                <a:srgbClr val="6F74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00" name="PA-任意多边形 66">
                <a:extLst>
                  <a:ext uri="{FF2B5EF4-FFF2-40B4-BE49-F238E27FC236}">
                    <a16:creationId xmlns="" xmlns:a16="http://schemas.microsoft.com/office/drawing/2014/main" id="{1C67ABCE-EB5E-4B33-92AA-68A2592F6414}"/>
                  </a:ext>
                </a:extLst>
              </p:cNvPr>
              <p:cNvSpPr/>
              <p:nvPr>
                <p:custDataLst>
                  <p:tags r:id="rId75"/>
                </p:custDataLst>
              </p:nvPr>
            </p:nvSpPr>
            <p:spPr bwMode="auto">
              <a:xfrm>
                <a:off x="8579597" y="2757565"/>
                <a:ext cx="334449" cy="767818"/>
              </a:xfrm>
              <a:custGeom>
                <a:avLst/>
                <a:gdLst>
                  <a:gd name="T0" fmla="*/ 32 w 32"/>
                  <a:gd name="T1" fmla="*/ 10 h 73"/>
                  <a:gd name="T2" fmla="*/ 8 w 32"/>
                  <a:gd name="T3" fmla="*/ 10 h 73"/>
                  <a:gd name="T4" fmla="*/ 1 w 32"/>
                  <a:gd name="T5" fmla="*/ 62 h 73"/>
                  <a:gd name="T6" fmla="*/ 7 w 32"/>
                  <a:gd name="T7" fmla="*/ 70 h 73"/>
                  <a:gd name="T8" fmla="*/ 26 w 32"/>
                  <a:gd name="T9" fmla="*/ 73 h 73"/>
                  <a:gd name="T10" fmla="*/ 32 w 32"/>
                  <a:gd name="T11" fmla="*/ 1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73">
                    <a:moveTo>
                      <a:pt x="32" y="10"/>
                    </a:moveTo>
                    <a:cubicBezTo>
                      <a:pt x="20" y="7"/>
                      <a:pt x="10" y="0"/>
                      <a:pt x="8" y="10"/>
                    </a:cubicBezTo>
                    <a:cubicBezTo>
                      <a:pt x="6" y="20"/>
                      <a:pt x="3" y="42"/>
                      <a:pt x="1" y="62"/>
                    </a:cubicBezTo>
                    <a:cubicBezTo>
                      <a:pt x="0" y="67"/>
                      <a:pt x="5" y="70"/>
                      <a:pt x="7" y="70"/>
                    </a:cubicBezTo>
                    <a:cubicBezTo>
                      <a:pt x="13" y="72"/>
                      <a:pt x="19" y="73"/>
                      <a:pt x="26" y="73"/>
                    </a:cubicBezTo>
                    <a:cubicBezTo>
                      <a:pt x="32" y="10"/>
                      <a:pt x="32" y="10"/>
                      <a:pt x="32" y="10"/>
                    </a:cubicBezTo>
                    <a:close/>
                  </a:path>
                </a:pathLst>
              </a:custGeom>
              <a:solidFill>
                <a:srgbClr val="6F74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01" name="PA-任意多边形 67">
                <a:extLst>
                  <a:ext uri="{FF2B5EF4-FFF2-40B4-BE49-F238E27FC236}">
                    <a16:creationId xmlns="" xmlns:a16="http://schemas.microsoft.com/office/drawing/2014/main" id="{ABCD650A-BF92-46D2-A9A9-43072D3B358B}"/>
                  </a:ext>
                </a:extLst>
              </p:cNvPr>
              <p:cNvSpPr/>
              <p:nvPr>
                <p:custDataLst>
                  <p:tags r:id="rId76"/>
                </p:custDataLst>
              </p:nvPr>
            </p:nvSpPr>
            <p:spPr bwMode="auto">
              <a:xfrm>
                <a:off x="8810414" y="3511249"/>
                <a:ext cx="504028" cy="32975"/>
              </a:xfrm>
              <a:custGeom>
                <a:avLst/>
                <a:gdLst>
                  <a:gd name="T0" fmla="*/ 0 w 48"/>
                  <a:gd name="T1" fmla="*/ 0 h 3"/>
                  <a:gd name="T2" fmla="*/ 0 w 48"/>
                  <a:gd name="T3" fmla="*/ 1 h 3"/>
                  <a:gd name="T4" fmla="*/ 48 w 48"/>
                  <a:gd name="T5" fmla="*/ 1 h 3"/>
                  <a:gd name="T6" fmla="*/ 48 w 48"/>
                  <a:gd name="T7" fmla="*/ 0 h 3"/>
                  <a:gd name="T8" fmla="*/ 0 w 48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3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5" y="3"/>
                      <a:pt x="33" y="3"/>
                      <a:pt x="48" y="1"/>
                    </a:cubicBezTo>
                    <a:cubicBezTo>
                      <a:pt x="48" y="0"/>
                      <a:pt x="48" y="0"/>
                      <a:pt x="4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5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02" name="PA-任意多边形 68">
                <a:extLst>
                  <a:ext uri="{FF2B5EF4-FFF2-40B4-BE49-F238E27FC236}">
                    <a16:creationId xmlns="" xmlns:a16="http://schemas.microsoft.com/office/drawing/2014/main" id="{F4C88A37-D855-43FF-93C3-D5EDF5B31051}"/>
                  </a:ext>
                </a:extLst>
              </p:cNvPr>
              <p:cNvSpPr/>
              <p:nvPr>
                <p:custDataLst>
                  <p:tags r:id="rId77"/>
                </p:custDataLst>
              </p:nvPr>
            </p:nvSpPr>
            <p:spPr bwMode="auto">
              <a:xfrm>
                <a:off x="8659678" y="2696326"/>
                <a:ext cx="819632" cy="847895"/>
              </a:xfrm>
              <a:custGeom>
                <a:avLst/>
                <a:gdLst>
                  <a:gd name="T0" fmla="*/ 8 w 78"/>
                  <a:gd name="T1" fmla="*/ 78 h 81"/>
                  <a:gd name="T2" fmla="*/ 0 w 78"/>
                  <a:gd name="T3" fmla="*/ 15 h 81"/>
                  <a:gd name="T4" fmla="*/ 30 w 78"/>
                  <a:gd name="T5" fmla="*/ 0 h 81"/>
                  <a:gd name="T6" fmla="*/ 38 w 78"/>
                  <a:gd name="T7" fmla="*/ 3 h 81"/>
                  <a:gd name="T8" fmla="*/ 46 w 78"/>
                  <a:gd name="T9" fmla="*/ 0 h 81"/>
                  <a:gd name="T10" fmla="*/ 78 w 78"/>
                  <a:gd name="T11" fmla="*/ 15 h 81"/>
                  <a:gd name="T12" fmla="*/ 68 w 78"/>
                  <a:gd name="T13" fmla="*/ 78 h 81"/>
                  <a:gd name="T14" fmla="*/ 8 w 78"/>
                  <a:gd name="T15" fmla="*/ 78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81">
                    <a:moveTo>
                      <a:pt x="8" y="78"/>
                    </a:moveTo>
                    <a:cubicBezTo>
                      <a:pt x="12" y="68"/>
                      <a:pt x="4" y="24"/>
                      <a:pt x="0" y="15"/>
                    </a:cubicBezTo>
                    <a:cubicBezTo>
                      <a:pt x="2" y="7"/>
                      <a:pt x="24" y="5"/>
                      <a:pt x="30" y="0"/>
                    </a:cubicBezTo>
                    <a:cubicBezTo>
                      <a:pt x="33" y="3"/>
                      <a:pt x="35" y="3"/>
                      <a:pt x="38" y="3"/>
                    </a:cubicBezTo>
                    <a:cubicBezTo>
                      <a:pt x="41" y="3"/>
                      <a:pt x="44" y="3"/>
                      <a:pt x="46" y="0"/>
                    </a:cubicBezTo>
                    <a:cubicBezTo>
                      <a:pt x="51" y="4"/>
                      <a:pt x="74" y="6"/>
                      <a:pt x="78" y="15"/>
                    </a:cubicBezTo>
                    <a:cubicBezTo>
                      <a:pt x="73" y="24"/>
                      <a:pt x="65" y="69"/>
                      <a:pt x="68" y="78"/>
                    </a:cubicBezTo>
                    <a:cubicBezTo>
                      <a:pt x="54" y="81"/>
                      <a:pt x="24" y="81"/>
                      <a:pt x="8" y="78"/>
                    </a:cubicBezTo>
                    <a:close/>
                  </a:path>
                </a:pathLst>
              </a:custGeom>
              <a:solidFill>
                <a:srgbClr val="969D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03" name="PA-任意多边形 69">
                <a:extLst>
                  <a:ext uri="{FF2B5EF4-FFF2-40B4-BE49-F238E27FC236}">
                    <a16:creationId xmlns="" xmlns:a16="http://schemas.microsoft.com/office/drawing/2014/main" id="{543FB244-A019-4B16-9B58-AFF10719EF62}"/>
                  </a:ext>
                </a:extLst>
              </p:cNvPr>
              <p:cNvSpPr/>
              <p:nvPr>
                <p:custDataLst>
                  <p:tags r:id="rId78"/>
                </p:custDataLst>
              </p:nvPr>
            </p:nvSpPr>
            <p:spPr bwMode="auto">
              <a:xfrm>
                <a:off x="8904625" y="2696326"/>
                <a:ext cx="325028" cy="659474"/>
              </a:xfrm>
              <a:custGeom>
                <a:avLst/>
                <a:gdLst>
                  <a:gd name="T0" fmla="*/ 0 w 69"/>
                  <a:gd name="T1" fmla="*/ 8 h 140"/>
                  <a:gd name="T2" fmla="*/ 0 w 69"/>
                  <a:gd name="T3" fmla="*/ 51 h 140"/>
                  <a:gd name="T4" fmla="*/ 33 w 69"/>
                  <a:gd name="T5" fmla="*/ 140 h 140"/>
                  <a:gd name="T6" fmla="*/ 69 w 69"/>
                  <a:gd name="T7" fmla="*/ 51 h 140"/>
                  <a:gd name="T8" fmla="*/ 67 w 69"/>
                  <a:gd name="T9" fmla="*/ 8 h 140"/>
                  <a:gd name="T10" fmla="*/ 51 w 69"/>
                  <a:gd name="T11" fmla="*/ 0 h 140"/>
                  <a:gd name="T12" fmla="*/ 15 w 69"/>
                  <a:gd name="T13" fmla="*/ 0 h 140"/>
                  <a:gd name="T14" fmla="*/ 0 w 69"/>
                  <a:gd name="T15" fmla="*/ 8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140">
                    <a:moveTo>
                      <a:pt x="0" y="8"/>
                    </a:moveTo>
                    <a:lnTo>
                      <a:pt x="0" y="51"/>
                    </a:lnTo>
                    <a:lnTo>
                      <a:pt x="33" y="140"/>
                    </a:lnTo>
                    <a:lnTo>
                      <a:pt x="69" y="51"/>
                    </a:lnTo>
                    <a:lnTo>
                      <a:pt x="67" y="8"/>
                    </a:lnTo>
                    <a:lnTo>
                      <a:pt x="51" y="0"/>
                    </a:lnTo>
                    <a:lnTo>
                      <a:pt x="15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04" name="PA-矩形 70">
                <a:extLst>
                  <a:ext uri="{FF2B5EF4-FFF2-40B4-BE49-F238E27FC236}">
                    <a16:creationId xmlns="" xmlns:a16="http://schemas.microsoft.com/office/drawing/2014/main" id="{E53F24A6-738C-4C75-8772-67D8129CA193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79"/>
                </p:custDataLst>
              </p:nvPr>
            </p:nvSpPr>
            <p:spPr bwMode="auto">
              <a:xfrm>
                <a:off x="8975281" y="2630379"/>
                <a:ext cx="169579" cy="169579"/>
              </a:xfrm>
              <a:prstGeom prst="rect">
                <a:avLst/>
              </a:prstGeom>
              <a:solidFill>
                <a:srgbClr val="D1A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05" name="PA-任意多边形 71">
                <a:extLst>
                  <a:ext uri="{FF2B5EF4-FFF2-40B4-BE49-F238E27FC236}">
                    <a16:creationId xmlns="" xmlns:a16="http://schemas.microsoft.com/office/drawing/2014/main" id="{12EF318A-023A-4C71-AE7D-75DDB9590585}"/>
                  </a:ext>
                </a:extLst>
              </p:cNvPr>
              <p:cNvSpPr/>
              <p:nvPr>
                <p:custDataLst>
                  <p:tags r:id="rId80"/>
                </p:custDataLst>
              </p:nvPr>
            </p:nvSpPr>
            <p:spPr bwMode="auto">
              <a:xfrm>
                <a:off x="9027099" y="2790537"/>
                <a:ext cx="75368" cy="113053"/>
              </a:xfrm>
              <a:custGeom>
                <a:avLst/>
                <a:gdLst>
                  <a:gd name="T0" fmla="*/ 6 w 7"/>
                  <a:gd name="T1" fmla="*/ 11 h 11"/>
                  <a:gd name="T2" fmla="*/ 7 w 7"/>
                  <a:gd name="T3" fmla="*/ 9 h 11"/>
                  <a:gd name="T4" fmla="*/ 3 w 7"/>
                  <a:gd name="T5" fmla="*/ 0 h 11"/>
                  <a:gd name="T6" fmla="*/ 0 w 7"/>
                  <a:gd name="T7" fmla="*/ 9 h 11"/>
                  <a:gd name="T8" fmla="*/ 1 w 7"/>
                  <a:gd name="T9" fmla="*/ 11 h 11"/>
                  <a:gd name="T10" fmla="*/ 6 w 7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1">
                    <a:moveTo>
                      <a:pt x="6" y="11"/>
                    </a:moveTo>
                    <a:cubicBezTo>
                      <a:pt x="7" y="9"/>
                      <a:pt x="7" y="9"/>
                      <a:pt x="7" y="9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3" y="11"/>
                      <a:pt x="4" y="11"/>
                      <a:pt x="6" y="11"/>
                    </a:cubicBezTo>
                    <a:close/>
                  </a:path>
                </a:pathLst>
              </a:custGeom>
              <a:solidFill>
                <a:srgbClr val="FCB0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06" name="PA-任意多边形 72">
                <a:extLst>
                  <a:ext uri="{FF2B5EF4-FFF2-40B4-BE49-F238E27FC236}">
                    <a16:creationId xmlns="" xmlns:a16="http://schemas.microsoft.com/office/drawing/2014/main" id="{EA2850DC-69AF-492F-B0F5-58E0A0F5FA12}"/>
                  </a:ext>
                </a:extLst>
              </p:cNvPr>
              <p:cNvSpPr/>
              <p:nvPr>
                <p:custDataLst>
                  <p:tags r:id="rId81"/>
                </p:custDataLst>
              </p:nvPr>
            </p:nvSpPr>
            <p:spPr bwMode="auto">
              <a:xfrm>
                <a:off x="8932888" y="2696326"/>
                <a:ext cx="127186" cy="249659"/>
              </a:xfrm>
              <a:custGeom>
                <a:avLst/>
                <a:gdLst>
                  <a:gd name="T0" fmla="*/ 9 w 27"/>
                  <a:gd name="T1" fmla="*/ 0 h 53"/>
                  <a:gd name="T2" fmla="*/ 27 w 27"/>
                  <a:gd name="T3" fmla="*/ 20 h 53"/>
                  <a:gd name="T4" fmla="*/ 16 w 27"/>
                  <a:gd name="T5" fmla="*/ 53 h 53"/>
                  <a:gd name="T6" fmla="*/ 0 w 27"/>
                  <a:gd name="T7" fmla="*/ 6 h 53"/>
                  <a:gd name="T8" fmla="*/ 9 w 27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53">
                    <a:moveTo>
                      <a:pt x="9" y="0"/>
                    </a:moveTo>
                    <a:lnTo>
                      <a:pt x="27" y="20"/>
                    </a:lnTo>
                    <a:lnTo>
                      <a:pt x="16" y="53"/>
                    </a:lnTo>
                    <a:lnTo>
                      <a:pt x="0" y="6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07" name="PA-任意多边形 73">
                <a:extLst>
                  <a:ext uri="{FF2B5EF4-FFF2-40B4-BE49-F238E27FC236}">
                    <a16:creationId xmlns="" xmlns:a16="http://schemas.microsoft.com/office/drawing/2014/main" id="{94A4CFAC-3602-4949-86CE-7EB172835123}"/>
                  </a:ext>
                </a:extLst>
              </p:cNvPr>
              <p:cNvSpPr/>
              <p:nvPr>
                <p:custDataLst>
                  <p:tags r:id="rId82"/>
                </p:custDataLst>
              </p:nvPr>
            </p:nvSpPr>
            <p:spPr bwMode="auto">
              <a:xfrm>
                <a:off x="9060071" y="2696326"/>
                <a:ext cx="136607" cy="249659"/>
              </a:xfrm>
              <a:custGeom>
                <a:avLst/>
                <a:gdLst>
                  <a:gd name="T0" fmla="*/ 18 w 29"/>
                  <a:gd name="T1" fmla="*/ 0 h 53"/>
                  <a:gd name="T2" fmla="*/ 0 w 29"/>
                  <a:gd name="T3" fmla="*/ 20 h 53"/>
                  <a:gd name="T4" fmla="*/ 14 w 29"/>
                  <a:gd name="T5" fmla="*/ 53 h 53"/>
                  <a:gd name="T6" fmla="*/ 29 w 29"/>
                  <a:gd name="T7" fmla="*/ 6 h 53"/>
                  <a:gd name="T8" fmla="*/ 18 w 29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3">
                    <a:moveTo>
                      <a:pt x="18" y="0"/>
                    </a:moveTo>
                    <a:lnTo>
                      <a:pt x="0" y="20"/>
                    </a:lnTo>
                    <a:lnTo>
                      <a:pt x="14" y="53"/>
                    </a:lnTo>
                    <a:lnTo>
                      <a:pt x="29" y="6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08" name="PA-任意多边形 74">
                <a:extLst>
                  <a:ext uri="{FF2B5EF4-FFF2-40B4-BE49-F238E27FC236}">
                    <a16:creationId xmlns="" xmlns:a16="http://schemas.microsoft.com/office/drawing/2014/main" id="{364628AA-51C1-44DE-BCC0-3FFDE67F3C0A}"/>
                  </a:ext>
                </a:extLst>
              </p:cNvPr>
              <p:cNvSpPr/>
              <p:nvPr>
                <p:custDataLst>
                  <p:tags r:id="rId83"/>
                </p:custDataLst>
              </p:nvPr>
            </p:nvSpPr>
            <p:spPr bwMode="auto">
              <a:xfrm>
                <a:off x="9008257" y="2964828"/>
                <a:ext cx="117765" cy="390975"/>
              </a:xfrm>
              <a:custGeom>
                <a:avLst/>
                <a:gdLst>
                  <a:gd name="T0" fmla="*/ 7 w 25"/>
                  <a:gd name="T1" fmla="*/ 0 h 83"/>
                  <a:gd name="T2" fmla="*/ 18 w 25"/>
                  <a:gd name="T3" fmla="*/ 0 h 83"/>
                  <a:gd name="T4" fmla="*/ 25 w 25"/>
                  <a:gd name="T5" fmla="*/ 56 h 83"/>
                  <a:gd name="T6" fmla="*/ 11 w 25"/>
                  <a:gd name="T7" fmla="*/ 83 h 83"/>
                  <a:gd name="T8" fmla="*/ 0 w 25"/>
                  <a:gd name="T9" fmla="*/ 56 h 83"/>
                  <a:gd name="T10" fmla="*/ 7 w 25"/>
                  <a:gd name="T11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83">
                    <a:moveTo>
                      <a:pt x="7" y="0"/>
                    </a:moveTo>
                    <a:lnTo>
                      <a:pt x="18" y="0"/>
                    </a:lnTo>
                    <a:lnTo>
                      <a:pt x="25" y="56"/>
                    </a:lnTo>
                    <a:lnTo>
                      <a:pt x="11" y="83"/>
                    </a:lnTo>
                    <a:lnTo>
                      <a:pt x="0" y="56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CB0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09" name="PA-任意多边形 75">
                <a:extLst>
                  <a:ext uri="{FF2B5EF4-FFF2-40B4-BE49-F238E27FC236}">
                    <a16:creationId xmlns="" xmlns:a16="http://schemas.microsoft.com/office/drawing/2014/main" id="{8EB54548-D31B-4EBC-B80E-AB9CDB04DF81}"/>
                  </a:ext>
                </a:extLst>
              </p:cNvPr>
              <p:cNvSpPr/>
              <p:nvPr>
                <p:custDataLst>
                  <p:tags r:id="rId84"/>
                </p:custDataLst>
              </p:nvPr>
            </p:nvSpPr>
            <p:spPr bwMode="auto">
              <a:xfrm>
                <a:off x="8932888" y="2696326"/>
                <a:ext cx="127186" cy="207263"/>
              </a:xfrm>
              <a:custGeom>
                <a:avLst/>
                <a:gdLst>
                  <a:gd name="T0" fmla="*/ 9 w 27"/>
                  <a:gd name="T1" fmla="*/ 0 h 44"/>
                  <a:gd name="T2" fmla="*/ 27 w 27"/>
                  <a:gd name="T3" fmla="*/ 20 h 44"/>
                  <a:gd name="T4" fmla="*/ 14 w 27"/>
                  <a:gd name="T5" fmla="*/ 44 h 44"/>
                  <a:gd name="T6" fmla="*/ 0 w 27"/>
                  <a:gd name="T7" fmla="*/ 6 h 44"/>
                  <a:gd name="T8" fmla="*/ 9 w 27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4">
                    <a:moveTo>
                      <a:pt x="9" y="0"/>
                    </a:moveTo>
                    <a:lnTo>
                      <a:pt x="27" y="20"/>
                    </a:lnTo>
                    <a:lnTo>
                      <a:pt x="14" y="44"/>
                    </a:lnTo>
                    <a:lnTo>
                      <a:pt x="0" y="6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10" name="PA-任意多边形 76">
                <a:extLst>
                  <a:ext uri="{FF2B5EF4-FFF2-40B4-BE49-F238E27FC236}">
                    <a16:creationId xmlns="" xmlns:a16="http://schemas.microsoft.com/office/drawing/2014/main" id="{C0577389-8797-4C60-B40E-2358478883E4}"/>
                  </a:ext>
                </a:extLst>
              </p:cNvPr>
              <p:cNvSpPr/>
              <p:nvPr>
                <p:custDataLst>
                  <p:tags r:id="rId85"/>
                </p:custDataLst>
              </p:nvPr>
            </p:nvSpPr>
            <p:spPr bwMode="auto">
              <a:xfrm>
                <a:off x="8838678" y="2724589"/>
                <a:ext cx="221396" cy="631211"/>
              </a:xfrm>
              <a:custGeom>
                <a:avLst/>
                <a:gdLst>
                  <a:gd name="T0" fmla="*/ 20 w 47"/>
                  <a:gd name="T1" fmla="*/ 0 h 134"/>
                  <a:gd name="T2" fmla="*/ 47 w 47"/>
                  <a:gd name="T3" fmla="*/ 134 h 134"/>
                  <a:gd name="T4" fmla="*/ 5 w 47"/>
                  <a:gd name="T5" fmla="*/ 56 h 134"/>
                  <a:gd name="T6" fmla="*/ 14 w 47"/>
                  <a:gd name="T7" fmla="*/ 45 h 134"/>
                  <a:gd name="T8" fmla="*/ 0 w 47"/>
                  <a:gd name="T9" fmla="*/ 34 h 134"/>
                  <a:gd name="T10" fmla="*/ 11 w 47"/>
                  <a:gd name="T11" fmla="*/ 5 h 134"/>
                  <a:gd name="T12" fmla="*/ 20 w 47"/>
                  <a:gd name="T13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34">
                    <a:moveTo>
                      <a:pt x="20" y="0"/>
                    </a:moveTo>
                    <a:lnTo>
                      <a:pt x="47" y="134"/>
                    </a:lnTo>
                    <a:lnTo>
                      <a:pt x="5" y="56"/>
                    </a:lnTo>
                    <a:lnTo>
                      <a:pt x="14" y="45"/>
                    </a:lnTo>
                    <a:lnTo>
                      <a:pt x="0" y="34"/>
                    </a:lnTo>
                    <a:lnTo>
                      <a:pt x="11" y="5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3F73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11" name="PA-任意多边形 77">
                <a:extLst>
                  <a:ext uri="{FF2B5EF4-FFF2-40B4-BE49-F238E27FC236}">
                    <a16:creationId xmlns="" xmlns:a16="http://schemas.microsoft.com/office/drawing/2014/main" id="{85344B51-7723-4C2A-983D-0395754F9367}"/>
                  </a:ext>
                </a:extLst>
              </p:cNvPr>
              <p:cNvSpPr/>
              <p:nvPr>
                <p:custDataLst>
                  <p:tags r:id="rId86"/>
                </p:custDataLst>
              </p:nvPr>
            </p:nvSpPr>
            <p:spPr bwMode="auto">
              <a:xfrm>
                <a:off x="9060071" y="2724589"/>
                <a:ext cx="230817" cy="631211"/>
              </a:xfrm>
              <a:custGeom>
                <a:avLst/>
                <a:gdLst>
                  <a:gd name="T0" fmla="*/ 29 w 49"/>
                  <a:gd name="T1" fmla="*/ 0 h 134"/>
                  <a:gd name="T2" fmla="*/ 0 w 49"/>
                  <a:gd name="T3" fmla="*/ 134 h 134"/>
                  <a:gd name="T4" fmla="*/ 43 w 49"/>
                  <a:gd name="T5" fmla="*/ 56 h 134"/>
                  <a:gd name="T6" fmla="*/ 36 w 49"/>
                  <a:gd name="T7" fmla="*/ 45 h 134"/>
                  <a:gd name="T8" fmla="*/ 49 w 49"/>
                  <a:gd name="T9" fmla="*/ 34 h 134"/>
                  <a:gd name="T10" fmla="*/ 40 w 49"/>
                  <a:gd name="T11" fmla="*/ 5 h 134"/>
                  <a:gd name="T12" fmla="*/ 29 w 49"/>
                  <a:gd name="T13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34">
                    <a:moveTo>
                      <a:pt x="29" y="0"/>
                    </a:moveTo>
                    <a:lnTo>
                      <a:pt x="0" y="134"/>
                    </a:lnTo>
                    <a:lnTo>
                      <a:pt x="43" y="56"/>
                    </a:lnTo>
                    <a:lnTo>
                      <a:pt x="36" y="45"/>
                    </a:lnTo>
                    <a:lnTo>
                      <a:pt x="49" y="34"/>
                    </a:lnTo>
                    <a:lnTo>
                      <a:pt x="40" y="5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3F73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12" name="PA-任意多边形 78">
                <a:extLst>
                  <a:ext uri="{FF2B5EF4-FFF2-40B4-BE49-F238E27FC236}">
                    <a16:creationId xmlns="" xmlns:a16="http://schemas.microsoft.com/office/drawing/2014/main" id="{7AA779B2-35C3-4230-922F-1748C61FF343}"/>
                  </a:ext>
                </a:extLst>
              </p:cNvPr>
              <p:cNvSpPr/>
              <p:nvPr>
                <p:custDataLst>
                  <p:tags r:id="rId87"/>
                </p:custDataLst>
              </p:nvPr>
            </p:nvSpPr>
            <p:spPr bwMode="auto">
              <a:xfrm>
                <a:off x="9060071" y="2696326"/>
                <a:ext cx="136607" cy="207263"/>
              </a:xfrm>
              <a:custGeom>
                <a:avLst/>
                <a:gdLst>
                  <a:gd name="T0" fmla="*/ 18 w 29"/>
                  <a:gd name="T1" fmla="*/ 0 h 44"/>
                  <a:gd name="T2" fmla="*/ 0 w 29"/>
                  <a:gd name="T3" fmla="*/ 20 h 44"/>
                  <a:gd name="T4" fmla="*/ 14 w 29"/>
                  <a:gd name="T5" fmla="*/ 44 h 44"/>
                  <a:gd name="T6" fmla="*/ 29 w 29"/>
                  <a:gd name="T7" fmla="*/ 6 h 44"/>
                  <a:gd name="T8" fmla="*/ 18 w 29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44">
                    <a:moveTo>
                      <a:pt x="18" y="0"/>
                    </a:moveTo>
                    <a:lnTo>
                      <a:pt x="0" y="20"/>
                    </a:lnTo>
                    <a:lnTo>
                      <a:pt x="14" y="44"/>
                    </a:lnTo>
                    <a:lnTo>
                      <a:pt x="29" y="6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13" name="PA-任意多边形 79">
                <a:extLst>
                  <a:ext uri="{FF2B5EF4-FFF2-40B4-BE49-F238E27FC236}">
                    <a16:creationId xmlns="" xmlns:a16="http://schemas.microsoft.com/office/drawing/2014/main" id="{0023E62C-650F-4089-8D18-DF92C40F92F9}"/>
                  </a:ext>
                </a:extLst>
              </p:cNvPr>
              <p:cNvSpPr/>
              <p:nvPr>
                <p:custDataLst>
                  <p:tags r:id="rId88"/>
                </p:custDataLst>
              </p:nvPr>
            </p:nvSpPr>
            <p:spPr bwMode="auto">
              <a:xfrm>
                <a:off x="9027099" y="2903589"/>
                <a:ext cx="75368" cy="61238"/>
              </a:xfrm>
              <a:custGeom>
                <a:avLst/>
                <a:gdLst>
                  <a:gd name="T0" fmla="*/ 1 w 7"/>
                  <a:gd name="T1" fmla="*/ 0 h 6"/>
                  <a:gd name="T2" fmla="*/ 6 w 7"/>
                  <a:gd name="T3" fmla="*/ 0 h 6"/>
                  <a:gd name="T4" fmla="*/ 6 w 7"/>
                  <a:gd name="T5" fmla="*/ 6 h 6"/>
                  <a:gd name="T6" fmla="*/ 1 w 7"/>
                  <a:gd name="T7" fmla="*/ 6 h 6"/>
                  <a:gd name="T8" fmla="*/ 1 w 7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1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7" y="2"/>
                      <a:pt x="7" y="4"/>
                      <a:pt x="6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0" y="2"/>
                      <a:pt x="1" y="0"/>
                    </a:cubicBezTo>
                    <a:close/>
                  </a:path>
                </a:pathLst>
              </a:custGeom>
              <a:solidFill>
                <a:srgbClr val="FCB0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14" name="PA-任意多边形 80">
                <a:extLst>
                  <a:ext uri="{FF2B5EF4-FFF2-40B4-BE49-F238E27FC236}">
                    <a16:creationId xmlns="" xmlns:a16="http://schemas.microsoft.com/office/drawing/2014/main" id="{4B36F10F-A6AD-4D0F-A79E-AD2F13BB41A9}"/>
                  </a:ext>
                </a:extLst>
              </p:cNvPr>
              <p:cNvSpPr/>
              <p:nvPr>
                <p:custDataLst>
                  <p:tags r:id="rId89"/>
                </p:custDataLst>
              </p:nvPr>
            </p:nvSpPr>
            <p:spPr bwMode="auto">
              <a:xfrm>
                <a:off x="9060071" y="3355800"/>
                <a:ext cx="23554" cy="179000"/>
              </a:xfrm>
              <a:custGeom>
                <a:avLst/>
                <a:gdLst>
                  <a:gd name="T0" fmla="*/ 0 w 2"/>
                  <a:gd name="T1" fmla="*/ 17 h 17"/>
                  <a:gd name="T2" fmla="*/ 1 w 2"/>
                  <a:gd name="T3" fmla="*/ 0 h 17"/>
                  <a:gd name="T4" fmla="*/ 2 w 2"/>
                  <a:gd name="T5" fmla="*/ 17 h 17"/>
                  <a:gd name="T6" fmla="*/ 0 w 2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7">
                    <a:moveTo>
                      <a:pt x="0" y="17"/>
                    </a:moveTo>
                    <a:cubicBezTo>
                      <a:pt x="0" y="13"/>
                      <a:pt x="0" y="8"/>
                      <a:pt x="1" y="0"/>
                    </a:cubicBezTo>
                    <a:cubicBezTo>
                      <a:pt x="1" y="8"/>
                      <a:pt x="1" y="13"/>
                      <a:pt x="2" y="17"/>
                    </a:cubicBezTo>
                    <a:cubicBezTo>
                      <a:pt x="1" y="17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275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15" name="PA-任意多边形 81">
                <a:extLst>
                  <a:ext uri="{FF2B5EF4-FFF2-40B4-BE49-F238E27FC236}">
                    <a16:creationId xmlns="" xmlns:a16="http://schemas.microsoft.com/office/drawing/2014/main" id="{2A455437-B57E-4862-8EB6-43090A30536F}"/>
                  </a:ext>
                </a:extLst>
              </p:cNvPr>
              <p:cNvSpPr/>
              <p:nvPr>
                <p:custDataLst>
                  <p:tags r:id="rId90"/>
                </p:custDataLst>
              </p:nvPr>
            </p:nvSpPr>
            <p:spPr bwMode="auto">
              <a:xfrm>
                <a:off x="8881071" y="2696326"/>
                <a:ext cx="367421" cy="659474"/>
              </a:xfrm>
              <a:custGeom>
                <a:avLst/>
                <a:gdLst>
                  <a:gd name="T0" fmla="*/ 0 w 78"/>
                  <a:gd name="T1" fmla="*/ 11 h 140"/>
                  <a:gd name="T2" fmla="*/ 5 w 78"/>
                  <a:gd name="T3" fmla="*/ 51 h 140"/>
                  <a:gd name="T4" fmla="*/ 40 w 78"/>
                  <a:gd name="T5" fmla="*/ 140 h 140"/>
                  <a:gd name="T6" fmla="*/ 74 w 78"/>
                  <a:gd name="T7" fmla="*/ 51 h 140"/>
                  <a:gd name="T8" fmla="*/ 78 w 78"/>
                  <a:gd name="T9" fmla="*/ 11 h 140"/>
                  <a:gd name="T10" fmla="*/ 63 w 78"/>
                  <a:gd name="T11" fmla="*/ 0 h 140"/>
                  <a:gd name="T12" fmla="*/ 16 w 78"/>
                  <a:gd name="T13" fmla="*/ 0 h 140"/>
                  <a:gd name="T14" fmla="*/ 0 w 78"/>
                  <a:gd name="T15" fmla="*/ 1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140">
                    <a:moveTo>
                      <a:pt x="0" y="11"/>
                    </a:moveTo>
                    <a:lnTo>
                      <a:pt x="5" y="51"/>
                    </a:lnTo>
                    <a:lnTo>
                      <a:pt x="40" y="140"/>
                    </a:lnTo>
                    <a:lnTo>
                      <a:pt x="74" y="51"/>
                    </a:lnTo>
                    <a:lnTo>
                      <a:pt x="78" y="11"/>
                    </a:lnTo>
                    <a:lnTo>
                      <a:pt x="63" y="0"/>
                    </a:lnTo>
                    <a:lnTo>
                      <a:pt x="16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16" name="PA-矩形 82">
                <a:extLst>
                  <a:ext uri="{FF2B5EF4-FFF2-40B4-BE49-F238E27FC236}">
                    <a16:creationId xmlns="" xmlns:a16="http://schemas.microsoft.com/office/drawing/2014/main" id="{17828663-AD98-48EF-84A5-F7126BBED576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91"/>
                </p:custDataLst>
              </p:nvPr>
            </p:nvSpPr>
            <p:spPr bwMode="auto">
              <a:xfrm>
                <a:off x="8956439" y="2620958"/>
                <a:ext cx="207263" cy="179000"/>
              </a:xfrm>
              <a:prstGeom prst="rect">
                <a:avLst/>
              </a:prstGeom>
              <a:solidFill>
                <a:srgbClr val="D1A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17" name="PA-任意多边形 83">
                <a:extLst>
                  <a:ext uri="{FF2B5EF4-FFF2-40B4-BE49-F238E27FC236}">
                    <a16:creationId xmlns="" xmlns:a16="http://schemas.microsoft.com/office/drawing/2014/main" id="{17BD2E65-433E-4DD0-A3E9-F49A7803FD29}"/>
                  </a:ext>
                </a:extLst>
              </p:cNvPr>
              <p:cNvSpPr/>
              <p:nvPr>
                <p:custDataLst>
                  <p:tags r:id="rId92"/>
                </p:custDataLst>
              </p:nvPr>
            </p:nvSpPr>
            <p:spPr bwMode="auto">
              <a:xfrm>
                <a:off x="8810414" y="2093379"/>
                <a:ext cx="513449" cy="631211"/>
              </a:xfrm>
              <a:custGeom>
                <a:avLst/>
                <a:gdLst>
                  <a:gd name="T0" fmla="*/ 24 w 49"/>
                  <a:gd name="T1" fmla="*/ 60 h 60"/>
                  <a:gd name="T2" fmla="*/ 43 w 49"/>
                  <a:gd name="T3" fmla="*/ 40 h 60"/>
                  <a:gd name="T4" fmla="*/ 44 w 49"/>
                  <a:gd name="T5" fmla="*/ 40 h 60"/>
                  <a:gd name="T6" fmla="*/ 48 w 49"/>
                  <a:gd name="T7" fmla="*/ 34 h 60"/>
                  <a:gd name="T8" fmla="*/ 47 w 49"/>
                  <a:gd name="T9" fmla="*/ 26 h 60"/>
                  <a:gd name="T10" fmla="*/ 46 w 49"/>
                  <a:gd name="T11" fmla="*/ 26 h 60"/>
                  <a:gd name="T12" fmla="*/ 24 w 49"/>
                  <a:gd name="T13" fmla="*/ 0 h 60"/>
                  <a:gd name="T14" fmla="*/ 3 w 49"/>
                  <a:gd name="T15" fmla="*/ 26 h 60"/>
                  <a:gd name="T16" fmla="*/ 2 w 49"/>
                  <a:gd name="T17" fmla="*/ 26 h 60"/>
                  <a:gd name="T18" fmla="*/ 1 w 49"/>
                  <a:gd name="T19" fmla="*/ 34 h 60"/>
                  <a:gd name="T20" fmla="*/ 5 w 49"/>
                  <a:gd name="T21" fmla="*/ 40 h 60"/>
                  <a:gd name="T22" fmla="*/ 5 w 49"/>
                  <a:gd name="T23" fmla="*/ 40 h 60"/>
                  <a:gd name="T24" fmla="*/ 24 w 49"/>
                  <a:gd name="T2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60">
                    <a:moveTo>
                      <a:pt x="24" y="60"/>
                    </a:moveTo>
                    <a:cubicBezTo>
                      <a:pt x="32" y="60"/>
                      <a:pt x="40" y="51"/>
                      <a:pt x="43" y="40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6" y="41"/>
                      <a:pt x="48" y="38"/>
                      <a:pt x="48" y="34"/>
                    </a:cubicBezTo>
                    <a:cubicBezTo>
                      <a:pt x="49" y="30"/>
                      <a:pt x="48" y="27"/>
                      <a:pt x="47" y="26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7" y="13"/>
                      <a:pt x="41" y="0"/>
                      <a:pt x="24" y="0"/>
                    </a:cubicBezTo>
                    <a:cubicBezTo>
                      <a:pt x="8" y="0"/>
                      <a:pt x="2" y="13"/>
                      <a:pt x="3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7"/>
                      <a:pt x="0" y="30"/>
                      <a:pt x="1" y="34"/>
                    </a:cubicBezTo>
                    <a:cubicBezTo>
                      <a:pt x="1" y="38"/>
                      <a:pt x="3" y="41"/>
                      <a:pt x="5" y="40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9" y="51"/>
                      <a:pt x="17" y="60"/>
                      <a:pt x="24" y="60"/>
                    </a:cubicBezTo>
                    <a:close/>
                  </a:path>
                </a:pathLst>
              </a:custGeom>
              <a:solidFill>
                <a:srgbClr val="F2CA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18" name="PA-任意多边形 84">
                <a:extLst>
                  <a:ext uri="{FF2B5EF4-FFF2-40B4-BE49-F238E27FC236}">
                    <a16:creationId xmlns="" xmlns:a16="http://schemas.microsoft.com/office/drawing/2014/main" id="{1E826D53-43C5-4531-8B4A-CC5A4B42CFDE}"/>
                  </a:ext>
                </a:extLst>
              </p:cNvPr>
              <p:cNvSpPr/>
              <p:nvPr>
                <p:custDataLst>
                  <p:tags r:id="rId93"/>
                </p:custDataLst>
              </p:nvPr>
            </p:nvSpPr>
            <p:spPr bwMode="auto">
              <a:xfrm>
                <a:off x="8829257" y="2093379"/>
                <a:ext cx="471053" cy="348579"/>
              </a:xfrm>
              <a:custGeom>
                <a:avLst/>
                <a:gdLst>
                  <a:gd name="T0" fmla="*/ 44 w 45"/>
                  <a:gd name="T1" fmla="*/ 26 h 33"/>
                  <a:gd name="T2" fmla="*/ 22 w 45"/>
                  <a:gd name="T3" fmla="*/ 0 h 33"/>
                  <a:gd name="T4" fmla="*/ 1 w 45"/>
                  <a:gd name="T5" fmla="*/ 26 h 33"/>
                  <a:gd name="T6" fmla="*/ 4 w 45"/>
                  <a:gd name="T7" fmla="*/ 32 h 33"/>
                  <a:gd name="T8" fmla="*/ 6 w 45"/>
                  <a:gd name="T9" fmla="*/ 30 h 33"/>
                  <a:gd name="T10" fmla="*/ 12 w 45"/>
                  <a:gd name="T11" fmla="*/ 13 h 33"/>
                  <a:gd name="T12" fmla="*/ 22 w 45"/>
                  <a:gd name="T13" fmla="*/ 15 h 33"/>
                  <a:gd name="T14" fmla="*/ 33 w 45"/>
                  <a:gd name="T15" fmla="*/ 13 h 33"/>
                  <a:gd name="T16" fmla="*/ 39 w 45"/>
                  <a:gd name="T17" fmla="*/ 30 h 33"/>
                  <a:gd name="T18" fmla="*/ 41 w 45"/>
                  <a:gd name="T19" fmla="*/ 33 h 33"/>
                  <a:gd name="T20" fmla="*/ 44 w 45"/>
                  <a:gd name="T21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" h="33">
                    <a:moveTo>
                      <a:pt x="44" y="26"/>
                    </a:moveTo>
                    <a:cubicBezTo>
                      <a:pt x="45" y="13"/>
                      <a:pt x="39" y="0"/>
                      <a:pt x="22" y="0"/>
                    </a:cubicBezTo>
                    <a:cubicBezTo>
                      <a:pt x="6" y="0"/>
                      <a:pt x="0" y="13"/>
                      <a:pt x="1" y="26"/>
                    </a:cubicBezTo>
                    <a:cubicBezTo>
                      <a:pt x="2" y="27"/>
                      <a:pt x="4" y="29"/>
                      <a:pt x="4" y="32"/>
                    </a:cubicBezTo>
                    <a:cubicBezTo>
                      <a:pt x="5" y="33"/>
                      <a:pt x="6" y="33"/>
                      <a:pt x="6" y="30"/>
                    </a:cubicBezTo>
                    <a:cubicBezTo>
                      <a:pt x="6" y="22"/>
                      <a:pt x="7" y="15"/>
                      <a:pt x="12" y="13"/>
                    </a:cubicBezTo>
                    <a:cubicBezTo>
                      <a:pt x="17" y="11"/>
                      <a:pt x="19" y="15"/>
                      <a:pt x="22" y="15"/>
                    </a:cubicBezTo>
                    <a:cubicBezTo>
                      <a:pt x="26" y="15"/>
                      <a:pt x="28" y="12"/>
                      <a:pt x="33" y="13"/>
                    </a:cubicBezTo>
                    <a:cubicBezTo>
                      <a:pt x="38" y="14"/>
                      <a:pt x="39" y="22"/>
                      <a:pt x="39" y="30"/>
                    </a:cubicBezTo>
                    <a:cubicBezTo>
                      <a:pt x="39" y="33"/>
                      <a:pt x="40" y="33"/>
                      <a:pt x="41" y="33"/>
                    </a:cubicBezTo>
                    <a:cubicBezTo>
                      <a:pt x="41" y="29"/>
                      <a:pt x="43" y="26"/>
                      <a:pt x="44" y="26"/>
                    </a:cubicBezTo>
                    <a:close/>
                  </a:path>
                </a:pathLst>
              </a:custGeom>
              <a:solidFill>
                <a:srgbClr val="6B45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19" name="PA-任意多边形 85">
                <a:extLst>
                  <a:ext uri="{FF2B5EF4-FFF2-40B4-BE49-F238E27FC236}">
                    <a16:creationId xmlns="" xmlns:a16="http://schemas.microsoft.com/office/drawing/2014/main" id="{EA80C66F-EE5A-4E86-8200-B7BD8A568142}"/>
                  </a:ext>
                </a:extLst>
              </p:cNvPr>
              <p:cNvSpPr/>
              <p:nvPr>
                <p:custDataLst>
                  <p:tags r:id="rId94"/>
                </p:custDataLst>
              </p:nvPr>
            </p:nvSpPr>
            <p:spPr bwMode="auto">
              <a:xfrm>
                <a:off x="9027099" y="2776407"/>
                <a:ext cx="75368" cy="127186"/>
              </a:xfrm>
              <a:custGeom>
                <a:avLst/>
                <a:gdLst>
                  <a:gd name="T0" fmla="*/ 6 w 7"/>
                  <a:gd name="T1" fmla="*/ 12 h 12"/>
                  <a:gd name="T2" fmla="*/ 7 w 7"/>
                  <a:gd name="T3" fmla="*/ 9 h 12"/>
                  <a:gd name="T4" fmla="*/ 3 w 7"/>
                  <a:gd name="T5" fmla="*/ 0 h 12"/>
                  <a:gd name="T6" fmla="*/ 0 w 7"/>
                  <a:gd name="T7" fmla="*/ 9 h 12"/>
                  <a:gd name="T8" fmla="*/ 1 w 7"/>
                  <a:gd name="T9" fmla="*/ 12 h 12"/>
                  <a:gd name="T10" fmla="*/ 6 w 7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2">
                    <a:moveTo>
                      <a:pt x="6" y="12"/>
                    </a:moveTo>
                    <a:cubicBezTo>
                      <a:pt x="7" y="9"/>
                      <a:pt x="7" y="9"/>
                      <a:pt x="7" y="9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3" y="12"/>
                      <a:pt x="4" y="12"/>
                      <a:pt x="6" y="12"/>
                    </a:cubicBezTo>
                    <a:close/>
                  </a:path>
                </a:pathLst>
              </a:custGeom>
              <a:solidFill>
                <a:srgbClr val="275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20" name="PA-任意多边形 86">
                <a:extLst>
                  <a:ext uri="{FF2B5EF4-FFF2-40B4-BE49-F238E27FC236}">
                    <a16:creationId xmlns="" xmlns:a16="http://schemas.microsoft.com/office/drawing/2014/main" id="{58B84ADE-53F0-4449-B293-6A1CA3A1A23C}"/>
                  </a:ext>
                </a:extLst>
              </p:cNvPr>
              <p:cNvSpPr/>
              <p:nvPr>
                <p:custDataLst>
                  <p:tags r:id="rId95"/>
                </p:custDataLst>
              </p:nvPr>
            </p:nvSpPr>
            <p:spPr bwMode="auto">
              <a:xfrm>
                <a:off x="8914046" y="2696326"/>
                <a:ext cx="146028" cy="249659"/>
              </a:xfrm>
              <a:custGeom>
                <a:avLst/>
                <a:gdLst>
                  <a:gd name="T0" fmla="*/ 9 w 31"/>
                  <a:gd name="T1" fmla="*/ 0 h 53"/>
                  <a:gd name="T2" fmla="*/ 31 w 31"/>
                  <a:gd name="T3" fmla="*/ 17 h 53"/>
                  <a:gd name="T4" fmla="*/ 20 w 31"/>
                  <a:gd name="T5" fmla="*/ 53 h 53"/>
                  <a:gd name="T6" fmla="*/ 0 w 31"/>
                  <a:gd name="T7" fmla="*/ 6 h 53"/>
                  <a:gd name="T8" fmla="*/ 9 w 31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53">
                    <a:moveTo>
                      <a:pt x="9" y="0"/>
                    </a:moveTo>
                    <a:lnTo>
                      <a:pt x="31" y="17"/>
                    </a:lnTo>
                    <a:lnTo>
                      <a:pt x="20" y="53"/>
                    </a:lnTo>
                    <a:lnTo>
                      <a:pt x="0" y="6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21" name="PA-任意多边形 87">
                <a:extLst>
                  <a:ext uri="{FF2B5EF4-FFF2-40B4-BE49-F238E27FC236}">
                    <a16:creationId xmlns="" xmlns:a16="http://schemas.microsoft.com/office/drawing/2014/main" id="{0824722E-F450-4651-B321-FA4D2E02970C}"/>
                  </a:ext>
                </a:extLst>
              </p:cNvPr>
              <p:cNvSpPr/>
              <p:nvPr>
                <p:custDataLst>
                  <p:tags r:id="rId96"/>
                </p:custDataLst>
              </p:nvPr>
            </p:nvSpPr>
            <p:spPr bwMode="auto">
              <a:xfrm>
                <a:off x="8819836" y="2724589"/>
                <a:ext cx="240238" cy="631211"/>
              </a:xfrm>
              <a:custGeom>
                <a:avLst/>
                <a:gdLst>
                  <a:gd name="T0" fmla="*/ 20 w 51"/>
                  <a:gd name="T1" fmla="*/ 0 h 134"/>
                  <a:gd name="T2" fmla="*/ 51 w 51"/>
                  <a:gd name="T3" fmla="*/ 134 h 134"/>
                  <a:gd name="T4" fmla="*/ 7 w 51"/>
                  <a:gd name="T5" fmla="*/ 60 h 134"/>
                  <a:gd name="T6" fmla="*/ 11 w 51"/>
                  <a:gd name="T7" fmla="*/ 47 h 134"/>
                  <a:gd name="T8" fmla="*/ 0 w 51"/>
                  <a:gd name="T9" fmla="*/ 36 h 134"/>
                  <a:gd name="T10" fmla="*/ 13 w 51"/>
                  <a:gd name="T11" fmla="*/ 5 h 134"/>
                  <a:gd name="T12" fmla="*/ 20 w 51"/>
                  <a:gd name="T13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134">
                    <a:moveTo>
                      <a:pt x="20" y="0"/>
                    </a:moveTo>
                    <a:lnTo>
                      <a:pt x="51" y="134"/>
                    </a:lnTo>
                    <a:lnTo>
                      <a:pt x="7" y="60"/>
                    </a:lnTo>
                    <a:lnTo>
                      <a:pt x="11" y="47"/>
                    </a:lnTo>
                    <a:lnTo>
                      <a:pt x="0" y="36"/>
                    </a:lnTo>
                    <a:lnTo>
                      <a:pt x="13" y="5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6F74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22" name="PA-任意多边形 88">
                <a:extLst>
                  <a:ext uri="{FF2B5EF4-FFF2-40B4-BE49-F238E27FC236}">
                    <a16:creationId xmlns="" xmlns:a16="http://schemas.microsoft.com/office/drawing/2014/main" id="{579DC20E-5C4E-46EB-823B-B20109CB8441}"/>
                  </a:ext>
                </a:extLst>
              </p:cNvPr>
              <p:cNvSpPr/>
              <p:nvPr>
                <p:custDataLst>
                  <p:tags r:id="rId97"/>
                </p:custDataLst>
              </p:nvPr>
            </p:nvSpPr>
            <p:spPr bwMode="auto">
              <a:xfrm>
                <a:off x="9060071" y="2696326"/>
                <a:ext cx="160158" cy="249659"/>
              </a:xfrm>
              <a:custGeom>
                <a:avLst/>
                <a:gdLst>
                  <a:gd name="T0" fmla="*/ 25 w 34"/>
                  <a:gd name="T1" fmla="*/ 0 h 53"/>
                  <a:gd name="T2" fmla="*/ 0 w 34"/>
                  <a:gd name="T3" fmla="*/ 17 h 53"/>
                  <a:gd name="T4" fmla="*/ 14 w 34"/>
                  <a:gd name="T5" fmla="*/ 53 h 53"/>
                  <a:gd name="T6" fmla="*/ 34 w 34"/>
                  <a:gd name="T7" fmla="*/ 6 h 53"/>
                  <a:gd name="T8" fmla="*/ 25 w 34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53">
                    <a:moveTo>
                      <a:pt x="25" y="0"/>
                    </a:moveTo>
                    <a:lnTo>
                      <a:pt x="0" y="17"/>
                    </a:lnTo>
                    <a:lnTo>
                      <a:pt x="14" y="53"/>
                    </a:lnTo>
                    <a:lnTo>
                      <a:pt x="34" y="6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23" name="PA-任意多边形 89">
                <a:extLst>
                  <a:ext uri="{FF2B5EF4-FFF2-40B4-BE49-F238E27FC236}">
                    <a16:creationId xmlns="" xmlns:a16="http://schemas.microsoft.com/office/drawing/2014/main" id="{20236D06-6A56-4789-B24E-9D116F956710}"/>
                  </a:ext>
                </a:extLst>
              </p:cNvPr>
              <p:cNvSpPr/>
              <p:nvPr>
                <p:custDataLst>
                  <p:tags r:id="rId98"/>
                </p:custDataLst>
              </p:nvPr>
            </p:nvSpPr>
            <p:spPr bwMode="auto">
              <a:xfrm>
                <a:off x="9008257" y="2955407"/>
                <a:ext cx="117765" cy="400396"/>
              </a:xfrm>
              <a:custGeom>
                <a:avLst/>
                <a:gdLst>
                  <a:gd name="T0" fmla="*/ 7 w 25"/>
                  <a:gd name="T1" fmla="*/ 0 h 85"/>
                  <a:gd name="T2" fmla="*/ 18 w 25"/>
                  <a:gd name="T3" fmla="*/ 0 h 85"/>
                  <a:gd name="T4" fmla="*/ 25 w 25"/>
                  <a:gd name="T5" fmla="*/ 58 h 85"/>
                  <a:gd name="T6" fmla="*/ 11 w 25"/>
                  <a:gd name="T7" fmla="*/ 85 h 85"/>
                  <a:gd name="T8" fmla="*/ 0 w 25"/>
                  <a:gd name="T9" fmla="*/ 58 h 85"/>
                  <a:gd name="T10" fmla="*/ 7 w 25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85">
                    <a:moveTo>
                      <a:pt x="7" y="0"/>
                    </a:moveTo>
                    <a:lnTo>
                      <a:pt x="18" y="0"/>
                    </a:lnTo>
                    <a:lnTo>
                      <a:pt x="25" y="58"/>
                    </a:lnTo>
                    <a:lnTo>
                      <a:pt x="11" y="85"/>
                    </a:lnTo>
                    <a:lnTo>
                      <a:pt x="0" y="5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75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24" name="PA-任意多边形 90">
                <a:extLst>
                  <a:ext uri="{FF2B5EF4-FFF2-40B4-BE49-F238E27FC236}">
                    <a16:creationId xmlns="" xmlns:a16="http://schemas.microsoft.com/office/drawing/2014/main" id="{2EDEDCA5-2F18-4F1B-BCAA-70F9EA982850}"/>
                  </a:ext>
                </a:extLst>
              </p:cNvPr>
              <p:cNvSpPr/>
              <p:nvPr>
                <p:custDataLst>
                  <p:tags r:id="rId99"/>
                </p:custDataLst>
              </p:nvPr>
            </p:nvSpPr>
            <p:spPr bwMode="auto">
              <a:xfrm>
                <a:off x="8914046" y="2696326"/>
                <a:ext cx="146028" cy="207263"/>
              </a:xfrm>
              <a:custGeom>
                <a:avLst/>
                <a:gdLst>
                  <a:gd name="T0" fmla="*/ 9 w 31"/>
                  <a:gd name="T1" fmla="*/ 0 h 44"/>
                  <a:gd name="T2" fmla="*/ 31 w 31"/>
                  <a:gd name="T3" fmla="*/ 17 h 44"/>
                  <a:gd name="T4" fmla="*/ 20 w 31"/>
                  <a:gd name="T5" fmla="*/ 44 h 44"/>
                  <a:gd name="T6" fmla="*/ 0 w 31"/>
                  <a:gd name="T7" fmla="*/ 6 h 44"/>
                  <a:gd name="T8" fmla="*/ 9 w 31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4">
                    <a:moveTo>
                      <a:pt x="9" y="0"/>
                    </a:moveTo>
                    <a:lnTo>
                      <a:pt x="31" y="17"/>
                    </a:lnTo>
                    <a:lnTo>
                      <a:pt x="20" y="44"/>
                    </a:lnTo>
                    <a:lnTo>
                      <a:pt x="0" y="6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25" name="PA-任意多边形 91">
                <a:extLst>
                  <a:ext uri="{FF2B5EF4-FFF2-40B4-BE49-F238E27FC236}">
                    <a16:creationId xmlns="" xmlns:a16="http://schemas.microsoft.com/office/drawing/2014/main" id="{6D12FEAE-73AA-49EE-83F8-0582E39E5FEB}"/>
                  </a:ext>
                </a:extLst>
              </p:cNvPr>
              <p:cNvSpPr/>
              <p:nvPr>
                <p:custDataLst>
                  <p:tags r:id="rId100"/>
                </p:custDataLst>
              </p:nvPr>
            </p:nvSpPr>
            <p:spPr bwMode="auto">
              <a:xfrm>
                <a:off x="8838678" y="2724589"/>
                <a:ext cx="221396" cy="631211"/>
              </a:xfrm>
              <a:custGeom>
                <a:avLst/>
                <a:gdLst>
                  <a:gd name="T0" fmla="*/ 16 w 47"/>
                  <a:gd name="T1" fmla="*/ 0 h 134"/>
                  <a:gd name="T2" fmla="*/ 47 w 47"/>
                  <a:gd name="T3" fmla="*/ 134 h 134"/>
                  <a:gd name="T4" fmla="*/ 7 w 47"/>
                  <a:gd name="T5" fmla="*/ 54 h 134"/>
                  <a:gd name="T6" fmla="*/ 14 w 47"/>
                  <a:gd name="T7" fmla="*/ 45 h 134"/>
                  <a:gd name="T8" fmla="*/ 0 w 47"/>
                  <a:gd name="T9" fmla="*/ 34 h 134"/>
                  <a:gd name="T10" fmla="*/ 9 w 47"/>
                  <a:gd name="T11" fmla="*/ 5 h 134"/>
                  <a:gd name="T12" fmla="*/ 16 w 47"/>
                  <a:gd name="T13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34">
                    <a:moveTo>
                      <a:pt x="16" y="0"/>
                    </a:moveTo>
                    <a:lnTo>
                      <a:pt x="47" y="134"/>
                    </a:lnTo>
                    <a:lnTo>
                      <a:pt x="7" y="54"/>
                    </a:lnTo>
                    <a:lnTo>
                      <a:pt x="14" y="45"/>
                    </a:lnTo>
                    <a:lnTo>
                      <a:pt x="0" y="34"/>
                    </a:lnTo>
                    <a:lnTo>
                      <a:pt x="9" y="5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969D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26" name="PA-任意多边形 92">
                <a:extLst>
                  <a:ext uri="{FF2B5EF4-FFF2-40B4-BE49-F238E27FC236}">
                    <a16:creationId xmlns="" xmlns:a16="http://schemas.microsoft.com/office/drawing/2014/main" id="{839F21CA-ECA4-4FD2-8BF9-AB53D50A9086}"/>
                  </a:ext>
                </a:extLst>
              </p:cNvPr>
              <p:cNvSpPr/>
              <p:nvPr>
                <p:custDataLst>
                  <p:tags r:id="rId101"/>
                </p:custDataLst>
              </p:nvPr>
            </p:nvSpPr>
            <p:spPr bwMode="auto">
              <a:xfrm>
                <a:off x="9060071" y="2724589"/>
                <a:ext cx="254368" cy="631211"/>
              </a:xfrm>
              <a:custGeom>
                <a:avLst/>
                <a:gdLst>
                  <a:gd name="T0" fmla="*/ 34 w 54"/>
                  <a:gd name="T1" fmla="*/ 0 h 134"/>
                  <a:gd name="T2" fmla="*/ 0 w 54"/>
                  <a:gd name="T3" fmla="*/ 134 h 134"/>
                  <a:gd name="T4" fmla="*/ 47 w 54"/>
                  <a:gd name="T5" fmla="*/ 60 h 134"/>
                  <a:gd name="T6" fmla="*/ 43 w 54"/>
                  <a:gd name="T7" fmla="*/ 47 h 134"/>
                  <a:gd name="T8" fmla="*/ 54 w 54"/>
                  <a:gd name="T9" fmla="*/ 36 h 134"/>
                  <a:gd name="T10" fmla="*/ 40 w 54"/>
                  <a:gd name="T11" fmla="*/ 5 h 134"/>
                  <a:gd name="T12" fmla="*/ 34 w 54"/>
                  <a:gd name="T13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134">
                    <a:moveTo>
                      <a:pt x="34" y="0"/>
                    </a:moveTo>
                    <a:lnTo>
                      <a:pt x="0" y="134"/>
                    </a:lnTo>
                    <a:lnTo>
                      <a:pt x="47" y="60"/>
                    </a:lnTo>
                    <a:lnTo>
                      <a:pt x="43" y="47"/>
                    </a:lnTo>
                    <a:lnTo>
                      <a:pt x="54" y="36"/>
                    </a:lnTo>
                    <a:lnTo>
                      <a:pt x="40" y="5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6F74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27" name="PA-任意多边形 93">
                <a:extLst>
                  <a:ext uri="{FF2B5EF4-FFF2-40B4-BE49-F238E27FC236}">
                    <a16:creationId xmlns="" xmlns:a16="http://schemas.microsoft.com/office/drawing/2014/main" id="{F84B9375-A716-45F6-B3BA-4731B5AA0BE8}"/>
                  </a:ext>
                </a:extLst>
              </p:cNvPr>
              <p:cNvSpPr/>
              <p:nvPr>
                <p:custDataLst>
                  <p:tags r:id="rId102"/>
                </p:custDataLst>
              </p:nvPr>
            </p:nvSpPr>
            <p:spPr bwMode="auto">
              <a:xfrm>
                <a:off x="9060071" y="2724589"/>
                <a:ext cx="230817" cy="631211"/>
              </a:xfrm>
              <a:custGeom>
                <a:avLst/>
                <a:gdLst>
                  <a:gd name="T0" fmla="*/ 34 w 49"/>
                  <a:gd name="T1" fmla="*/ 0 h 134"/>
                  <a:gd name="T2" fmla="*/ 0 w 49"/>
                  <a:gd name="T3" fmla="*/ 134 h 134"/>
                  <a:gd name="T4" fmla="*/ 43 w 49"/>
                  <a:gd name="T5" fmla="*/ 54 h 134"/>
                  <a:gd name="T6" fmla="*/ 36 w 49"/>
                  <a:gd name="T7" fmla="*/ 45 h 134"/>
                  <a:gd name="T8" fmla="*/ 49 w 49"/>
                  <a:gd name="T9" fmla="*/ 34 h 134"/>
                  <a:gd name="T10" fmla="*/ 40 w 49"/>
                  <a:gd name="T11" fmla="*/ 5 h 134"/>
                  <a:gd name="T12" fmla="*/ 34 w 49"/>
                  <a:gd name="T13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34">
                    <a:moveTo>
                      <a:pt x="34" y="0"/>
                    </a:moveTo>
                    <a:lnTo>
                      <a:pt x="0" y="134"/>
                    </a:lnTo>
                    <a:lnTo>
                      <a:pt x="43" y="54"/>
                    </a:lnTo>
                    <a:lnTo>
                      <a:pt x="36" y="45"/>
                    </a:lnTo>
                    <a:lnTo>
                      <a:pt x="49" y="34"/>
                    </a:lnTo>
                    <a:lnTo>
                      <a:pt x="40" y="5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969D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28" name="PA-任意多边形 94">
                <a:extLst>
                  <a:ext uri="{FF2B5EF4-FFF2-40B4-BE49-F238E27FC236}">
                    <a16:creationId xmlns="" xmlns:a16="http://schemas.microsoft.com/office/drawing/2014/main" id="{FF71A4B9-3728-4F2E-A8FE-C254B1B9A2CF}"/>
                  </a:ext>
                </a:extLst>
              </p:cNvPr>
              <p:cNvSpPr/>
              <p:nvPr>
                <p:custDataLst>
                  <p:tags r:id="rId103"/>
                </p:custDataLst>
              </p:nvPr>
            </p:nvSpPr>
            <p:spPr bwMode="auto">
              <a:xfrm>
                <a:off x="9060071" y="2696326"/>
                <a:ext cx="160158" cy="207263"/>
              </a:xfrm>
              <a:custGeom>
                <a:avLst/>
                <a:gdLst>
                  <a:gd name="T0" fmla="*/ 25 w 34"/>
                  <a:gd name="T1" fmla="*/ 0 h 44"/>
                  <a:gd name="T2" fmla="*/ 0 w 34"/>
                  <a:gd name="T3" fmla="*/ 17 h 44"/>
                  <a:gd name="T4" fmla="*/ 14 w 34"/>
                  <a:gd name="T5" fmla="*/ 44 h 44"/>
                  <a:gd name="T6" fmla="*/ 34 w 34"/>
                  <a:gd name="T7" fmla="*/ 6 h 44"/>
                  <a:gd name="T8" fmla="*/ 25 w 34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44">
                    <a:moveTo>
                      <a:pt x="25" y="0"/>
                    </a:moveTo>
                    <a:lnTo>
                      <a:pt x="0" y="17"/>
                    </a:lnTo>
                    <a:lnTo>
                      <a:pt x="14" y="44"/>
                    </a:lnTo>
                    <a:lnTo>
                      <a:pt x="34" y="6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29" name="PA-任意多边形 95">
                <a:extLst>
                  <a:ext uri="{FF2B5EF4-FFF2-40B4-BE49-F238E27FC236}">
                    <a16:creationId xmlns="" xmlns:a16="http://schemas.microsoft.com/office/drawing/2014/main" id="{2ECC9BF9-E408-409A-8E7E-7BDAD352D96B}"/>
                  </a:ext>
                </a:extLst>
              </p:cNvPr>
              <p:cNvSpPr/>
              <p:nvPr>
                <p:custDataLst>
                  <p:tags r:id="rId104"/>
                </p:custDataLst>
              </p:nvPr>
            </p:nvSpPr>
            <p:spPr bwMode="auto">
              <a:xfrm>
                <a:off x="9027099" y="2894168"/>
                <a:ext cx="75368" cy="70659"/>
              </a:xfrm>
              <a:custGeom>
                <a:avLst/>
                <a:gdLst>
                  <a:gd name="T0" fmla="*/ 1 w 7"/>
                  <a:gd name="T1" fmla="*/ 0 h 7"/>
                  <a:gd name="T2" fmla="*/ 6 w 7"/>
                  <a:gd name="T3" fmla="*/ 0 h 7"/>
                  <a:gd name="T4" fmla="*/ 6 w 7"/>
                  <a:gd name="T5" fmla="*/ 7 h 7"/>
                  <a:gd name="T6" fmla="*/ 1 w 7"/>
                  <a:gd name="T7" fmla="*/ 7 h 7"/>
                  <a:gd name="T8" fmla="*/ 1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7" y="3"/>
                      <a:pt x="7" y="5"/>
                      <a:pt x="6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0" y="3"/>
                      <a:pt x="1" y="0"/>
                    </a:cubicBezTo>
                    <a:close/>
                  </a:path>
                </a:pathLst>
              </a:custGeom>
              <a:solidFill>
                <a:srgbClr val="275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30" name="PA-任意多边形 96">
                <a:extLst>
                  <a:ext uri="{FF2B5EF4-FFF2-40B4-BE49-F238E27FC236}">
                    <a16:creationId xmlns="" xmlns:a16="http://schemas.microsoft.com/office/drawing/2014/main" id="{19561958-489D-469E-8D14-C40EFCE297A0}"/>
                  </a:ext>
                </a:extLst>
              </p:cNvPr>
              <p:cNvSpPr/>
              <p:nvPr>
                <p:custDataLst>
                  <p:tags r:id="rId105"/>
                </p:custDataLst>
              </p:nvPr>
            </p:nvSpPr>
            <p:spPr bwMode="auto">
              <a:xfrm>
                <a:off x="9050650" y="3355800"/>
                <a:ext cx="32975" cy="179000"/>
              </a:xfrm>
              <a:custGeom>
                <a:avLst/>
                <a:gdLst>
                  <a:gd name="T0" fmla="*/ 0 w 3"/>
                  <a:gd name="T1" fmla="*/ 17 h 17"/>
                  <a:gd name="T2" fmla="*/ 3 w 3"/>
                  <a:gd name="T3" fmla="*/ 17 h 17"/>
                  <a:gd name="T4" fmla="*/ 1 w 3"/>
                  <a:gd name="T5" fmla="*/ 0 h 17"/>
                  <a:gd name="T6" fmla="*/ 0 w 3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7">
                    <a:moveTo>
                      <a:pt x="0" y="17"/>
                    </a:moveTo>
                    <a:cubicBezTo>
                      <a:pt x="1" y="17"/>
                      <a:pt x="2" y="17"/>
                      <a:pt x="3" y="17"/>
                    </a:cubicBezTo>
                    <a:cubicBezTo>
                      <a:pt x="3" y="13"/>
                      <a:pt x="2" y="2"/>
                      <a:pt x="1" y="0"/>
                    </a:cubicBezTo>
                    <a:cubicBezTo>
                      <a:pt x="1" y="1"/>
                      <a:pt x="0" y="13"/>
                      <a:pt x="0" y="17"/>
                    </a:cubicBezTo>
                    <a:close/>
                  </a:path>
                </a:pathLst>
              </a:custGeom>
              <a:solidFill>
                <a:srgbClr val="6F74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133" name="组合 132">
              <a:extLst>
                <a:ext uri="{FF2B5EF4-FFF2-40B4-BE49-F238E27FC236}">
                  <a16:creationId xmlns="" xmlns:a16="http://schemas.microsoft.com/office/drawing/2014/main" id="{52E2E19C-B6AC-43E4-85F7-34A887A21874}"/>
                </a:ext>
              </a:extLst>
            </p:cNvPr>
            <p:cNvGrpSpPr/>
            <p:nvPr/>
          </p:nvGrpSpPr>
          <p:grpSpPr>
            <a:xfrm>
              <a:off x="9305019" y="3014580"/>
              <a:ext cx="871449" cy="1512081"/>
              <a:chOff x="10049282" y="2032143"/>
              <a:chExt cx="871449" cy="1512081"/>
            </a:xfrm>
          </p:grpSpPr>
          <p:sp>
            <p:nvSpPr>
              <p:cNvPr id="174" name="PA-任意多边形 133">
                <a:extLst>
                  <a:ext uri="{FF2B5EF4-FFF2-40B4-BE49-F238E27FC236}">
                    <a16:creationId xmlns="" xmlns:a16="http://schemas.microsoft.com/office/drawing/2014/main" id="{46BB223C-56F2-48D1-9107-BC62EAA6E5CF}"/>
                  </a:ext>
                </a:extLst>
              </p:cNvPr>
              <p:cNvSpPr/>
              <p:nvPr>
                <p:custDataLst>
                  <p:tags r:id="rId49"/>
                </p:custDataLst>
              </p:nvPr>
            </p:nvSpPr>
            <p:spPr bwMode="auto">
              <a:xfrm>
                <a:off x="10638099" y="2790537"/>
                <a:ext cx="282632" cy="744263"/>
              </a:xfrm>
              <a:custGeom>
                <a:avLst/>
                <a:gdLst>
                  <a:gd name="T0" fmla="*/ 0 w 27"/>
                  <a:gd name="T1" fmla="*/ 9 h 71"/>
                  <a:gd name="T2" fmla="*/ 17 w 27"/>
                  <a:gd name="T3" fmla="*/ 8 h 71"/>
                  <a:gd name="T4" fmla="*/ 26 w 27"/>
                  <a:gd name="T5" fmla="*/ 61 h 71"/>
                  <a:gd name="T6" fmla="*/ 24 w 27"/>
                  <a:gd name="T7" fmla="*/ 67 h 71"/>
                  <a:gd name="T8" fmla="*/ 5 w 27"/>
                  <a:gd name="T9" fmla="*/ 71 h 71"/>
                  <a:gd name="T10" fmla="*/ 0 w 27"/>
                  <a:gd name="T11" fmla="*/ 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71">
                    <a:moveTo>
                      <a:pt x="0" y="9"/>
                    </a:moveTo>
                    <a:cubicBezTo>
                      <a:pt x="9" y="6"/>
                      <a:pt x="16" y="0"/>
                      <a:pt x="17" y="8"/>
                    </a:cubicBezTo>
                    <a:cubicBezTo>
                      <a:pt x="19" y="17"/>
                      <a:pt x="24" y="40"/>
                      <a:pt x="26" y="61"/>
                    </a:cubicBezTo>
                    <a:cubicBezTo>
                      <a:pt x="27" y="65"/>
                      <a:pt x="26" y="67"/>
                      <a:pt x="24" y="67"/>
                    </a:cubicBezTo>
                    <a:cubicBezTo>
                      <a:pt x="18" y="69"/>
                      <a:pt x="13" y="70"/>
                      <a:pt x="5" y="71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4C6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75" name="PA-任意多边形 134">
                <a:extLst>
                  <a:ext uri="{FF2B5EF4-FFF2-40B4-BE49-F238E27FC236}">
                    <a16:creationId xmlns="" xmlns:a16="http://schemas.microsoft.com/office/drawing/2014/main" id="{B10B80AA-1C30-4438-B8B2-6C623E4D2B17}"/>
                  </a:ext>
                </a:extLst>
              </p:cNvPr>
              <p:cNvSpPr/>
              <p:nvPr>
                <p:custDataLst>
                  <p:tags r:id="rId50"/>
                </p:custDataLst>
              </p:nvPr>
            </p:nvSpPr>
            <p:spPr bwMode="auto">
              <a:xfrm>
                <a:off x="10143492" y="2032143"/>
                <a:ext cx="659474" cy="1300106"/>
              </a:xfrm>
              <a:custGeom>
                <a:avLst/>
                <a:gdLst>
                  <a:gd name="T0" fmla="*/ 58 w 63"/>
                  <a:gd name="T1" fmla="*/ 48 h 124"/>
                  <a:gd name="T2" fmla="*/ 32 w 63"/>
                  <a:gd name="T3" fmla="*/ 124 h 124"/>
                  <a:gd name="T4" fmla="*/ 3 w 63"/>
                  <a:gd name="T5" fmla="*/ 52 h 124"/>
                  <a:gd name="T6" fmla="*/ 42 w 63"/>
                  <a:gd name="T7" fmla="*/ 11 h 124"/>
                  <a:gd name="T8" fmla="*/ 58 w 63"/>
                  <a:gd name="T9" fmla="*/ 4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124">
                    <a:moveTo>
                      <a:pt x="58" y="48"/>
                    </a:moveTo>
                    <a:cubicBezTo>
                      <a:pt x="53" y="76"/>
                      <a:pt x="41" y="124"/>
                      <a:pt x="32" y="124"/>
                    </a:cubicBezTo>
                    <a:cubicBezTo>
                      <a:pt x="24" y="124"/>
                      <a:pt x="7" y="72"/>
                      <a:pt x="3" y="52"/>
                    </a:cubicBezTo>
                    <a:cubicBezTo>
                      <a:pt x="0" y="34"/>
                      <a:pt x="6" y="0"/>
                      <a:pt x="42" y="11"/>
                    </a:cubicBezTo>
                    <a:cubicBezTo>
                      <a:pt x="55" y="11"/>
                      <a:pt x="63" y="24"/>
                      <a:pt x="58" y="48"/>
                    </a:cubicBezTo>
                    <a:close/>
                  </a:path>
                </a:pathLst>
              </a:custGeom>
              <a:solidFill>
                <a:srgbClr val="6E4D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76" name="PA-任意多边形 135">
                <a:extLst>
                  <a:ext uri="{FF2B5EF4-FFF2-40B4-BE49-F238E27FC236}">
                    <a16:creationId xmlns="" xmlns:a16="http://schemas.microsoft.com/office/drawing/2014/main" id="{65C30EB9-80B9-4195-B453-7EAB3DC0FF4A}"/>
                  </a:ext>
                </a:extLst>
              </p:cNvPr>
              <p:cNvSpPr/>
              <p:nvPr>
                <p:custDataLst>
                  <p:tags r:id="rId51"/>
                </p:custDataLst>
              </p:nvPr>
            </p:nvSpPr>
            <p:spPr bwMode="auto">
              <a:xfrm>
                <a:off x="10049282" y="2790537"/>
                <a:ext cx="282632" cy="744263"/>
              </a:xfrm>
              <a:custGeom>
                <a:avLst/>
                <a:gdLst>
                  <a:gd name="T0" fmla="*/ 27 w 27"/>
                  <a:gd name="T1" fmla="*/ 9 h 71"/>
                  <a:gd name="T2" fmla="*/ 9 w 27"/>
                  <a:gd name="T3" fmla="*/ 9 h 71"/>
                  <a:gd name="T4" fmla="*/ 0 w 27"/>
                  <a:gd name="T5" fmla="*/ 61 h 71"/>
                  <a:gd name="T6" fmla="*/ 3 w 27"/>
                  <a:gd name="T7" fmla="*/ 67 h 71"/>
                  <a:gd name="T8" fmla="*/ 21 w 27"/>
                  <a:gd name="T9" fmla="*/ 71 h 71"/>
                  <a:gd name="T10" fmla="*/ 27 w 27"/>
                  <a:gd name="T11" fmla="*/ 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71">
                    <a:moveTo>
                      <a:pt x="27" y="9"/>
                    </a:moveTo>
                    <a:cubicBezTo>
                      <a:pt x="15" y="6"/>
                      <a:pt x="11" y="0"/>
                      <a:pt x="9" y="9"/>
                    </a:cubicBezTo>
                    <a:cubicBezTo>
                      <a:pt x="7" y="19"/>
                      <a:pt x="3" y="41"/>
                      <a:pt x="0" y="61"/>
                    </a:cubicBezTo>
                    <a:cubicBezTo>
                      <a:pt x="0" y="66"/>
                      <a:pt x="2" y="67"/>
                      <a:pt x="3" y="67"/>
                    </a:cubicBezTo>
                    <a:cubicBezTo>
                      <a:pt x="9" y="69"/>
                      <a:pt x="15" y="70"/>
                      <a:pt x="21" y="71"/>
                    </a:cubicBezTo>
                    <a:cubicBezTo>
                      <a:pt x="27" y="9"/>
                      <a:pt x="27" y="9"/>
                      <a:pt x="27" y="9"/>
                    </a:cubicBezTo>
                    <a:close/>
                  </a:path>
                </a:pathLst>
              </a:custGeom>
              <a:solidFill>
                <a:srgbClr val="4C6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77" name="PA-任意多边形 136">
                <a:extLst>
                  <a:ext uri="{FF2B5EF4-FFF2-40B4-BE49-F238E27FC236}">
                    <a16:creationId xmlns="" xmlns:a16="http://schemas.microsoft.com/office/drawing/2014/main" id="{B6B98CAC-1B04-4DCE-B755-DD47679E65DE}"/>
                  </a:ext>
                </a:extLst>
              </p:cNvPr>
              <p:cNvSpPr/>
              <p:nvPr>
                <p:custDataLst>
                  <p:tags r:id="rId52"/>
                </p:custDataLst>
              </p:nvPr>
            </p:nvSpPr>
            <p:spPr bwMode="auto">
              <a:xfrm>
                <a:off x="10237703" y="3511249"/>
                <a:ext cx="494607" cy="32975"/>
              </a:xfrm>
              <a:custGeom>
                <a:avLst/>
                <a:gdLst>
                  <a:gd name="T0" fmla="*/ 0 w 47"/>
                  <a:gd name="T1" fmla="*/ 0 h 3"/>
                  <a:gd name="T2" fmla="*/ 0 w 47"/>
                  <a:gd name="T3" fmla="*/ 1 h 3"/>
                  <a:gd name="T4" fmla="*/ 47 w 47"/>
                  <a:gd name="T5" fmla="*/ 1 h 3"/>
                  <a:gd name="T6" fmla="*/ 46 w 47"/>
                  <a:gd name="T7" fmla="*/ 0 h 3"/>
                  <a:gd name="T8" fmla="*/ 0 w 47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4" y="3"/>
                      <a:pt x="32" y="3"/>
                      <a:pt x="47" y="1"/>
                    </a:cubicBezTo>
                    <a:cubicBezTo>
                      <a:pt x="46" y="0"/>
                      <a:pt x="46" y="0"/>
                      <a:pt x="4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5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78" name="PA-任意多边形 137">
                <a:extLst>
                  <a:ext uri="{FF2B5EF4-FFF2-40B4-BE49-F238E27FC236}">
                    <a16:creationId xmlns="" xmlns:a16="http://schemas.microsoft.com/office/drawing/2014/main" id="{A918226F-A2F9-4C77-94BA-06681EE65ADF}"/>
                  </a:ext>
                </a:extLst>
              </p:cNvPr>
              <p:cNvSpPr/>
              <p:nvPr>
                <p:custDataLst>
                  <p:tags r:id="rId53"/>
                </p:custDataLst>
              </p:nvPr>
            </p:nvSpPr>
            <p:spPr bwMode="auto">
              <a:xfrm>
                <a:off x="10134071" y="2715168"/>
                <a:ext cx="701870" cy="829053"/>
              </a:xfrm>
              <a:custGeom>
                <a:avLst/>
                <a:gdLst>
                  <a:gd name="T0" fmla="*/ 9 w 67"/>
                  <a:gd name="T1" fmla="*/ 77 h 79"/>
                  <a:gd name="T2" fmla="*/ 6 w 67"/>
                  <a:gd name="T3" fmla="*/ 48 h 79"/>
                  <a:gd name="T4" fmla="*/ 3 w 67"/>
                  <a:gd name="T5" fmla="*/ 12 h 79"/>
                  <a:gd name="T6" fmla="*/ 26 w 67"/>
                  <a:gd name="T7" fmla="*/ 0 h 79"/>
                  <a:gd name="T8" fmla="*/ 33 w 67"/>
                  <a:gd name="T9" fmla="*/ 3 h 79"/>
                  <a:gd name="T10" fmla="*/ 41 w 67"/>
                  <a:gd name="T11" fmla="*/ 0 h 79"/>
                  <a:gd name="T12" fmla="*/ 64 w 67"/>
                  <a:gd name="T13" fmla="*/ 12 h 79"/>
                  <a:gd name="T14" fmla="*/ 61 w 67"/>
                  <a:gd name="T15" fmla="*/ 48 h 79"/>
                  <a:gd name="T16" fmla="*/ 57 w 67"/>
                  <a:gd name="T17" fmla="*/ 77 h 79"/>
                  <a:gd name="T18" fmla="*/ 9 w 67"/>
                  <a:gd name="T19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79">
                    <a:moveTo>
                      <a:pt x="9" y="77"/>
                    </a:moveTo>
                    <a:cubicBezTo>
                      <a:pt x="13" y="65"/>
                      <a:pt x="11" y="62"/>
                      <a:pt x="6" y="48"/>
                    </a:cubicBezTo>
                    <a:cubicBezTo>
                      <a:pt x="0" y="35"/>
                      <a:pt x="11" y="28"/>
                      <a:pt x="3" y="12"/>
                    </a:cubicBezTo>
                    <a:cubicBezTo>
                      <a:pt x="10" y="7"/>
                      <a:pt x="20" y="5"/>
                      <a:pt x="26" y="0"/>
                    </a:cubicBezTo>
                    <a:cubicBezTo>
                      <a:pt x="28" y="3"/>
                      <a:pt x="30" y="3"/>
                      <a:pt x="33" y="3"/>
                    </a:cubicBezTo>
                    <a:cubicBezTo>
                      <a:pt x="36" y="3"/>
                      <a:pt x="38" y="3"/>
                      <a:pt x="41" y="0"/>
                    </a:cubicBezTo>
                    <a:cubicBezTo>
                      <a:pt x="45" y="4"/>
                      <a:pt x="56" y="7"/>
                      <a:pt x="64" y="12"/>
                    </a:cubicBezTo>
                    <a:cubicBezTo>
                      <a:pt x="56" y="29"/>
                      <a:pt x="67" y="31"/>
                      <a:pt x="61" y="48"/>
                    </a:cubicBezTo>
                    <a:cubicBezTo>
                      <a:pt x="57" y="62"/>
                      <a:pt x="51" y="62"/>
                      <a:pt x="57" y="77"/>
                    </a:cubicBezTo>
                    <a:cubicBezTo>
                      <a:pt x="42" y="79"/>
                      <a:pt x="24" y="79"/>
                      <a:pt x="9" y="77"/>
                    </a:cubicBezTo>
                    <a:close/>
                  </a:path>
                </a:pathLst>
              </a:custGeom>
              <a:solidFill>
                <a:srgbClr val="6880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79" name="PA-任意多边形 138">
                <a:extLst>
                  <a:ext uri="{FF2B5EF4-FFF2-40B4-BE49-F238E27FC236}">
                    <a16:creationId xmlns="" xmlns:a16="http://schemas.microsoft.com/office/drawing/2014/main" id="{B0FD45FE-701D-452B-B814-A5D50E91D6C4}"/>
                  </a:ext>
                </a:extLst>
              </p:cNvPr>
              <p:cNvSpPr/>
              <p:nvPr>
                <p:custDataLst>
                  <p:tags r:id="rId54"/>
                </p:custDataLst>
              </p:nvPr>
            </p:nvSpPr>
            <p:spPr bwMode="auto">
              <a:xfrm>
                <a:off x="10322492" y="2715168"/>
                <a:ext cx="325028" cy="650053"/>
              </a:xfrm>
              <a:custGeom>
                <a:avLst/>
                <a:gdLst>
                  <a:gd name="T0" fmla="*/ 2 w 69"/>
                  <a:gd name="T1" fmla="*/ 9 h 138"/>
                  <a:gd name="T2" fmla="*/ 0 w 69"/>
                  <a:gd name="T3" fmla="*/ 51 h 138"/>
                  <a:gd name="T4" fmla="*/ 33 w 69"/>
                  <a:gd name="T5" fmla="*/ 138 h 138"/>
                  <a:gd name="T6" fmla="*/ 69 w 69"/>
                  <a:gd name="T7" fmla="*/ 51 h 138"/>
                  <a:gd name="T8" fmla="*/ 67 w 69"/>
                  <a:gd name="T9" fmla="*/ 9 h 138"/>
                  <a:gd name="T10" fmla="*/ 51 w 69"/>
                  <a:gd name="T11" fmla="*/ 0 h 138"/>
                  <a:gd name="T12" fmla="*/ 18 w 69"/>
                  <a:gd name="T13" fmla="*/ 0 h 138"/>
                  <a:gd name="T14" fmla="*/ 2 w 69"/>
                  <a:gd name="T15" fmla="*/ 9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138">
                    <a:moveTo>
                      <a:pt x="2" y="9"/>
                    </a:moveTo>
                    <a:lnTo>
                      <a:pt x="0" y="51"/>
                    </a:lnTo>
                    <a:lnTo>
                      <a:pt x="33" y="138"/>
                    </a:lnTo>
                    <a:lnTo>
                      <a:pt x="69" y="51"/>
                    </a:lnTo>
                    <a:lnTo>
                      <a:pt x="67" y="9"/>
                    </a:lnTo>
                    <a:lnTo>
                      <a:pt x="51" y="0"/>
                    </a:lnTo>
                    <a:lnTo>
                      <a:pt x="18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80" name="PA-矩形 139">
                <a:extLst>
                  <a:ext uri="{FF2B5EF4-FFF2-40B4-BE49-F238E27FC236}">
                    <a16:creationId xmlns="" xmlns:a16="http://schemas.microsoft.com/office/drawing/2014/main" id="{45D7831B-FE56-4FF6-9E34-6FDBC03D4C53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55"/>
                </p:custDataLst>
              </p:nvPr>
            </p:nvSpPr>
            <p:spPr bwMode="auto">
              <a:xfrm>
                <a:off x="10407282" y="2653933"/>
                <a:ext cx="155449" cy="164870"/>
              </a:xfrm>
              <a:prstGeom prst="rect">
                <a:avLst/>
              </a:prstGeom>
              <a:solidFill>
                <a:srgbClr val="D1A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81" name="PA-任意多边形 140">
                <a:extLst>
                  <a:ext uri="{FF2B5EF4-FFF2-40B4-BE49-F238E27FC236}">
                    <a16:creationId xmlns="" xmlns:a16="http://schemas.microsoft.com/office/drawing/2014/main" id="{81455E69-7C84-4A51-B04F-0FDB2BB388D5}"/>
                  </a:ext>
                </a:extLst>
              </p:cNvPr>
              <p:cNvSpPr/>
              <p:nvPr>
                <p:custDataLst>
                  <p:tags r:id="rId56"/>
                </p:custDataLst>
              </p:nvPr>
            </p:nvSpPr>
            <p:spPr bwMode="auto">
              <a:xfrm>
                <a:off x="10228282" y="2135775"/>
                <a:ext cx="504028" cy="612369"/>
              </a:xfrm>
              <a:custGeom>
                <a:avLst/>
                <a:gdLst>
                  <a:gd name="T0" fmla="*/ 24 w 48"/>
                  <a:gd name="T1" fmla="*/ 58 h 58"/>
                  <a:gd name="T2" fmla="*/ 43 w 48"/>
                  <a:gd name="T3" fmla="*/ 39 h 58"/>
                  <a:gd name="T4" fmla="*/ 44 w 48"/>
                  <a:gd name="T5" fmla="*/ 39 h 58"/>
                  <a:gd name="T6" fmla="*/ 48 w 48"/>
                  <a:gd name="T7" fmla="*/ 33 h 58"/>
                  <a:gd name="T8" fmla="*/ 46 w 48"/>
                  <a:gd name="T9" fmla="*/ 25 h 58"/>
                  <a:gd name="T10" fmla="*/ 46 w 48"/>
                  <a:gd name="T11" fmla="*/ 25 h 58"/>
                  <a:gd name="T12" fmla="*/ 24 w 48"/>
                  <a:gd name="T13" fmla="*/ 0 h 58"/>
                  <a:gd name="T14" fmla="*/ 3 w 48"/>
                  <a:gd name="T15" fmla="*/ 25 h 58"/>
                  <a:gd name="T16" fmla="*/ 3 w 48"/>
                  <a:gd name="T17" fmla="*/ 25 h 58"/>
                  <a:gd name="T18" fmla="*/ 1 w 48"/>
                  <a:gd name="T19" fmla="*/ 33 h 58"/>
                  <a:gd name="T20" fmla="*/ 5 w 48"/>
                  <a:gd name="T21" fmla="*/ 39 h 58"/>
                  <a:gd name="T22" fmla="*/ 6 w 48"/>
                  <a:gd name="T23" fmla="*/ 39 h 58"/>
                  <a:gd name="T24" fmla="*/ 24 w 48"/>
                  <a:gd name="T25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58">
                    <a:moveTo>
                      <a:pt x="24" y="58"/>
                    </a:moveTo>
                    <a:cubicBezTo>
                      <a:pt x="32" y="58"/>
                      <a:pt x="39" y="49"/>
                      <a:pt x="43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5" y="39"/>
                      <a:pt x="47" y="37"/>
                      <a:pt x="48" y="33"/>
                    </a:cubicBezTo>
                    <a:cubicBezTo>
                      <a:pt x="48" y="29"/>
                      <a:pt x="47" y="26"/>
                      <a:pt x="46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12"/>
                      <a:pt x="41" y="0"/>
                      <a:pt x="24" y="0"/>
                    </a:cubicBezTo>
                    <a:cubicBezTo>
                      <a:pt x="8" y="0"/>
                      <a:pt x="2" y="12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1" y="26"/>
                      <a:pt x="0" y="29"/>
                      <a:pt x="1" y="33"/>
                    </a:cubicBezTo>
                    <a:cubicBezTo>
                      <a:pt x="2" y="37"/>
                      <a:pt x="3" y="39"/>
                      <a:pt x="5" y="39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9" y="49"/>
                      <a:pt x="17" y="58"/>
                      <a:pt x="24" y="58"/>
                    </a:cubicBezTo>
                    <a:close/>
                  </a:path>
                </a:pathLst>
              </a:custGeom>
              <a:solidFill>
                <a:srgbClr val="F2CA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82" name="PA-任意多边形 141">
                <a:extLst>
                  <a:ext uri="{FF2B5EF4-FFF2-40B4-BE49-F238E27FC236}">
                    <a16:creationId xmlns="" xmlns:a16="http://schemas.microsoft.com/office/drawing/2014/main" id="{BCA94D39-FE95-4D5B-A780-AE7947159EAE}"/>
                  </a:ext>
                </a:extLst>
              </p:cNvPr>
              <p:cNvSpPr/>
              <p:nvPr>
                <p:custDataLst>
                  <p:tags r:id="rId57"/>
                </p:custDataLst>
              </p:nvPr>
            </p:nvSpPr>
            <p:spPr bwMode="auto">
              <a:xfrm>
                <a:off x="10444966" y="2809379"/>
                <a:ext cx="75368" cy="117765"/>
              </a:xfrm>
              <a:custGeom>
                <a:avLst/>
                <a:gdLst>
                  <a:gd name="T0" fmla="*/ 6 w 7"/>
                  <a:gd name="T1" fmla="*/ 11 h 11"/>
                  <a:gd name="T2" fmla="*/ 7 w 7"/>
                  <a:gd name="T3" fmla="*/ 8 h 11"/>
                  <a:gd name="T4" fmla="*/ 3 w 7"/>
                  <a:gd name="T5" fmla="*/ 0 h 11"/>
                  <a:gd name="T6" fmla="*/ 0 w 7"/>
                  <a:gd name="T7" fmla="*/ 8 h 11"/>
                  <a:gd name="T8" fmla="*/ 1 w 7"/>
                  <a:gd name="T9" fmla="*/ 11 h 11"/>
                  <a:gd name="T10" fmla="*/ 6 w 7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1">
                    <a:moveTo>
                      <a:pt x="6" y="11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3" y="11"/>
                      <a:pt x="4" y="11"/>
                      <a:pt x="6" y="11"/>
                    </a:cubicBezTo>
                    <a:close/>
                  </a:path>
                </a:pathLst>
              </a:custGeom>
              <a:solidFill>
                <a:srgbClr val="93B9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83" name="PA-任意多边形 142">
                <a:extLst>
                  <a:ext uri="{FF2B5EF4-FFF2-40B4-BE49-F238E27FC236}">
                    <a16:creationId xmlns="" xmlns:a16="http://schemas.microsoft.com/office/drawing/2014/main" id="{7829BE6A-E96D-4DD4-99BD-8165FE3A6C1C}"/>
                  </a:ext>
                </a:extLst>
              </p:cNvPr>
              <p:cNvSpPr/>
              <p:nvPr>
                <p:custDataLst>
                  <p:tags r:id="rId58"/>
                </p:custDataLst>
              </p:nvPr>
            </p:nvSpPr>
            <p:spPr bwMode="auto">
              <a:xfrm>
                <a:off x="10350756" y="2715168"/>
                <a:ext cx="127186" cy="240238"/>
              </a:xfrm>
              <a:custGeom>
                <a:avLst/>
                <a:gdLst>
                  <a:gd name="T0" fmla="*/ 12 w 27"/>
                  <a:gd name="T1" fmla="*/ 0 h 51"/>
                  <a:gd name="T2" fmla="*/ 27 w 27"/>
                  <a:gd name="T3" fmla="*/ 20 h 51"/>
                  <a:gd name="T4" fmla="*/ 16 w 27"/>
                  <a:gd name="T5" fmla="*/ 51 h 51"/>
                  <a:gd name="T6" fmla="*/ 0 w 27"/>
                  <a:gd name="T7" fmla="*/ 7 h 51"/>
                  <a:gd name="T8" fmla="*/ 12 w 27"/>
                  <a:gd name="T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51">
                    <a:moveTo>
                      <a:pt x="12" y="0"/>
                    </a:moveTo>
                    <a:lnTo>
                      <a:pt x="27" y="20"/>
                    </a:lnTo>
                    <a:lnTo>
                      <a:pt x="16" y="51"/>
                    </a:lnTo>
                    <a:lnTo>
                      <a:pt x="0" y="7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84" name="PA-任意多边形 143">
                <a:extLst>
                  <a:ext uri="{FF2B5EF4-FFF2-40B4-BE49-F238E27FC236}">
                    <a16:creationId xmlns="" xmlns:a16="http://schemas.microsoft.com/office/drawing/2014/main" id="{E5BE25DB-3B0E-4293-9F84-A2B7251D452C}"/>
                  </a:ext>
                </a:extLst>
              </p:cNvPr>
              <p:cNvSpPr/>
              <p:nvPr>
                <p:custDataLst>
                  <p:tags r:id="rId59"/>
                </p:custDataLst>
              </p:nvPr>
            </p:nvSpPr>
            <p:spPr bwMode="auto">
              <a:xfrm>
                <a:off x="10237703" y="2748144"/>
                <a:ext cx="240238" cy="617081"/>
              </a:xfrm>
              <a:custGeom>
                <a:avLst/>
                <a:gdLst>
                  <a:gd name="T0" fmla="*/ 24 w 51"/>
                  <a:gd name="T1" fmla="*/ 0 h 131"/>
                  <a:gd name="T2" fmla="*/ 51 w 51"/>
                  <a:gd name="T3" fmla="*/ 131 h 131"/>
                  <a:gd name="T4" fmla="*/ 7 w 51"/>
                  <a:gd name="T5" fmla="*/ 60 h 131"/>
                  <a:gd name="T6" fmla="*/ 13 w 51"/>
                  <a:gd name="T7" fmla="*/ 46 h 131"/>
                  <a:gd name="T8" fmla="*/ 0 w 51"/>
                  <a:gd name="T9" fmla="*/ 35 h 131"/>
                  <a:gd name="T10" fmla="*/ 18 w 51"/>
                  <a:gd name="T11" fmla="*/ 4 h 131"/>
                  <a:gd name="T12" fmla="*/ 24 w 51"/>
                  <a:gd name="T13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131">
                    <a:moveTo>
                      <a:pt x="24" y="0"/>
                    </a:moveTo>
                    <a:lnTo>
                      <a:pt x="51" y="131"/>
                    </a:lnTo>
                    <a:lnTo>
                      <a:pt x="7" y="60"/>
                    </a:lnTo>
                    <a:lnTo>
                      <a:pt x="13" y="46"/>
                    </a:lnTo>
                    <a:lnTo>
                      <a:pt x="0" y="35"/>
                    </a:lnTo>
                    <a:lnTo>
                      <a:pt x="18" y="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4C6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85" name="PA-任意多边形 144">
                <a:extLst>
                  <a:ext uri="{FF2B5EF4-FFF2-40B4-BE49-F238E27FC236}">
                    <a16:creationId xmlns="" xmlns:a16="http://schemas.microsoft.com/office/drawing/2014/main" id="{3C30CE2C-A41C-47D9-932B-EBA8AFA5608A}"/>
                  </a:ext>
                </a:extLst>
              </p:cNvPr>
              <p:cNvSpPr/>
              <p:nvPr>
                <p:custDataLst>
                  <p:tags r:id="rId60"/>
                </p:custDataLst>
              </p:nvPr>
            </p:nvSpPr>
            <p:spPr bwMode="auto">
              <a:xfrm>
                <a:off x="10477941" y="2715168"/>
                <a:ext cx="136607" cy="240238"/>
              </a:xfrm>
              <a:custGeom>
                <a:avLst/>
                <a:gdLst>
                  <a:gd name="T0" fmla="*/ 18 w 29"/>
                  <a:gd name="T1" fmla="*/ 0 h 51"/>
                  <a:gd name="T2" fmla="*/ 0 w 29"/>
                  <a:gd name="T3" fmla="*/ 20 h 51"/>
                  <a:gd name="T4" fmla="*/ 14 w 29"/>
                  <a:gd name="T5" fmla="*/ 51 h 51"/>
                  <a:gd name="T6" fmla="*/ 29 w 29"/>
                  <a:gd name="T7" fmla="*/ 7 h 51"/>
                  <a:gd name="T8" fmla="*/ 18 w 29"/>
                  <a:gd name="T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1">
                    <a:moveTo>
                      <a:pt x="18" y="0"/>
                    </a:moveTo>
                    <a:lnTo>
                      <a:pt x="0" y="20"/>
                    </a:lnTo>
                    <a:lnTo>
                      <a:pt x="14" y="51"/>
                    </a:lnTo>
                    <a:lnTo>
                      <a:pt x="29" y="7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86" name="PA-任意多边形 145">
                <a:extLst>
                  <a:ext uri="{FF2B5EF4-FFF2-40B4-BE49-F238E27FC236}">
                    <a16:creationId xmlns="" xmlns:a16="http://schemas.microsoft.com/office/drawing/2014/main" id="{86946A08-255A-4887-8991-EE224F85A605}"/>
                  </a:ext>
                </a:extLst>
              </p:cNvPr>
              <p:cNvSpPr/>
              <p:nvPr>
                <p:custDataLst>
                  <p:tags r:id="rId61"/>
                </p:custDataLst>
              </p:nvPr>
            </p:nvSpPr>
            <p:spPr bwMode="auto">
              <a:xfrm>
                <a:off x="10426124" y="2978958"/>
                <a:ext cx="103632" cy="386263"/>
              </a:xfrm>
              <a:custGeom>
                <a:avLst/>
                <a:gdLst>
                  <a:gd name="T0" fmla="*/ 7 w 22"/>
                  <a:gd name="T1" fmla="*/ 0 h 82"/>
                  <a:gd name="T2" fmla="*/ 18 w 22"/>
                  <a:gd name="T3" fmla="*/ 0 h 82"/>
                  <a:gd name="T4" fmla="*/ 22 w 22"/>
                  <a:gd name="T5" fmla="*/ 55 h 82"/>
                  <a:gd name="T6" fmla="*/ 11 w 22"/>
                  <a:gd name="T7" fmla="*/ 82 h 82"/>
                  <a:gd name="T8" fmla="*/ 0 w 22"/>
                  <a:gd name="T9" fmla="*/ 55 h 82"/>
                  <a:gd name="T10" fmla="*/ 7 w 22"/>
                  <a:gd name="T11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82">
                    <a:moveTo>
                      <a:pt x="7" y="0"/>
                    </a:moveTo>
                    <a:lnTo>
                      <a:pt x="18" y="0"/>
                    </a:lnTo>
                    <a:lnTo>
                      <a:pt x="22" y="55"/>
                    </a:lnTo>
                    <a:lnTo>
                      <a:pt x="11" y="82"/>
                    </a:lnTo>
                    <a:lnTo>
                      <a:pt x="0" y="55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93B9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87" name="PA-任意多边形 146">
                <a:extLst>
                  <a:ext uri="{FF2B5EF4-FFF2-40B4-BE49-F238E27FC236}">
                    <a16:creationId xmlns="" xmlns:a16="http://schemas.microsoft.com/office/drawing/2014/main" id="{AC7EDF2A-6519-4F4E-A3AE-CCF91DA49390}"/>
                  </a:ext>
                </a:extLst>
              </p:cNvPr>
              <p:cNvSpPr/>
              <p:nvPr>
                <p:custDataLst>
                  <p:tags r:id="rId62"/>
                </p:custDataLst>
              </p:nvPr>
            </p:nvSpPr>
            <p:spPr bwMode="auto">
              <a:xfrm>
                <a:off x="10350756" y="2715168"/>
                <a:ext cx="127186" cy="211975"/>
              </a:xfrm>
              <a:custGeom>
                <a:avLst/>
                <a:gdLst>
                  <a:gd name="T0" fmla="*/ 12 w 27"/>
                  <a:gd name="T1" fmla="*/ 0 h 45"/>
                  <a:gd name="T2" fmla="*/ 27 w 27"/>
                  <a:gd name="T3" fmla="*/ 20 h 45"/>
                  <a:gd name="T4" fmla="*/ 16 w 27"/>
                  <a:gd name="T5" fmla="*/ 45 h 45"/>
                  <a:gd name="T6" fmla="*/ 0 w 27"/>
                  <a:gd name="T7" fmla="*/ 7 h 45"/>
                  <a:gd name="T8" fmla="*/ 12 w 27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5">
                    <a:moveTo>
                      <a:pt x="12" y="0"/>
                    </a:moveTo>
                    <a:lnTo>
                      <a:pt x="27" y="20"/>
                    </a:lnTo>
                    <a:lnTo>
                      <a:pt x="16" y="45"/>
                    </a:lnTo>
                    <a:lnTo>
                      <a:pt x="0" y="7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88" name="PA-任意多边形 147">
                <a:extLst>
                  <a:ext uri="{FF2B5EF4-FFF2-40B4-BE49-F238E27FC236}">
                    <a16:creationId xmlns="" xmlns:a16="http://schemas.microsoft.com/office/drawing/2014/main" id="{73DA02FC-5689-4168-825E-5341835C7F7F}"/>
                  </a:ext>
                </a:extLst>
              </p:cNvPr>
              <p:cNvSpPr/>
              <p:nvPr>
                <p:custDataLst>
                  <p:tags r:id="rId63"/>
                </p:custDataLst>
              </p:nvPr>
            </p:nvSpPr>
            <p:spPr bwMode="auto">
              <a:xfrm>
                <a:off x="10256545" y="2748144"/>
                <a:ext cx="221396" cy="617081"/>
              </a:xfrm>
              <a:custGeom>
                <a:avLst/>
                <a:gdLst>
                  <a:gd name="T0" fmla="*/ 20 w 47"/>
                  <a:gd name="T1" fmla="*/ 0 h 131"/>
                  <a:gd name="T2" fmla="*/ 47 w 47"/>
                  <a:gd name="T3" fmla="*/ 131 h 131"/>
                  <a:gd name="T4" fmla="*/ 7 w 47"/>
                  <a:gd name="T5" fmla="*/ 53 h 131"/>
                  <a:gd name="T6" fmla="*/ 14 w 47"/>
                  <a:gd name="T7" fmla="*/ 44 h 131"/>
                  <a:gd name="T8" fmla="*/ 0 w 47"/>
                  <a:gd name="T9" fmla="*/ 33 h 131"/>
                  <a:gd name="T10" fmla="*/ 14 w 47"/>
                  <a:gd name="T11" fmla="*/ 4 h 131"/>
                  <a:gd name="T12" fmla="*/ 20 w 47"/>
                  <a:gd name="T13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31">
                    <a:moveTo>
                      <a:pt x="20" y="0"/>
                    </a:moveTo>
                    <a:lnTo>
                      <a:pt x="47" y="131"/>
                    </a:lnTo>
                    <a:lnTo>
                      <a:pt x="7" y="53"/>
                    </a:lnTo>
                    <a:lnTo>
                      <a:pt x="14" y="44"/>
                    </a:lnTo>
                    <a:lnTo>
                      <a:pt x="0" y="33"/>
                    </a:lnTo>
                    <a:lnTo>
                      <a:pt x="14" y="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6880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89" name="PA-任意多边形 148">
                <a:extLst>
                  <a:ext uri="{FF2B5EF4-FFF2-40B4-BE49-F238E27FC236}">
                    <a16:creationId xmlns="" xmlns:a16="http://schemas.microsoft.com/office/drawing/2014/main" id="{6B6FAE0E-1B65-4A4E-B53F-EE6456AACFBB}"/>
                  </a:ext>
                </a:extLst>
              </p:cNvPr>
              <p:cNvSpPr/>
              <p:nvPr>
                <p:custDataLst>
                  <p:tags r:id="rId64"/>
                </p:custDataLst>
              </p:nvPr>
            </p:nvSpPr>
            <p:spPr bwMode="auto">
              <a:xfrm>
                <a:off x="10477941" y="2748144"/>
                <a:ext cx="254368" cy="617081"/>
              </a:xfrm>
              <a:custGeom>
                <a:avLst/>
                <a:gdLst>
                  <a:gd name="T0" fmla="*/ 29 w 54"/>
                  <a:gd name="T1" fmla="*/ 0 h 131"/>
                  <a:gd name="T2" fmla="*/ 0 w 54"/>
                  <a:gd name="T3" fmla="*/ 131 h 131"/>
                  <a:gd name="T4" fmla="*/ 47 w 54"/>
                  <a:gd name="T5" fmla="*/ 60 h 131"/>
                  <a:gd name="T6" fmla="*/ 40 w 54"/>
                  <a:gd name="T7" fmla="*/ 46 h 131"/>
                  <a:gd name="T8" fmla="*/ 54 w 54"/>
                  <a:gd name="T9" fmla="*/ 35 h 131"/>
                  <a:gd name="T10" fmla="*/ 40 w 54"/>
                  <a:gd name="T11" fmla="*/ 4 h 131"/>
                  <a:gd name="T12" fmla="*/ 29 w 54"/>
                  <a:gd name="T13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131">
                    <a:moveTo>
                      <a:pt x="29" y="0"/>
                    </a:moveTo>
                    <a:lnTo>
                      <a:pt x="0" y="131"/>
                    </a:lnTo>
                    <a:lnTo>
                      <a:pt x="47" y="60"/>
                    </a:lnTo>
                    <a:lnTo>
                      <a:pt x="40" y="46"/>
                    </a:lnTo>
                    <a:lnTo>
                      <a:pt x="54" y="35"/>
                    </a:lnTo>
                    <a:lnTo>
                      <a:pt x="40" y="4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4C6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90" name="PA-任意多边形 149">
                <a:extLst>
                  <a:ext uri="{FF2B5EF4-FFF2-40B4-BE49-F238E27FC236}">
                    <a16:creationId xmlns="" xmlns:a16="http://schemas.microsoft.com/office/drawing/2014/main" id="{70B6F7EC-53AC-4C6F-B2EB-9488CE4695AF}"/>
                  </a:ext>
                </a:extLst>
              </p:cNvPr>
              <p:cNvSpPr/>
              <p:nvPr>
                <p:custDataLst>
                  <p:tags r:id="rId65"/>
                </p:custDataLst>
              </p:nvPr>
            </p:nvSpPr>
            <p:spPr bwMode="auto">
              <a:xfrm>
                <a:off x="10477941" y="2748144"/>
                <a:ext cx="221396" cy="617081"/>
              </a:xfrm>
              <a:custGeom>
                <a:avLst/>
                <a:gdLst>
                  <a:gd name="T0" fmla="*/ 29 w 47"/>
                  <a:gd name="T1" fmla="*/ 0 h 131"/>
                  <a:gd name="T2" fmla="*/ 0 w 47"/>
                  <a:gd name="T3" fmla="*/ 131 h 131"/>
                  <a:gd name="T4" fmla="*/ 43 w 47"/>
                  <a:gd name="T5" fmla="*/ 53 h 131"/>
                  <a:gd name="T6" fmla="*/ 36 w 47"/>
                  <a:gd name="T7" fmla="*/ 44 h 131"/>
                  <a:gd name="T8" fmla="*/ 47 w 47"/>
                  <a:gd name="T9" fmla="*/ 33 h 131"/>
                  <a:gd name="T10" fmla="*/ 40 w 47"/>
                  <a:gd name="T11" fmla="*/ 4 h 131"/>
                  <a:gd name="T12" fmla="*/ 29 w 47"/>
                  <a:gd name="T13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131">
                    <a:moveTo>
                      <a:pt x="29" y="0"/>
                    </a:moveTo>
                    <a:lnTo>
                      <a:pt x="0" y="131"/>
                    </a:lnTo>
                    <a:lnTo>
                      <a:pt x="43" y="53"/>
                    </a:lnTo>
                    <a:lnTo>
                      <a:pt x="36" y="44"/>
                    </a:lnTo>
                    <a:lnTo>
                      <a:pt x="47" y="33"/>
                    </a:lnTo>
                    <a:lnTo>
                      <a:pt x="40" y="4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6880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91" name="PA-任意多边形 150">
                <a:extLst>
                  <a:ext uri="{FF2B5EF4-FFF2-40B4-BE49-F238E27FC236}">
                    <a16:creationId xmlns="" xmlns:a16="http://schemas.microsoft.com/office/drawing/2014/main" id="{006D4DE0-BD4B-4009-9321-87B31D3B35C8}"/>
                  </a:ext>
                </a:extLst>
              </p:cNvPr>
              <p:cNvSpPr/>
              <p:nvPr>
                <p:custDataLst>
                  <p:tags r:id="rId66"/>
                </p:custDataLst>
              </p:nvPr>
            </p:nvSpPr>
            <p:spPr bwMode="auto">
              <a:xfrm>
                <a:off x="10477941" y="2715168"/>
                <a:ext cx="136607" cy="211975"/>
              </a:xfrm>
              <a:custGeom>
                <a:avLst/>
                <a:gdLst>
                  <a:gd name="T0" fmla="*/ 18 w 29"/>
                  <a:gd name="T1" fmla="*/ 0 h 45"/>
                  <a:gd name="T2" fmla="*/ 0 w 29"/>
                  <a:gd name="T3" fmla="*/ 20 h 45"/>
                  <a:gd name="T4" fmla="*/ 14 w 29"/>
                  <a:gd name="T5" fmla="*/ 45 h 45"/>
                  <a:gd name="T6" fmla="*/ 29 w 29"/>
                  <a:gd name="T7" fmla="*/ 7 h 45"/>
                  <a:gd name="T8" fmla="*/ 18 w 2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45">
                    <a:moveTo>
                      <a:pt x="18" y="0"/>
                    </a:moveTo>
                    <a:lnTo>
                      <a:pt x="0" y="20"/>
                    </a:lnTo>
                    <a:lnTo>
                      <a:pt x="14" y="45"/>
                    </a:lnTo>
                    <a:lnTo>
                      <a:pt x="29" y="7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92" name="PA-任意多边形 151">
                <a:extLst>
                  <a:ext uri="{FF2B5EF4-FFF2-40B4-BE49-F238E27FC236}">
                    <a16:creationId xmlns="" xmlns:a16="http://schemas.microsoft.com/office/drawing/2014/main" id="{49970553-2C40-46B6-89EB-A634AD8543BB}"/>
                  </a:ext>
                </a:extLst>
              </p:cNvPr>
              <p:cNvSpPr/>
              <p:nvPr>
                <p:custDataLst>
                  <p:tags r:id="rId67"/>
                </p:custDataLst>
              </p:nvPr>
            </p:nvSpPr>
            <p:spPr bwMode="auto">
              <a:xfrm>
                <a:off x="10444966" y="2913011"/>
                <a:ext cx="75368" cy="75368"/>
              </a:xfrm>
              <a:custGeom>
                <a:avLst/>
                <a:gdLst>
                  <a:gd name="T0" fmla="*/ 1 w 7"/>
                  <a:gd name="T1" fmla="*/ 0 h 7"/>
                  <a:gd name="T2" fmla="*/ 6 w 7"/>
                  <a:gd name="T3" fmla="*/ 0 h 7"/>
                  <a:gd name="T4" fmla="*/ 6 w 7"/>
                  <a:gd name="T5" fmla="*/ 7 h 7"/>
                  <a:gd name="T6" fmla="*/ 1 w 7"/>
                  <a:gd name="T7" fmla="*/ 7 h 7"/>
                  <a:gd name="T8" fmla="*/ 1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7" y="3"/>
                      <a:pt x="7" y="5"/>
                      <a:pt x="6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0" y="3"/>
                      <a:pt x="1" y="0"/>
                    </a:cubicBezTo>
                    <a:close/>
                  </a:path>
                </a:pathLst>
              </a:custGeom>
              <a:solidFill>
                <a:srgbClr val="93B9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93" name="PA-任意多边形 152">
                <a:extLst>
                  <a:ext uri="{FF2B5EF4-FFF2-40B4-BE49-F238E27FC236}">
                    <a16:creationId xmlns="" xmlns:a16="http://schemas.microsoft.com/office/drawing/2014/main" id="{25B4880D-A2AD-4FA6-BEF8-BDC3D05292FF}"/>
                  </a:ext>
                </a:extLst>
              </p:cNvPr>
              <p:cNvSpPr/>
              <p:nvPr>
                <p:custDataLst>
                  <p:tags r:id="rId68"/>
                </p:custDataLst>
              </p:nvPr>
            </p:nvSpPr>
            <p:spPr bwMode="auto">
              <a:xfrm>
                <a:off x="10477941" y="3355800"/>
                <a:ext cx="23554" cy="179000"/>
              </a:xfrm>
              <a:custGeom>
                <a:avLst/>
                <a:gdLst>
                  <a:gd name="T0" fmla="*/ 0 w 2"/>
                  <a:gd name="T1" fmla="*/ 17 h 17"/>
                  <a:gd name="T2" fmla="*/ 1 w 2"/>
                  <a:gd name="T3" fmla="*/ 0 h 17"/>
                  <a:gd name="T4" fmla="*/ 2 w 2"/>
                  <a:gd name="T5" fmla="*/ 17 h 17"/>
                  <a:gd name="T6" fmla="*/ 0 w 2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7">
                    <a:moveTo>
                      <a:pt x="0" y="17"/>
                    </a:moveTo>
                    <a:cubicBezTo>
                      <a:pt x="0" y="13"/>
                      <a:pt x="0" y="8"/>
                      <a:pt x="1" y="0"/>
                    </a:cubicBezTo>
                    <a:cubicBezTo>
                      <a:pt x="1" y="8"/>
                      <a:pt x="2" y="13"/>
                      <a:pt x="2" y="17"/>
                    </a:cubicBezTo>
                    <a:cubicBezTo>
                      <a:pt x="1" y="17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4C6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94" name="PA-任意多边形 153">
                <a:extLst>
                  <a:ext uri="{FF2B5EF4-FFF2-40B4-BE49-F238E27FC236}">
                    <a16:creationId xmlns="" xmlns:a16="http://schemas.microsoft.com/office/drawing/2014/main" id="{47FEACE9-A5FA-47A6-B23B-4067E0C67B9A}"/>
                  </a:ext>
                </a:extLst>
              </p:cNvPr>
              <p:cNvSpPr/>
              <p:nvPr>
                <p:custDataLst>
                  <p:tags r:id="rId69"/>
                </p:custDataLst>
              </p:nvPr>
            </p:nvSpPr>
            <p:spPr bwMode="auto">
              <a:xfrm>
                <a:off x="10656941" y="2423116"/>
                <a:ext cx="75368" cy="122474"/>
              </a:xfrm>
              <a:custGeom>
                <a:avLst/>
                <a:gdLst>
                  <a:gd name="T0" fmla="*/ 5 w 7"/>
                  <a:gd name="T1" fmla="*/ 1 h 12"/>
                  <a:gd name="T2" fmla="*/ 6 w 7"/>
                  <a:gd name="T3" fmla="*/ 7 h 12"/>
                  <a:gd name="T4" fmla="*/ 2 w 7"/>
                  <a:gd name="T5" fmla="*/ 12 h 12"/>
                  <a:gd name="T6" fmla="*/ 1 w 7"/>
                  <a:gd name="T7" fmla="*/ 6 h 12"/>
                  <a:gd name="T8" fmla="*/ 5 w 7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2">
                    <a:moveTo>
                      <a:pt x="5" y="1"/>
                    </a:moveTo>
                    <a:cubicBezTo>
                      <a:pt x="6" y="1"/>
                      <a:pt x="7" y="4"/>
                      <a:pt x="6" y="7"/>
                    </a:cubicBezTo>
                    <a:cubicBezTo>
                      <a:pt x="6" y="10"/>
                      <a:pt x="4" y="12"/>
                      <a:pt x="2" y="12"/>
                    </a:cubicBezTo>
                    <a:cubicBezTo>
                      <a:pt x="1" y="12"/>
                      <a:pt x="0" y="9"/>
                      <a:pt x="1" y="6"/>
                    </a:cubicBezTo>
                    <a:cubicBezTo>
                      <a:pt x="2" y="3"/>
                      <a:pt x="4" y="0"/>
                      <a:pt x="5" y="1"/>
                    </a:cubicBezTo>
                    <a:close/>
                  </a:path>
                </a:pathLst>
              </a:custGeom>
              <a:solidFill>
                <a:srgbClr val="F2CA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95" name="PA-任意多边形 154">
                <a:extLst>
                  <a:ext uri="{FF2B5EF4-FFF2-40B4-BE49-F238E27FC236}">
                    <a16:creationId xmlns="" xmlns:a16="http://schemas.microsoft.com/office/drawing/2014/main" id="{2D7A16E6-7B69-4CED-8A73-C3F7664EEA4C}"/>
                  </a:ext>
                </a:extLst>
              </p:cNvPr>
              <p:cNvSpPr/>
              <p:nvPr>
                <p:custDataLst>
                  <p:tags r:id="rId70"/>
                </p:custDataLst>
              </p:nvPr>
            </p:nvSpPr>
            <p:spPr bwMode="auto">
              <a:xfrm>
                <a:off x="10247124" y="2135775"/>
                <a:ext cx="471053" cy="339158"/>
              </a:xfrm>
              <a:custGeom>
                <a:avLst/>
                <a:gdLst>
                  <a:gd name="T0" fmla="*/ 44 w 45"/>
                  <a:gd name="T1" fmla="*/ 25 h 32"/>
                  <a:gd name="T2" fmla="*/ 22 w 45"/>
                  <a:gd name="T3" fmla="*/ 0 h 32"/>
                  <a:gd name="T4" fmla="*/ 1 w 45"/>
                  <a:gd name="T5" fmla="*/ 25 h 32"/>
                  <a:gd name="T6" fmla="*/ 4 w 45"/>
                  <a:gd name="T7" fmla="*/ 31 h 32"/>
                  <a:gd name="T8" fmla="*/ 6 w 45"/>
                  <a:gd name="T9" fmla="*/ 29 h 32"/>
                  <a:gd name="T10" fmla="*/ 12 w 45"/>
                  <a:gd name="T11" fmla="*/ 12 h 32"/>
                  <a:gd name="T12" fmla="*/ 22 w 45"/>
                  <a:gd name="T13" fmla="*/ 14 h 32"/>
                  <a:gd name="T14" fmla="*/ 32 w 45"/>
                  <a:gd name="T15" fmla="*/ 12 h 32"/>
                  <a:gd name="T16" fmla="*/ 39 w 45"/>
                  <a:gd name="T17" fmla="*/ 29 h 32"/>
                  <a:gd name="T18" fmla="*/ 40 w 45"/>
                  <a:gd name="T19" fmla="*/ 31 h 32"/>
                  <a:gd name="T20" fmla="*/ 44 w 45"/>
                  <a:gd name="T21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" h="32">
                    <a:moveTo>
                      <a:pt x="44" y="25"/>
                    </a:moveTo>
                    <a:cubicBezTo>
                      <a:pt x="45" y="12"/>
                      <a:pt x="39" y="0"/>
                      <a:pt x="22" y="0"/>
                    </a:cubicBezTo>
                    <a:cubicBezTo>
                      <a:pt x="5" y="0"/>
                      <a:pt x="0" y="12"/>
                      <a:pt x="1" y="25"/>
                    </a:cubicBezTo>
                    <a:cubicBezTo>
                      <a:pt x="2" y="26"/>
                      <a:pt x="3" y="28"/>
                      <a:pt x="4" y="31"/>
                    </a:cubicBezTo>
                    <a:cubicBezTo>
                      <a:pt x="5" y="32"/>
                      <a:pt x="6" y="32"/>
                      <a:pt x="6" y="29"/>
                    </a:cubicBezTo>
                    <a:cubicBezTo>
                      <a:pt x="6" y="21"/>
                      <a:pt x="7" y="14"/>
                      <a:pt x="12" y="12"/>
                    </a:cubicBezTo>
                    <a:cubicBezTo>
                      <a:pt x="17" y="11"/>
                      <a:pt x="18" y="14"/>
                      <a:pt x="22" y="14"/>
                    </a:cubicBezTo>
                    <a:cubicBezTo>
                      <a:pt x="26" y="14"/>
                      <a:pt x="27" y="11"/>
                      <a:pt x="32" y="12"/>
                    </a:cubicBezTo>
                    <a:cubicBezTo>
                      <a:pt x="37" y="14"/>
                      <a:pt x="39" y="21"/>
                      <a:pt x="39" y="29"/>
                    </a:cubicBezTo>
                    <a:cubicBezTo>
                      <a:pt x="39" y="32"/>
                      <a:pt x="39" y="32"/>
                      <a:pt x="40" y="31"/>
                    </a:cubicBezTo>
                    <a:cubicBezTo>
                      <a:pt x="41" y="28"/>
                      <a:pt x="42" y="26"/>
                      <a:pt x="44" y="25"/>
                    </a:cubicBezTo>
                    <a:close/>
                  </a:path>
                </a:pathLst>
              </a:custGeom>
              <a:solidFill>
                <a:srgbClr val="6E4D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96" name="PA-任意多边形 155">
                <a:extLst>
                  <a:ext uri="{FF2B5EF4-FFF2-40B4-BE49-F238E27FC236}">
                    <a16:creationId xmlns="" xmlns:a16="http://schemas.microsoft.com/office/drawing/2014/main" id="{52D30344-B085-4BF9-ABAB-7D46C845811D}"/>
                  </a:ext>
                </a:extLst>
              </p:cNvPr>
              <p:cNvSpPr/>
              <p:nvPr>
                <p:custDataLst>
                  <p:tags r:id="rId71"/>
                </p:custDataLst>
              </p:nvPr>
            </p:nvSpPr>
            <p:spPr bwMode="auto">
              <a:xfrm>
                <a:off x="10435545" y="2178168"/>
                <a:ext cx="221396" cy="296765"/>
              </a:xfrm>
              <a:custGeom>
                <a:avLst/>
                <a:gdLst>
                  <a:gd name="T0" fmla="*/ 20 w 21"/>
                  <a:gd name="T1" fmla="*/ 0 h 28"/>
                  <a:gd name="T2" fmla="*/ 0 w 21"/>
                  <a:gd name="T3" fmla="*/ 28 h 28"/>
                  <a:gd name="T4" fmla="*/ 8 w 21"/>
                  <a:gd name="T5" fmla="*/ 5 h 28"/>
                  <a:gd name="T6" fmla="*/ 20 w 21"/>
                  <a:gd name="T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8">
                    <a:moveTo>
                      <a:pt x="20" y="0"/>
                    </a:moveTo>
                    <a:cubicBezTo>
                      <a:pt x="21" y="8"/>
                      <a:pt x="9" y="24"/>
                      <a:pt x="0" y="28"/>
                    </a:cubicBezTo>
                    <a:cubicBezTo>
                      <a:pt x="6" y="25"/>
                      <a:pt x="9" y="13"/>
                      <a:pt x="8" y="5"/>
                    </a:cubicBezTo>
                    <a:cubicBezTo>
                      <a:pt x="8" y="3"/>
                      <a:pt x="20" y="2"/>
                      <a:pt x="20" y="0"/>
                    </a:cubicBezTo>
                    <a:close/>
                  </a:path>
                </a:pathLst>
              </a:custGeom>
              <a:solidFill>
                <a:srgbClr val="6E4D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97" name="PA-任意多边形 156">
                <a:extLst>
                  <a:ext uri="{FF2B5EF4-FFF2-40B4-BE49-F238E27FC236}">
                    <a16:creationId xmlns="" xmlns:a16="http://schemas.microsoft.com/office/drawing/2014/main" id="{F4BBD205-7F51-4779-8EDE-9302124174F3}"/>
                  </a:ext>
                </a:extLst>
              </p:cNvPr>
              <p:cNvSpPr/>
              <p:nvPr>
                <p:custDataLst>
                  <p:tags r:id="rId72"/>
                </p:custDataLst>
              </p:nvPr>
            </p:nvSpPr>
            <p:spPr bwMode="auto">
              <a:xfrm>
                <a:off x="10176467" y="2126354"/>
                <a:ext cx="405105" cy="400396"/>
              </a:xfrm>
              <a:custGeom>
                <a:avLst/>
                <a:gdLst>
                  <a:gd name="T0" fmla="*/ 39 w 39"/>
                  <a:gd name="T1" fmla="*/ 6 h 38"/>
                  <a:gd name="T2" fmla="*/ 3 w 39"/>
                  <a:gd name="T3" fmla="*/ 38 h 38"/>
                  <a:gd name="T4" fmla="*/ 26 w 39"/>
                  <a:gd name="T5" fmla="*/ 8 h 38"/>
                  <a:gd name="T6" fmla="*/ 39 w 39"/>
                  <a:gd name="T7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8">
                    <a:moveTo>
                      <a:pt x="39" y="6"/>
                    </a:moveTo>
                    <a:cubicBezTo>
                      <a:pt x="38" y="14"/>
                      <a:pt x="13" y="37"/>
                      <a:pt x="3" y="38"/>
                    </a:cubicBezTo>
                    <a:cubicBezTo>
                      <a:pt x="0" y="0"/>
                      <a:pt x="24" y="16"/>
                      <a:pt x="26" y="8"/>
                    </a:cubicBezTo>
                    <a:cubicBezTo>
                      <a:pt x="27" y="6"/>
                      <a:pt x="39" y="8"/>
                      <a:pt x="39" y="6"/>
                    </a:cubicBezTo>
                    <a:close/>
                  </a:path>
                </a:pathLst>
              </a:custGeom>
              <a:solidFill>
                <a:srgbClr val="6E4D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98" name="PA-任意多边形 157">
                <a:extLst>
                  <a:ext uri="{FF2B5EF4-FFF2-40B4-BE49-F238E27FC236}">
                    <a16:creationId xmlns="" xmlns:a16="http://schemas.microsoft.com/office/drawing/2014/main" id="{D4BA4861-A164-4125-A8EC-249DFC808FD7}"/>
                  </a:ext>
                </a:extLst>
              </p:cNvPr>
              <p:cNvSpPr/>
              <p:nvPr>
                <p:custDataLst>
                  <p:tags r:id="rId73"/>
                </p:custDataLst>
              </p:nvPr>
            </p:nvSpPr>
            <p:spPr bwMode="auto">
              <a:xfrm>
                <a:off x="10510913" y="2135775"/>
                <a:ext cx="263790" cy="400396"/>
              </a:xfrm>
              <a:custGeom>
                <a:avLst/>
                <a:gdLst>
                  <a:gd name="T0" fmla="*/ 1 w 25"/>
                  <a:gd name="T1" fmla="*/ 0 h 38"/>
                  <a:gd name="T2" fmla="*/ 21 w 25"/>
                  <a:gd name="T3" fmla="*/ 38 h 38"/>
                  <a:gd name="T4" fmla="*/ 13 w 25"/>
                  <a:gd name="T5" fmla="*/ 5 h 38"/>
                  <a:gd name="T6" fmla="*/ 1 w 25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38">
                    <a:moveTo>
                      <a:pt x="1" y="0"/>
                    </a:moveTo>
                    <a:cubicBezTo>
                      <a:pt x="0" y="8"/>
                      <a:pt x="13" y="35"/>
                      <a:pt x="21" y="38"/>
                    </a:cubicBezTo>
                    <a:cubicBezTo>
                      <a:pt x="25" y="11"/>
                      <a:pt x="17" y="7"/>
                      <a:pt x="13" y="5"/>
                    </a:cubicBezTo>
                    <a:cubicBezTo>
                      <a:pt x="11" y="4"/>
                      <a:pt x="0" y="2"/>
                      <a:pt x="1" y="0"/>
                    </a:cubicBezTo>
                    <a:close/>
                  </a:path>
                </a:pathLst>
              </a:custGeom>
              <a:solidFill>
                <a:srgbClr val="6E4D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134" name="组合 133">
              <a:extLst>
                <a:ext uri="{FF2B5EF4-FFF2-40B4-BE49-F238E27FC236}">
                  <a16:creationId xmlns="" xmlns:a16="http://schemas.microsoft.com/office/drawing/2014/main" id="{7B9B76D2-98EB-467C-A56F-9E22247484A2}"/>
                </a:ext>
              </a:extLst>
            </p:cNvPr>
            <p:cNvGrpSpPr/>
            <p:nvPr/>
          </p:nvGrpSpPr>
          <p:grpSpPr>
            <a:xfrm>
              <a:off x="8433573" y="2856776"/>
              <a:ext cx="1281264" cy="1921896"/>
              <a:chOff x="9177836" y="2569143"/>
              <a:chExt cx="1281264" cy="1921896"/>
            </a:xfrm>
          </p:grpSpPr>
          <p:sp>
            <p:nvSpPr>
              <p:cNvPr id="135" name="PA-任意多边形 7">
                <a:extLst>
                  <a:ext uri="{FF2B5EF4-FFF2-40B4-BE49-F238E27FC236}">
                    <a16:creationId xmlns="" xmlns:a16="http://schemas.microsoft.com/office/drawing/2014/main" id="{D8FAB811-A332-48B5-9E56-0C50EB269AD1}"/>
                  </a:ext>
                </a:extLst>
              </p:cNvPr>
              <p:cNvSpPr/>
              <p:nvPr>
                <p:custDataLst>
                  <p:tags r:id="rId10"/>
                </p:custDataLst>
              </p:nvPr>
            </p:nvSpPr>
            <p:spPr bwMode="auto">
              <a:xfrm>
                <a:off x="9587650" y="2955407"/>
                <a:ext cx="452211" cy="32975"/>
              </a:xfrm>
              <a:custGeom>
                <a:avLst/>
                <a:gdLst>
                  <a:gd name="T0" fmla="*/ 1 w 43"/>
                  <a:gd name="T1" fmla="*/ 0 h 3"/>
                  <a:gd name="T2" fmla="*/ 0 w 43"/>
                  <a:gd name="T3" fmla="*/ 1 h 3"/>
                  <a:gd name="T4" fmla="*/ 43 w 43"/>
                  <a:gd name="T5" fmla="*/ 1 h 3"/>
                  <a:gd name="T6" fmla="*/ 43 w 43"/>
                  <a:gd name="T7" fmla="*/ 0 h 3"/>
                  <a:gd name="T8" fmla="*/ 1 w 4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4" y="3"/>
                      <a:pt x="30" y="3"/>
                      <a:pt x="43" y="1"/>
                    </a:cubicBezTo>
                    <a:cubicBezTo>
                      <a:pt x="43" y="0"/>
                      <a:pt x="43" y="0"/>
                      <a:pt x="43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75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36" name="PA-任意多边形 22">
                <a:extLst>
                  <a:ext uri="{FF2B5EF4-FFF2-40B4-BE49-F238E27FC236}">
                    <a16:creationId xmlns="" xmlns:a16="http://schemas.microsoft.com/office/drawing/2014/main" id="{21310CFA-EE59-411C-97C7-9A298E1D20B6}"/>
                  </a:ext>
                </a:extLst>
              </p:cNvPr>
              <p:cNvSpPr/>
              <p:nvPr>
                <p:custDataLst>
                  <p:tags r:id="rId11"/>
                </p:custDataLst>
              </p:nvPr>
            </p:nvSpPr>
            <p:spPr bwMode="auto">
              <a:xfrm>
                <a:off x="9804334" y="2818800"/>
                <a:ext cx="23554" cy="160158"/>
              </a:xfrm>
              <a:custGeom>
                <a:avLst/>
                <a:gdLst>
                  <a:gd name="T0" fmla="*/ 0 w 2"/>
                  <a:gd name="T1" fmla="*/ 15 h 15"/>
                  <a:gd name="T2" fmla="*/ 1 w 2"/>
                  <a:gd name="T3" fmla="*/ 0 h 15"/>
                  <a:gd name="T4" fmla="*/ 2 w 2"/>
                  <a:gd name="T5" fmla="*/ 15 h 15"/>
                  <a:gd name="T6" fmla="*/ 0 w 2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5">
                    <a:moveTo>
                      <a:pt x="0" y="15"/>
                    </a:moveTo>
                    <a:cubicBezTo>
                      <a:pt x="0" y="11"/>
                      <a:pt x="1" y="7"/>
                      <a:pt x="1" y="0"/>
                    </a:cubicBezTo>
                    <a:cubicBezTo>
                      <a:pt x="2" y="7"/>
                      <a:pt x="2" y="11"/>
                      <a:pt x="2" y="15"/>
                    </a:cubicBezTo>
                    <a:cubicBezTo>
                      <a:pt x="1" y="15"/>
                      <a:pt x="1" y="15"/>
                      <a:pt x="0" y="15"/>
                    </a:cubicBezTo>
                    <a:close/>
                  </a:path>
                </a:pathLst>
              </a:custGeom>
              <a:solidFill>
                <a:srgbClr val="275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37" name="PA-任意多边形 40">
                <a:extLst>
                  <a:ext uri="{FF2B5EF4-FFF2-40B4-BE49-F238E27FC236}">
                    <a16:creationId xmlns="" xmlns:a16="http://schemas.microsoft.com/office/drawing/2014/main" id="{6F6E6F4A-FBD5-4974-B209-E537F61A3C02}"/>
                  </a:ext>
                </a:extLst>
              </p:cNvPr>
              <p:cNvSpPr/>
              <p:nvPr>
                <p:custDataLst>
                  <p:tags r:id="rId12"/>
                </p:custDataLst>
              </p:nvPr>
            </p:nvSpPr>
            <p:spPr bwMode="auto">
              <a:xfrm>
                <a:off x="9804334" y="2818800"/>
                <a:ext cx="23554" cy="160158"/>
              </a:xfrm>
              <a:custGeom>
                <a:avLst/>
                <a:gdLst>
                  <a:gd name="T0" fmla="*/ 0 w 2"/>
                  <a:gd name="T1" fmla="*/ 15 h 15"/>
                  <a:gd name="T2" fmla="*/ 2 w 2"/>
                  <a:gd name="T3" fmla="*/ 15 h 15"/>
                  <a:gd name="T4" fmla="*/ 1 w 2"/>
                  <a:gd name="T5" fmla="*/ 0 h 15"/>
                  <a:gd name="T6" fmla="*/ 0 w 2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5">
                    <a:moveTo>
                      <a:pt x="0" y="15"/>
                    </a:moveTo>
                    <a:cubicBezTo>
                      <a:pt x="1" y="15"/>
                      <a:pt x="1" y="15"/>
                      <a:pt x="2" y="15"/>
                    </a:cubicBezTo>
                    <a:cubicBezTo>
                      <a:pt x="2" y="11"/>
                      <a:pt x="2" y="1"/>
                      <a:pt x="1" y="0"/>
                    </a:cubicBezTo>
                    <a:cubicBezTo>
                      <a:pt x="0" y="1"/>
                      <a:pt x="0" y="11"/>
                      <a:pt x="0" y="15"/>
                    </a:cubicBezTo>
                    <a:close/>
                  </a:path>
                </a:pathLst>
              </a:custGeom>
              <a:solidFill>
                <a:srgbClr val="275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38" name="PA-任意多边形 158">
                <a:extLst>
                  <a:ext uri="{FF2B5EF4-FFF2-40B4-BE49-F238E27FC236}">
                    <a16:creationId xmlns="" xmlns:a16="http://schemas.microsoft.com/office/drawing/2014/main" id="{0AFF2492-8444-49FE-A2C0-A425283A1FE8}"/>
                  </a:ext>
                </a:extLst>
              </p:cNvPr>
              <p:cNvSpPr/>
              <p:nvPr>
                <p:custDataLst>
                  <p:tags r:id="rId13"/>
                </p:custDataLst>
              </p:nvPr>
            </p:nvSpPr>
            <p:spPr bwMode="auto">
              <a:xfrm>
                <a:off x="10016310" y="3492407"/>
                <a:ext cx="442790" cy="975081"/>
              </a:xfrm>
              <a:custGeom>
                <a:avLst/>
                <a:gdLst>
                  <a:gd name="T0" fmla="*/ 0 w 42"/>
                  <a:gd name="T1" fmla="*/ 10 h 93"/>
                  <a:gd name="T2" fmla="*/ 32 w 42"/>
                  <a:gd name="T3" fmla="*/ 10 h 93"/>
                  <a:gd name="T4" fmla="*/ 42 w 42"/>
                  <a:gd name="T5" fmla="*/ 79 h 93"/>
                  <a:gd name="T6" fmla="*/ 33 w 42"/>
                  <a:gd name="T7" fmla="*/ 88 h 93"/>
                  <a:gd name="T8" fmla="*/ 7 w 42"/>
                  <a:gd name="T9" fmla="*/ 93 h 93"/>
                  <a:gd name="T10" fmla="*/ 0 w 42"/>
                  <a:gd name="T11" fmla="*/ 1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93">
                    <a:moveTo>
                      <a:pt x="0" y="10"/>
                    </a:moveTo>
                    <a:cubicBezTo>
                      <a:pt x="12" y="7"/>
                      <a:pt x="30" y="0"/>
                      <a:pt x="32" y="10"/>
                    </a:cubicBezTo>
                    <a:cubicBezTo>
                      <a:pt x="35" y="22"/>
                      <a:pt x="38" y="51"/>
                      <a:pt x="42" y="79"/>
                    </a:cubicBezTo>
                    <a:cubicBezTo>
                      <a:pt x="42" y="85"/>
                      <a:pt x="35" y="88"/>
                      <a:pt x="33" y="88"/>
                    </a:cubicBezTo>
                    <a:cubicBezTo>
                      <a:pt x="24" y="91"/>
                      <a:pt x="17" y="92"/>
                      <a:pt x="7" y="93"/>
                    </a:cubicBezTo>
                    <a:cubicBezTo>
                      <a:pt x="0" y="10"/>
                      <a:pt x="0" y="10"/>
                      <a:pt x="0" y="10"/>
                    </a:cubicBezTo>
                    <a:close/>
                  </a:path>
                </a:pathLst>
              </a:custGeom>
              <a:solidFill>
                <a:srgbClr val="275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39" name="PA-任意多边形 159">
                <a:extLst>
                  <a:ext uri="{FF2B5EF4-FFF2-40B4-BE49-F238E27FC236}">
                    <a16:creationId xmlns="" xmlns:a16="http://schemas.microsoft.com/office/drawing/2014/main" id="{6379EA54-F733-4721-B24E-9A9EADDB72F4}"/>
                  </a:ext>
                </a:extLst>
              </p:cNvPr>
              <p:cNvSpPr/>
              <p:nvPr>
                <p:custDataLst>
                  <p:tags r:id="rId14"/>
                </p:custDataLst>
              </p:nvPr>
            </p:nvSpPr>
            <p:spPr bwMode="auto">
              <a:xfrm>
                <a:off x="9177836" y="3459432"/>
                <a:ext cx="438081" cy="1008053"/>
              </a:xfrm>
              <a:custGeom>
                <a:avLst/>
                <a:gdLst>
                  <a:gd name="T0" fmla="*/ 42 w 42"/>
                  <a:gd name="T1" fmla="*/ 13 h 96"/>
                  <a:gd name="T2" fmla="*/ 10 w 42"/>
                  <a:gd name="T3" fmla="*/ 13 h 96"/>
                  <a:gd name="T4" fmla="*/ 1 w 42"/>
                  <a:gd name="T5" fmla="*/ 81 h 96"/>
                  <a:gd name="T6" fmla="*/ 10 w 42"/>
                  <a:gd name="T7" fmla="*/ 91 h 96"/>
                  <a:gd name="T8" fmla="*/ 34 w 42"/>
                  <a:gd name="T9" fmla="*/ 96 h 96"/>
                  <a:gd name="T10" fmla="*/ 42 w 42"/>
                  <a:gd name="T11" fmla="*/ 13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96">
                    <a:moveTo>
                      <a:pt x="42" y="13"/>
                    </a:moveTo>
                    <a:cubicBezTo>
                      <a:pt x="26" y="9"/>
                      <a:pt x="13" y="0"/>
                      <a:pt x="10" y="13"/>
                    </a:cubicBezTo>
                    <a:cubicBezTo>
                      <a:pt x="8" y="26"/>
                      <a:pt x="4" y="54"/>
                      <a:pt x="1" y="81"/>
                    </a:cubicBezTo>
                    <a:cubicBezTo>
                      <a:pt x="0" y="88"/>
                      <a:pt x="7" y="91"/>
                      <a:pt x="10" y="91"/>
                    </a:cubicBezTo>
                    <a:cubicBezTo>
                      <a:pt x="18" y="94"/>
                      <a:pt x="25" y="95"/>
                      <a:pt x="34" y="96"/>
                    </a:cubicBezTo>
                    <a:cubicBezTo>
                      <a:pt x="42" y="13"/>
                      <a:pt x="42" y="13"/>
                      <a:pt x="42" y="13"/>
                    </a:cubicBezTo>
                    <a:close/>
                  </a:path>
                </a:pathLst>
              </a:custGeom>
              <a:solidFill>
                <a:srgbClr val="275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0" name="PA-任意多边形 160">
                <a:extLst>
                  <a:ext uri="{FF2B5EF4-FFF2-40B4-BE49-F238E27FC236}">
                    <a16:creationId xmlns="" xmlns:a16="http://schemas.microsoft.com/office/drawing/2014/main" id="{14DD1587-ECD4-4E68-A358-F613EB0682A2}"/>
                  </a:ext>
                </a:extLst>
              </p:cNvPr>
              <p:cNvSpPr/>
              <p:nvPr>
                <p:custDataLst>
                  <p:tags r:id="rId15"/>
                </p:custDataLst>
              </p:nvPr>
            </p:nvSpPr>
            <p:spPr bwMode="auto">
              <a:xfrm>
                <a:off x="9479309" y="4448643"/>
                <a:ext cx="664186" cy="42396"/>
              </a:xfrm>
              <a:custGeom>
                <a:avLst/>
                <a:gdLst>
                  <a:gd name="T0" fmla="*/ 0 w 63"/>
                  <a:gd name="T1" fmla="*/ 0 h 4"/>
                  <a:gd name="T2" fmla="*/ 0 w 63"/>
                  <a:gd name="T3" fmla="*/ 1 h 4"/>
                  <a:gd name="T4" fmla="*/ 63 w 63"/>
                  <a:gd name="T5" fmla="*/ 1 h 4"/>
                  <a:gd name="T6" fmla="*/ 62 w 63"/>
                  <a:gd name="T7" fmla="*/ 0 h 4"/>
                  <a:gd name="T8" fmla="*/ 0 w 6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4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9" y="4"/>
                      <a:pt x="43" y="4"/>
                      <a:pt x="63" y="1"/>
                    </a:cubicBezTo>
                    <a:cubicBezTo>
                      <a:pt x="63" y="1"/>
                      <a:pt x="63" y="1"/>
                      <a:pt x="6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5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1" name="PA-任意多边形 161">
                <a:extLst>
                  <a:ext uri="{FF2B5EF4-FFF2-40B4-BE49-F238E27FC236}">
                    <a16:creationId xmlns="" xmlns:a16="http://schemas.microsoft.com/office/drawing/2014/main" id="{64EF89A2-1EAA-4B78-A083-D94142C2E1B8}"/>
                  </a:ext>
                </a:extLst>
              </p:cNvPr>
              <p:cNvSpPr/>
              <p:nvPr>
                <p:custDataLst>
                  <p:tags r:id="rId16"/>
                </p:custDataLst>
              </p:nvPr>
            </p:nvSpPr>
            <p:spPr bwMode="auto">
              <a:xfrm>
                <a:off x="9281467" y="3388775"/>
                <a:ext cx="1069291" cy="1102264"/>
              </a:xfrm>
              <a:custGeom>
                <a:avLst/>
                <a:gdLst>
                  <a:gd name="T0" fmla="*/ 11 w 102"/>
                  <a:gd name="T1" fmla="*/ 101 h 105"/>
                  <a:gd name="T2" fmla="*/ 0 w 102"/>
                  <a:gd name="T3" fmla="*/ 19 h 105"/>
                  <a:gd name="T4" fmla="*/ 40 w 102"/>
                  <a:gd name="T5" fmla="*/ 0 h 105"/>
                  <a:gd name="T6" fmla="*/ 51 w 102"/>
                  <a:gd name="T7" fmla="*/ 4 h 105"/>
                  <a:gd name="T8" fmla="*/ 61 w 102"/>
                  <a:gd name="T9" fmla="*/ 0 h 105"/>
                  <a:gd name="T10" fmla="*/ 102 w 102"/>
                  <a:gd name="T11" fmla="*/ 19 h 105"/>
                  <a:gd name="T12" fmla="*/ 90 w 102"/>
                  <a:gd name="T13" fmla="*/ 101 h 105"/>
                  <a:gd name="T14" fmla="*/ 11 w 102"/>
                  <a:gd name="T15" fmla="*/ 10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105">
                    <a:moveTo>
                      <a:pt x="11" y="101"/>
                    </a:moveTo>
                    <a:cubicBezTo>
                      <a:pt x="16" y="89"/>
                      <a:pt x="6" y="30"/>
                      <a:pt x="0" y="19"/>
                    </a:cubicBezTo>
                    <a:cubicBezTo>
                      <a:pt x="4" y="8"/>
                      <a:pt x="32" y="6"/>
                      <a:pt x="40" y="0"/>
                    </a:cubicBezTo>
                    <a:cubicBezTo>
                      <a:pt x="44" y="3"/>
                      <a:pt x="46" y="4"/>
                      <a:pt x="51" y="4"/>
                    </a:cubicBezTo>
                    <a:cubicBezTo>
                      <a:pt x="55" y="4"/>
                      <a:pt x="57" y="3"/>
                      <a:pt x="61" y="0"/>
                    </a:cubicBezTo>
                    <a:cubicBezTo>
                      <a:pt x="67" y="4"/>
                      <a:pt x="97" y="8"/>
                      <a:pt x="102" y="19"/>
                    </a:cubicBezTo>
                    <a:cubicBezTo>
                      <a:pt x="96" y="31"/>
                      <a:pt x="85" y="90"/>
                      <a:pt x="90" y="101"/>
                    </a:cubicBezTo>
                    <a:cubicBezTo>
                      <a:pt x="70" y="105"/>
                      <a:pt x="31" y="105"/>
                      <a:pt x="11" y="101"/>
                    </a:cubicBezTo>
                    <a:close/>
                  </a:path>
                </a:pathLst>
              </a:custGeom>
              <a:solidFill>
                <a:srgbClr val="3F73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2" name="PA-任意多边形 162">
                <a:extLst>
                  <a:ext uri="{FF2B5EF4-FFF2-40B4-BE49-F238E27FC236}">
                    <a16:creationId xmlns="" xmlns:a16="http://schemas.microsoft.com/office/drawing/2014/main" id="{7B6D0CE1-7921-46A0-867C-AC8889D76EAD}"/>
                  </a:ext>
                </a:extLst>
              </p:cNvPr>
              <p:cNvSpPr/>
              <p:nvPr>
                <p:custDataLst>
                  <p:tags r:id="rId17"/>
                </p:custDataLst>
              </p:nvPr>
            </p:nvSpPr>
            <p:spPr bwMode="auto">
              <a:xfrm>
                <a:off x="9597071" y="3388775"/>
                <a:ext cx="428659" cy="857316"/>
              </a:xfrm>
              <a:custGeom>
                <a:avLst/>
                <a:gdLst>
                  <a:gd name="T0" fmla="*/ 2 w 91"/>
                  <a:gd name="T1" fmla="*/ 11 h 182"/>
                  <a:gd name="T2" fmla="*/ 0 w 91"/>
                  <a:gd name="T3" fmla="*/ 67 h 182"/>
                  <a:gd name="T4" fmla="*/ 47 w 91"/>
                  <a:gd name="T5" fmla="*/ 182 h 182"/>
                  <a:gd name="T6" fmla="*/ 91 w 91"/>
                  <a:gd name="T7" fmla="*/ 67 h 182"/>
                  <a:gd name="T8" fmla="*/ 89 w 91"/>
                  <a:gd name="T9" fmla="*/ 9 h 182"/>
                  <a:gd name="T10" fmla="*/ 69 w 91"/>
                  <a:gd name="T11" fmla="*/ 0 h 182"/>
                  <a:gd name="T12" fmla="*/ 22 w 91"/>
                  <a:gd name="T13" fmla="*/ 0 h 182"/>
                  <a:gd name="T14" fmla="*/ 2 w 91"/>
                  <a:gd name="T15" fmla="*/ 11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182">
                    <a:moveTo>
                      <a:pt x="2" y="11"/>
                    </a:moveTo>
                    <a:lnTo>
                      <a:pt x="0" y="67"/>
                    </a:lnTo>
                    <a:lnTo>
                      <a:pt x="47" y="182"/>
                    </a:lnTo>
                    <a:lnTo>
                      <a:pt x="91" y="67"/>
                    </a:lnTo>
                    <a:lnTo>
                      <a:pt x="89" y="9"/>
                    </a:lnTo>
                    <a:lnTo>
                      <a:pt x="69" y="0"/>
                    </a:lnTo>
                    <a:lnTo>
                      <a:pt x="22" y="0"/>
                    </a:lnTo>
                    <a:lnTo>
                      <a:pt x="2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3" name="PA-矩形 163">
                <a:extLst>
                  <a:ext uri="{FF2B5EF4-FFF2-40B4-BE49-F238E27FC236}">
                    <a16:creationId xmlns="" xmlns:a16="http://schemas.microsoft.com/office/drawing/2014/main" id="{DA85A9FC-EEA2-4041-AF29-B9EC4E0C0A1E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9700703" y="3294565"/>
                <a:ext cx="221396" cy="216684"/>
              </a:xfrm>
              <a:prstGeom prst="rect">
                <a:avLst/>
              </a:prstGeom>
              <a:solidFill>
                <a:srgbClr val="D1A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4" name="PA-任意多边形 164">
                <a:extLst>
                  <a:ext uri="{FF2B5EF4-FFF2-40B4-BE49-F238E27FC236}">
                    <a16:creationId xmlns="" xmlns:a16="http://schemas.microsoft.com/office/drawing/2014/main" id="{BAF7146C-46C0-436F-9A5D-7AD84DDA932A}"/>
                  </a:ext>
                </a:extLst>
              </p:cNvPr>
              <p:cNvSpPr/>
              <p:nvPr>
                <p:custDataLst>
                  <p:tags r:id="rId19"/>
                </p:custDataLst>
              </p:nvPr>
            </p:nvSpPr>
            <p:spPr bwMode="auto">
              <a:xfrm>
                <a:off x="9766650" y="3501828"/>
                <a:ext cx="94211" cy="160158"/>
              </a:xfrm>
              <a:custGeom>
                <a:avLst/>
                <a:gdLst>
                  <a:gd name="T0" fmla="*/ 8 w 9"/>
                  <a:gd name="T1" fmla="*/ 15 h 15"/>
                  <a:gd name="T2" fmla="*/ 9 w 9"/>
                  <a:gd name="T3" fmla="*/ 11 h 15"/>
                  <a:gd name="T4" fmla="*/ 5 w 9"/>
                  <a:gd name="T5" fmla="*/ 0 h 15"/>
                  <a:gd name="T6" fmla="*/ 0 w 9"/>
                  <a:gd name="T7" fmla="*/ 11 h 15"/>
                  <a:gd name="T8" fmla="*/ 1 w 9"/>
                  <a:gd name="T9" fmla="*/ 15 h 15"/>
                  <a:gd name="T10" fmla="*/ 8 w 9"/>
                  <a:gd name="T1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5">
                    <a:moveTo>
                      <a:pt x="8" y="15"/>
                    </a:moveTo>
                    <a:cubicBezTo>
                      <a:pt x="9" y="11"/>
                      <a:pt x="9" y="11"/>
                      <a:pt x="9" y="1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4" y="15"/>
                      <a:pt x="6" y="15"/>
                      <a:pt x="8" y="15"/>
                    </a:cubicBezTo>
                    <a:close/>
                  </a:path>
                </a:pathLst>
              </a:custGeom>
              <a:solidFill>
                <a:srgbClr val="FCB0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5" name="PA-任意多边形 165">
                <a:extLst>
                  <a:ext uri="{FF2B5EF4-FFF2-40B4-BE49-F238E27FC236}">
                    <a16:creationId xmlns="" xmlns:a16="http://schemas.microsoft.com/office/drawing/2014/main" id="{947C0F5E-75BF-47E3-9DBA-EAA5B68EEE39}"/>
                  </a:ext>
                </a:extLst>
              </p:cNvPr>
              <p:cNvSpPr/>
              <p:nvPr>
                <p:custDataLst>
                  <p:tags r:id="rId20"/>
                </p:custDataLst>
              </p:nvPr>
            </p:nvSpPr>
            <p:spPr bwMode="auto">
              <a:xfrm>
                <a:off x="9639467" y="3388775"/>
                <a:ext cx="179000" cy="325028"/>
              </a:xfrm>
              <a:custGeom>
                <a:avLst/>
                <a:gdLst>
                  <a:gd name="T0" fmla="*/ 13 w 38"/>
                  <a:gd name="T1" fmla="*/ 0 h 69"/>
                  <a:gd name="T2" fmla="*/ 38 w 38"/>
                  <a:gd name="T3" fmla="*/ 24 h 69"/>
                  <a:gd name="T4" fmla="*/ 20 w 38"/>
                  <a:gd name="T5" fmla="*/ 69 h 69"/>
                  <a:gd name="T6" fmla="*/ 0 w 38"/>
                  <a:gd name="T7" fmla="*/ 9 h 69"/>
                  <a:gd name="T8" fmla="*/ 13 w 38"/>
                  <a:gd name="T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69">
                    <a:moveTo>
                      <a:pt x="13" y="0"/>
                    </a:moveTo>
                    <a:lnTo>
                      <a:pt x="38" y="24"/>
                    </a:lnTo>
                    <a:lnTo>
                      <a:pt x="20" y="69"/>
                    </a:lnTo>
                    <a:lnTo>
                      <a:pt x="0" y="9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6" name="PA-任意多边形 166">
                <a:extLst>
                  <a:ext uri="{FF2B5EF4-FFF2-40B4-BE49-F238E27FC236}">
                    <a16:creationId xmlns="" xmlns:a16="http://schemas.microsoft.com/office/drawing/2014/main" id="{228D1F93-BDA7-4930-986D-29273EB8855B}"/>
                  </a:ext>
                </a:extLst>
              </p:cNvPr>
              <p:cNvSpPr/>
              <p:nvPr>
                <p:custDataLst>
                  <p:tags r:id="rId21"/>
                </p:custDataLst>
              </p:nvPr>
            </p:nvSpPr>
            <p:spPr bwMode="auto">
              <a:xfrm>
                <a:off x="9479309" y="3417039"/>
                <a:ext cx="339158" cy="829053"/>
              </a:xfrm>
              <a:custGeom>
                <a:avLst/>
                <a:gdLst>
                  <a:gd name="T0" fmla="*/ 34 w 72"/>
                  <a:gd name="T1" fmla="*/ 0 h 176"/>
                  <a:gd name="T2" fmla="*/ 72 w 72"/>
                  <a:gd name="T3" fmla="*/ 176 h 176"/>
                  <a:gd name="T4" fmla="*/ 9 w 72"/>
                  <a:gd name="T5" fmla="*/ 81 h 176"/>
                  <a:gd name="T6" fmla="*/ 18 w 72"/>
                  <a:gd name="T7" fmla="*/ 63 h 176"/>
                  <a:gd name="T8" fmla="*/ 0 w 72"/>
                  <a:gd name="T9" fmla="*/ 49 h 176"/>
                  <a:gd name="T10" fmla="*/ 25 w 72"/>
                  <a:gd name="T11" fmla="*/ 7 h 176"/>
                  <a:gd name="T12" fmla="*/ 34 w 72"/>
                  <a:gd name="T13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" h="176">
                    <a:moveTo>
                      <a:pt x="34" y="0"/>
                    </a:moveTo>
                    <a:lnTo>
                      <a:pt x="72" y="176"/>
                    </a:lnTo>
                    <a:lnTo>
                      <a:pt x="9" y="81"/>
                    </a:lnTo>
                    <a:lnTo>
                      <a:pt x="18" y="63"/>
                    </a:lnTo>
                    <a:lnTo>
                      <a:pt x="0" y="49"/>
                    </a:lnTo>
                    <a:lnTo>
                      <a:pt x="25" y="7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275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7" name="PA-任意多边形 167">
                <a:extLst>
                  <a:ext uri="{FF2B5EF4-FFF2-40B4-BE49-F238E27FC236}">
                    <a16:creationId xmlns="" xmlns:a16="http://schemas.microsoft.com/office/drawing/2014/main" id="{554D31A9-3077-4D10-91D5-42407D8B8DBD}"/>
                  </a:ext>
                </a:extLst>
              </p:cNvPr>
              <p:cNvSpPr/>
              <p:nvPr>
                <p:custDataLst>
                  <p:tags r:id="rId22"/>
                </p:custDataLst>
              </p:nvPr>
            </p:nvSpPr>
            <p:spPr bwMode="auto">
              <a:xfrm>
                <a:off x="9818467" y="3388775"/>
                <a:ext cx="164870" cy="325028"/>
              </a:xfrm>
              <a:custGeom>
                <a:avLst/>
                <a:gdLst>
                  <a:gd name="T0" fmla="*/ 22 w 35"/>
                  <a:gd name="T1" fmla="*/ 0 h 69"/>
                  <a:gd name="T2" fmla="*/ 0 w 35"/>
                  <a:gd name="T3" fmla="*/ 24 h 69"/>
                  <a:gd name="T4" fmla="*/ 15 w 35"/>
                  <a:gd name="T5" fmla="*/ 69 h 69"/>
                  <a:gd name="T6" fmla="*/ 35 w 35"/>
                  <a:gd name="T7" fmla="*/ 9 h 69"/>
                  <a:gd name="T8" fmla="*/ 22 w 35"/>
                  <a:gd name="T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9">
                    <a:moveTo>
                      <a:pt x="22" y="0"/>
                    </a:moveTo>
                    <a:lnTo>
                      <a:pt x="0" y="24"/>
                    </a:lnTo>
                    <a:lnTo>
                      <a:pt x="15" y="69"/>
                    </a:lnTo>
                    <a:lnTo>
                      <a:pt x="35" y="9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8" name="PA-任意多边形 168">
                <a:extLst>
                  <a:ext uri="{FF2B5EF4-FFF2-40B4-BE49-F238E27FC236}">
                    <a16:creationId xmlns="" xmlns:a16="http://schemas.microsoft.com/office/drawing/2014/main" id="{4C2B2617-EEE2-4C03-91AE-FAE4A599183A}"/>
                  </a:ext>
                </a:extLst>
              </p:cNvPr>
              <p:cNvSpPr/>
              <p:nvPr>
                <p:custDataLst>
                  <p:tags r:id="rId23"/>
                </p:custDataLst>
              </p:nvPr>
            </p:nvSpPr>
            <p:spPr bwMode="auto">
              <a:xfrm>
                <a:off x="9743099" y="3732642"/>
                <a:ext cx="136607" cy="513449"/>
              </a:xfrm>
              <a:custGeom>
                <a:avLst/>
                <a:gdLst>
                  <a:gd name="T0" fmla="*/ 7 w 29"/>
                  <a:gd name="T1" fmla="*/ 0 h 109"/>
                  <a:gd name="T2" fmla="*/ 22 w 29"/>
                  <a:gd name="T3" fmla="*/ 0 h 109"/>
                  <a:gd name="T4" fmla="*/ 29 w 29"/>
                  <a:gd name="T5" fmla="*/ 74 h 109"/>
                  <a:gd name="T6" fmla="*/ 16 w 29"/>
                  <a:gd name="T7" fmla="*/ 109 h 109"/>
                  <a:gd name="T8" fmla="*/ 0 w 29"/>
                  <a:gd name="T9" fmla="*/ 74 h 109"/>
                  <a:gd name="T10" fmla="*/ 7 w 29"/>
                  <a:gd name="T1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109">
                    <a:moveTo>
                      <a:pt x="7" y="0"/>
                    </a:moveTo>
                    <a:lnTo>
                      <a:pt x="22" y="0"/>
                    </a:lnTo>
                    <a:lnTo>
                      <a:pt x="29" y="74"/>
                    </a:lnTo>
                    <a:lnTo>
                      <a:pt x="16" y="109"/>
                    </a:lnTo>
                    <a:lnTo>
                      <a:pt x="0" y="74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CB0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9" name="PA-任意多边形 169">
                <a:extLst>
                  <a:ext uri="{FF2B5EF4-FFF2-40B4-BE49-F238E27FC236}">
                    <a16:creationId xmlns="" xmlns:a16="http://schemas.microsoft.com/office/drawing/2014/main" id="{8951BCFD-6C11-48BE-A5C6-C49BABE0AAF4}"/>
                  </a:ext>
                </a:extLst>
              </p:cNvPr>
              <p:cNvSpPr/>
              <p:nvPr>
                <p:custDataLst>
                  <p:tags r:id="rId24"/>
                </p:custDataLst>
              </p:nvPr>
            </p:nvSpPr>
            <p:spPr bwMode="auto">
              <a:xfrm>
                <a:off x="9639467" y="3388775"/>
                <a:ext cx="179000" cy="273211"/>
              </a:xfrm>
              <a:custGeom>
                <a:avLst/>
                <a:gdLst>
                  <a:gd name="T0" fmla="*/ 13 w 38"/>
                  <a:gd name="T1" fmla="*/ 0 h 58"/>
                  <a:gd name="T2" fmla="*/ 38 w 38"/>
                  <a:gd name="T3" fmla="*/ 24 h 58"/>
                  <a:gd name="T4" fmla="*/ 20 w 38"/>
                  <a:gd name="T5" fmla="*/ 58 h 58"/>
                  <a:gd name="T6" fmla="*/ 0 w 38"/>
                  <a:gd name="T7" fmla="*/ 9 h 58"/>
                  <a:gd name="T8" fmla="*/ 13 w 38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58">
                    <a:moveTo>
                      <a:pt x="13" y="0"/>
                    </a:moveTo>
                    <a:lnTo>
                      <a:pt x="38" y="24"/>
                    </a:lnTo>
                    <a:lnTo>
                      <a:pt x="20" y="58"/>
                    </a:lnTo>
                    <a:lnTo>
                      <a:pt x="0" y="9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0" name="PA-任意多边形 170">
                <a:extLst>
                  <a:ext uri="{FF2B5EF4-FFF2-40B4-BE49-F238E27FC236}">
                    <a16:creationId xmlns="" xmlns:a16="http://schemas.microsoft.com/office/drawing/2014/main" id="{8A79CA07-D9E1-4699-B38A-80C230B4A0E7}"/>
                  </a:ext>
                </a:extLst>
              </p:cNvPr>
              <p:cNvSpPr/>
              <p:nvPr>
                <p:custDataLst>
                  <p:tags r:id="rId25"/>
                </p:custDataLst>
              </p:nvPr>
            </p:nvSpPr>
            <p:spPr bwMode="auto">
              <a:xfrm>
                <a:off x="9512282" y="3417039"/>
                <a:ext cx="306186" cy="829053"/>
              </a:xfrm>
              <a:custGeom>
                <a:avLst/>
                <a:gdLst>
                  <a:gd name="T0" fmla="*/ 27 w 65"/>
                  <a:gd name="T1" fmla="*/ 0 h 176"/>
                  <a:gd name="T2" fmla="*/ 65 w 65"/>
                  <a:gd name="T3" fmla="*/ 176 h 176"/>
                  <a:gd name="T4" fmla="*/ 9 w 65"/>
                  <a:gd name="T5" fmla="*/ 72 h 176"/>
                  <a:gd name="T6" fmla="*/ 18 w 65"/>
                  <a:gd name="T7" fmla="*/ 61 h 176"/>
                  <a:gd name="T8" fmla="*/ 0 w 65"/>
                  <a:gd name="T9" fmla="*/ 45 h 176"/>
                  <a:gd name="T10" fmla="*/ 18 w 65"/>
                  <a:gd name="T11" fmla="*/ 7 h 176"/>
                  <a:gd name="T12" fmla="*/ 27 w 65"/>
                  <a:gd name="T13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176">
                    <a:moveTo>
                      <a:pt x="27" y="0"/>
                    </a:moveTo>
                    <a:lnTo>
                      <a:pt x="65" y="176"/>
                    </a:lnTo>
                    <a:lnTo>
                      <a:pt x="9" y="72"/>
                    </a:lnTo>
                    <a:lnTo>
                      <a:pt x="18" y="61"/>
                    </a:lnTo>
                    <a:lnTo>
                      <a:pt x="0" y="45"/>
                    </a:lnTo>
                    <a:lnTo>
                      <a:pt x="18" y="7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3F73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1" name="PA-任意多边形 171">
                <a:extLst>
                  <a:ext uri="{FF2B5EF4-FFF2-40B4-BE49-F238E27FC236}">
                    <a16:creationId xmlns="" xmlns:a16="http://schemas.microsoft.com/office/drawing/2014/main" id="{9A0DFC50-233D-4167-94E1-B234CC213879}"/>
                  </a:ext>
                </a:extLst>
              </p:cNvPr>
              <p:cNvSpPr/>
              <p:nvPr>
                <p:custDataLst>
                  <p:tags r:id="rId26"/>
                </p:custDataLst>
              </p:nvPr>
            </p:nvSpPr>
            <p:spPr bwMode="auto">
              <a:xfrm>
                <a:off x="9818467" y="3417039"/>
                <a:ext cx="325028" cy="829053"/>
              </a:xfrm>
              <a:custGeom>
                <a:avLst/>
                <a:gdLst>
                  <a:gd name="T0" fmla="*/ 35 w 69"/>
                  <a:gd name="T1" fmla="*/ 0 h 176"/>
                  <a:gd name="T2" fmla="*/ 0 w 69"/>
                  <a:gd name="T3" fmla="*/ 176 h 176"/>
                  <a:gd name="T4" fmla="*/ 60 w 69"/>
                  <a:gd name="T5" fmla="*/ 81 h 176"/>
                  <a:gd name="T6" fmla="*/ 51 w 69"/>
                  <a:gd name="T7" fmla="*/ 63 h 176"/>
                  <a:gd name="T8" fmla="*/ 69 w 69"/>
                  <a:gd name="T9" fmla="*/ 49 h 176"/>
                  <a:gd name="T10" fmla="*/ 51 w 69"/>
                  <a:gd name="T11" fmla="*/ 7 h 176"/>
                  <a:gd name="T12" fmla="*/ 35 w 69"/>
                  <a:gd name="T13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76">
                    <a:moveTo>
                      <a:pt x="35" y="0"/>
                    </a:moveTo>
                    <a:lnTo>
                      <a:pt x="0" y="176"/>
                    </a:lnTo>
                    <a:lnTo>
                      <a:pt x="60" y="81"/>
                    </a:lnTo>
                    <a:lnTo>
                      <a:pt x="51" y="63"/>
                    </a:lnTo>
                    <a:lnTo>
                      <a:pt x="69" y="49"/>
                    </a:lnTo>
                    <a:lnTo>
                      <a:pt x="51" y="7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275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2" name="PA-任意多边形 172">
                <a:extLst>
                  <a:ext uri="{FF2B5EF4-FFF2-40B4-BE49-F238E27FC236}">
                    <a16:creationId xmlns="" xmlns:a16="http://schemas.microsoft.com/office/drawing/2014/main" id="{94961618-BD02-4AFE-B30D-958D3144556C}"/>
                  </a:ext>
                </a:extLst>
              </p:cNvPr>
              <p:cNvSpPr/>
              <p:nvPr>
                <p:custDataLst>
                  <p:tags r:id="rId27"/>
                </p:custDataLst>
              </p:nvPr>
            </p:nvSpPr>
            <p:spPr bwMode="auto">
              <a:xfrm>
                <a:off x="9818467" y="3417039"/>
                <a:ext cx="292053" cy="829053"/>
              </a:xfrm>
              <a:custGeom>
                <a:avLst/>
                <a:gdLst>
                  <a:gd name="T0" fmla="*/ 35 w 62"/>
                  <a:gd name="T1" fmla="*/ 0 h 176"/>
                  <a:gd name="T2" fmla="*/ 0 w 62"/>
                  <a:gd name="T3" fmla="*/ 176 h 176"/>
                  <a:gd name="T4" fmla="*/ 53 w 62"/>
                  <a:gd name="T5" fmla="*/ 72 h 176"/>
                  <a:gd name="T6" fmla="*/ 44 w 62"/>
                  <a:gd name="T7" fmla="*/ 61 h 176"/>
                  <a:gd name="T8" fmla="*/ 62 w 62"/>
                  <a:gd name="T9" fmla="*/ 45 h 176"/>
                  <a:gd name="T10" fmla="*/ 51 w 62"/>
                  <a:gd name="T11" fmla="*/ 7 h 176"/>
                  <a:gd name="T12" fmla="*/ 35 w 62"/>
                  <a:gd name="T13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176">
                    <a:moveTo>
                      <a:pt x="35" y="0"/>
                    </a:moveTo>
                    <a:lnTo>
                      <a:pt x="0" y="176"/>
                    </a:lnTo>
                    <a:lnTo>
                      <a:pt x="53" y="72"/>
                    </a:lnTo>
                    <a:lnTo>
                      <a:pt x="44" y="61"/>
                    </a:lnTo>
                    <a:lnTo>
                      <a:pt x="62" y="45"/>
                    </a:lnTo>
                    <a:lnTo>
                      <a:pt x="51" y="7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3F73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3" name="PA-任意多边形 173">
                <a:extLst>
                  <a:ext uri="{FF2B5EF4-FFF2-40B4-BE49-F238E27FC236}">
                    <a16:creationId xmlns="" xmlns:a16="http://schemas.microsoft.com/office/drawing/2014/main" id="{52F3AE7D-EB92-40C0-BFD4-3E0BB61DB421}"/>
                  </a:ext>
                </a:extLst>
              </p:cNvPr>
              <p:cNvSpPr/>
              <p:nvPr>
                <p:custDataLst>
                  <p:tags r:id="rId28"/>
                </p:custDataLst>
              </p:nvPr>
            </p:nvSpPr>
            <p:spPr bwMode="auto">
              <a:xfrm>
                <a:off x="9818467" y="3388775"/>
                <a:ext cx="164870" cy="273211"/>
              </a:xfrm>
              <a:custGeom>
                <a:avLst/>
                <a:gdLst>
                  <a:gd name="T0" fmla="*/ 22 w 35"/>
                  <a:gd name="T1" fmla="*/ 0 h 58"/>
                  <a:gd name="T2" fmla="*/ 0 w 35"/>
                  <a:gd name="T3" fmla="*/ 24 h 58"/>
                  <a:gd name="T4" fmla="*/ 15 w 35"/>
                  <a:gd name="T5" fmla="*/ 58 h 58"/>
                  <a:gd name="T6" fmla="*/ 35 w 35"/>
                  <a:gd name="T7" fmla="*/ 9 h 58"/>
                  <a:gd name="T8" fmla="*/ 22 w 35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58">
                    <a:moveTo>
                      <a:pt x="22" y="0"/>
                    </a:moveTo>
                    <a:lnTo>
                      <a:pt x="0" y="24"/>
                    </a:lnTo>
                    <a:lnTo>
                      <a:pt x="15" y="58"/>
                    </a:lnTo>
                    <a:lnTo>
                      <a:pt x="35" y="9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4" name="PA-任意多边形 174">
                <a:extLst>
                  <a:ext uri="{FF2B5EF4-FFF2-40B4-BE49-F238E27FC236}">
                    <a16:creationId xmlns="" xmlns:a16="http://schemas.microsoft.com/office/drawing/2014/main" id="{78907E3F-DDF0-4392-A623-30B353EBC46C}"/>
                  </a:ext>
                </a:extLst>
              </p:cNvPr>
              <p:cNvSpPr/>
              <p:nvPr>
                <p:custDataLst>
                  <p:tags r:id="rId29"/>
                </p:custDataLst>
              </p:nvPr>
            </p:nvSpPr>
            <p:spPr bwMode="auto">
              <a:xfrm>
                <a:off x="9766650" y="3647853"/>
                <a:ext cx="94211" cy="84790"/>
              </a:xfrm>
              <a:custGeom>
                <a:avLst/>
                <a:gdLst>
                  <a:gd name="T0" fmla="*/ 1 w 9"/>
                  <a:gd name="T1" fmla="*/ 0 h 8"/>
                  <a:gd name="T2" fmla="*/ 8 w 9"/>
                  <a:gd name="T3" fmla="*/ 0 h 8"/>
                  <a:gd name="T4" fmla="*/ 8 w 9"/>
                  <a:gd name="T5" fmla="*/ 8 h 8"/>
                  <a:gd name="T6" fmla="*/ 1 w 9"/>
                  <a:gd name="T7" fmla="*/ 8 h 8"/>
                  <a:gd name="T8" fmla="*/ 1 w 9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9" y="3"/>
                      <a:pt x="9" y="6"/>
                      <a:pt x="8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6"/>
                      <a:pt x="0" y="3"/>
                      <a:pt x="1" y="0"/>
                    </a:cubicBezTo>
                    <a:close/>
                  </a:path>
                </a:pathLst>
              </a:custGeom>
              <a:solidFill>
                <a:srgbClr val="FCB0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5" name="PA-任意多边形 175">
                <a:extLst>
                  <a:ext uri="{FF2B5EF4-FFF2-40B4-BE49-F238E27FC236}">
                    <a16:creationId xmlns="" xmlns:a16="http://schemas.microsoft.com/office/drawing/2014/main" id="{9A7EE549-DD9E-4CC8-AD80-90221AA3838C}"/>
                  </a:ext>
                </a:extLst>
              </p:cNvPr>
              <p:cNvSpPr/>
              <p:nvPr>
                <p:custDataLst>
                  <p:tags r:id="rId30"/>
                </p:custDataLst>
              </p:nvPr>
            </p:nvSpPr>
            <p:spPr bwMode="auto">
              <a:xfrm>
                <a:off x="9804334" y="4236670"/>
                <a:ext cx="23554" cy="240238"/>
              </a:xfrm>
              <a:custGeom>
                <a:avLst/>
                <a:gdLst>
                  <a:gd name="T0" fmla="*/ 0 w 2"/>
                  <a:gd name="T1" fmla="*/ 23 h 23"/>
                  <a:gd name="T2" fmla="*/ 1 w 2"/>
                  <a:gd name="T3" fmla="*/ 0 h 23"/>
                  <a:gd name="T4" fmla="*/ 2 w 2"/>
                  <a:gd name="T5" fmla="*/ 23 h 23"/>
                  <a:gd name="T6" fmla="*/ 0 w 2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3">
                    <a:moveTo>
                      <a:pt x="0" y="23"/>
                    </a:moveTo>
                    <a:cubicBezTo>
                      <a:pt x="0" y="17"/>
                      <a:pt x="0" y="10"/>
                      <a:pt x="1" y="0"/>
                    </a:cubicBezTo>
                    <a:cubicBezTo>
                      <a:pt x="2" y="10"/>
                      <a:pt x="2" y="17"/>
                      <a:pt x="2" y="23"/>
                    </a:cubicBezTo>
                    <a:cubicBezTo>
                      <a:pt x="1" y="23"/>
                      <a:pt x="1" y="23"/>
                      <a:pt x="0" y="23"/>
                    </a:cubicBezTo>
                    <a:close/>
                  </a:path>
                </a:pathLst>
              </a:custGeom>
              <a:solidFill>
                <a:srgbClr val="275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6" name="PA-任意多边形 176">
                <a:extLst>
                  <a:ext uri="{FF2B5EF4-FFF2-40B4-BE49-F238E27FC236}">
                    <a16:creationId xmlns="" xmlns:a16="http://schemas.microsoft.com/office/drawing/2014/main" id="{C87833BE-C174-4492-A53B-ACC92C1D924A}"/>
                  </a:ext>
                </a:extLst>
              </p:cNvPr>
              <p:cNvSpPr/>
              <p:nvPr>
                <p:custDataLst>
                  <p:tags r:id="rId31"/>
                </p:custDataLst>
              </p:nvPr>
            </p:nvSpPr>
            <p:spPr bwMode="auto">
              <a:xfrm>
                <a:off x="9573520" y="3374642"/>
                <a:ext cx="485186" cy="862028"/>
              </a:xfrm>
              <a:custGeom>
                <a:avLst/>
                <a:gdLst>
                  <a:gd name="T0" fmla="*/ 0 w 103"/>
                  <a:gd name="T1" fmla="*/ 16 h 183"/>
                  <a:gd name="T2" fmla="*/ 7 w 103"/>
                  <a:gd name="T3" fmla="*/ 67 h 183"/>
                  <a:gd name="T4" fmla="*/ 52 w 103"/>
                  <a:gd name="T5" fmla="*/ 183 h 183"/>
                  <a:gd name="T6" fmla="*/ 96 w 103"/>
                  <a:gd name="T7" fmla="*/ 67 h 183"/>
                  <a:gd name="T8" fmla="*/ 103 w 103"/>
                  <a:gd name="T9" fmla="*/ 16 h 183"/>
                  <a:gd name="T10" fmla="*/ 81 w 103"/>
                  <a:gd name="T11" fmla="*/ 0 h 183"/>
                  <a:gd name="T12" fmla="*/ 23 w 103"/>
                  <a:gd name="T13" fmla="*/ 0 h 183"/>
                  <a:gd name="T14" fmla="*/ 0 w 103"/>
                  <a:gd name="T15" fmla="*/ 16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3" h="183">
                    <a:moveTo>
                      <a:pt x="0" y="16"/>
                    </a:moveTo>
                    <a:lnTo>
                      <a:pt x="7" y="67"/>
                    </a:lnTo>
                    <a:lnTo>
                      <a:pt x="52" y="183"/>
                    </a:lnTo>
                    <a:lnTo>
                      <a:pt x="96" y="67"/>
                    </a:lnTo>
                    <a:lnTo>
                      <a:pt x="103" y="16"/>
                    </a:lnTo>
                    <a:lnTo>
                      <a:pt x="81" y="0"/>
                    </a:lnTo>
                    <a:lnTo>
                      <a:pt x="23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7" name="PA-矩形 177">
                <a:extLst>
                  <a:ext uri="{FF2B5EF4-FFF2-40B4-BE49-F238E27FC236}">
                    <a16:creationId xmlns="" xmlns:a16="http://schemas.microsoft.com/office/drawing/2014/main" id="{7D30B8B2-CA50-4906-BBB1-87BB17E00F8F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9681861" y="3294565"/>
                <a:ext cx="273211" cy="216684"/>
              </a:xfrm>
              <a:prstGeom prst="rect">
                <a:avLst/>
              </a:prstGeom>
              <a:solidFill>
                <a:srgbClr val="D1A8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8" name="PA-任意多边形 178">
                <a:extLst>
                  <a:ext uri="{FF2B5EF4-FFF2-40B4-BE49-F238E27FC236}">
                    <a16:creationId xmlns="" xmlns:a16="http://schemas.microsoft.com/office/drawing/2014/main" id="{16AA4CF2-82F1-4EDB-98D3-42E28C971847}"/>
                  </a:ext>
                </a:extLst>
              </p:cNvPr>
              <p:cNvSpPr/>
              <p:nvPr>
                <p:custDataLst>
                  <p:tags r:id="rId33"/>
                </p:custDataLst>
              </p:nvPr>
            </p:nvSpPr>
            <p:spPr bwMode="auto">
              <a:xfrm>
                <a:off x="9479309" y="2597407"/>
                <a:ext cx="673607" cy="819632"/>
              </a:xfrm>
              <a:custGeom>
                <a:avLst/>
                <a:gdLst>
                  <a:gd name="T0" fmla="*/ 32 w 64"/>
                  <a:gd name="T1" fmla="*/ 78 h 78"/>
                  <a:gd name="T2" fmla="*/ 57 w 64"/>
                  <a:gd name="T3" fmla="*/ 52 h 78"/>
                  <a:gd name="T4" fmla="*/ 58 w 64"/>
                  <a:gd name="T5" fmla="*/ 53 h 78"/>
                  <a:gd name="T6" fmla="*/ 63 w 64"/>
                  <a:gd name="T7" fmla="*/ 44 h 78"/>
                  <a:gd name="T8" fmla="*/ 61 w 64"/>
                  <a:gd name="T9" fmla="*/ 35 h 78"/>
                  <a:gd name="T10" fmla="*/ 60 w 64"/>
                  <a:gd name="T11" fmla="*/ 35 h 78"/>
                  <a:gd name="T12" fmla="*/ 32 w 64"/>
                  <a:gd name="T13" fmla="*/ 0 h 78"/>
                  <a:gd name="T14" fmla="*/ 4 w 64"/>
                  <a:gd name="T15" fmla="*/ 35 h 78"/>
                  <a:gd name="T16" fmla="*/ 3 w 64"/>
                  <a:gd name="T17" fmla="*/ 35 h 78"/>
                  <a:gd name="T18" fmla="*/ 1 w 64"/>
                  <a:gd name="T19" fmla="*/ 44 h 78"/>
                  <a:gd name="T20" fmla="*/ 6 w 64"/>
                  <a:gd name="T21" fmla="*/ 53 h 78"/>
                  <a:gd name="T22" fmla="*/ 7 w 64"/>
                  <a:gd name="T23" fmla="*/ 52 h 78"/>
                  <a:gd name="T24" fmla="*/ 32 w 64"/>
                  <a:gd name="T2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78">
                    <a:moveTo>
                      <a:pt x="32" y="78"/>
                    </a:moveTo>
                    <a:cubicBezTo>
                      <a:pt x="42" y="78"/>
                      <a:pt x="52" y="67"/>
                      <a:pt x="57" y="52"/>
                    </a:cubicBezTo>
                    <a:cubicBezTo>
                      <a:pt x="57" y="53"/>
                      <a:pt x="57" y="53"/>
                      <a:pt x="58" y="53"/>
                    </a:cubicBezTo>
                    <a:cubicBezTo>
                      <a:pt x="60" y="53"/>
                      <a:pt x="62" y="49"/>
                      <a:pt x="63" y="44"/>
                    </a:cubicBezTo>
                    <a:cubicBezTo>
                      <a:pt x="64" y="39"/>
                      <a:pt x="63" y="35"/>
                      <a:pt x="61" y="35"/>
                    </a:cubicBezTo>
                    <a:cubicBezTo>
                      <a:pt x="60" y="35"/>
                      <a:pt x="60" y="35"/>
                      <a:pt x="60" y="35"/>
                    </a:cubicBezTo>
                    <a:cubicBezTo>
                      <a:pt x="61" y="17"/>
                      <a:pt x="54" y="0"/>
                      <a:pt x="32" y="0"/>
                    </a:cubicBezTo>
                    <a:cubicBezTo>
                      <a:pt x="10" y="0"/>
                      <a:pt x="3" y="17"/>
                      <a:pt x="4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1" y="35"/>
                      <a:pt x="0" y="39"/>
                      <a:pt x="1" y="44"/>
                    </a:cubicBezTo>
                    <a:cubicBezTo>
                      <a:pt x="2" y="49"/>
                      <a:pt x="4" y="53"/>
                      <a:pt x="6" y="53"/>
                    </a:cubicBezTo>
                    <a:cubicBezTo>
                      <a:pt x="6" y="53"/>
                      <a:pt x="7" y="53"/>
                      <a:pt x="7" y="52"/>
                    </a:cubicBezTo>
                    <a:cubicBezTo>
                      <a:pt x="12" y="67"/>
                      <a:pt x="22" y="78"/>
                      <a:pt x="32" y="78"/>
                    </a:cubicBezTo>
                    <a:close/>
                  </a:path>
                </a:pathLst>
              </a:custGeom>
              <a:solidFill>
                <a:srgbClr val="F2CA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9" name="PA-任意多边形 179">
                <a:extLst>
                  <a:ext uri="{FF2B5EF4-FFF2-40B4-BE49-F238E27FC236}">
                    <a16:creationId xmlns="" xmlns:a16="http://schemas.microsoft.com/office/drawing/2014/main" id="{5C104842-0793-4435-A7CF-148E25BEBE24}"/>
                  </a:ext>
                </a:extLst>
              </p:cNvPr>
              <p:cNvSpPr/>
              <p:nvPr>
                <p:custDataLst>
                  <p:tags r:id="rId34"/>
                </p:custDataLst>
              </p:nvPr>
            </p:nvSpPr>
            <p:spPr bwMode="auto">
              <a:xfrm>
                <a:off x="9512282" y="2597407"/>
                <a:ext cx="607660" cy="452211"/>
              </a:xfrm>
              <a:custGeom>
                <a:avLst/>
                <a:gdLst>
                  <a:gd name="T0" fmla="*/ 57 w 58"/>
                  <a:gd name="T1" fmla="*/ 35 h 43"/>
                  <a:gd name="T2" fmla="*/ 29 w 58"/>
                  <a:gd name="T3" fmla="*/ 0 h 43"/>
                  <a:gd name="T4" fmla="*/ 1 w 58"/>
                  <a:gd name="T5" fmla="*/ 35 h 43"/>
                  <a:gd name="T6" fmla="*/ 5 w 58"/>
                  <a:gd name="T7" fmla="*/ 43 h 43"/>
                  <a:gd name="T8" fmla="*/ 7 w 58"/>
                  <a:gd name="T9" fmla="*/ 39 h 43"/>
                  <a:gd name="T10" fmla="*/ 16 w 58"/>
                  <a:gd name="T11" fmla="*/ 17 h 43"/>
                  <a:gd name="T12" fmla="*/ 29 w 58"/>
                  <a:gd name="T13" fmla="*/ 20 h 43"/>
                  <a:gd name="T14" fmla="*/ 42 w 58"/>
                  <a:gd name="T15" fmla="*/ 17 h 43"/>
                  <a:gd name="T16" fmla="*/ 50 w 58"/>
                  <a:gd name="T17" fmla="*/ 39 h 43"/>
                  <a:gd name="T18" fmla="*/ 52 w 58"/>
                  <a:gd name="T19" fmla="*/ 43 h 43"/>
                  <a:gd name="T20" fmla="*/ 57 w 58"/>
                  <a:gd name="T21" fmla="*/ 35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8" h="43">
                    <a:moveTo>
                      <a:pt x="57" y="35"/>
                    </a:moveTo>
                    <a:cubicBezTo>
                      <a:pt x="58" y="17"/>
                      <a:pt x="51" y="0"/>
                      <a:pt x="29" y="0"/>
                    </a:cubicBezTo>
                    <a:cubicBezTo>
                      <a:pt x="7" y="0"/>
                      <a:pt x="0" y="17"/>
                      <a:pt x="1" y="35"/>
                    </a:cubicBezTo>
                    <a:cubicBezTo>
                      <a:pt x="2" y="35"/>
                      <a:pt x="4" y="38"/>
                      <a:pt x="5" y="43"/>
                    </a:cubicBezTo>
                    <a:cubicBezTo>
                      <a:pt x="6" y="43"/>
                      <a:pt x="7" y="43"/>
                      <a:pt x="7" y="39"/>
                    </a:cubicBezTo>
                    <a:cubicBezTo>
                      <a:pt x="7" y="29"/>
                      <a:pt x="9" y="19"/>
                      <a:pt x="16" y="17"/>
                    </a:cubicBezTo>
                    <a:cubicBezTo>
                      <a:pt x="22" y="15"/>
                      <a:pt x="24" y="20"/>
                      <a:pt x="29" y="20"/>
                    </a:cubicBezTo>
                    <a:cubicBezTo>
                      <a:pt x="34" y="20"/>
                      <a:pt x="35" y="15"/>
                      <a:pt x="42" y="17"/>
                    </a:cubicBezTo>
                    <a:cubicBezTo>
                      <a:pt x="49" y="19"/>
                      <a:pt x="50" y="29"/>
                      <a:pt x="50" y="39"/>
                    </a:cubicBezTo>
                    <a:cubicBezTo>
                      <a:pt x="50" y="43"/>
                      <a:pt x="51" y="43"/>
                      <a:pt x="52" y="43"/>
                    </a:cubicBezTo>
                    <a:cubicBezTo>
                      <a:pt x="53" y="38"/>
                      <a:pt x="55" y="35"/>
                      <a:pt x="57" y="35"/>
                    </a:cubicBezTo>
                    <a:close/>
                  </a:path>
                </a:pathLst>
              </a:custGeom>
              <a:solidFill>
                <a:srgbClr val="5729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60" name="PA-任意多边形 180">
                <a:extLst>
                  <a:ext uri="{FF2B5EF4-FFF2-40B4-BE49-F238E27FC236}">
                    <a16:creationId xmlns="" xmlns:a16="http://schemas.microsoft.com/office/drawing/2014/main" id="{4EEC9C83-347B-4775-808F-02494AEC923C}"/>
                  </a:ext>
                </a:extLst>
              </p:cNvPr>
              <p:cNvSpPr/>
              <p:nvPr>
                <p:custDataLst>
                  <p:tags r:id="rId35"/>
                </p:custDataLst>
              </p:nvPr>
            </p:nvSpPr>
            <p:spPr bwMode="auto">
              <a:xfrm>
                <a:off x="9766650" y="3492407"/>
                <a:ext cx="103632" cy="155449"/>
              </a:xfrm>
              <a:custGeom>
                <a:avLst/>
                <a:gdLst>
                  <a:gd name="T0" fmla="*/ 8 w 10"/>
                  <a:gd name="T1" fmla="*/ 15 h 15"/>
                  <a:gd name="T2" fmla="*/ 10 w 10"/>
                  <a:gd name="T3" fmla="*/ 12 h 15"/>
                  <a:gd name="T4" fmla="*/ 5 w 10"/>
                  <a:gd name="T5" fmla="*/ 0 h 15"/>
                  <a:gd name="T6" fmla="*/ 0 w 10"/>
                  <a:gd name="T7" fmla="*/ 12 h 15"/>
                  <a:gd name="T8" fmla="*/ 2 w 10"/>
                  <a:gd name="T9" fmla="*/ 15 h 15"/>
                  <a:gd name="T10" fmla="*/ 8 w 10"/>
                  <a:gd name="T1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5">
                    <a:moveTo>
                      <a:pt x="8" y="15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6" y="15"/>
                      <a:pt x="8" y="15"/>
                    </a:cubicBezTo>
                    <a:close/>
                  </a:path>
                </a:pathLst>
              </a:custGeom>
              <a:solidFill>
                <a:srgbClr val="FFB2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61" name="PA-任意多边形 181">
                <a:extLst>
                  <a:ext uri="{FF2B5EF4-FFF2-40B4-BE49-F238E27FC236}">
                    <a16:creationId xmlns="" xmlns:a16="http://schemas.microsoft.com/office/drawing/2014/main" id="{F05EB01E-0B07-4475-86F1-AE0B2EC57D3B}"/>
                  </a:ext>
                </a:extLst>
              </p:cNvPr>
              <p:cNvSpPr/>
              <p:nvPr>
                <p:custDataLst>
                  <p:tags r:id="rId36"/>
                </p:custDataLst>
              </p:nvPr>
            </p:nvSpPr>
            <p:spPr bwMode="auto">
              <a:xfrm>
                <a:off x="9615913" y="3374642"/>
                <a:ext cx="202554" cy="329737"/>
              </a:xfrm>
              <a:custGeom>
                <a:avLst/>
                <a:gdLst>
                  <a:gd name="T0" fmla="*/ 14 w 43"/>
                  <a:gd name="T1" fmla="*/ 0 h 70"/>
                  <a:gd name="T2" fmla="*/ 43 w 43"/>
                  <a:gd name="T3" fmla="*/ 25 h 70"/>
                  <a:gd name="T4" fmla="*/ 25 w 43"/>
                  <a:gd name="T5" fmla="*/ 70 h 70"/>
                  <a:gd name="T6" fmla="*/ 0 w 43"/>
                  <a:gd name="T7" fmla="*/ 9 h 70"/>
                  <a:gd name="T8" fmla="*/ 14 w 43"/>
                  <a:gd name="T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70">
                    <a:moveTo>
                      <a:pt x="14" y="0"/>
                    </a:moveTo>
                    <a:lnTo>
                      <a:pt x="43" y="25"/>
                    </a:lnTo>
                    <a:lnTo>
                      <a:pt x="25" y="70"/>
                    </a:lnTo>
                    <a:lnTo>
                      <a:pt x="0" y="9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62" name="PA-任意多边形 182">
                <a:extLst>
                  <a:ext uri="{FF2B5EF4-FFF2-40B4-BE49-F238E27FC236}">
                    <a16:creationId xmlns="" xmlns:a16="http://schemas.microsoft.com/office/drawing/2014/main" id="{B37B72F9-9CAE-4056-8407-1705EC643C11}"/>
                  </a:ext>
                </a:extLst>
              </p:cNvPr>
              <p:cNvSpPr/>
              <p:nvPr>
                <p:custDataLst>
                  <p:tags r:id="rId37"/>
                </p:custDataLst>
              </p:nvPr>
            </p:nvSpPr>
            <p:spPr bwMode="auto">
              <a:xfrm>
                <a:off x="9493439" y="3417039"/>
                <a:ext cx="325028" cy="819632"/>
              </a:xfrm>
              <a:custGeom>
                <a:avLst/>
                <a:gdLst>
                  <a:gd name="T0" fmla="*/ 26 w 69"/>
                  <a:gd name="T1" fmla="*/ 0 h 174"/>
                  <a:gd name="T2" fmla="*/ 69 w 69"/>
                  <a:gd name="T3" fmla="*/ 174 h 174"/>
                  <a:gd name="T4" fmla="*/ 8 w 69"/>
                  <a:gd name="T5" fmla="*/ 78 h 174"/>
                  <a:gd name="T6" fmla="*/ 15 w 69"/>
                  <a:gd name="T7" fmla="*/ 63 h 174"/>
                  <a:gd name="T8" fmla="*/ 0 w 69"/>
                  <a:gd name="T9" fmla="*/ 49 h 174"/>
                  <a:gd name="T10" fmla="*/ 17 w 69"/>
                  <a:gd name="T11" fmla="*/ 7 h 174"/>
                  <a:gd name="T12" fmla="*/ 26 w 69"/>
                  <a:gd name="T1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74">
                    <a:moveTo>
                      <a:pt x="26" y="0"/>
                    </a:moveTo>
                    <a:lnTo>
                      <a:pt x="69" y="174"/>
                    </a:lnTo>
                    <a:lnTo>
                      <a:pt x="8" y="78"/>
                    </a:lnTo>
                    <a:lnTo>
                      <a:pt x="15" y="63"/>
                    </a:lnTo>
                    <a:lnTo>
                      <a:pt x="0" y="49"/>
                    </a:lnTo>
                    <a:lnTo>
                      <a:pt x="17" y="7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275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63" name="PA-任意多边形 183">
                <a:extLst>
                  <a:ext uri="{FF2B5EF4-FFF2-40B4-BE49-F238E27FC236}">
                    <a16:creationId xmlns="" xmlns:a16="http://schemas.microsoft.com/office/drawing/2014/main" id="{01A1E8B1-AF4E-4009-B5FD-EC07EB9A2BA6}"/>
                  </a:ext>
                </a:extLst>
              </p:cNvPr>
              <p:cNvSpPr/>
              <p:nvPr>
                <p:custDataLst>
                  <p:tags r:id="rId38"/>
                </p:custDataLst>
              </p:nvPr>
            </p:nvSpPr>
            <p:spPr bwMode="auto">
              <a:xfrm>
                <a:off x="9818467" y="3374642"/>
                <a:ext cx="197842" cy="329737"/>
              </a:xfrm>
              <a:custGeom>
                <a:avLst/>
                <a:gdLst>
                  <a:gd name="T0" fmla="*/ 29 w 42"/>
                  <a:gd name="T1" fmla="*/ 0 h 70"/>
                  <a:gd name="T2" fmla="*/ 0 w 42"/>
                  <a:gd name="T3" fmla="*/ 25 h 70"/>
                  <a:gd name="T4" fmla="*/ 15 w 42"/>
                  <a:gd name="T5" fmla="*/ 70 h 70"/>
                  <a:gd name="T6" fmla="*/ 42 w 42"/>
                  <a:gd name="T7" fmla="*/ 9 h 70"/>
                  <a:gd name="T8" fmla="*/ 29 w 42"/>
                  <a:gd name="T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70">
                    <a:moveTo>
                      <a:pt x="29" y="0"/>
                    </a:moveTo>
                    <a:lnTo>
                      <a:pt x="0" y="25"/>
                    </a:lnTo>
                    <a:lnTo>
                      <a:pt x="15" y="70"/>
                    </a:lnTo>
                    <a:lnTo>
                      <a:pt x="42" y="9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64" name="PA-任意多边形 184">
                <a:extLst>
                  <a:ext uri="{FF2B5EF4-FFF2-40B4-BE49-F238E27FC236}">
                    <a16:creationId xmlns="" xmlns:a16="http://schemas.microsoft.com/office/drawing/2014/main" id="{0282C2FA-E867-4C23-9592-8AE9690B59CD}"/>
                  </a:ext>
                </a:extLst>
              </p:cNvPr>
              <p:cNvSpPr/>
              <p:nvPr>
                <p:custDataLst>
                  <p:tags r:id="rId39"/>
                </p:custDataLst>
              </p:nvPr>
            </p:nvSpPr>
            <p:spPr bwMode="auto">
              <a:xfrm>
                <a:off x="9743099" y="3723221"/>
                <a:ext cx="146028" cy="513449"/>
              </a:xfrm>
              <a:custGeom>
                <a:avLst/>
                <a:gdLst>
                  <a:gd name="T0" fmla="*/ 9 w 31"/>
                  <a:gd name="T1" fmla="*/ 0 h 109"/>
                  <a:gd name="T2" fmla="*/ 22 w 31"/>
                  <a:gd name="T3" fmla="*/ 0 h 109"/>
                  <a:gd name="T4" fmla="*/ 31 w 31"/>
                  <a:gd name="T5" fmla="*/ 76 h 109"/>
                  <a:gd name="T6" fmla="*/ 16 w 31"/>
                  <a:gd name="T7" fmla="*/ 109 h 109"/>
                  <a:gd name="T8" fmla="*/ 0 w 31"/>
                  <a:gd name="T9" fmla="*/ 76 h 109"/>
                  <a:gd name="T10" fmla="*/ 9 w 31"/>
                  <a:gd name="T1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109">
                    <a:moveTo>
                      <a:pt x="9" y="0"/>
                    </a:moveTo>
                    <a:lnTo>
                      <a:pt x="22" y="0"/>
                    </a:lnTo>
                    <a:lnTo>
                      <a:pt x="31" y="76"/>
                    </a:lnTo>
                    <a:lnTo>
                      <a:pt x="16" y="109"/>
                    </a:lnTo>
                    <a:lnTo>
                      <a:pt x="0" y="76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FB2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65" name="PA-任意多边形 185">
                <a:extLst>
                  <a:ext uri="{FF2B5EF4-FFF2-40B4-BE49-F238E27FC236}">
                    <a16:creationId xmlns="" xmlns:a16="http://schemas.microsoft.com/office/drawing/2014/main" id="{D47AF6E0-F72A-4A07-BB26-D7D7AFA1A71E}"/>
                  </a:ext>
                </a:extLst>
              </p:cNvPr>
              <p:cNvSpPr/>
              <p:nvPr>
                <p:custDataLst>
                  <p:tags r:id="rId40"/>
                </p:custDataLst>
              </p:nvPr>
            </p:nvSpPr>
            <p:spPr bwMode="auto">
              <a:xfrm>
                <a:off x="9493439" y="2569143"/>
                <a:ext cx="532291" cy="395684"/>
              </a:xfrm>
              <a:custGeom>
                <a:avLst/>
                <a:gdLst>
                  <a:gd name="T0" fmla="*/ 51 w 51"/>
                  <a:gd name="T1" fmla="*/ 15 h 38"/>
                  <a:gd name="T2" fmla="*/ 10 w 51"/>
                  <a:gd name="T3" fmla="*/ 38 h 38"/>
                  <a:gd name="T4" fmla="*/ 51 w 51"/>
                  <a:gd name="T5" fmla="*/ 1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1" h="38">
                    <a:moveTo>
                      <a:pt x="51" y="15"/>
                    </a:moveTo>
                    <a:cubicBezTo>
                      <a:pt x="48" y="21"/>
                      <a:pt x="19" y="37"/>
                      <a:pt x="10" y="38"/>
                    </a:cubicBezTo>
                    <a:cubicBezTo>
                      <a:pt x="0" y="38"/>
                      <a:pt x="9" y="0"/>
                      <a:pt x="51" y="15"/>
                    </a:cubicBezTo>
                    <a:close/>
                  </a:path>
                </a:pathLst>
              </a:custGeom>
              <a:solidFill>
                <a:srgbClr val="5729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66" name="PA-任意多边形 186">
                <a:extLst>
                  <a:ext uri="{FF2B5EF4-FFF2-40B4-BE49-F238E27FC236}">
                    <a16:creationId xmlns="" xmlns:a16="http://schemas.microsoft.com/office/drawing/2014/main" id="{3F68E55B-5B50-41BE-8E51-EBA5F9CF0077}"/>
                  </a:ext>
                </a:extLst>
              </p:cNvPr>
              <p:cNvSpPr/>
              <p:nvPr>
                <p:custDataLst>
                  <p:tags r:id="rId41"/>
                </p:custDataLst>
              </p:nvPr>
            </p:nvSpPr>
            <p:spPr bwMode="auto">
              <a:xfrm>
                <a:off x="9879703" y="2569143"/>
                <a:ext cx="230817" cy="395684"/>
              </a:xfrm>
              <a:custGeom>
                <a:avLst/>
                <a:gdLst>
                  <a:gd name="T0" fmla="*/ 0 w 22"/>
                  <a:gd name="T1" fmla="*/ 15 h 38"/>
                  <a:gd name="T2" fmla="*/ 18 w 22"/>
                  <a:gd name="T3" fmla="*/ 38 h 38"/>
                  <a:gd name="T4" fmla="*/ 0 w 22"/>
                  <a:gd name="T5" fmla="*/ 1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38">
                    <a:moveTo>
                      <a:pt x="0" y="15"/>
                    </a:moveTo>
                    <a:cubicBezTo>
                      <a:pt x="1" y="21"/>
                      <a:pt x="14" y="37"/>
                      <a:pt x="18" y="38"/>
                    </a:cubicBezTo>
                    <a:cubicBezTo>
                      <a:pt x="22" y="38"/>
                      <a:pt x="18" y="0"/>
                      <a:pt x="0" y="15"/>
                    </a:cubicBezTo>
                    <a:close/>
                  </a:path>
                </a:pathLst>
              </a:custGeom>
              <a:solidFill>
                <a:srgbClr val="5729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67" name="PA-任意多边形 187">
                <a:extLst>
                  <a:ext uri="{FF2B5EF4-FFF2-40B4-BE49-F238E27FC236}">
                    <a16:creationId xmlns="" xmlns:a16="http://schemas.microsoft.com/office/drawing/2014/main" id="{DB50C33F-00FA-4B77-8843-5B69D3F512E0}"/>
                  </a:ext>
                </a:extLst>
              </p:cNvPr>
              <p:cNvSpPr/>
              <p:nvPr>
                <p:custDataLst>
                  <p:tags r:id="rId42"/>
                </p:custDataLst>
              </p:nvPr>
            </p:nvSpPr>
            <p:spPr bwMode="auto">
              <a:xfrm>
                <a:off x="9615913" y="3374642"/>
                <a:ext cx="202554" cy="273211"/>
              </a:xfrm>
              <a:custGeom>
                <a:avLst/>
                <a:gdLst>
                  <a:gd name="T0" fmla="*/ 14 w 43"/>
                  <a:gd name="T1" fmla="*/ 0 h 58"/>
                  <a:gd name="T2" fmla="*/ 43 w 43"/>
                  <a:gd name="T3" fmla="*/ 25 h 58"/>
                  <a:gd name="T4" fmla="*/ 25 w 43"/>
                  <a:gd name="T5" fmla="*/ 58 h 58"/>
                  <a:gd name="T6" fmla="*/ 0 w 43"/>
                  <a:gd name="T7" fmla="*/ 9 h 58"/>
                  <a:gd name="T8" fmla="*/ 14 w 43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58">
                    <a:moveTo>
                      <a:pt x="14" y="0"/>
                    </a:moveTo>
                    <a:lnTo>
                      <a:pt x="43" y="25"/>
                    </a:lnTo>
                    <a:lnTo>
                      <a:pt x="25" y="58"/>
                    </a:lnTo>
                    <a:lnTo>
                      <a:pt x="0" y="9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68" name="PA-任意多边形 188">
                <a:extLst>
                  <a:ext uri="{FF2B5EF4-FFF2-40B4-BE49-F238E27FC236}">
                    <a16:creationId xmlns="" xmlns:a16="http://schemas.microsoft.com/office/drawing/2014/main" id="{860A1341-1A26-4BC3-8C87-4A769467A15F}"/>
                  </a:ext>
                </a:extLst>
              </p:cNvPr>
              <p:cNvSpPr/>
              <p:nvPr>
                <p:custDataLst>
                  <p:tags r:id="rId43"/>
                </p:custDataLst>
              </p:nvPr>
            </p:nvSpPr>
            <p:spPr bwMode="auto">
              <a:xfrm>
                <a:off x="9521703" y="3417039"/>
                <a:ext cx="296765" cy="819632"/>
              </a:xfrm>
              <a:custGeom>
                <a:avLst/>
                <a:gdLst>
                  <a:gd name="T0" fmla="*/ 20 w 63"/>
                  <a:gd name="T1" fmla="*/ 0 h 174"/>
                  <a:gd name="T2" fmla="*/ 63 w 63"/>
                  <a:gd name="T3" fmla="*/ 174 h 174"/>
                  <a:gd name="T4" fmla="*/ 7 w 63"/>
                  <a:gd name="T5" fmla="*/ 72 h 174"/>
                  <a:gd name="T6" fmla="*/ 18 w 63"/>
                  <a:gd name="T7" fmla="*/ 58 h 174"/>
                  <a:gd name="T8" fmla="*/ 0 w 63"/>
                  <a:gd name="T9" fmla="*/ 45 h 174"/>
                  <a:gd name="T10" fmla="*/ 11 w 63"/>
                  <a:gd name="T11" fmla="*/ 7 h 174"/>
                  <a:gd name="T12" fmla="*/ 20 w 63"/>
                  <a:gd name="T1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74">
                    <a:moveTo>
                      <a:pt x="20" y="0"/>
                    </a:moveTo>
                    <a:lnTo>
                      <a:pt x="63" y="174"/>
                    </a:lnTo>
                    <a:lnTo>
                      <a:pt x="7" y="72"/>
                    </a:lnTo>
                    <a:lnTo>
                      <a:pt x="18" y="58"/>
                    </a:lnTo>
                    <a:lnTo>
                      <a:pt x="0" y="45"/>
                    </a:lnTo>
                    <a:lnTo>
                      <a:pt x="11" y="7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3F73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69" name="PA-任意多边形 189">
                <a:extLst>
                  <a:ext uri="{FF2B5EF4-FFF2-40B4-BE49-F238E27FC236}">
                    <a16:creationId xmlns="" xmlns:a16="http://schemas.microsoft.com/office/drawing/2014/main" id="{1F7F8863-D403-4057-9456-90C694E11336}"/>
                  </a:ext>
                </a:extLst>
              </p:cNvPr>
              <p:cNvSpPr/>
              <p:nvPr>
                <p:custDataLst>
                  <p:tags r:id="rId44"/>
                </p:custDataLst>
              </p:nvPr>
            </p:nvSpPr>
            <p:spPr bwMode="auto">
              <a:xfrm>
                <a:off x="9818467" y="3417039"/>
                <a:ext cx="325028" cy="819632"/>
              </a:xfrm>
              <a:custGeom>
                <a:avLst/>
                <a:gdLst>
                  <a:gd name="T0" fmla="*/ 42 w 69"/>
                  <a:gd name="T1" fmla="*/ 0 h 174"/>
                  <a:gd name="T2" fmla="*/ 0 w 69"/>
                  <a:gd name="T3" fmla="*/ 174 h 174"/>
                  <a:gd name="T4" fmla="*/ 60 w 69"/>
                  <a:gd name="T5" fmla="*/ 78 h 174"/>
                  <a:gd name="T6" fmla="*/ 51 w 69"/>
                  <a:gd name="T7" fmla="*/ 63 h 174"/>
                  <a:gd name="T8" fmla="*/ 69 w 69"/>
                  <a:gd name="T9" fmla="*/ 49 h 174"/>
                  <a:gd name="T10" fmla="*/ 51 w 69"/>
                  <a:gd name="T11" fmla="*/ 7 h 174"/>
                  <a:gd name="T12" fmla="*/ 42 w 69"/>
                  <a:gd name="T1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74">
                    <a:moveTo>
                      <a:pt x="42" y="0"/>
                    </a:moveTo>
                    <a:lnTo>
                      <a:pt x="0" y="174"/>
                    </a:lnTo>
                    <a:lnTo>
                      <a:pt x="60" y="78"/>
                    </a:lnTo>
                    <a:lnTo>
                      <a:pt x="51" y="63"/>
                    </a:lnTo>
                    <a:lnTo>
                      <a:pt x="69" y="49"/>
                    </a:lnTo>
                    <a:lnTo>
                      <a:pt x="51" y="7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275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70" name="PA-任意多边形 190">
                <a:extLst>
                  <a:ext uri="{FF2B5EF4-FFF2-40B4-BE49-F238E27FC236}">
                    <a16:creationId xmlns="" xmlns:a16="http://schemas.microsoft.com/office/drawing/2014/main" id="{D801E5C8-12D1-4EDA-8D52-552C2778F9E5}"/>
                  </a:ext>
                </a:extLst>
              </p:cNvPr>
              <p:cNvSpPr/>
              <p:nvPr>
                <p:custDataLst>
                  <p:tags r:id="rId45"/>
                </p:custDataLst>
              </p:nvPr>
            </p:nvSpPr>
            <p:spPr bwMode="auto">
              <a:xfrm>
                <a:off x="9818467" y="3417039"/>
                <a:ext cx="292053" cy="819632"/>
              </a:xfrm>
              <a:custGeom>
                <a:avLst/>
                <a:gdLst>
                  <a:gd name="T0" fmla="*/ 42 w 62"/>
                  <a:gd name="T1" fmla="*/ 0 h 174"/>
                  <a:gd name="T2" fmla="*/ 0 w 62"/>
                  <a:gd name="T3" fmla="*/ 174 h 174"/>
                  <a:gd name="T4" fmla="*/ 53 w 62"/>
                  <a:gd name="T5" fmla="*/ 72 h 174"/>
                  <a:gd name="T6" fmla="*/ 44 w 62"/>
                  <a:gd name="T7" fmla="*/ 58 h 174"/>
                  <a:gd name="T8" fmla="*/ 62 w 62"/>
                  <a:gd name="T9" fmla="*/ 45 h 174"/>
                  <a:gd name="T10" fmla="*/ 51 w 62"/>
                  <a:gd name="T11" fmla="*/ 7 h 174"/>
                  <a:gd name="T12" fmla="*/ 42 w 62"/>
                  <a:gd name="T1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174">
                    <a:moveTo>
                      <a:pt x="42" y="0"/>
                    </a:moveTo>
                    <a:lnTo>
                      <a:pt x="0" y="174"/>
                    </a:lnTo>
                    <a:lnTo>
                      <a:pt x="53" y="72"/>
                    </a:lnTo>
                    <a:lnTo>
                      <a:pt x="44" y="58"/>
                    </a:lnTo>
                    <a:lnTo>
                      <a:pt x="62" y="45"/>
                    </a:lnTo>
                    <a:lnTo>
                      <a:pt x="51" y="7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3F73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71" name="PA-任意多边形 191">
                <a:extLst>
                  <a:ext uri="{FF2B5EF4-FFF2-40B4-BE49-F238E27FC236}">
                    <a16:creationId xmlns="" xmlns:a16="http://schemas.microsoft.com/office/drawing/2014/main" id="{67C046F8-2C51-4DFB-92AA-CE51306E0A0F}"/>
                  </a:ext>
                </a:extLst>
              </p:cNvPr>
              <p:cNvSpPr/>
              <p:nvPr>
                <p:custDataLst>
                  <p:tags r:id="rId46"/>
                </p:custDataLst>
              </p:nvPr>
            </p:nvSpPr>
            <p:spPr bwMode="auto">
              <a:xfrm>
                <a:off x="9818467" y="3374642"/>
                <a:ext cx="197842" cy="273211"/>
              </a:xfrm>
              <a:custGeom>
                <a:avLst/>
                <a:gdLst>
                  <a:gd name="T0" fmla="*/ 29 w 42"/>
                  <a:gd name="T1" fmla="*/ 0 h 58"/>
                  <a:gd name="T2" fmla="*/ 0 w 42"/>
                  <a:gd name="T3" fmla="*/ 25 h 58"/>
                  <a:gd name="T4" fmla="*/ 15 w 42"/>
                  <a:gd name="T5" fmla="*/ 58 h 58"/>
                  <a:gd name="T6" fmla="*/ 42 w 42"/>
                  <a:gd name="T7" fmla="*/ 9 h 58"/>
                  <a:gd name="T8" fmla="*/ 29 w 42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58">
                    <a:moveTo>
                      <a:pt x="29" y="0"/>
                    </a:moveTo>
                    <a:lnTo>
                      <a:pt x="0" y="25"/>
                    </a:lnTo>
                    <a:lnTo>
                      <a:pt x="15" y="58"/>
                    </a:lnTo>
                    <a:lnTo>
                      <a:pt x="42" y="9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72" name="PA-任意多边形 192">
                <a:extLst>
                  <a:ext uri="{FF2B5EF4-FFF2-40B4-BE49-F238E27FC236}">
                    <a16:creationId xmlns="" xmlns:a16="http://schemas.microsoft.com/office/drawing/2014/main" id="{3C5E3331-D30A-4C2B-9D88-9032B1902B2E}"/>
                  </a:ext>
                </a:extLst>
              </p:cNvPr>
              <p:cNvSpPr/>
              <p:nvPr>
                <p:custDataLst>
                  <p:tags r:id="rId47"/>
                </p:custDataLst>
              </p:nvPr>
            </p:nvSpPr>
            <p:spPr bwMode="auto">
              <a:xfrm>
                <a:off x="9766650" y="3647853"/>
                <a:ext cx="103632" cy="84790"/>
              </a:xfrm>
              <a:custGeom>
                <a:avLst/>
                <a:gdLst>
                  <a:gd name="T0" fmla="*/ 2 w 10"/>
                  <a:gd name="T1" fmla="*/ 0 h 8"/>
                  <a:gd name="T2" fmla="*/ 8 w 10"/>
                  <a:gd name="T3" fmla="*/ 0 h 8"/>
                  <a:gd name="T4" fmla="*/ 8 w 10"/>
                  <a:gd name="T5" fmla="*/ 8 h 8"/>
                  <a:gd name="T6" fmla="*/ 2 w 10"/>
                  <a:gd name="T7" fmla="*/ 8 h 8"/>
                  <a:gd name="T8" fmla="*/ 2 w 1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2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10" y="3"/>
                      <a:pt x="10" y="5"/>
                      <a:pt x="8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5"/>
                      <a:pt x="0" y="3"/>
                      <a:pt x="2" y="0"/>
                    </a:cubicBezTo>
                    <a:close/>
                  </a:path>
                </a:pathLst>
              </a:custGeom>
              <a:solidFill>
                <a:srgbClr val="FFB2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73" name="PA-任意多边形 193">
                <a:extLst>
                  <a:ext uri="{FF2B5EF4-FFF2-40B4-BE49-F238E27FC236}">
                    <a16:creationId xmlns="" xmlns:a16="http://schemas.microsoft.com/office/drawing/2014/main" id="{AFA25707-2DDA-4B9C-8FDE-631A2E4BA142}"/>
                  </a:ext>
                </a:extLst>
              </p:cNvPr>
              <p:cNvSpPr/>
              <p:nvPr>
                <p:custDataLst>
                  <p:tags r:id="rId48"/>
                </p:custDataLst>
              </p:nvPr>
            </p:nvSpPr>
            <p:spPr bwMode="auto">
              <a:xfrm>
                <a:off x="9794913" y="4236670"/>
                <a:ext cx="42396" cy="240238"/>
              </a:xfrm>
              <a:custGeom>
                <a:avLst/>
                <a:gdLst>
                  <a:gd name="T0" fmla="*/ 0 w 4"/>
                  <a:gd name="T1" fmla="*/ 23 h 23"/>
                  <a:gd name="T2" fmla="*/ 3 w 4"/>
                  <a:gd name="T3" fmla="*/ 23 h 23"/>
                  <a:gd name="T4" fmla="*/ 2 w 4"/>
                  <a:gd name="T5" fmla="*/ 0 h 23"/>
                  <a:gd name="T6" fmla="*/ 0 w 4"/>
                  <a:gd name="T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3">
                    <a:moveTo>
                      <a:pt x="0" y="23"/>
                    </a:moveTo>
                    <a:cubicBezTo>
                      <a:pt x="1" y="23"/>
                      <a:pt x="2" y="23"/>
                      <a:pt x="3" y="23"/>
                    </a:cubicBezTo>
                    <a:cubicBezTo>
                      <a:pt x="4" y="18"/>
                      <a:pt x="3" y="3"/>
                      <a:pt x="2" y="0"/>
                    </a:cubicBezTo>
                    <a:cubicBezTo>
                      <a:pt x="1" y="2"/>
                      <a:pt x="0" y="17"/>
                      <a:pt x="0" y="23"/>
                    </a:cubicBezTo>
                    <a:close/>
                  </a:path>
                </a:pathLst>
              </a:custGeom>
              <a:solidFill>
                <a:srgbClr val="275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3D3D3D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sp>
        <p:nvSpPr>
          <p:cNvPr id="231" name="PA-1022155">
            <a:extLst>
              <a:ext uri="{FF2B5EF4-FFF2-40B4-BE49-F238E27FC236}">
                <a16:creationId xmlns="" xmlns:a16="http://schemas.microsoft.com/office/drawing/2014/main" id="{A8B1D61E-EF90-4B41-BF70-35803A71C1D6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7610148" y="4483481"/>
            <a:ext cx="3499428" cy="589882"/>
          </a:xfrm>
          <a:prstGeom prst="roundRect">
            <a:avLst/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solidFill>
              <a:srgbClr val="FFFFFF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  <a:sym typeface="+mn-lt"/>
              </a:rPr>
              <a:t>党委班子存在</a:t>
            </a:r>
          </a:p>
        </p:txBody>
      </p:sp>
    </p:spTree>
    <p:extLst>
      <p:ext uri="{BB962C8B-B14F-4D97-AF65-F5344CB8AC3E}">
        <p14:creationId xmlns:p14="http://schemas.microsoft.com/office/powerpoint/2010/main" val="2925660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5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2" grpId="0"/>
      <p:bldP spid="123" grpId="0"/>
      <p:bldP spid="124" grpId="0" animBg="1"/>
      <p:bldP spid="125" grpId="0"/>
      <p:bldP spid="126" grpId="0" animBg="1"/>
      <p:bldP spid="231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1022156">
            <a:extLst>
              <a:ext uri="{FF2B5EF4-FFF2-40B4-BE49-F238E27FC236}">
                <a16:creationId xmlns="" xmlns:a16="http://schemas.microsoft.com/office/drawing/2014/main" id="{3C945F3A-9A3A-4083-B406-60A92F9121E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5486" y="377321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存在的问题及形势分析</a:t>
            </a:r>
            <a:endParaRPr lang="zh-CN" altLang="en-US" sz="2400" dirty="0">
              <a:solidFill>
                <a:srgbClr val="C00000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9" name="PA-1022157">
            <a:extLst>
              <a:ext uri="{FF2B5EF4-FFF2-40B4-BE49-F238E27FC236}">
                <a16:creationId xmlns="" xmlns:a16="http://schemas.microsoft.com/office/drawing/2014/main" id="{A1EA9425-F8F3-4D96-89D4-C976C14A14F1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853062" y="2097856"/>
            <a:ext cx="1421272" cy="1445705"/>
          </a:xfrm>
          <a:prstGeom prst="rect">
            <a:avLst/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noFill/>
            <a:prstDash val="solid"/>
            <a:miter lim="800000"/>
          </a:ln>
          <a:effectLst/>
        </p:spPr>
        <p:txBody>
          <a:bodyPr vert="horz" wrap="square" lIns="0" tIns="0" rIns="0" bIns="0" numCol="1" anchor="ctr" anchorCtr="0" compatLnSpc="1"/>
          <a:lstStyle/>
          <a:p>
            <a:pPr algn="ctr"/>
            <a:r>
              <a:rPr lang="zh-CN" altLang="en-US" sz="3600" kern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</a:rPr>
              <a:t>形势</a:t>
            </a:r>
            <a:endParaRPr lang="en-US" altLang="zh-CN" sz="3600" kern="0" dirty="0">
              <a:gradFill>
                <a:gsLst>
                  <a:gs pos="0">
                    <a:prstClr val="white"/>
                  </a:gs>
                  <a:gs pos="100000">
                    <a:srgbClr val="FFFF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+mn-ea"/>
            </a:endParaRPr>
          </a:p>
          <a:p>
            <a:pPr algn="ctr"/>
            <a:r>
              <a:rPr lang="zh-CN" altLang="en-US" sz="36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</a:rPr>
              <a:t>分析</a:t>
            </a:r>
          </a:p>
        </p:txBody>
      </p:sp>
      <p:sp>
        <p:nvSpPr>
          <p:cNvPr id="11" name="PA-1022158">
            <a:extLst>
              <a:ext uri="{FF2B5EF4-FFF2-40B4-BE49-F238E27FC236}">
                <a16:creationId xmlns="" xmlns:a16="http://schemas.microsoft.com/office/drawing/2014/main" id="{A0ED27EE-8A32-46FF-B74A-980557DAE838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964615" y="2085150"/>
            <a:ext cx="6441530" cy="155100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351" b="0" i="0" u="none" strike="noStrike" kern="0" cap="none" spc="0" normalizeH="0" baseline="0" noProof="0" dirty="0">
              <a:ln>
                <a:noFill/>
              </a:ln>
              <a:solidFill>
                <a:srgbClr val="535258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2" name="PA-1022159">
            <a:extLst>
              <a:ext uri="{FF2B5EF4-FFF2-40B4-BE49-F238E27FC236}">
                <a16:creationId xmlns="" xmlns:a16="http://schemas.microsoft.com/office/drawing/2014/main" id="{9DB4EBBC-DC23-411E-A9A3-4DF18FA397E4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9474" y="2415274"/>
            <a:ext cx="5818722" cy="78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6" rIns="91431" bIns="45716">
            <a:spAutoFit/>
          </a:bodyPr>
          <a:lstStyle/>
          <a:p>
            <a:pPr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微软雅黑" pitchFamily="34" charset="-122"/>
              </a:rPr>
              <a:t>党委下设部门不健全，“三定”之后，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微软雅黑" pitchFamily="34" charset="-122"/>
              </a:rPr>
              <a:t>A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微软雅黑" pitchFamily="34" charset="-122"/>
              </a:rPr>
              <a:t>党支部仅分设了党委办公室，没有设立党委组织部、党委宣传部；</a:t>
            </a:r>
          </a:p>
        </p:txBody>
      </p:sp>
      <p:grpSp>
        <p:nvGrpSpPr>
          <p:cNvPr id="13" name="PA-1022160">
            <a:extLst>
              <a:ext uri="{FF2B5EF4-FFF2-40B4-BE49-F238E27FC236}">
                <a16:creationId xmlns="" xmlns:a16="http://schemas.microsoft.com/office/drawing/2014/main" id="{C12EE25F-D695-4AB9-99C5-DCB24EA1D7F7}"/>
              </a:ext>
            </a:extLst>
          </p:cNvPr>
          <p:cNvGrpSpPr>
            <a:grpSpLocks noChangeAspect="1"/>
          </p:cNvGrpSpPr>
          <p:nvPr>
            <p:custDataLst>
              <p:tags r:id="rId5"/>
            </p:custDataLst>
          </p:nvPr>
        </p:nvGrpSpPr>
        <p:grpSpPr bwMode="auto">
          <a:xfrm>
            <a:off x="4010152" y="4187419"/>
            <a:ext cx="971587" cy="1180193"/>
            <a:chOff x="371" y="2264"/>
            <a:chExt cx="1360" cy="1652"/>
          </a:xfrm>
        </p:grpSpPr>
        <p:sp>
          <p:nvSpPr>
            <p:cNvPr id="14" name="PA-AutoShape 3">
              <a:extLst>
                <a:ext uri="{FF2B5EF4-FFF2-40B4-BE49-F238E27FC236}">
                  <a16:creationId xmlns="" xmlns:a16="http://schemas.microsoft.com/office/drawing/2014/main" id="{244BE908-60D9-4EB8-999A-578F2EFDD51A}"/>
                </a:ext>
              </a:extLst>
            </p:cNvPr>
            <p:cNvSpPr>
              <a:spLocks noChangeAspect="1" noChangeArrowheads="1" noTextEdit="1"/>
            </p:cNvSpPr>
            <p:nvPr>
              <p:custDataLst>
                <p:tags r:id="rId42"/>
              </p:custDataLst>
            </p:nvPr>
          </p:nvSpPr>
          <p:spPr bwMode="auto">
            <a:xfrm>
              <a:off x="371" y="2264"/>
              <a:ext cx="1360" cy="1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PA-任意多边形 5">
              <a:extLst>
                <a:ext uri="{FF2B5EF4-FFF2-40B4-BE49-F238E27FC236}">
                  <a16:creationId xmlns="" xmlns:a16="http://schemas.microsoft.com/office/drawing/2014/main" id="{8BC7BDAF-22ED-4FCC-877D-50D5665D771E}"/>
                </a:ext>
              </a:extLst>
            </p:cNvPr>
            <p:cNvSpPr>
              <a:spLocks noEditPoints="1"/>
            </p:cNvSpPr>
            <p:nvPr>
              <p:custDataLst>
                <p:tags r:id="rId43"/>
              </p:custDataLst>
            </p:nvPr>
          </p:nvSpPr>
          <p:spPr bwMode="auto">
            <a:xfrm>
              <a:off x="1062" y="3249"/>
              <a:ext cx="700" cy="700"/>
            </a:xfrm>
            <a:custGeom>
              <a:avLst/>
              <a:gdLst>
                <a:gd name="T0" fmla="*/ 243 w 295"/>
                <a:gd name="T1" fmla="*/ 52 h 295"/>
                <a:gd name="T2" fmla="*/ 53 w 295"/>
                <a:gd name="T3" fmla="*/ 52 h 295"/>
                <a:gd name="T4" fmla="*/ 53 w 295"/>
                <a:gd name="T5" fmla="*/ 242 h 295"/>
                <a:gd name="T6" fmla="*/ 243 w 295"/>
                <a:gd name="T7" fmla="*/ 242 h 295"/>
                <a:gd name="T8" fmla="*/ 243 w 295"/>
                <a:gd name="T9" fmla="*/ 52 h 295"/>
                <a:gd name="T10" fmla="*/ 219 w 295"/>
                <a:gd name="T11" fmla="*/ 218 h 295"/>
                <a:gd name="T12" fmla="*/ 77 w 295"/>
                <a:gd name="T13" fmla="*/ 218 h 295"/>
                <a:gd name="T14" fmla="*/ 77 w 295"/>
                <a:gd name="T15" fmla="*/ 76 h 295"/>
                <a:gd name="T16" fmla="*/ 219 w 295"/>
                <a:gd name="T17" fmla="*/ 76 h 295"/>
                <a:gd name="T18" fmla="*/ 219 w 295"/>
                <a:gd name="T19" fmla="*/ 218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5" h="295">
                  <a:moveTo>
                    <a:pt x="243" y="52"/>
                  </a:moveTo>
                  <a:cubicBezTo>
                    <a:pt x="191" y="0"/>
                    <a:pt x="105" y="0"/>
                    <a:pt x="53" y="52"/>
                  </a:cubicBezTo>
                  <a:cubicBezTo>
                    <a:pt x="0" y="104"/>
                    <a:pt x="0" y="190"/>
                    <a:pt x="53" y="242"/>
                  </a:cubicBezTo>
                  <a:cubicBezTo>
                    <a:pt x="105" y="295"/>
                    <a:pt x="191" y="295"/>
                    <a:pt x="243" y="242"/>
                  </a:cubicBezTo>
                  <a:cubicBezTo>
                    <a:pt x="295" y="190"/>
                    <a:pt x="295" y="104"/>
                    <a:pt x="243" y="52"/>
                  </a:cubicBezTo>
                  <a:close/>
                  <a:moveTo>
                    <a:pt x="219" y="218"/>
                  </a:moveTo>
                  <a:cubicBezTo>
                    <a:pt x="180" y="258"/>
                    <a:pt x="116" y="258"/>
                    <a:pt x="77" y="218"/>
                  </a:cubicBezTo>
                  <a:cubicBezTo>
                    <a:pt x="37" y="179"/>
                    <a:pt x="37" y="115"/>
                    <a:pt x="77" y="76"/>
                  </a:cubicBezTo>
                  <a:cubicBezTo>
                    <a:pt x="116" y="36"/>
                    <a:pt x="180" y="36"/>
                    <a:pt x="219" y="76"/>
                  </a:cubicBezTo>
                  <a:cubicBezTo>
                    <a:pt x="258" y="115"/>
                    <a:pt x="258" y="179"/>
                    <a:pt x="219" y="21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PA-任意多边形 6">
              <a:extLst>
                <a:ext uri="{FF2B5EF4-FFF2-40B4-BE49-F238E27FC236}">
                  <a16:creationId xmlns="" xmlns:a16="http://schemas.microsoft.com/office/drawing/2014/main" id="{BC4C41E1-19B5-4D65-BC62-9EFA15DB769D}"/>
                </a:ext>
              </a:extLst>
            </p:cNvPr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1192" y="3380"/>
              <a:ext cx="439" cy="422"/>
            </a:xfrm>
            <a:custGeom>
              <a:avLst/>
              <a:gdLst>
                <a:gd name="T0" fmla="*/ 180 w 185"/>
                <a:gd name="T1" fmla="*/ 65 h 178"/>
                <a:gd name="T2" fmla="*/ 122 w 185"/>
                <a:gd name="T3" fmla="*/ 53 h 178"/>
                <a:gd name="T4" fmla="*/ 93 w 185"/>
                <a:gd name="T5" fmla="*/ 2 h 178"/>
                <a:gd name="T6" fmla="*/ 63 w 185"/>
                <a:gd name="T7" fmla="*/ 53 h 178"/>
                <a:gd name="T8" fmla="*/ 6 w 185"/>
                <a:gd name="T9" fmla="*/ 65 h 178"/>
                <a:gd name="T10" fmla="*/ 49 w 185"/>
                <a:gd name="T11" fmla="*/ 107 h 178"/>
                <a:gd name="T12" fmla="*/ 39 w 185"/>
                <a:gd name="T13" fmla="*/ 168 h 178"/>
                <a:gd name="T14" fmla="*/ 93 w 185"/>
                <a:gd name="T15" fmla="*/ 138 h 178"/>
                <a:gd name="T16" fmla="*/ 147 w 185"/>
                <a:gd name="T17" fmla="*/ 168 h 178"/>
                <a:gd name="T18" fmla="*/ 133 w 185"/>
                <a:gd name="T19" fmla="*/ 107 h 178"/>
                <a:gd name="T20" fmla="*/ 180 w 185"/>
                <a:gd name="T21" fmla="*/ 6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8">
                  <a:moveTo>
                    <a:pt x="180" y="65"/>
                  </a:moveTo>
                  <a:cubicBezTo>
                    <a:pt x="175" y="49"/>
                    <a:pt x="135" y="63"/>
                    <a:pt x="122" y="53"/>
                  </a:cubicBezTo>
                  <a:cubicBezTo>
                    <a:pt x="108" y="43"/>
                    <a:pt x="110" y="3"/>
                    <a:pt x="93" y="2"/>
                  </a:cubicBezTo>
                  <a:cubicBezTo>
                    <a:pt x="76" y="0"/>
                    <a:pt x="77" y="43"/>
                    <a:pt x="63" y="53"/>
                  </a:cubicBezTo>
                  <a:cubicBezTo>
                    <a:pt x="50" y="63"/>
                    <a:pt x="11" y="49"/>
                    <a:pt x="6" y="65"/>
                  </a:cubicBezTo>
                  <a:cubicBezTo>
                    <a:pt x="0" y="81"/>
                    <a:pt x="44" y="91"/>
                    <a:pt x="49" y="107"/>
                  </a:cubicBezTo>
                  <a:cubicBezTo>
                    <a:pt x="54" y="122"/>
                    <a:pt x="25" y="158"/>
                    <a:pt x="39" y="168"/>
                  </a:cubicBezTo>
                  <a:cubicBezTo>
                    <a:pt x="52" y="178"/>
                    <a:pt x="76" y="138"/>
                    <a:pt x="93" y="138"/>
                  </a:cubicBezTo>
                  <a:cubicBezTo>
                    <a:pt x="110" y="138"/>
                    <a:pt x="133" y="178"/>
                    <a:pt x="147" y="168"/>
                  </a:cubicBezTo>
                  <a:cubicBezTo>
                    <a:pt x="160" y="158"/>
                    <a:pt x="128" y="122"/>
                    <a:pt x="133" y="107"/>
                  </a:cubicBezTo>
                  <a:cubicBezTo>
                    <a:pt x="138" y="91"/>
                    <a:pt x="185" y="81"/>
                    <a:pt x="180" y="6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PA-任意多边形 7">
              <a:extLst>
                <a:ext uri="{FF2B5EF4-FFF2-40B4-BE49-F238E27FC236}">
                  <a16:creationId xmlns="" xmlns:a16="http://schemas.microsoft.com/office/drawing/2014/main" id="{EF032D76-539E-48BC-98E3-A94C6F0C4881}"/>
                </a:ext>
              </a:extLst>
            </p:cNvPr>
            <p:cNvSpPr>
              <a:spLocks/>
            </p:cNvSpPr>
            <p:nvPr>
              <p:custDataLst>
                <p:tags r:id="rId45"/>
              </p:custDataLst>
            </p:nvPr>
          </p:nvSpPr>
          <p:spPr bwMode="auto">
            <a:xfrm>
              <a:off x="933" y="2990"/>
              <a:ext cx="119" cy="114"/>
            </a:xfrm>
            <a:custGeom>
              <a:avLst/>
              <a:gdLst>
                <a:gd name="T0" fmla="*/ 0 w 50"/>
                <a:gd name="T1" fmla="*/ 18 h 48"/>
                <a:gd name="T2" fmla="*/ 25 w 50"/>
                <a:gd name="T3" fmla="*/ 48 h 48"/>
                <a:gd name="T4" fmla="*/ 50 w 50"/>
                <a:gd name="T5" fmla="*/ 15 h 48"/>
                <a:gd name="T6" fmla="*/ 25 w 50"/>
                <a:gd name="T7" fmla="*/ 0 h 48"/>
                <a:gd name="T8" fmla="*/ 0 w 50"/>
                <a:gd name="T9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8">
                  <a:moveTo>
                    <a:pt x="0" y="18"/>
                  </a:moveTo>
                  <a:cubicBezTo>
                    <a:pt x="0" y="23"/>
                    <a:pt x="16" y="48"/>
                    <a:pt x="25" y="48"/>
                  </a:cubicBezTo>
                  <a:cubicBezTo>
                    <a:pt x="34" y="48"/>
                    <a:pt x="50" y="21"/>
                    <a:pt x="50" y="15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0" y="16"/>
                    <a:pt x="0" y="1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PA-任意多边形 8">
              <a:extLst>
                <a:ext uri="{FF2B5EF4-FFF2-40B4-BE49-F238E27FC236}">
                  <a16:creationId xmlns="" xmlns:a16="http://schemas.microsoft.com/office/drawing/2014/main" id="{1EE544FE-262F-47E1-A9F6-A52C64B7AC78}"/>
                </a:ext>
              </a:extLst>
            </p:cNvPr>
            <p:cNvSpPr>
              <a:spLocks noEditPoints="1"/>
            </p:cNvSpPr>
            <p:nvPr>
              <p:custDataLst>
                <p:tags r:id="rId46"/>
              </p:custDataLst>
            </p:nvPr>
          </p:nvSpPr>
          <p:spPr bwMode="auto">
            <a:xfrm>
              <a:off x="684" y="2266"/>
              <a:ext cx="601" cy="705"/>
            </a:xfrm>
            <a:custGeom>
              <a:avLst/>
              <a:gdLst>
                <a:gd name="T0" fmla="*/ 3 w 253"/>
                <a:gd name="T1" fmla="*/ 169 h 297"/>
                <a:gd name="T2" fmla="*/ 15 w 253"/>
                <a:gd name="T3" fmla="*/ 187 h 297"/>
                <a:gd name="T4" fmla="*/ 127 w 253"/>
                <a:gd name="T5" fmla="*/ 297 h 297"/>
                <a:gd name="T6" fmla="*/ 239 w 253"/>
                <a:gd name="T7" fmla="*/ 186 h 297"/>
                <a:gd name="T8" fmla="*/ 251 w 253"/>
                <a:gd name="T9" fmla="*/ 169 h 297"/>
                <a:gd name="T10" fmla="*/ 247 w 253"/>
                <a:gd name="T11" fmla="*/ 149 h 297"/>
                <a:gd name="T12" fmla="*/ 247 w 253"/>
                <a:gd name="T13" fmla="*/ 143 h 297"/>
                <a:gd name="T14" fmla="*/ 249 w 253"/>
                <a:gd name="T15" fmla="*/ 133 h 297"/>
                <a:gd name="T16" fmla="*/ 131 w 253"/>
                <a:gd name="T17" fmla="*/ 0 h 297"/>
                <a:gd name="T18" fmla="*/ 5 w 253"/>
                <a:gd name="T19" fmla="*/ 128 h 297"/>
                <a:gd name="T20" fmla="*/ 6 w 253"/>
                <a:gd name="T21" fmla="*/ 139 h 297"/>
                <a:gd name="T22" fmla="*/ 7 w 253"/>
                <a:gd name="T23" fmla="*/ 150 h 297"/>
                <a:gd name="T24" fmla="*/ 3 w 253"/>
                <a:gd name="T25" fmla="*/ 169 h 297"/>
                <a:gd name="T26" fmla="*/ 19 w 253"/>
                <a:gd name="T27" fmla="*/ 137 h 297"/>
                <a:gd name="T28" fmla="*/ 104 w 253"/>
                <a:gd name="T29" fmla="*/ 124 h 297"/>
                <a:gd name="T30" fmla="*/ 157 w 253"/>
                <a:gd name="T31" fmla="*/ 99 h 297"/>
                <a:gd name="T32" fmla="*/ 198 w 253"/>
                <a:gd name="T33" fmla="*/ 124 h 297"/>
                <a:gd name="T34" fmla="*/ 233 w 253"/>
                <a:gd name="T35" fmla="*/ 135 h 297"/>
                <a:gd name="T36" fmla="*/ 230 w 253"/>
                <a:gd name="T37" fmla="*/ 162 h 297"/>
                <a:gd name="T38" fmla="*/ 229 w 253"/>
                <a:gd name="T39" fmla="*/ 165 h 297"/>
                <a:gd name="T40" fmla="*/ 229 w 253"/>
                <a:gd name="T41" fmla="*/ 173 h 297"/>
                <a:gd name="T42" fmla="*/ 227 w 253"/>
                <a:gd name="T43" fmla="*/ 189 h 297"/>
                <a:gd name="T44" fmla="*/ 127 w 253"/>
                <a:gd name="T45" fmla="*/ 286 h 297"/>
                <a:gd name="T46" fmla="*/ 30 w 253"/>
                <a:gd name="T47" fmla="*/ 198 h 297"/>
                <a:gd name="T48" fmla="*/ 19 w 253"/>
                <a:gd name="T49" fmla="*/ 13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3" h="297">
                  <a:moveTo>
                    <a:pt x="3" y="169"/>
                  </a:moveTo>
                  <a:cubicBezTo>
                    <a:pt x="5" y="179"/>
                    <a:pt x="10" y="186"/>
                    <a:pt x="15" y="187"/>
                  </a:cubicBezTo>
                  <a:cubicBezTo>
                    <a:pt x="35" y="250"/>
                    <a:pt x="80" y="297"/>
                    <a:pt x="127" y="297"/>
                  </a:cubicBezTo>
                  <a:cubicBezTo>
                    <a:pt x="176" y="297"/>
                    <a:pt x="220" y="252"/>
                    <a:pt x="239" y="186"/>
                  </a:cubicBezTo>
                  <a:cubicBezTo>
                    <a:pt x="244" y="185"/>
                    <a:pt x="249" y="178"/>
                    <a:pt x="251" y="169"/>
                  </a:cubicBezTo>
                  <a:cubicBezTo>
                    <a:pt x="252" y="160"/>
                    <a:pt x="250" y="152"/>
                    <a:pt x="247" y="149"/>
                  </a:cubicBezTo>
                  <a:cubicBezTo>
                    <a:pt x="247" y="147"/>
                    <a:pt x="247" y="145"/>
                    <a:pt x="247" y="143"/>
                  </a:cubicBezTo>
                  <a:cubicBezTo>
                    <a:pt x="248" y="139"/>
                    <a:pt x="249" y="136"/>
                    <a:pt x="249" y="133"/>
                  </a:cubicBezTo>
                  <a:cubicBezTo>
                    <a:pt x="253" y="74"/>
                    <a:pt x="225" y="0"/>
                    <a:pt x="131" y="0"/>
                  </a:cubicBezTo>
                  <a:cubicBezTo>
                    <a:pt x="38" y="0"/>
                    <a:pt x="0" y="60"/>
                    <a:pt x="5" y="128"/>
                  </a:cubicBezTo>
                  <a:cubicBezTo>
                    <a:pt x="5" y="131"/>
                    <a:pt x="5" y="135"/>
                    <a:pt x="6" y="139"/>
                  </a:cubicBezTo>
                  <a:cubicBezTo>
                    <a:pt x="6" y="142"/>
                    <a:pt x="6" y="146"/>
                    <a:pt x="7" y="150"/>
                  </a:cubicBezTo>
                  <a:cubicBezTo>
                    <a:pt x="3" y="153"/>
                    <a:pt x="1" y="161"/>
                    <a:pt x="3" y="169"/>
                  </a:cubicBezTo>
                  <a:close/>
                  <a:moveTo>
                    <a:pt x="19" y="137"/>
                  </a:moveTo>
                  <a:cubicBezTo>
                    <a:pt x="36" y="141"/>
                    <a:pt x="80" y="139"/>
                    <a:pt x="104" y="124"/>
                  </a:cubicBezTo>
                  <a:cubicBezTo>
                    <a:pt x="129" y="109"/>
                    <a:pt x="157" y="99"/>
                    <a:pt x="157" y="99"/>
                  </a:cubicBezTo>
                  <a:cubicBezTo>
                    <a:pt x="157" y="99"/>
                    <a:pt x="165" y="109"/>
                    <a:pt x="198" y="124"/>
                  </a:cubicBezTo>
                  <a:cubicBezTo>
                    <a:pt x="211" y="130"/>
                    <a:pt x="223" y="134"/>
                    <a:pt x="233" y="135"/>
                  </a:cubicBezTo>
                  <a:cubicBezTo>
                    <a:pt x="234" y="135"/>
                    <a:pt x="232" y="148"/>
                    <a:pt x="230" y="162"/>
                  </a:cubicBezTo>
                  <a:cubicBezTo>
                    <a:pt x="230" y="163"/>
                    <a:pt x="230" y="164"/>
                    <a:pt x="229" y="165"/>
                  </a:cubicBezTo>
                  <a:cubicBezTo>
                    <a:pt x="229" y="168"/>
                    <a:pt x="229" y="170"/>
                    <a:pt x="229" y="173"/>
                  </a:cubicBezTo>
                  <a:cubicBezTo>
                    <a:pt x="228" y="179"/>
                    <a:pt x="228" y="184"/>
                    <a:pt x="227" y="189"/>
                  </a:cubicBezTo>
                  <a:cubicBezTo>
                    <a:pt x="209" y="247"/>
                    <a:pt x="170" y="286"/>
                    <a:pt x="127" y="286"/>
                  </a:cubicBezTo>
                  <a:cubicBezTo>
                    <a:pt x="89" y="286"/>
                    <a:pt x="51" y="249"/>
                    <a:pt x="30" y="198"/>
                  </a:cubicBezTo>
                  <a:cubicBezTo>
                    <a:pt x="29" y="182"/>
                    <a:pt x="18" y="136"/>
                    <a:pt x="19" y="137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PA-任意多边形 9">
              <a:extLst>
                <a:ext uri="{FF2B5EF4-FFF2-40B4-BE49-F238E27FC236}">
                  <a16:creationId xmlns="" xmlns:a16="http://schemas.microsoft.com/office/drawing/2014/main" id="{FEA47685-E2AD-44F8-8340-F7A97333D042}"/>
                </a:ext>
              </a:extLst>
            </p:cNvPr>
            <p:cNvSpPr>
              <a:spLocks/>
            </p:cNvSpPr>
            <p:nvPr>
              <p:custDataLst>
                <p:tags r:id="rId47"/>
              </p:custDataLst>
            </p:nvPr>
          </p:nvSpPr>
          <p:spPr bwMode="auto">
            <a:xfrm>
              <a:off x="373" y="2931"/>
              <a:ext cx="1170" cy="771"/>
            </a:xfrm>
            <a:custGeom>
              <a:avLst/>
              <a:gdLst>
                <a:gd name="T0" fmla="*/ 327 w 493"/>
                <a:gd name="T1" fmla="*/ 170 h 325"/>
                <a:gd name="T2" fmla="*/ 493 w 493"/>
                <a:gd name="T3" fmla="*/ 134 h 325"/>
                <a:gd name="T4" fmla="*/ 466 w 493"/>
                <a:gd name="T5" fmla="*/ 92 h 325"/>
                <a:gd name="T6" fmla="*/ 322 w 493"/>
                <a:gd name="T7" fmla="*/ 0 h 325"/>
                <a:gd name="T8" fmla="*/ 303 w 493"/>
                <a:gd name="T9" fmla="*/ 29 h 325"/>
                <a:gd name="T10" fmla="*/ 322 w 493"/>
                <a:gd name="T11" fmla="*/ 33 h 325"/>
                <a:gd name="T12" fmla="*/ 276 w 493"/>
                <a:gd name="T13" fmla="*/ 172 h 325"/>
                <a:gd name="T14" fmla="*/ 270 w 493"/>
                <a:gd name="T15" fmla="*/ 74 h 325"/>
                <a:gd name="T16" fmla="*/ 261 w 493"/>
                <a:gd name="T17" fmla="*/ 78 h 325"/>
                <a:gd name="T18" fmla="*/ 251 w 493"/>
                <a:gd name="T19" fmla="*/ 74 h 325"/>
                <a:gd name="T20" fmla="*/ 244 w 493"/>
                <a:gd name="T21" fmla="*/ 177 h 325"/>
                <a:gd name="T22" fmla="*/ 198 w 493"/>
                <a:gd name="T23" fmla="*/ 34 h 325"/>
                <a:gd name="T24" fmla="*/ 219 w 493"/>
                <a:gd name="T25" fmla="*/ 29 h 325"/>
                <a:gd name="T26" fmla="*/ 201 w 493"/>
                <a:gd name="T27" fmla="*/ 1 h 325"/>
                <a:gd name="T28" fmla="*/ 55 w 493"/>
                <a:gd name="T29" fmla="*/ 92 h 325"/>
                <a:gd name="T30" fmla="*/ 0 w 493"/>
                <a:gd name="T31" fmla="*/ 249 h 325"/>
                <a:gd name="T32" fmla="*/ 0 w 493"/>
                <a:gd name="T33" fmla="*/ 254 h 325"/>
                <a:gd name="T34" fmla="*/ 3 w 493"/>
                <a:gd name="T35" fmla="*/ 257 h 325"/>
                <a:gd name="T36" fmla="*/ 99 w 493"/>
                <a:gd name="T37" fmla="*/ 299 h 325"/>
                <a:gd name="T38" fmla="*/ 105 w 493"/>
                <a:gd name="T39" fmla="*/ 299 h 325"/>
                <a:gd name="T40" fmla="*/ 188 w 493"/>
                <a:gd name="T41" fmla="*/ 325 h 325"/>
                <a:gd name="T42" fmla="*/ 287 w 493"/>
                <a:gd name="T43" fmla="*/ 325 h 325"/>
                <a:gd name="T44" fmla="*/ 327 w 493"/>
                <a:gd name="T45" fmla="*/ 17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3" h="325">
                  <a:moveTo>
                    <a:pt x="327" y="170"/>
                  </a:moveTo>
                  <a:cubicBezTo>
                    <a:pt x="372" y="125"/>
                    <a:pt x="437" y="113"/>
                    <a:pt x="493" y="134"/>
                  </a:cubicBezTo>
                  <a:cubicBezTo>
                    <a:pt x="486" y="120"/>
                    <a:pt x="477" y="105"/>
                    <a:pt x="466" y="92"/>
                  </a:cubicBezTo>
                  <a:cubicBezTo>
                    <a:pt x="439" y="55"/>
                    <a:pt x="397" y="14"/>
                    <a:pt x="322" y="0"/>
                  </a:cubicBezTo>
                  <a:cubicBezTo>
                    <a:pt x="303" y="29"/>
                    <a:pt x="303" y="29"/>
                    <a:pt x="303" y="29"/>
                  </a:cubicBezTo>
                  <a:cubicBezTo>
                    <a:pt x="310" y="30"/>
                    <a:pt x="316" y="32"/>
                    <a:pt x="322" y="33"/>
                  </a:cubicBezTo>
                  <a:cubicBezTo>
                    <a:pt x="276" y="172"/>
                    <a:pt x="276" y="172"/>
                    <a:pt x="276" y="172"/>
                  </a:cubicBezTo>
                  <a:cubicBezTo>
                    <a:pt x="270" y="74"/>
                    <a:pt x="270" y="74"/>
                    <a:pt x="270" y="74"/>
                  </a:cubicBezTo>
                  <a:cubicBezTo>
                    <a:pt x="267" y="77"/>
                    <a:pt x="264" y="78"/>
                    <a:pt x="261" y="78"/>
                  </a:cubicBezTo>
                  <a:cubicBezTo>
                    <a:pt x="258" y="78"/>
                    <a:pt x="255" y="77"/>
                    <a:pt x="251" y="74"/>
                  </a:cubicBezTo>
                  <a:cubicBezTo>
                    <a:pt x="244" y="177"/>
                    <a:pt x="244" y="177"/>
                    <a:pt x="244" y="177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205" y="32"/>
                    <a:pt x="212" y="30"/>
                    <a:pt x="219" y="29"/>
                  </a:cubicBezTo>
                  <a:cubicBezTo>
                    <a:pt x="201" y="1"/>
                    <a:pt x="201" y="1"/>
                    <a:pt x="201" y="1"/>
                  </a:cubicBezTo>
                  <a:cubicBezTo>
                    <a:pt x="122" y="14"/>
                    <a:pt x="83" y="55"/>
                    <a:pt x="55" y="92"/>
                  </a:cubicBezTo>
                  <a:cubicBezTo>
                    <a:pt x="15" y="145"/>
                    <a:pt x="0" y="208"/>
                    <a:pt x="0" y="249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3" y="257"/>
                    <a:pt x="3" y="257"/>
                    <a:pt x="3" y="257"/>
                  </a:cubicBezTo>
                  <a:cubicBezTo>
                    <a:pt x="30" y="294"/>
                    <a:pt x="75" y="299"/>
                    <a:pt x="99" y="299"/>
                  </a:cubicBezTo>
                  <a:cubicBezTo>
                    <a:pt x="101" y="299"/>
                    <a:pt x="104" y="299"/>
                    <a:pt x="105" y="299"/>
                  </a:cubicBezTo>
                  <a:cubicBezTo>
                    <a:pt x="124" y="314"/>
                    <a:pt x="157" y="321"/>
                    <a:pt x="188" y="325"/>
                  </a:cubicBezTo>
                  <a:cubicBezTo>
                    <a:pt x="287" y="325"/>
                    <a:pt x="287" y="325"/>
                    <a:pt x="287" y="325"/>
                  </a:cubicBezTo>
                  <a:cubicBezTo>
                    <a:pt x="272" y="272"/>
                    <a:pt x="285" y="212"/>
                    <a:pt x="327" y="17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PA-1022161">
            <a:extLst>
              <a:ext uri="{FF2B5EF4-FFF2-40B4-BE49-F238E27FC236}">
                <a16:creationId xmlns="" xmlns:a16="http://schemas.microsoft.com/office/drawing/2014/main" id="{ADE6C076-CB9B-4D21-81B3-99AB1DE4D917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9727903" y="4242597"/>
            <a:ext cx="1307109" cy="1018842"/>
            <a:chOff x="8529818" y="2133285"/>
            <a:chExt cx="2905970" cy="2265094"/>
          </a:xfrm>
        </p:grpSpPr>
        <p:grpSp>
          <p:nvGrpSpPr>
            <p:cNvPr id="21" name="Group 4">
              <a:extLst>
                <a:ext uri="{FF2B5EF4-FFF2-40B4-BE49-F238E27FC236}">
                  <a16:creationId xmlns="" xmlns:a16="http://schemas.microsoft.com/office/drawing/2014/main" id="{E0233BB8-547D-4229-AB33-7E1B628C82D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529818" y="2133285"/>
              <a:ext cx="2905970" cy="2265094"/>
              <a:chOff x="5220" y="1516"/>
              <a:chExt cx="1451" cy="1131"/>
            </a:xfrm>
          </p:grpSpPr>
          <p:sp>
            <p:nvSpPr>
              <p:cNvPr id="23" name="PA-AutoShape 3">
                <a:extLst>
                  <a:ext uri="{FF2B5EF4-FFF2-40B4-BE49-F238E27FC236}">
                    <a16:creationId xmlns="" xmlns:a16="http://schemas.microsoft.com/office/drawing/2014/main" id="{97E97A7C-CE50-4E59-A315-0C411016CA32}"/>
                  </a:ext>
                </a:extLst>
              </p:cNvPr>
              <p:cNvSpPr>
                <a:spLocks noChangeAspect="1" noChangeArrowheads="1" noTextEdit="1"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5220" y="1516"/>
                <a:ext cx="1451" cy="1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24" name="PA-任意多边形 5">
                <a:extLst>
                  <a:ext uri="{FF2B5EF4-FFF2-40B4-BE49-F238E27FC236}">
                    <a16:creationId xmlns="" xmlns:a16="http://schemas.microsoft.com/office/drawing/2014/main" id="{EE5A8079-DE7E-46D9-8200-6A8DB072626F}"/>
                  </a:ext>
                </a:extLst>
              </p:cNvPr>
              <p:cNvSpPr>
                <a:spLocks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5220" y="1730"/>
                <a:ext cx="479" cy="669"/>
              </a:xfrm>
              <a:custGeom>
                <a:avLst/>
                <a:gdLst>
                  <a:gd name="T0" fmla="*/ 104 w 112"/>
                  <a:gd name="T1" fmla="*/ 15 h 156"/>
                  <a:gd name="T2" fmla="*/ 12 w 112"/>
                  <a:gd name="T3" fmla="*/ 100 h 156"/>
                  <a:gd name="T4" fmla="*/ 38 w 112"/>
                  <a:gd name="T5" fmla="*/ 151 h 156"/>
                  <a:gd name="T6" fmla="*/ 25 w 112"/>
                  <a:gd name="T7" fmla="*/ 156 h 156"/>
                  <a:gd name="T8" fmla="*/ 0 w 112"/>
                  <a:gd name="T9" fmla="*/ 100 h 156"/>
                  <a:gd name="T10" fmla="*/ 112 w 112"/>
                  <a:gd name="T11" fmla="*/ 0 h 156"/>
                  <a:gd name="T12" fmla="*/ 104 w 112"/>
                  <a:gd name="T13" fmla="*/ 15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156">
                    <a:moveTo>
                      <a:pt x="104" y="15"/>
                    </a:moveTo>
                    <a:cubicBezTo>
                      <a:pt x="49" y="30"/>
                      <a:pt x="12" y="64"/>
                      <a:pt x="12" y="100"/>
                    </a:cubicBezTo>
                    <a:cubicBezTo>
                      <a:pt x="12" y="119"/>
                      <a:pt x="21" y="136"/>
                      <a:pt x="38" y="151"/>
                    </a:cubicBezTo>
                    <a:cubicBezTo>
                      <a:pt x="33" y="152"/>
                      <a:pt x="29" y="154"/>
                      <a:pt x="25" y="156"/>
                    </a:cubicBezTo>
                    <a:cubicBezTo>
                      <a:pt x="9" y="140"/>
                      <a:pt x="0" y="121"/>
                      <a:pt x="0" y="100"/>
                    </a:cubicBezTo>
                    <a:cubicBezTo>
                      <a:pt x="0" y="53"/>
                      <a:pt x="48" y="15"/>
                      <a:pt x="112" y="0"/>
                    </a:cubicBezTo>
                    <a:cubicBezTo>
                      <a:pt x="109" y="5"/>
                      <a:pt x="106" y="10"/>
                      <a:pt x="104" y="1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25" name="PA-任意多边形 6">
                <a:extLst>
                  <a:ext uri="{FF2B5EF4-FFF2-40B4-BE49-F238E27FC236}">
                    <a16:creationId xmlns="" xmlns:a16="http://schemas.microsoft.com/office/drawing/2014/main" id="{0B5E3FEB-67C1-4BCF-A4B1-EFCC914D572B}"/>
                  </a:ext>
                </a:extLst>
              </p:cNvPr>
              <p:cNvSpPr>
                <a:spLocks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5811" y="2553"/>
                <a:ext cx="265" cy="60"/>
              </a:xfrm>
              <a:custGeom>
                <a:avLst/>
                <a:gdLst>
                  <a:gd name="T0" fmla="*/ 0 w 62"/>
                  <a:gd name="T1" fmla="*/ 0 h 14"/>
                  <a:gd name="T2" fmla="*/ 31 w 62"/>
                  <a:gd name="T3" fmla="*/ 2 h 14"/>
                  <a:gd name="T4" fmla="*/ 62 w 62"/>
                  <a:gd name="T5" fmla="*/ 0 h 14"/>
                  <a:gd name="T6" fmla="*/ 62 w 62"/>
                  <a:gd name="T7" fmla="*/ 13 h 14"/>
                  <a:gd name="T8" fmla="*/ 31 w 62"/>
                  <a:gd name="T9" fmla="*/ 14 h 14"/>
                  <a:gd name="T10" fmla="*/ 0 w 62"/>
                  <a:gd name="T11" fmla="*/ 13 h 14"/>
                  <a:gd name="T12" fmla="*/ 0 w 6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14">
                    <a:moveTo>
                      <a:pt x="0" y="0"/>
                    </a:moveTo>
                    <a:cubicBezTo>
                      <a:pt x="10" y="1"/>
                      <a:pt x="21" y="2"/>
                      <a:pt x="31" y="2"/>
                    </a:cubicBezTo>
                    <a:cubicBezTo>
                      <a:pt x="42" y="2"/>
                      <a:pt x="52" y="1"/>
                      <a:pt x="62" y="0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52" y="14"/>
                      <a:pt x="41" y="14"/>
                      <a:pt x="31" y="14"/>
                    </a:cubicBezTo>
                    <a:cubicBezTo>
                      <a:pt x="21" y="14"/>
                      <a:pt x="10" y="14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PA-任意多边形 7">
                <a:extLst>
                  <a:ext uri="{FF2B5EF4-FFF2-40B4-BE49-F238E27FC236}">
                    <a16:creationId xmlns="" xmlns:a16="http://schemas.microsoft.com/office/drawing/2014/main" id="{45D7273D-18A7-48E9-BCF8-BACA0A5373D5}"/>
                  </a:ext>
                </a:extLst>
              </p:cNvPr>
              <p:cNvSpPr>
                <a:spLocks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6187" y="1730"/>
                <a:ext cx="484" cy="669"/>
              </a:xfrm>
              <a:custGeom>
                <a:avLst/>
                <a:gdLst>
                  <a:gd name="T0" fmla="*/ 74 w 113"/>
                  <a:gd name="T1" fmla="*/ 151 h 156"/>
                  <a:gd name="T2" fmla="*/ 100 w 113"/>
                  <a:gd name="T3" fmla="*/ 100 h 156"/>
                  <a:gd name="T4" fmla="*/ 8 w 113"/>
                  <a:gd name="T5" fmla="*/ 15 h 156"/>
                  <a:gd name="T6" fmla="*/ 0 w 113"/>
                  <a:gd name="T7" fmla="*/ 0 h 156"/>
                  <a:gd name="T8" fmla="*/ 113 w 113"/>
                  <a:gd name="T9" fmla="*/ 100 h 156"/>
                  <a:gd name="T10" fmla="*/ 87 w 113"/>
                  <a:gd name="T11" fmla="*/ 156 h 156"/>
                  <a:gd name="T12" fmla="*/ 74 w 113"/>
                  <a:gd name="T13" fmla="*/ 15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56">
                    <a:moveTo>
                      <a:pt x="74" y="151"/>
                    </a:moveTo>
                    <a:cubicBezTo>
                      <a:pt x="91" y="136"/>
                      <a:pt x="100" y="119"/>
                      <a:pt x="100" y="100"/>
                    </a:cubicBezTo>
                    <a:cubicBezTo>
                      <a:pt x="100" y="64"/>
                      <a:pt x="63" y="30"/>
                      <a:pt x="8" y="15"/>
                    </a:cubicBezTo>
                    <a:cubicBezTo>
                      <a:pt x="6" y="10"/>
                      <a:pt x="3" y="5"/>
                      <a:pt x="0" y="0"/>
                    </a:cubicBezTo>
                    <a:cubicBezTo>
                      <a:pt x="64" y="14"/>
                      <a:pt x="113" y="52"/>
                      <a:pt x="113" y="100"/>
                    </a:cubicBezTo>
                    <a:cubicBezTo>
                      <a:pt x="113" y="121"/>
                      <a:pt x="103" y="140"/>
                      <a:pt x="87" y="156"/>
                    </a:cubicBezTo>
                    <a:cubicBezTo>
                      <a:pt x="83" y="154"/>
                      <a:pt x="79" y="152"/>
                      <a:pt x="74" y="15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27" name="PA-椭圆 8">
                <a:extLst>
                  <a:ext uri="{FF2B5EF4-FFF2-40B4-BE49-F238E27FC236}">
                    <a16:creationId xmlns="" xmlns:a16="http://schemas.microsoft.com/office/drawing/2014/main" id="{7E06008A-3C2C-4F79-98C3-9683B4EEF763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5849" y="1516"/>
                <a:ext cx="188" cy="188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PA-任意多边形 9">
                <a:extLst>
                  <a:ext uri="{FF2B5EF4-FFF2-40B4-BE49-F238E27FC236}">
                    <a16:creationId xmlns="" xmlns:a16="http://schemas.microsoft.com/office/drawing/2014/main" id="{2007A7B4-50D6-4502-AA4D-B6384B9A2D48}"/>
                  </a:ext>
                </a:extLst>
              </p:cNvPr>
              <p:cNvSpPr>
                <a:spLocks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5926" y="1722"/>
                <a:ext cx="34" cy="30"/>
              </a:xfrm>
              <a:custGeom>
                <a:avLst/>
                <a:gdLst>
                  <a:gd name="T0" fmla="*/ 34 w 34"/>
                  <a:gd name="T1" fmla="*/ 0 h 30"/>
                  <a:gd name="T2" fmla="*/ 26 w 34"/>
                  <a:gd name="T3" fmla="*/ 30 h 30"/>
                  <a:gd name="T4" fmla="*/ 9 w 34"/>
                  <a:gd name="T5" fmla="*/ 30 h 30"/>
                  <a:gd name="T6" fmla="*/ 0 w 34"/>
                  <a:gd name="T7" fmla="*/ 0 h 30"/>
                  <a:gd name="T8" fmla="*/ 34 w 34"/>
                  <a:gd name="T9" fmla="*/ 0 h 30"/>
                  <a:gd name="T10" fmla="*/ 34 w 34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0">
                    <a:moveTo>
                      <a:pt x="34" y="0"/>
                    </a:moveTo>
                    <a:lnTo>
                      <a:pt x="26" y="30"/>
                    </a:lnTo>
                    <a:lnTo>
                      <a:pt x="9" y="30"/>
                    </a:lnTo>
                    <a:lnTo>
                      <a:pt x="0" y="0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PA-任意多边形 10">
                <a:extLst>
                  <a:ext uri="{FF2B5EF4-FFF2-40B4-BE49-F238E27FC236}">
                    <a16:creationId xmlns="" xmlns:a16="http://schemas.microsoft.com/office/drawing/2014/main" id="{56EDBF74-4868-4D78-B5D5-027B2ACB9607}"/>
                  </a:ext>
                </a:extLst>
              </p:cNvPr>
              <p:cNvSpPr>
                <a:spLocks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5712" y="1722"/>
                <a:ext cx="462" cy="227"/>
              </a:xfrm>
              <a:custGeom>
                <a:avLst/>
                <a:gdLst>
                  <a:gd name="T0" fmla="*/ 52 w 108"/>
                  <a:gd name="T1" fmla="*/ 9 h 53"/>
                  <a:gd name="T2" fmla="*/ 56 w 108"/>
                  <a:gd name="T3" fmla="*/ 9 h 53"/>
                  <a:gd name="T4" fmla="*/ 59 w 108"/>
                  <a:gd name="T5" fmla="*/ 33 h 53"/>
                  <a:gd name="T6" fmla="*/ 70 w 108"/>
                  <a:gd name="T7" fmla="*/ 0 h 53"/>
                  <a:gd name="T8" fmla="*/ 80 w 108"/>
                  <a:gd name="T9" fmla="*/ 0 h 53"/>
                  <a:gd name="T10" fmla="*/ 108 w 108"/>
                  <a:gd name="T11" fmla="*/ 29 h 53"/>
                  <a:gd name="T12" fmla="*/ 108 w 108"/>
                  <a:gd name="T13" fmla="*/ 53 h 53"/>
                  <a:gd name="T14" fmla="*/ 91 w 108"/>
                  <a:gd name="T15" fmla="*/ 53 h 53"/>
                  <a:gd name="T16" fmla="*/ 91 w 108"/>
                  <a:gd name="T17" fmla="*/ 30 h 53"/>
                  <a:gd name="T18" fmla="*/ 83 w 108"/>
                  <a:gd name="T19" fmla="*/ 30 h 53"/>
                  <a:gd name="T20" fmla="*/ 83 w 108"/>
                  <a:gd name="T21" fmla="*/ 53 h 53"/>
                  <a:gd name="T22" fmla="*/ 26 w 108"/>
                  <a:gd name="T23" fmla="*/ 53 h 53"/>
                  <a:gd name="T24" fmla="*/ 26 w 108"/>
                  <a:gd name="T25" fmla="*/ 30 h 53"/>
                  <a:gd name="T26" fmla="*/ 17 w 108"/>
                  <a:gd name="T27" fmla="*/ 30 h 53"/>
                  <a:gd name="T28" fmla="*/ 17 w 108"/>
                  <a:gd name="T29" fmla="*/ 53 h 53"/>
                  <a:gd name="T30" fmla="*/ 0 w 108"/>
                  <a:gd name="T31" fmla="*/ 53 h 53"/>
                  <a:gd name="T32" fmla="*/ 0 w 108"/>
                  <a:gd name="T33" fmla="*/ 29 h 53"/>
                  <a:gd name="T34" fmla="*/ 28 w 108"/>
                  <a:gd name="T35" fmla="*/ 0 h 53"/>
                  <a:gd name="T36" fmla="*/ 39 w 108"/>
                  <a:gd name="T37" fmla="*/ 0 h 53"/>
                  <a:gd name="T38" fmla="*/ 49 w 108"/>
                  <a:gd name="T39" fmla="*/ 33 h 53"/>
                  <a:gd name="T40" fmla="*/ 52 w 108"/>
                  <a:gd name="T41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8" h="53">
                    <a:moveTo>
                      <a:pt x="52" y="9"/>
                    </a:moveTo>
                    <a:cubicBezTo>
                      <a:pt x="56" y="9"/>
                      <a:pt x="56" y="9"/>
                      <a:pt x="56" y="9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97" y="0"/>
                      <a:pt x="108" y="15"/>
                      <a:pt x="108" y="29"/>
                    </a:cubicBezTo>
                    <a:cubicBezTo>
                      <a:pt x="108" y="53"/>
                      <a:pt x="108" y="53"/>
                      <a:pt x="108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8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9" y="33"/>
                      <a:pt x="49" y="33"/>
                      <a:pt x="49" y="33"/>
                    </a:cubicBezTo>
                    <a:cubicBezTo>
                      <a:pt x="52" y="9"/>
                      <a:pt x="52" y="9"/>
                      <a:pt x="52" y="9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PA-椭圆 11">
                <a:extLst>
                  <a:ext uri="{FF2B5EF4-FFF2-40B4-BE49-F238E27FC236}">
                    <a16:creationId xmlns="" xmlns:a16="http://schemas.microsoft.com/office/drawing/2014/main" id="{80D63BEB-EDBB-48BC-B2F3-407742F38BF5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5434" y="2223"/>
                <a:ext cx="188" cy="184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PA-任意多边形 12">
                <a:extLst>
                  <a:ext uri="{FF2B5EF4-FFF2-40B4-BE49-F238E27FC236}">
                    <a16:creationId xmlns="" xmlns:a16="http://schemas.microsoft.com/office/drawing/2014/main" id="{5BFDFE53-26AB-4B77-948E-419C1E6923B4}"/>
                  </a:ext>
                </a:extLst>
              </p:cNvPr>
              <p:cNvSpPr>
                <a:spLocks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5511" y="2428"/>
                <a:ext cx="34" cy="30"/>
              </a:xfrm>
              <a:custGeom>
                <a:avLst/>
                <a:gdLst>
                  <a:gd name="T0" fmla="*/ 34 w 34"/>
                  <a:gd name="T1" fmla="*/ 0 h 30"/>
                  <a:gd name="T2" fmla="*/ 26 w 34"/>
                  <a:gd name="T3" fmla="*/ 30 h 30"/>
                  <a:gd name="T4" fmla="*/ 9 w 34"/>
                  <a:gd name="T5" fmla="*/ 30 h 30"/>
                  <a:gd name="T6" fmla="*/ 0 w 34"/>
                  <a:gd name="T7" fmla="*/ 0 h 30"/>
                  <a:gd name="T8" fmla="*/ 34 w 34"/>
                  <a:gd name="T9" fmla="*/ 0 h 30"/>
                  <a:gd name="T10" fmla="*/ 34 w 34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0">
                    <a:moveTo>
                      <a:pt x="34" y="0"/>
                    </a:moveTo>
                    <a:lnTo>
                      <a:pt x="26" y="30"/>
                    </a:lnTo>
                    <a:lnTo>
                      <a:pt x="9" y="30"/>
                    </a:lnTo>
                    <a:lnTo>
                      <a:pt x="0" y="0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PA-任意多边形 13">
                <a:extLst>
                  <a:ext uri="{FF2B5EF4-FFF2-40B4-BE49-F238E27FC236}">
                    <a16:creationId xmlns="" xmlns:a16="http://schemas.microsoft.com/office/drawing/2014/main" id="{80133800-02AE-46F8-8068-ACC3170F7B4C}"/>
                  </a:ext>
                </a:extLst>
              </p:cNvPr>
              <p:cNvSpPr>
                <a:spLocks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5297" y="2428"/>
                <a:ext cx="462" cy="223"/>
              </a:xfrm>
              <a:custGeom>
                <a:avLst/>
                <a:gdLst>
                  <a:gd name="T0" fmla="*/ 52 w 108"/>
                  <a:gd name="T1" fmla="*/ 8 h 52"/>
                  <a:gd name="T2" fmla="*/ 56 w 108"/>
                  <a:gd name="T3" fmla="*/ 8 h 52"/>
                  <a:gd name="T4" fmla="*/ 60 w 108"/>
                  <a:gd name="T5" fmla="*/ 32 h 52"/>
                  <a:gd name="T6" fmla="*/ 70 w 108"/>
                  <a:gd name="T7" fmla="*/ 0 h 52"/>
                  <a:gd name="T8" fmla="*/ 80 w 108"/>
                  <a:gd name="T9" fmla="*/ 0 h 52"/>
                  <a:gd name="T10" fmla="*/ 108 w 108"/>
                  <a:gd name="T11" fmla="*/ 28 h 52"/>
                  <a:gd name="T12" fmla="*/ 108 w 108"/>
                  <a:gd name="T13" fmla="*/ 52 h 52"/>
                  <a:gd name="T14" fmla="*/ 91 w 108"/>
                  <a:gd name="T15" fmla="*/ 52 h 52"/>
                  <a:gd name="T16" fmla="*/ 91 w 108"/>
                  <a:gd name="T17" fmla="*/ 30 h 52"/>
                  <a:gd name="T18" fmla="*/ 83 w 108"/>
                  <a:gd name="T19" fmla="*/ 30 h 52"/>
                  <a:gd name="T20" fmla="*/ 83 w 108"/>
                  <a:gd name="T21" fmla="*/ 52 h 52"/>
                  <a:gd name="T22" fmla="*/ 26 w 108"/>
                  <a:gd name="T23" fmla="*/ 52 h 52"/>
                  <a:gd name="T24" fmla="*/ 26 w 108"/>
                  <a:gd name="T25" fmla="*/ 30 h 52"/>
                  <a:gd name="T26" fmla="*/ 18 w 108"/>
                  <a:gd name="T27" fmla="*/ 30 h 52"/>
                  <a:gd name="T28" fmla="*/ 18 w 108"/>
                  <a:gd name="T29" fmla="*/ 52 h 52"/>
                  <a:gd name="T30" fmla="*/ 0 w 108"/>
                  <a:gd name="T31" fmla="*/ 52 h 52"/>
                  <a:gd name="T32" fmla="*/ 0 w 108"/>
                  <a:gd name="T33" fmla="*/ 28 h 52"/>
                  <a:gd name="T34" fmla="*/ 28 w 108"/>
                  <a:gd name="T35" fmla="*/ 0 h 52"/>
                  <a:gd name="T36" fmla="*/ 39 w 108"/>
                  <a:gd name="T37" fmla="*/ 0 h 52"/>
                  <a:gd name="T38" fmla="*/ 49 w 108"/>
                  <a:gd name="T39" fmla="*/ 32 h 52"/>
                  <a:gd name="T40" fmla="*/ 52 w 108"/>
                  <a:gd name="T41" fmla="*/ 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8" h="52">
                    <a:moveTo>
                      <a:pt x="52" y="8"/>
                    </a:moveTo>
                    <a:cubicBezTo>
                      <a:pt x="56" y="8"/>
                      <a:pt x="56" y="8"/>
                      <a:pt x="56" y="8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97" y="0"/>
                      <a:pt x="108" y="14"/>
                      <a:pt x="108" y="28"/>
                    </a:cubicBezTo>
                    <a:cubicBezTo>
                      <a:pt x="108" y="52"/>
                      <a:pt x="108" y="52"/>
                      <a:pt x="108" y="52"/>
                    </a:cubicBezTo>
                    <a:cubicBezTo>
                      <a:pt x="91" y="52"/>
                      <a:pt x="91" y="52"/>
                      <a:pt x="91" y="52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3" y="52"/>
                      <a:pt x="83" y="52"/>
                      <a:pt x="83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2"/>
                      <a:pt x="13" y="0"/>
                      <a:pt x="28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9" y="32"/>
                      <a:pt x="49" y="32"/>
                      <a:pt x="49" y="32"/>
                    </a:cubicBezTo>
                    <a:cubicBezTo>
                      <a:pt x="52" y="8"/>
                      <a:pt x="52" y="8"/>
                      <a:pt x="52" y="8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33" name="PA-任意多边形 14">
                <a:extLst>
                  <a:ext uri="{FF2B5EF4-FFF2-40B4-BE49-F238E27FC236}">
                    <a16:creationId xmlns="" xmlns:a16="http://schemas.microsoft.com/office/drawing/2014/main" id="{3905A5D7-03F4-4114-B855-F016304A881F}"/>
                  </a:ext>
                </a:extLst>
              </p:cNvPr>
              <p:cNvSpPr>
                <a:spLocks/>
              </p:cNvSpPr>
              <p:nvPr>
                <p:custDataLst>
                  <p:tags r:id="rId39"/>
                </p:custDataLst>
              </p:nvPr>
            </p:nvSpPr>
            <p:spPr bwMode="auto">
              <a:xfrm>
                <a:off x="6127" y="2428"/>
                <a:ext cx="463" cy="223"/>
              </a:xfrm>
              <a:custGeom>
                <a:avLst/>
                <a:gdLst>
                  <a:gd name="T0" fmla="*/ 52 w 108"/>
                  <a:gd name="T1" fmla="*/ 8 h 52"/>
                  <a:gd name="T2" fmla="*/ 56 w 108"/>
                  <a:gd name="T3" fmla="*/ 8 h 52"/>
                  <a:gd name="T4" fmla="*/ 59 w 108"/>
                  <a:gd name="T5" fmla="*/ 32 h 52"/>
                  <a:gd name="T6" fmla="*/ 69 w 108"/>
                  <a:gd name="T7" fmla="*/ 0 h 52"/>
                  <a:gd name="T8" fmla="*/ 80 w 108"/>
                  <a:gd name="T9" fmla="*/ 0 h 52"/>
                  <a:gd name="T10" fmla="*/ 108 w 108"/>
                  <a:gd name="T11" fmla="*/ 28 h 52"/>
                  <a:gd name="T12" fmla="*/ 108 w 108"/>
                  <a:gd name="T13" fmla="*/ 52 h 52"/>
                  <a:gd name="T14" fmla="*/ 91 w 108"/>
                  <a:gd name="T15" fmla="*/ 52 h 52"/>
                  <a:gd name="T16" fmla="*/ 91 w 108"/>
                  <a:gd name="T17" fmla="*/ 30 h 52"/>
                  <a:gd name="T18" fmla="*/ 83 w 108"/>
                  <a:gd name="T19" fmla="*/ 30 h 52"/>
                  <a:gd name="T20" fmla="*/ 83 w 108"/>
                  <a:gd name="T21" fmla="*/ 52 h 52"/>
                  <a:gd name="T22" fmla="*/ 26 w 108"/>
                  <a:gd name="T23" fmla="*/ 52 h 52"/>
                  <a:gd name="T24" fmla="*/ 26 w 108"/>
                  <a:gd name="T25" fmla="*/ 30 h 52"/>
                  <a:gd name="T26" fmla="*/ 17 w 108"/>
                  <a:gd name="T27" fmla="*/ 30 h 52"/>
                  <a:gd name="T28" fmla="*/ 17 w 108"/>
                  <a:gd name="T29" fmla="*/ 52 h 52"/>
                  <a:gd name="T30" fmla="*/ 0 w 108"/>
                  <a:gd name="T31" fmla="*/ 52 h 52"/>
                  <a:gd name="T32" fmla="*/ 0 w 108"/>
                  <a:gd name="T33" fmla="*/ 28 h 52"/>
                  <a:gd name="T34" fmla="*/ 28 w 108"/>
                  <a:gd name="T35" fmla="*/ 0 h 52"/>
                  <a:gd name="T36" fmla="*/ 38 w 108"/>
                  <a:gd name="T37" fmla="*/ 0 h 52"/>
                  <a:gd name="T38" fmla="*/ 49 w 108"/>
                  <a:gd name="T39" fmla="*/ 32 h 52"/>
                  <a:gd name="T40" fmla="*/ 52 w 108"/>
                  <a:gd name="T41" fmla="*/ 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8" h="52">
                    <a:moveTo>
                      <a:pt x="52" y="8"/>
                    </a:moveTo>
                    <a:cubicBezTo>
                      <a:pt x="56" y="8"/>
                      <a:pt x="56" y="8"/>
                      <a:pt x="56" y="8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97" y="0"/>
                      <a:pt x="108" y="14"/>
                      <a:pt x="108" y="28"/>
                    </a:cubicBezTo>
                    <a:cubicBezTo>
                      <a:pt x="108" y="52"/>
                      <a:pt x="108" y="52"/>
                      <a:pt x="108" y="52"/>
                    </a:cubicBezTo>
                    <a:cubicBezTo>
                      <a:pt x="91" y="52"/>
                      <a:pt x="91" y="52"/>
                      <a:pt x="91" y="52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3" y="52"/>
                      <a:pt x="83" y="52"/>
                      <a:pt x="83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2"/>
                      <a:pt x="13" y="0"/>
                      <a:pt x="2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9" y="32"/>
                      <a:pt x="49" y="32"/>
                      <a:pt x="49" y="32"/>
                    </a:cubicBezTo>
                    <a:cubicBezTo>
                      <a:pt x="52" y="8"/>
                      <a:pt x="52" y="8"/>
                      <a:pt x="52" y="8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34" name="PA-椭圆 15">
                <a:extLst>
                  <a:ext uri="{FF2B5EF4-FFF2-40B4-BE49-F238E27FC236}">
                    <a16:creationId xmlns="" xmlns:a16="http://schemas.microsoft.com/office/drawing/2014/main" id="{C9BD0228-B374-43FF-B2BC-824337B6C753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0"/>
                </p:custDataLst>
              </p:nvPr>
            </p:nvSpPr>
            <p:spPr bwMode="auto">
              <a:xfrm>
                <a:off x="6264" y="2223"/>
                <a:ext cx="189" cy="184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35" name="PA-任意多边形 16">
                <a:extLst>
                  <a:ext uri="{FF2B5EF4-FFF2-40B4-BE49-F238E27FC236}">
                    <a16:creationId xmlns="" xmlns:a16="http://schemas.microsoft.com/office/drawing/2014/main" id="{C4CC5271-5E2B-4B2E-9C99-2ABFF267F6CE}"/>
                  </a:ext>
                </a:extLst>
              </p:cNvPr>
              <p:cNvSpPr>
                <a:spLocks/>
              </p:cNvSpPr>
              <p:nvPr>
                <p:custDataLst>
                  <p:tags r:id="rId41"/>
                </p:custDataLst>
              </p:nvPr>
            </p:nvSpPr>
            <p:spPr bwMode="auto">
              <a:xfrm>
                <a:off x="6341" y="2428"/>
                <a:ext cx="35" cy="30"/>
              </a:xfrm>
              <a:custGeom>
                <a:avLst/>
                <a:gdLst>
                  <a:gd name="T0" fmla="*/ 35 w 35"/>
                  <a:gd name="T1" fmla="*/ 0 h 30"/>
                  <a:gd name="T2" fmla="*/ 26 w 35"/>
                  <a:gd name="T3" fmla="*/ 30 h 30"/>
                  <a:gd name="T4" fmla="*/ 9 w 35"/>
                  <a:gd name="T5" fmla="*/ 30 h 30"/>
                  <a:gd name="T6" fmla="*/ 0 w 35"/>
                  <a:gd name="T7" fmla="*/ 0 h 30"/>
                  <a:gd name="T8" fmla="*/ 35 w 35"/>
                  <a:gd name="T9" fmla="*/ 0 h 30"/>
                  <a:gd name="T10" fmla="*/ 35 w 35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30">
                    <a:moveTo>
                      <a:pt x="35" y="0"/>
                    </a:moveTo>
                    <a:lnTo>
                      <a:pt x="26" y="30"/>
                    </a:lnTo>
                    <a:lnTo>
                      <a:pt x="9" y="30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22" name="PA-图片 11" descr="F:\桌面\党政机关\素材\党徽\Nipic_20180988_201509091138025270001.png">
              <a:extLst>
                <a:ext uri="{FF2B5EF4-FFF2-40B4-BE49-F238E27FC236}">
                  <a16:creationId xmlns="" xmlns:a16="http://schemas.microsoft.com/office/drawing/2014/main" id="{51245396-8404-4A51-B80C-04AFFFF97DF6}"/>
                </a:ext>
              </a:extLst>
            </p:cNvPr>
            <p:cNvPicPr>
              <a:picLocks noChangeAspect="1" noChangeArrowheads="1"/>
            </p:cNvPicPr>
            <p:nvPr>
              <p:custDataLst>
                <p:tags r:id="rId28"/>
              </p:custDataLst>
            </p:nvPr>
          </p:nvPicPr>
          <p:blipFill>
            <a:blip r:embed="rId5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6852" y="3116356"/>
              <a:ext cx="1010826" cy="827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6" name="PA-1022162">
            <a:extLst>
              <a:ext uri="{FF2B5EF4-FFF2-40B4-BE49-F238E27FC236}">
                <a16:creationId xmlns="" xmlns:a16="http://schemas.microsoft.com/office/drawing/2014/main" id="{511EEBC9-92CA-4960-9BE0-7097BF52A83F}"/>
              </a:ext>
            </a:extLst>
          </p:cNvPr>
          <p:cNvGrpSpPr>
            <a:grpSpLocks noChangeAspect="1"/>
          </p:cNvGrpSpPr>
          <p:nvPr>
            <p:custDataLst>
              <p:tags r:id="rId7"/>
            </p:custDataLst>
          </p:nvPr>
        </p:nvGrpSpPr>
        <p:grpSpPr bwMode="auto">
          <a:xfrm>
            <a:off x="6840250" y="4297143"/>
            <a:ext cx="959494" cy="1066696"/>
            <a:chOff x="4011" y="1964"/>
            <a:chExt cx="1262" cy="1403"/>
          </a:xfrm>
        </p:grpSpPr>
        <p:sp>
          <p:nvSpPr>
            <p:cNvPr id="37" name="PA-AutoShape 11">
              <a:extLst>
                <a:ext uri="{FF2B5EF4-FFF2-40B4-BE49-F238E27FC236}">
                  <a16:creationId xmlns="" xmlns:a16="http://schemas.microsoft.com/office/drawing/2014/main" id="{8DCA6688-FF54-4222-8C64-21A22D6BB748}"/>
                </a:ext>
              </a:extLst>
            </p:cNvPr>
            <p:cNvSpPr>
              <a:spLocks noChangeAspect="1" noChangeArrowheads="1" noTextEdit="1"/>
            </p:cNvSpPr>
            <p:nvPr>
              <p:custDataLst>
                <p:tags r:id="rId22"/>
              </p:custDataLst>
            </p:nvPr>
          </p:nvSpPr>
          <p:spPr bwMode="auto">
            <a:xfrm>
              <a:off x="4011" y="1964"/>
              <a:ext cx="1262" cy="1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PA-任意多边形 13">
              <a:extLst>
                <a:ext uri="{FF2B5EF4-FFF2-40B4-BE49-F238E27FC236}">
                  <a16:creationId xmlns="" xmlns:a16="http://schemas.microsoft.com/office/drawing/2014/main" id="{749D844B-B52B-4CC5-AF20-28C06C506587}"/>
                </a:ext>
              </a:extLst>
            </p:cNvPr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4529" y="1964"/>
              <a:ext cx="502" cy="586"/>
            </a:xfrm>
            <a:custGeom>
              <a:avLst/>
              <a:gdLst>
                <a:gd name="T0" fmla="*/ 23 w 211"/>
                <a:gd name="T1" fmla="*/ 160 h 247"/>
                <a:gd name="T2" fmla="*/ 106 w 211"/>
                <a:gd name="T3" fmla="*/ 247 h 247"/>
                <a:gd name="T4" fmla="*/ 191 w 211"/>
                <a:gd name="T5" fmla="*/ 159 h 247"/>
                <a:gd name="T6" fmla="*/ 209 w 211"/>
                <a:gd name="T7" fmla="*/ 119 h 247"/>
                <a:gd name="T8" fmla="*/ 197 w 211"/>
                <a:gd name="T9" fmla="*/ 102 h 247"/>
                <a:gd name="T10" fmla="*/ 106 w 211"/>
                <a:gd name="T11" fmla="*/ 0 h 247"/>
                <a:gd name="T12" fmla="*/ 16 w 211"/>
                <a:gd name="T13" fmla="*/ 101 h 247"/>
                <a:gd name="T14" fmla="*/ 1 w 211"/>
                <a:gd name="T15" fmla="*/ 119 h 247"/>
                <a:gd name="T16" fmla="*/ 23 w 211"/>
                <a:gd name="T17" fmla="*/ 16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247">
                  <a:moveTo>
                    <a:pt x="23" y="160"/>
                  </a:moveTo>
                  <a:cubicBezTo>
                    <a:pt x="34" y="206"/>
                    <a:pt x="62" y="247"/>
                    <a:pt x="106" y="247"/>
                  </a:cubicBezTo>
                  <a:cubicBezTo>
                    <a:pt x="151" y="247"/>
                    <a:pt x="179" y="205"/>
                    <a:pt x="191" y="159"/>
                  </a:cubicBezTo>
                  <a:cubicBezTo>
                    <a:pt x="203" y="153"/>
                    <a:pt x="211" y="134"/>
                    <a:pt x="209" y="119"/>
                  </a:cubicBezTo>
                  <a:cubicBezTo>
                    <a:pt x="208" y="109"/>
                    <a:pt x="203" y="104"/>
                    <a:pt x="197" y="102"/>
                  </a:cubicBezTo>
                  <a:cubicBezTo>
                    <a:pt x="194" y="45"/>
                    <a:pt x="159" y="0"/>
                    <a:pt x="106" y="0"/>
                  </a:cubicBezTo>
                  <a:cubicBezTo>
                    <a:pt x="54" y="0"/>
                    <a:pt x="19" y="44"/>
                    <a:pt x="16" y="101"/>
                  </a:cubicBezTo>
                  <a:cubicBezTo>
                    <a:pt x="8" y="103"/>
                    <a:pt x="2" y="108"/>
                    <a:pt x="1" y="119"/>
                  </a:cubicBezTo>
                  <a:cubicBezTo>
                    <a:pt x="0" y="134"/>
                    <a:pt x="9" y="156"/>
                    <a:pt x="23" y="16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PA-任意多边形 14">
              <a:extLst>
                <a:ext uri="{FF2B5EF4-FFF2-40B4-BE49-F238E27FC236}">
                  <a16:creationId xmlns="" xmlns:a16="http://schemas.microsoft.com/office/drawing/2014/main" id="{6B3D8EF2-187A-4583-9BA0-D81BD1008EF1}"/>
                </a:ext>
              </a:extLst>
            </p:cNvPr>
            <p:cNvSpPr>
              <a:spLocks/>
            </p:cNvSpPr>
            <p:nvPr>
              <p:custDataLst>
                <p:tags r:id="rId24"/>
              </p:custDataLst>
            </p:nvPr>
          </p:nvSpPr>
          <p:spPr bwMode="auto">
            <a:xfrm>
              <a:off x="4289" y="2702"/>
              <a:ext cx="190" cy="330"/>
            </a:xfrm>
            <a:custGeom>
              <a:avLst/>
              <a:gdLst>
                <a:gd name="T0" fmla="*/ 27 w 80"/>
                <a:gd name="T1" fmla="*/ 0 h 139"/>
                <a:gd name="T2" fmla="*/ 0 w 80"/>
                <a:gd name="T3" fmla="*/ 83 h 139"/>
                <a:gd name="T4" fmla="*/ 0 w 80"/>
                <a:gd name="T5" fmla="*/ 139 h 139"/>
                <a:gd name="T6" fmla="*/ 7 w 80"/>
                <a:gd name="T7" fmla="*/ 139 h 139"/>
                <a:gd name="T8" fmla="*/ 44 w 80"/>
                <a:gd name="T9" fmla="*/ 128 h 139"/>
                <a:gd name="T10" fmla="*/ 76 w 80"/>
                <a:gd name="T11" fmla="*/ 84 h 139"/>
                <a:gd name="T12" fmla="*/ 67 w 80"/>
                <a:gd name="T13" fmla="*/ 30 h 139"/>
                <a:gd name="T14" fmla="*/ 27 w 80"/>
                <a:gd name="T1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139">
                  <a:moveTo>
                    <a:pt x="27" y="0"/>
                  </a:moveTo>
                  <a:cubicBezTo>
                    <a:pt x="17" y="12"/>
                    <a:pt x="5" y="34"/>
                    <a:pt x="0" y="83"/>
                  </a:cubicBezTo>
                  <a:cubicBezTo>
                    <a:pt x="0" y="87"/>
                    <a:pt x="0" y="111"/>
                    <a:pt x="0" y="139"/>
                  </a:cubicBezTo>
                  <a:cubicBezTo>
                    <a:pt x="2" y="139"/>
                    <a:pt x="4" y="139"/>
                    <a:pt x="7" y="139"/>
                  </a:cubicBezTo>
                  <a:cubicBezTo>
                    <a:pt x="20" y="139"/>
                    <a:pt x="33" y="135"/>
                    <a:pt x="44" y="128"/>
                  </a:cubicBezTo>
                  <a:cubicBezTo>
                    <a:pt x="61" y="118"/>
                    <a:pt x="72" y="102"/>
                    <a:pt x="76" y="84"/>
                  </a:cubicBezTo>
                  <a:cubicBezTo>
                    <a:pt x="80" y="65"/>
                    <a:pt x="77" y="46"/>
                    <a:pt x="67" y="30"/>
                  </a:cubicBezTo>
                  <a:cubicBezTo>
                    <a:pt x="57" y="16"/>
                    <a:pt x="43" y="5"/>
                    <a:pt x="27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PA-任意多边形 15">
              <a:extLst>
                <a:ext uri="{FF2B5EF4-FFF2-40B4-BE49-F238E27FC236}">
                  <a16:creationId xmlns="" xmlns:a16="http://schemas.microsoft.com/office/drawing/2014/main" id="{95E3425A-BAD7-466A-B348-D1417CCE1A16}"/>
                </a:ext>
              </a:extLst>
            </p:cNvPr>
            <p:cNvSpPr>
              <a:spLocks/>
            </p:cNvSpPr>
            <p:nvPr>
              <p:custDataLst>
                <p:tags r:id="rId25"/>
              </p:custDataLst>
            </p:nvPr>
          </p:nvSpPr>
          <p:spPr bwMode="auto">
            <a:xfrm>
              <a:off x="4524" y="2586"/>
              <a:ext cx="747" cy="582"/>
            </a:xfrm>
            <a:custGeom>
              <a:avLst/>
              <a:gdLst>
                <a:gd name="T0" fmla="*/ 313 w 314"/>
                <a:gd name="T1" fmla="*/ 132 h 245"/>
                <a:gd name="T2" fmla="*/ 279 w 314"/>
                <a:gd name="T3" fmla="*/ 41 h 245"/>
                <a:gd name="T4" fmla="*/ 174 w 314"/>
                <a:gd name="T5" fmla="*/ 1 h 245"/>
                <a:gd name="T6" fmla="*/ 172 w 314"/>
                <a:gd name="T7" fmla="*/ 0 h 245"/>
                <a:gd name="T8" fmla="*/ 171 w 314"/>
                <a:gd name="T9" fmla="*/ 0 h 245"/>
                <a:gd name="T10" fmla="*/ 138 w 314"/>
                <a:gd name="T11" fmla="*/ 156 h 245"/>
                <a:gd name="T12" fmla="*/ 120 w 314"/>
                <a:gd name="T13" fmla="*/ 50 h 245"/>
                <a:gd name="T14" fmla="*/ 131 w 314"/>
                <a:gd name="T15" fmla="*/ 25 h 245"/>
                <a:gd name="T16" fmla="*/ 113 w 314"/>
                <a:gd name="T17" fmla="*/ 8 h 245"/>
                <a:gd name="T18" fmla="*/ 108 w 314"/>
                <a:gd name="T19" fmla="*/ 8 h 245"/>
                <a:gd name="T20" fmla="*/ 107 w 314"/>
                <a:gd name="T21" fmla="*/ 8 h 245"/>
                <a:gd name="T22" fmla="*/ 101 w 314"/>
                <a:gd name="T23" fmla="*/ 8 h 245"/>
                <a:gd name="T24" fmla="*/ 84 w 314"/>
                <a:gd name="T25" fmla="*/ 25 h 245"/>
                <a:gd name="T26" fmla="*/ 95 w 314"/>
                <a:gd name="T27" fmla="*/ 50 h 245"/>
                <a:gd name="T28" fmla="*/ 76 w 314"/>
                <a:gd name="T29" fmla="*/ 156 h 245"/>
                <a:gd name="T30" fmla="*/ 44 w 314"/>
                <a:gd name="T31" fmla="*/ 0 h 245"/>
                <a:gd name="T32" fmla="*/ 43 w 314"/>
                <a:gd name="T33" fmla="*/ 0 h 245"/>
                <a:gd name="T34" fmla="*/ 41 w 314"/>
                <a:gd name="T35" fmla="*/ 1 h 245"/>
                <a:gd name="T36" fmla="*/ 0 w 314"/>
                <a:gd name="T37" fmla="*/ 14 h 245"/>
                <a:gd name="T38" fmla="*/ 25 w 314"/>
                <a:gd name="T39" fmla="*/ 43 h 245"/>
                <a:gd name="T40" fmla="*/ 43 w 314"/>
                <a:gd name="T41" fmla="*/ 148 h 245"/>
                <a:gd name="T42" fmla="*/ 10 w 314"/>
                <a:gd name="T43" fmla="*/ 210 h 245"/>
                <a:gd name="T44" fmla="*/ 31 w 314"/>
                <a:gd name="T45" fmla="*/ 243 h 245"/>
                <a:gd name="T46" fmla="*/ 107 w 314"/>
                <a:gd name="T47" fmla="*/ 245 h 245"/>
                <a:gd name="T48" fmla="*/ 229 w 314"/>
                <a:gd name="T49" fmla="*/ 241 h 245"/>
                <a:gd name="T50" fmla="*/ 229 w 314"/>
                <a:gd name="T51" fmla="*/ 123 h 245"/>
                <a:gd name="T52" fmla="*/ 238 w 314"/>
                <a:gd name="T53" fmla="*/ 155 h 245"/>
                <a:gd name="T54" fmla="*/ 239 w 314"/>
                <a:gd name="T55" fmla="*/ 239 h 245"/>
                <a:gd name="T56" fmla="*/ 314 w 314"/>
                <a:gd name="T57" fmla="*/ 231 h 245"/>
                <a:gd name="T58" fmla="*/ 313 w 314"/>
                <a:gd name="T59" fmla="*/ 132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245">
                  <a:moveTo>
                    <a:pt x="313" y="132"/>
                  </a:moveTo>
                  <a:cubicBezTo>
                    <a:pt x="308" y="69"/>
                    <a:pt x="289" y="51"/>
                    <a:pt x="279" y="41"/>
                  </a:cubicBezTo>
                  <a:cubicBezTo>
                    <a:pt x="251" y="25"/>
                    <a:pt x="195" y="7"/>
                    <a:pt x="174" y="1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69" y="21"/>
                    <a:pt x="138" y="156"/>
                    <a:pt x="138" y="156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95" y="50"/>
                    <a:pt x="95" y="50"/>
                    <a:pt x="95" y="50"/>
                  </a:cubicBezTo>
                  <a:cubicBezTo>
                    <a:pt x="76" y="156"/>
                    <a:pt x="76" y="156"/>
                    <a:pt x="76" y="156"/>
                  </a:cubicBezTo>
                  <a:cubicBezTo>
                    <a:pt x="76" y="156"/>
                    <a:pt x="46" y="21"/>
                    <a:pt x="44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0"/>
                    <a:pt x="41" y="1"/>
                    <a:pt x="41" y="1"/>
                  </a:cubicBezTo>
                  <a:cubicBezTo>
                    <a:pt x="32" y="4"/>
                    <a:pt x="17" y="8"/>
                    <a:pt x="0" y="14"/>
                  </a:cubicBezTo>
                  <a:cubicBezTo>
                    <a:pt x="10" y="22"/>
                    <a:pt x="18" y="32"/>
                    <a:pt x="25" y="43"/>
                  </a:cubicBezTo>
                  <a:cubicBezTo>
                    <a:pt x="45" y="74"/>
                    <a:pt x="51" y="112"/>
                    <a:pt x="43" y="148"/>
                  </a:cubicBezTo>
                  <a:cubicBezTo>
                    <a:pt x="37" y="171"/>
                    <a:pt x="26" y="193"/>
                    <a:pt x="10" y="210"/>
                  </a:cubicBezTo>
                  <a:cubicBezTo>
                    <a:pt x="31" y="243"/>
                    <a:pt x="31" y="243"/>
                    <a:pt x="31" y="243"/>
                  </a:cubicBezTo>
                  <a:cubicBezTo>
                    <a:pt x="56" y="244"/>
                    <a:pt x="83" y="245"/>
                    <a:pt x="107" y="245"/>
                  </a:cubicBezTo>
                  <a:cubicBezTo>
                    <a:pt x="148" y="245"/>
                    <a:pt x="193" y="243"/>
                    <a:pt x="229" y="241"/>
                  </a:cubicBezTo>
                  <a:cubicBezTo>
                    <a:pt x="229" y="123"/>
                    <a:pt x="229" y="123"/>
                    <a:pt x="229" y="123"/>
                  </a:cubicBezTo>
                  <a:cubicBezTo>
                    <a:pt x="234" y="131"/>
                    <a:pt x="238" y="141"/>
                    <a:pt x="238" y="155"/>
                  </a:cubicBezTo>
                  <a:cubicBezTo>
                    <a:pt x="238" y="165"/>
                    <a:pt x="238" y="210"/>
                    <a:pt x="239" y="239"/>
                  </a:cubicBezTo>
                  <a:cubicBezTo>
                    <a:pt x="267" y="237"/>
                    <a:pt x="290" y="235"/>
                    <a:pt x="314" y="231"/>
                  </a:cubicBezTo>
                  <a:cubicBezTo>
                    <a:pt x="314" y="191"/>
                    <a:pt x="314" y="138"/>
                    <a:pt x="313" y="13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PA-任意多边形 16">
              <a:extLst>
                <a:ext uri="{FF2B5EF4-FFF2-40B4-BE49-F238E27FC236}">
                  <a16:creationId xmlns="" xmlns:a16="http://schemas.microsoft.com/office/drawing/2014/main" id="{8087667B-906B-4FF7-8320-16E7E032C58B}"/>
                </a:ext>
              </a:extLst>
            </p:cNvPr>
            <p:cNvSpPr>
              <a:spLocks noEditPoints="1"/>
            </p:cNvSpPr>
            <p:nvPr>
              <p:custDataLst>
                <p:tags r:id="rId26"/>
              </p:custDataLst>
            </p:nvPr>
          </p:nvSpPr>
          <p:spPr bwMode="auto">
            <a:xfrm>
              <a:off x="4004" y="2565"/>
              <a:ext cx="641" cy="807"/>
            </a:xfrm>
            <a:custGeom>
              <a:avLst/>
              <a:gdLst>
                <a:gd name="T0" fmla="*/ 208 w 270"/>
                <a:gd name="T1" fmla="*/ 217 h 340"/>
                <a:gd name="T2" fmla="*/ 246 w 270"/>
                <a:gd name="T3" fmla="*/ 153 h 340"/>
                <a:gd name="T4" fmla="*/ 230 w 270"/>
                <a:gd name="T5" fmla="*/ 61 h 340"/>
                <a:gd name="T6" fmla="*/ 153 w 270"/>
                <a:gd name="T7" fmla="*/ 7 h 340"/>
                <a:gd name="T8" fmla="*/ 61 w 270"/>
                <a:gd name="T9" fmla="*/ 23 h 340"/>
                <a:gd name="T10" fmla="*/ 7 w 270"/>
                <a:gd name="T11" fmla="*/ 99 h 340"/>
                <a:gd name="T12" fmla="*/ 23 w 270"/>
                <a:gd name="T13" fmla="*/ 191 h 340"/>
                <a:gd name="T14" fmla="*/ 100 w 270"/>
                <a:gd name="T15" fmla="*/ 245 h 340"/>
                <a:gd name="T16" fmla="*/ 174 w 270"/>
                <a:gd name="T17" fmla="*/ 239 h 340"/>
                <a:gd name="T18" fmla="*/ 230 w 270"/>
                <a:gd name="T19" fmla="*/ 327 h 340"/>
                <a:gd name="T20" fmla="*/ 258 w 270"/>
                <a:gd name="T21" fmla="*/ 334 h 340"/>
                <a:gd name="T22" fmla="*/ 264 w 270"/>
                <a:gd name="T23" fmla="*/ 305 h 340"/>
                <a:gd name="T24" fmla="*/ 208 w 270"/>
                <a:gd name="T25" fmla="*/ 217 h 340"/>
                <a:gd name="T26" fmla="*/ 173 w 270"/>
                <a:gd name="T27" fmla="*/ 200 h 340"/>
                <a:gd name="T28" fmla="*/ 107 w 270"/>
                <a:gd name="T29" fmla="*/ 211 h 340"/>
                <a:gd name="T30" fmla="*/ 53 w 270"/>
                <a:gd name="T31" fmla="*/ 173 h 340"/>
                <a:gd name="T32" fmla="*/ 41 w 270"/>
                <a:gd name="T33" fmla="*/ 107 h 340"/>
                <a:gd name="T34" fmla="*/ 80 w 270"/>
                <a:gd name="T35" fmla="*/ 52 h 340"/>
                <a:gd name="T36" fmla="*/ 146 w 270"/>
                <a:gd name="T37" fmla="*/ 41 h 340"/>
                <a:gd name="T38" fmla="*/ 200 w 270"/>
                <a:gd name="T39" fmla="*/ 79 h 340"/>
                <a:gd name="T40" fmla="*/ 212 w 270"/>
                <a:gd name="T41" fmla="*/ 145 h 340"/>
                <a:gd name="T42" fmla="*/ 173 w 270"/>
                <a:gd name="T43" fmla="*/ 20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0" h="340">
                  <a:moveTo>
                    <a:pt x="208" y="217"/>
                  </a:moveTo>
                  <a:cubicBezTo>
                    <a:pt x="227" y="200"/>
                    <a:pt x="240" y="177"/>
                    <a:pt x="246" y="153"/>
                  </a:cubicBezTo>
                  <a:cubicBezTo>
                    <a:pt x="253" y="123"/>
                    <a:pt x="248" y="89"/>
                    <a:pt x="230" y="61"/>
                  </a:cubicBezTo>
                  <a:cubicBezTo>
                    <a:pt x="212" y="32"/>
                    <a:pt x="184" y="14"/>
                    <a:pt x="153" y="7"/>
                  </a:cubicBezTo>
                  <a:cubicBezTo>
                    <a:pt x="123" y="0"/>
                    <a:pt x="90" y="5"/>
                    <a:pt x="61" y="23"/>
                  </a:cubicBezTo>
                  <a:cubicBezTo>
                    <a:pt x="33" y="41"/>
                    <a:pt x="14" y="69"/>
                    <a:pt x="7" y="99"/>
                  </a:cubicBezTo>
                  <a:cubicBezTo>
                    <a:pt x="0" y="130"/>
                    <a:pt x="5" y="163"/>
                    <a:pt x="23" y="191"/>
                  </a:cubicBezTo>
                  <a:cubicBezTo>
                    <a:pt x="41" y="220"/>
                    <a:pt x="69" y="239"/>
                    <a:pt x="100" y="245"/>
                  </a:cubicBezTo>
                  <a:cubicBezTo>
                    <a:pt x="124" y="251"/>
                    <a:pt x="150" y="249"/>
                    <a:pt x="174" y="239"/>
                  </a:cubicBezTo>
                  <a:cubicBezTo>
                    <a:pt x="230" y="327"/>
                    <a:pt x="230" y="327"/>
                    <a:pt x="230" y="327"/>
                  </a:cubicBezTo>
                  <a:cubicBezTo>
                    <a:pt x="236" y="337"/>
                    <a:pt x="249" y="340"/>
                    <a:pt x="258" y="334"/>
                  </a:cubicBezTo>
                  <a:cubicBezTo>
                    <a:pt x="268" y="328"/>
                    <a:pt x="270" y="315"/>
                    <a:pt x="264" y="305"/>
                  </a:cubicBezTo>
                  <a:lnTo>
                    <a:pt x="208" y="217"/>
                  </a:lnTo>
                  <a:close/>
                  <a:moveTo>
                    <a:pt x="173" y="200"/>
                  </a:moveTo>
                  <a:cubicBezTo>
                    <a:pt x="153" y="213"/>
                    <a:pt x="129" y="216"/>
                    <a:pt x="107" y="211"/>
                  </a:cubicBezTo>
                  <a:cubicBezTo>
                    <a:pt x="85" y="206"/>
                    <a:pt x="66" y="193"/>
                    <a:pt x="53" y="173"/>
                  </a:cubicBezTo>
                  <a:cubicBezTo>
                    <a:pt x="40" y="152"/>
                    <a:pt x="36" y="129"/>
                    <a:pt x="41" y="107"/>
                  </a:cubicBezTo>
                  <a:cubicBezTo>
                    <a:pt x="46" y="85"/>
                    <a:pt x="59" y="65"/>
                    <a:pt x="80" y="52"/>
                  </a:cubicBezTo>
                  <a:cubicBezTo>
                    <a:pt x="100" y="39"/>
                    <a:pt x="124" y="36"/>
                    <a:pt x="146" y="41"/>
                  </a:cubicBezTo>
                  <a:cubicBezTo>
                    <a:pt x="168" y="46"/>
                    <a:pt x="187" y="59"/>
                    <a:pt x="200" y="79"/>
                  </a:cubicBezTo>
                  <a:cubicBezTo>
                    <a:pt x="213" y="100"/>
                    <a:pt x="217" y="123"/>
                    <a:pt x="212" y="145"/>
                  </a:cubicBezTo>
                  <a:cubicBezTo>
                    <a:pt x="207" y="167"/>
                    <a:pt x="194" y="187"/>
                    <a:pt x="173" y="20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PA-任意多边形 17">
              <a:extLst>
                <a:ext uri="{FF2B5EF4-FFF2-40B4-BE49-F238E27FC236}">
                  <a16:creationId xmlns="" xmlns:a16="http://schemas.microsoft.com/office/drawing/2014/main" id="{F5DAAF36-E1EF-4B91-A721-933EBC38F7FA}"/>
                </a:ext>
              </a:extLst>
            </p:cNvPr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4130" y="2724"/>
              <a:ext cx="114" cy="225"/>
            </a:xfrm>
            <a:custGeom>
              <a:avLst/>
              <a:gdLst>
                <a:gd name="T0" fmla="*/ 31 w 48"/>
                <a:gd name="T1" fmla="*/ 3 h 95"/>
                <a:gd name="T2" fmla="*/ 6 w 48"/>
                <a:gd name="T3" fmla="*/ 28 h 95"/>
                <a:gd name="T4" fmla="*/ 0 w 48"/>
                <a:gd name="T5" fmla="*/ 56 h 95"/>
                <a:gd name="T6" fmla="*/ 6 w 48"/>
                <a:gd name="T7" fmla="*/ 87 h 95"/>
                <a:gd name="T8" fmla="*/ 20 w 48"/>
                <a:gd name="T9" fmla="*/ 92 h 95"/>
                <a:gd name="T10" fmla="*/ 25 w 48"/>
                <a:gd name="T11" fmla="*/ 79 h 95"/>
                <a:gd name="T12" fmla="*/ 25 w 48"/>
                <a:gd name="T13" fmla="*/ 79 h 95"/>
                <a:gd name="T14" fmla="*/ 20 w 48"/>
                <a:gd name="T15" fmla="*/ 56 h 95"/>
                <a:gd name="T16" fmla="*/ 24 w 48"/>
                <a:gd name="T17" fmla="*/ 37 h 95"/>
                <a:gd name="T18" fmla="*/ 41 w 48"/>
                <a:gd name="T19" fmla="*/ 20 h 95"/>
                <a:gd name="T20" fmla="*/ 45 w 48"/>
                <a:gd name="T21" fmla="*/ 6 h 95"/>
                <a:gd name="T22" fmla="*/ 31 w 48"/>
                <a:gd name="T23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95">
                  <a:moveTo>
                    <a:pt x="31" y="3"/>
                  </a:moveTo>
                  <a:cubicBezTo>
                    <a:pt x="19" y="10"/>
                    <a:pt x="11" y="19"/>
                    <a:pt x="6" y="28"/>
                  </a:cubicBezTo>
                  <a:cubicBezTo>
                    <a:pt x="2" y="38"/>
                    <a:pt x="0" y="48"/>
                    <a:pt x="0" y="56"/>
                  </a:cubicBezTo>
                  <a:cubicBezTo>
                    <a:pt x="0" y="74"/>
                    <a:pt x="6" y="87"/>
                    <a:pt x="6" y="87"/>
                  </a:cubicBezTo>
                  <a:cubicBezTo>
                    <a:pt x="9" y="92"/>
                    <a:pt x="15" y="95"/>
                    <a:pt x="20" y="92"/>
                  </a:cubicBezTo>
                  <a:cubicBezTo>
                    <a:pt x="25" y="90"/>
                    <a:pt x="27" y="84"/>
                    <a:pt x="25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4" y="78"/>
                    <a:pt x="20" y="68"/>
                    <a:pt x="20" y="56"/>
                  </a:cubicBezTo>
                  <a:cubicBezTo>
                    <a:pt x="20" y="50"/>
                    <a:pt x="21" y="44"/>
                    <a:pt x="24" y="37"/>
                  </a:cubicBezTo>
                  <a:cubicBezTo>
                    <a:pt x="27" y="31"/>
                    <a:pt x="32" y="25"/>
                    <a:pt x="41" y="20"/>
                  </a:cubicBezTo>
                  <a:cubicBezTo>
                    <a:pt x="46" y="17"/>
                    <a:pt x="48" y="11"/>
                    <a:pt x="45" y="6"/>
                  </a:cubicBezTo>
                  <a:cubicBezTo>
                    <a:pt x="42" y="1"/>
                    <a:pt x="36" y="0"/>
                    <a:pt x="31" y="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3" name="PA-1022163">
            <a:extLst>
              <a:ext uri="{FF2B5EF4-FFF2-40B4-BE49-F238E27FC236}">
                <a16:creationId xmlns="" xmlns:a16="http://schemas.microsoft.com/office/drawing/2014/main" id="{7DE40668-5C65-4184-823A-23A577BAFAA4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3370731" y="3910722"/>
            <a:ext cx="2115405" cy="2115405"/>
          </a:xfrm>
          <a:prstGeom prst="arc">
            <a:avLst>
              <a:gd name="adj1" fmla="val 13374826"/>
              <a:gd name="adj2" fmla="val 8683522"/>
            </a:avLst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PA-1022164">
            <a:extLst>
              <a:ext uri="{FF2B5EF4-FFF2-40B4-BE49-F238E27FC236}">
                <a16:creationId xmlns="" xmlns:a16="http://schemas.microsoft.com/office/drawing/2014/main" id="{41BB5D28-1BE7-45B8-858D-0310069E75FB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3058756" y="4530419"/>
            <a:ext cx="8273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isha" panose="020B0502040204020203" pitchFamily="34" charset="-79"/>
              </a:rPr>
              <a:t>X</a:t>
            </a:r>
            <a:endParaRPr lang="en-US" altLang="zh-CN" sz="4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isha" panose="020B0502040204020203" pitchFamily="34" charset="-79"/>
            </a:endParaRPr>
          </a:p>
        </p:txBody>
      </p:sp>
      <p:sp>
        <p:nvSpPr>
          <p:cNvPr id="45" name="PA-1022165">
            <a:extLst>
              <a:ext uri="{FF2B5EF4-FFF2-40B4-BE49-F238E27FC236}">
                <a16:creationId xmlns="" xmlns:a16="http://schemas.microsoft.com/office/drawing/2014/main" id="{DED2EBFB-42DF-4703-818B-F5E668C45B93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3274819" y="5083811"/>
            <a:ext cx="6541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</a:t>
            </a:r>
            <a:endParaRPr lang="zh-CN" altLang="en-US" b="1" dirty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PA-1022166">
            <a:extLst>
              <a:ext uri="{FF2B5EF4-FFF2-40B4-BE49-F238E27FC236}">
                <a16:creationId xmlns="" xmlns:a16="http://schemas.microsoft.com/office/drawing/2014/main" id="{AA0BD305-A4B4-493E-8890-045AA7F903E6}"/>
              </a:ext>
            </a:extLst>
          </p:cNvPr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855440" y="5379347"/>
            <a:ext cx="1751745" cy="36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3" tIns="60936" rIns="121873" bIns="60936">
            <a:spAutoFit/>
          </a:bodyPr>
          <a:lstStyle>
            <a:lvl1pPr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劳动合同制</a:t>
            </a:r>
          </a:p>
        </p:txBody>
      </p:sp>
      <p:sp>
        <p:nvSpPr>
          <p:cNvPr id="47" name="PA-1022167">
            <a:extLst>
              <a:ext uri="{FF2B5EF4-FFF2-40B4-BE49-F238E27FC236}">
                <a16:creationId xmlns="" xmlns:a16="http://schemas.microsoft.com/office/drawing/2014/main" id="{01802BDE-DBAE-4AA2-96C3-8C3AC483A376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6331490" y="3965523"/>
            <a:ext cx="2115405" cy="2115405"/>
          </a:xfrm>
          <a:prstGeom prst="arc">
            <a:avLst>
              <a:gd name="adj1" fmla="val 13374826"/>
              <a:gd name="adj2" fmla="val 8683522"/>
            </a:avLst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PA-1022168">
            <a:extLst>
              <a:ext uri="{FF2B5EF4-FFF2-40B4-BE49-F238E27FC236}">
                <a16:creationId xmlns="" xmlns:a16="http://schemas.microsoft.com/office/drawing/2014/main" id="{E6850AE6-2070-451A-AE69-71FD31F98433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6020828" y="4538068"/>
            <a:ext cx="8273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isha" panose="020B0502040204020203" pitchFamily="34" charset="-79"/>
              </a:rPr>
              <a:t>X</a:t>
            </a:r>
            <a:endParaRPr lang="en-US" altLang="zh-CN" sz="4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isha" panose="020B0502040204020203" pitchFamily="34" charset="-79"/>
            </a:endParaRPr>
          </a:p>
        </p:txBody>
      </p:sp>
      <p:sp>
        <p:nvSpPr>
          <p:cNvPr id="49" name="PA-1022169">
            <a:extLst>
              <a:ext uri="{FF2B5EF4-FFF2-40B4-BE49-F238E27FC236}">
                <a16:creationId xmlns="" xmlns:a16="http://schemas.microsoft.com/office/drawing/2014/main" id="{F4BC0CE2-F813-4E81-8C41-2A9D268FF4B3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6236891" y="5091460"/>
            <a:ext cx="6541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</a:t>
            </a:r>
            <a:endParaRPr lang="zh-CN" altLang="en-US" b="1" dirty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PA-1022170">
            <a:extLst>
              <a:ext uri="{FF2B5EF4-FFF2-40B4-BE49-F238E27FC236}">
                <a16:creationId xmlns="" xmlns:a16="http://schemas.microsoft.com/office/drawing/2014/main" id="{242E923B-C20F-4869-B543-786673EE30B0}"/>
              </a:ext>
            </a:extLst>
          </p:cNvPr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695150" y="5446519"/>
            <a:ext cx="1751745" cy="36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3" tIns="60936" rIns="121873" bIns="60936">
            <a:spAutoFit/>
          </a:bodyPr>
          <a:lstStyle>
            <a:lvl1pPr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县支公司党员</a:t>
            </a:r>
          </a:p>
        </p:txBody>
      </p:sp>
      <p:sp>
        <p:nvSpPr>
          <p:cNvPr id="51" name="PA-1022171">
            <a:extLst>
              <a:ext uri="{FF2B5EF4-FFF2-40B4-BE49-F238E27FC236}">
                <a16:creationId xmlns="" xmlns:a16="http://schemas.microsoft.com/office/drawing/2014/main" id="{6635510D-5D3E-481D-BCCB-D72AAA06CE96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9296244" y="3965523"/>
            <a:ext cx="2115405" cy="2115405"/>
          </a:xfrm>
          <a:prstGeom prst="arc">
            <a:avLst>
              <a:gd name="adj1" fmla="val 13374826"/>
              <a:gd name="adj2" fmla="val 8683522"/>
            </a:avLst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PA-1022172">
            <a:extLst>
              <a:ext uri="{FF2B5EF4-FFF2-40B4-BE49-F238E27FC236}">
                <a16:creationId xmlns="" xmlns:a16="http://schemas.microsoft.com/office/drawing/2014/main" id="{BA87167D-8BD0-49CE-BD4F-29576D5BF630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8985582" y="4538068"/>
            <a:ext cx="8273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Gisha" panose="020B0502040204020203" pitchFamily="34" charset="-79"/>
              </a:rPr>
              <a:t>X</a:t>
            </a:r>
            <a:endParaRPr lang="en-US" altLang="zh-CN" sz="4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Gisha" panose="020B0502040204020203" pitchFamily="34" charset="-79"/>
            </a:endParaRPr>
          </a:p>
        </p:txBody>
      </p:sp>
      <p:sp>
        <p:nvSpPr>
          <p:cNvPr id="53" name="PA-1022173">
            <a:extLst>
              <a:ext uri="{FF2B5EF4-FFF2-40B4-BE49-F238E27FC236}">
                <a16:creationId xmlns="" xmlns:a16="http://schemas.microsoft.com/office/drawing/2014/main" id="{D36C3BAF-A4D3-4AEC-A9D9-6DFBA75E424C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9201645" y="5091460"/>
            <a:ext cx="6541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endParaRPr lang="zh-CN" altLang="en-US" b="1" dirty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PA-1022174">
            <a:extLst>
              <a:ext uri="{FF2B5EF4-FFF2-40B4-BE49-F238E27FC236}">
                <a16:creationId xmlns="" xmlns:a16="http://schemas.microsoft.com/office/drawing/2014/main" id="{A4D8097D-F398-4432-9DE0-FC2C59108828}"/>
              </a:ext>
            </a:extLst>
          </p:cNvPr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9754503" y="5434148"/>
            <a:ext cx="1751745" cy="36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3" tIns="60936" rIns="121873" bIns="60936">
            <a:spAutoFit/>
          </a:bodyPr>
          <a:lstStyle>
            <a:lvl1pPr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领导班子成员</a:t>
            </a:r>
          </a:p>
        </p:txBody>
      </p:sp>
      <p:pic>
        <p:nvPicPr>
          <p:cNvPr id="57" name="PA-1022175" descr="图片包含 游戏机, 画&#10;&#10;描述已自动生成">
            <a:extLst>
              <a:ext uri="{FF2B5EF4-FFF2-40B4-BE49-F238E27FC236}">
                <a16:creationId xmlns="" xmlns:a16="http://schemas.microsoft.com/office/drawing/2014/main" id="{71B5126A-172E-4752-A099-B8D4F1BED083}"/>
              </a:ext>
            </a:extLst>
          </p:cNvPr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28" y="3619310"/>
            <a:ext cx="1781776" cy="2520351"/>
          </a:xfrm>
          <a:prstGeom prst="rect">
            <a:avLst/>
          </a:prstGeom>
        </p:spPr>
      </p:pic>
      <p:pic>
        <p:nvPicPr>
          <p:cNvPr id="10" name="PA-1022176">
            <a:extLst>
              <a:ext uri="{FF2B5EF4-FFF2-40B4-BE49-F238E27FC236}">
                <a16:creationId xmlns="" xmlns:a16="http://schemas.microsoft.com/office/drawing/2014/main" id="{D992C019-30FF-4198-99BA-5DC9A7056B10}"/>
              </a:ext>
            </a:extLst>
          </p:cNvPr>
          <p:cNvPicPr>
            <a:picLocks noChangeAspect="1"/>
          </p:cNvPicPr>
          <p:nvPr>
            <p:custDataLst>
              <p:tags r:id="rId21"/>
            </p:custDataLst>
          </p:nvPr>
        </p:nvPicPr>
        <p:blipFill rotWithShape="1"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18524" y="2101820"/>
            <a:ext cx="2236387" cy="1490483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945506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5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00"/>
                            </p:stCondLst>
                            <p:childTnLst>
                              <p:par>
                                <p:cTn id="4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00"/>
                            </p:stCondLst>
                            <p:childTnLst>
                              <p:par>
                                <p:cTn id="5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2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700"/>
                            </p:stCondLst>
                            <p:childTnLst>
                              <p:par>
                                <p:cTn id="68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 tmFilter="0,0; .5, 1; 1, 1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200"/>
                            </p:stCondLst>
                            <p:childTnLst>
                              <p:par>
                                <p:cTn id="8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700"/>
                            </p:stCondLst>
                            <p:childTnLst>
                              <p:par>
                                <p:cTn id="8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200"/>
                            </p:stCondLst>
                            <p:childTnLst>
                              <p:par>
                                <p:cTn id="9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1" grpId="0" animBg="1"/>
      <p:bldP spid="12" grpId="0"/>
      <p:bldP spid="43" grpId="0" animBg="1"/>
      <p:bldP spid="44" grpId="0"/>
      <p:bldP spid="45" grpId="0"/>
      <p:bldP spid="46" grpId="0"/>
      <p:bldP spid="47" grpId="0" animBg="1"/>
      <p:bldP spid="48" grpId="0"/>
      <p:bldP spid="49" grpId="0"/>
      <p:bldP spid="50" grpId="0"/>
      <p:bldP spid="51" grpId="0" animBg="1"/>
      <p:bldP spid="52" grpId="0"/>
      <p:bldP spid="53" grpId="0"/>
      <p:bldP spid="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1022177">
            <a:extLst>
              <a:ext uri="{FF2B5EF4-FFF2-40B4-BE49-F238E27FC236}">
                <a16:creationId xmlns="" xmlns:a16="http://schemas.microsoft.com/office/drawing/2014/main" id="{3C945F3A-9A3A-4083-B406-60A92F9121E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5486" y="377321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存在的问题及形势分析</a:t>
            </a:r>
            <a:endParaRPr lang="zh-CN" altLang="en-US" sz="2400" dirty="0">
              <a:solidFill>
                <a:srgbClr val="C00000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70" name="PA-1022178">
            <a:extLst>
              <a:ext uri="{FF2B5EF4-FFF2-40B4-BE49-F238E27FC236}">
                <a16:creationId xmlns="" xmlns:a16="http://schemas.microsoft.com/office/drawing/2014/main" id="{014162C8-4351-416E-9081-233C26C23165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1740288" y="1803420"/>
            <a:ext cx="2137920" cy="2001771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noFill/>
            <a:prstDash val="solid"/>
            <a:miter lim="800000"/>
          </a:ln>
          <a:effectLst/>
        </p:spPr>
        <p:txBody>
          <a:bodyPr vert="horz" wrap="square" lIns="0" tIns="0" rIns="0" bIns="0" numCol="1" anchor="ctr" anchorCtr="0" compatLnSpc="1"/>
          <a:lstStyle/>
          <a:p>
            <a:pPr algn="ctr"/>
            <a:endParaRPr lang="zh-CN" altLang="en-US" sz="3600" kern="0" dirty="0">
              <a:gradFill>
                <a:gsLst>
                  <a:gs pos="0">
                    <a:prstClr val="white"/>
                  </a:gs>
                  <a:gs pos="100000">
                    <a:srgbClr val="FFFF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+mn-ea"/>
            </a:endParaRPr>
          </a:p>
        </p:txBody>
      </p:sp>
      <p:sp>
        <p:nvSpPr>
          <p:cNvPr id="71" name="PA-1022179">
            <a:extLst>
              <a:ext uri="{FF2B5EF4-FFF2-40B4-BE49-F238E27FC236}">
                <a16:creationId xmlns="" xmlns:a16="http://schemas.microsoft.com/office/drawing/2014/main" id="{95EB4095-024C-4FB1-8C64-2AF1EF9D504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15410" y="4647331"/>
            <a:ext cx="8775799" cy="1050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indent="457200" algn="just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公司没有专岗的党务工作者，现有的支委会成员均为兼岗，人员配置不足；兼岗党务工作者专业技术能力较弱，对党建工作如何开展缺乏系统、专业的认识，基层党建工作水平不高，工作活力不强、工作办法不多，实战能力差。</a:t>
            </a:r>
          </a:p>
        </p:txBody>
      </p:sp>
      <p:sp>
        <p:nvSpPr>
          <p:cNvPr id="72" name="PA-1022180">
            <a:extLst>
              <a:ext uri="{FF2B5EF4-FFF2-40B4-BE49-F238E27FC236}">
                <a16:creationId xmlns="" xmlns:a16="http://schemas.microsoft.com/office/drawing/2014/main" id="{D94DA742-370B-459F-BAFF-B7CD1D9CD8B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472306" y="4349626"/>
            <a:ext cx="9247388" cy="1664592"/>
          </a:xfrm>
          <a:prstGeom prst="rect">
            <a:avLst/>
          </a:prstGeom>
          <a:noFill/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lIns="80193" tIns="40096" rIns="80193" bIns="40096" rtlCol="0" anchor="ctr"/>
          <a:lstStyle/>
          <a:p>
            <a:pPr marL="0" marR="0" lvl="0" indent="0" algn="ctr" defTabSz="119804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06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73" name="PA-1022181">
            <a:extLst>
              <a:ext uri="{FF2B5EF4-FFF2-40B4-BE49-F238E27FC236}">
                <a16:creationId xmlns="" xmlns:a16="http://schemas.microsoft.com/office/drawing/2014/main" id="{7BBFBE6E-0068-470D-BD37-0293CD815287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428484" y="4716808"/>
            <a:ext cx="87643" cy="930228"/>
          </a:xfrm>
          <a:prstGeom prst="rect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lIns="80193" tIns="40096" rIns="80193" bIns="40096" rtlCol="0" anchor="ctr"/>
          <a:lstStyle/>
          <a:p>
            <a:pPr algn="ctr" defTabSz="1198047">
              <a:defRPr/>
            </a:pPr>
            <a:endParaRPr lang="zh-CN" altLang="en-US" sz="3063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4" name="PA-1022182">
            <a:extLst>
              <a:ext uri="{FF2B5EF4-FFF2-40B4-BE49-F238E27FC236}">
                <a16:creationId xmlns="" xmlns:a16="http://schemas.microsoft.com/office/drawing/2014/main" id="{D793C3BE-79FA-4255-8827-2CF4407E5E3C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0679324" y="4709798"/>
            <a:ext cx="87643" cy="930228"/>
          </a:xfrm>
          <a:prstGeom prst="rect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lIns="80193" tIns="40096" rIns="80193" bIns="40096" rtlCol="0" anchor="ctr"/>
          <a:lstStyle/>
          <a:p>
            <a:pPr algn="ctr" defTabSz="1198047">
              <a:defRPr/>
            </a:pPr>
            <a:endParaRPr lang="zh-CN" altLang="en-US" sz="3063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5" name="PA-1022183">
            <a:extLst>
              <a:ext uri="{FF2B5EF4-FFF2-40B4-BE49-F238E27FC236}">
                <a16:creationId xmlns="" xmlns:a16="http://schemas.microsoft.com/office/drawing/2014/main" id="{C388B7C3-652A-4CB3-893A-1E4C566DA4A2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2168865" y="2263570"/>
            <a:ext cx="1280769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 defTabSz="1198047">
              <a:defRPr/>
            </a:pPr>
            <a:r>
              <a:rPr lang="zh-CN" altLang="en-US" sz="3200" b="1" kern="0" dirty="0">
                <a:solidFill>
                  <a:sysClr val="window" lastClr="FFFFFF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人员配置不足</a:t>
            </a:r>
          </a:p>
        </p:txBody>
      </p:sp>
      <p:grpSp>
        <p:nvGrpSpPr>
          <p:cNvPr id="76" name="PA-1022184">
            <a:extLst>
              <a:ext uri="{FF2B5EF4-FFF2-40B4-BE49-F238E27FC236}">
                <a16:creationId xmlns="" xmlns:a16="http://schemas.microsoft.com/office/drawing/2014/main" id="{8AE288BC-805A-422E-90FC-FBDF6093EFDC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8393665" y="1803420"/>
            <a:ext cx="2137920" cy="2001771"/>
            <a:chOff x="8785696" y="1521455"/>
            <a:chExt cx="2527408" cy="2278744"/>
          </a:xfrm>
          <a:solidFill>
            <a:srgbClr val="C00000"/>
          </a:solidFill>
        </p:grpSpPr>
        <p:sp>
          <p:nvSpPr>
            <p:cNvPr id="77" name="PA-任意多边形 5">
              <a:extLst>
                <a:ext uri="{FF2B5EF4-FFF2-40B4-BE49-F238E27FC236}">
                  <a16:creationId xmlns="" xmlns:a16="http://schemas.microsoft.com/office/drawing/2014/main" id="{AF1399F8-FE20-4E24-A00A-2CADFD0F2BBC}"/>
                </a:ext>
              </a:extLst>
            </p:cNvPr>
            <p:cNvSpPr>
              <a:spLocks/>
            </p:cNvSpPr>
            <p:nvPr>
              <p:custDataLst>
                <p:tags r:id="rId40"/>
              </p:custDataLst>
            </p:nvPr>
          </p:nvSpPr>
          <p:spPr bwMode="auto">
            <a:xfrm>
              <a:off x="8785696" y="1521455"/>
              <a:ext cx="2527408" cy="227874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58000">
                  <a:srgbClr val="DA0000"/>
                </a:gs>
                <a:gs pos="100000">
                  <a:srgbClr val="C80000"/>
                </a:gs>
                <a:gs pos="0">
                  <a:srgbClr val="F20000"/>
                </a:gs>
              </a:gsLst>
              <a:lin ang="5400000" scaled="0"/>
            </a:gradFill>
            <a:ln w="12700" cap="flat">
              <a:noFill/>
              <a:prstDash val="solid"/>
              <a:miter lim="800000"/>
            </a:ln>
            <a:effectLst/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 sz="3600" kern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</a:endParaRPr>
            </a:p>
          </p:txBody>
        </p:sp>
        <p:sp>
          <p:nvSpPr>
            <p:cNvPr id="78" name="PA-文本框 3">
              <a:extLst>
                <a:ext uri="{FF2B5EF4-FFF2-40B4-BE49-F238E27FC236}">
                  <a16:creationId xmlns="" xmlns:a16="http://schemas.microsoft.com/office/drawing/2014/main" id="{290914A2-C7EA-4CE7-9B36-665B03D69F64}"/>
                </a:ext>
              </a:extLst>
            </p:cNvPr>
            <p:cNvSpPr txBox="1"/>
            <p:nvPr>
              <p:custDataLst>
                <p:tags r:id="rId41"/>
              </p:custDataLst>
            </p:nvPr>
          </p:nvSpPr>
          <p:spPr>
            <a:xfrm>
              <a:off x="9267730" y="2045273"/>
              <a:ext cx="1563337" cy="112115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ctr" defTabSz="1198047">
                <a:defRPr/>
              </a:pPr>
              <a:r>
                <a:rPr lang="zh-CN" altLang="en-US" sz="3200" b="1" kern="0" dirty="0">
                  <a:solidFill>
                    <a:sysClr val="window" lastClr="FFFFFF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工作办法不多</a:t>
              </a:r>
            </a:p>
          </p:txBody>
        </p:sp>
      </p:grpSp>
      <p:grpSp>
        <p:nvGrpSpPr>
          <p:cNvPr id="79" name="PA-1022185">
            <a:extLst>
              <a:ext uri="{FF2B5EF4-FFF2-40B4-BE49-F238E27FC236}">
                <a16:creationId xmlns="" xmlns:a16="http://schemas.microsoft.com/office/drawing/2014/main" id="{69B89147-50AA-4C52-B6DA-980D347A2558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3958080" y="1803420"/>
            <a:ext cx="2137920" cy="2001771"/>
            <a:chOff x="3542035" y="1521455"/>
            <a:chExt cx="2527408" cy="2278744"/>
          </a:xfrm>
          <a:solidFill>
            <a:srgbClr val="C00000"/>
          </a:solidFill>
        </p:grpSpPr>
        <p:sp>
          <p:nvSpPr>
            <p:cNvPr id="80" name="PA-任意多边形 5">
              <a:extLst>
                <a:ext uri="{FF2B5EF4-FFF2-40B4-BE49-F238E27FC236}">
                  <a16:creationId xmlns="" xmlns:a16="http://schemas.microsoft.com/office/drawing/2014/main" id="{A0B81747-5DFA-453F-847F-1E10EDD2E78D}"/>
                </a:ext>
              </a:extLst>
            </p:cNvPr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3542035" y="1521455"/>
              <a:ext cx="2527408" cy="227874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58000">
                  <a:srgbClr val="DA0000"/>
                </a:gs>
                <a:gs pos="100000">
                  <a:srgbClr val="C80000"/>
                </a:gs>
                <a:gs pos="0">
                  <a:srgbClr val="F20000"/>
                </a:gs>
              </a:gsLst>
              <a:lin ang="5400000" scaled="0"/>
            </a:gradFill>
            <a:ln w="12700" cap="flat">
              <a:noFill/>
              <a:prstDash val="solid"/>
              <a:miter lim="800000"/>
            </a:ln>
            <a:effectLst/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 sz="3600" kern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</a:endParaRPr>
            </a:p>
          </p:txBody>
        </p:sp>
        <p:sp>
          <p:nvSpPr>
            <p:cNvPr id="81" name="PA-文本框 3">
              <a:extLst>
                <a:ext uri="{FF2B5EF4-FFF2-40B4-BE49-F238E27FC236}">
                  <a16:creationId xmlns="" xmlns:a16="http://schemas.microsoft.com/office/drawing/2014/main" id="{F790B11B-54E0-4D7E-9695-309ABCDD5510}"/>
                </a:ext>
              </a:extLst>
            </p:cNvPr>
            <p:cNvSpPr txBox="1"/>
            <p:nvPr>
              <p:custDataLst>
                <p:tags r:id="rId39"/>
              </p:custDataLst>
            </p:nvPr>
          </p:nvSpPr>
          <p:spPr>
            <a:xfrm>
              <a:off x="4064600" y="2045273"/>
              <a:ext cx="1482277" cy="112115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ctr" defTabSz="1198047">
                <a:defRPr/>
              </a:pPr>
              <a:r>
                <a:rPr lang="zh-CN" altLang="en-US" sz="3200" b="1" kern="0" dirty="0">
                  <a:solidFill>
                    <a:sysClr val="window" lastClr="FFFFFF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技术</a:t>
              </a:r>
              <a:endParaRPr lang="en-US" altLang="zh-CN" sz="3200" b="1" kern="0" dirty="0">
                <a:solidFill>
                  <a:sysClr val="window" lastClr="FFFFFF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  <a:p>
              <a:pPr lvl="0" algn="ctr" defTabSz="1198047">
                <a:defRPr/>
              </a:pPr>
              <a:r>
                <a:rPr lang="zh-CN" altLang="en-US" sz="3200" b="1" kern="0" dirty="0">
                  <a:solidFill>
                    <a:sysClr val="window" lastClr="FFFFFF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能力弱</a:t>
              </a:r>
            </a:p>
          </p:txBody>
        </p:sp>
      </p:grpSp>
      <p:grpSp>
        <p:nvGrpSpPr>
          <p:cNvPr id="82" name="PA-1022186">
            <a:extLst>
              <a:ext uri="{FF2B5EF4-FFF2-40B4-BE49-F238E27FC236}">
                <a16:creationId xmlns="" xmlns:a16="http://schemas.microsoft.com/office/drawing/2014/main" id="{A0AED517-2B2F-474B-A1A3-B5090B681204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6175874" y="1803420"/>
            <a:ext cx="2137920" cy="2001771"/>
            <a:chOff x="6163866" y="1521455"/>
            <a:chExt cx="2527408" cy="2278744"/>
          </a:xfrm>
          <a:solidFill>
            <a:srgbClr val="C00000"/>
          </a:solidFill>
        </p:grpSpPr>
        <p:sp>
          <p:nvSpPr>
            <p:cNvPr id="83" name="PA-任意多边形 5">
              <a:extLst>
                <a:ext uri="{FF2B5EF4-FFF2-40B4-BE49-F238E27FC236}">
                  <a16:creationId xmlns="" xmlns:a16="http://schemas.microsoft.com/office/drawing/2014/main" id="{CD71C75F-42FD-4F57-941A-A29A2F98BE09}"/>
                </a:ext>
              </a:extLst>
            </p:cNvPr>
            <p:cNvSpPr>
              <a:spLocks/>
            </p:cNvSpPr>
            <p:nvPr>
              <p:custDataLst>
                <p:tags r:id="rId36"/>
              </p:custDataLst>
            </p:nvPr>
          </p:nvSpPr>
          <p:spPr bwMode="auto">
            <a:xfrm>
              <a:off x="6163866" y="1521455"/>
              <a:ext cx="2527408" cy="227874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58000">
                  <a:srgbClr val="DA0000"/>
                </a:gs>
                <a:gs pos="100000">
                  <a:srgbClr val="C80000"/>
                </a:gs>
                <a:gs pos="0">
                  <a:srgbClr val="F20000"/>
                </a:gs>
              </a:gsLst>
              <a:lin ang="5400000" scaled="0"/>
            </a:gradFill>
            <a:ln w="12700" cap="flat">
              <a:noFill/>
              <a:prstDash val="solid"/>
              <a:miter lim="800000"/>
            </a:ln>
            <a:effectLst/>
          </p:spPr>
          <p:txBody>
            <a:bodyPr vert="horz" wrap="square" lIns="0" tIns="0" rIns="0" bIns="0" numCol="1" anchor="ctr" anchorCtr="0" compatLnSpc="1"/>
            <a:lstStyle/>
            <a:p>
              <a:pPr algn="ctr"/>
              <a:endParaRPr lang="zh-CN" altLang="en-US" sz="36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</a:endParaRPr>
            </a:p>
          </p:txBody>
        </p:sp>
        <p:sp>
          <p:nvSpPr>
            <p:cNvPr id="84" name="PA-文本框 3">
              <a:extLst>
                <a:ext uri="{FF2B5EF4-FFF2-40B4-BE49-F238E27FC236}">
                  <a16:creationId xmlns="" xmlns:a16="http://schemas.microsoft.com/office/drawing/2014/main" id="{41DDEFA2-E7DA-4128-8AA6-D0E96ABDE68F}"/>
                </a:ext>
              </a:extLst>
            </p:cNvPr>
            <p:cNvSpPr txBox="1"/>
            <p:nvPr>
              <p:custDataLst>
                <p:tags r:id="rId37"/>
              </p:custDataLst>
            </p:nvPr>
          </p:nvSpPr>
          <p:spPr>
            <a:xfrm>
              <a:off x="6660668" y="2045273"/>
              <a:ext cx="1533804" cy="112115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ctr" defTabSz="1198047">
                <a:defRPr/>
              </a:pPr>
              <a:r>
                <a:rPr lang="zh-CN" altLang="en-US" sz="3200" b="1" kern="0" dirty="0">
                  <a:solidFill>
                    <a:sysClr val="window" lastClr="FFFFFF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工作水平不高</a:t>
              </a:r>
            </a:p>
          </p:txBody>
        </p:sp>
      </p:grpSp>
      <p:sp>
        <p:nvSpPr>
          <p:cNvPr id="85" name="PA-1022187">
            <a:extLst>
              <a:ext uri="{FF2B5EF4-FFF2-40B4-BE49-F238E27FC236}">
                <a16:creationId xmlns="" xmlns:a16="http://schemas.microsoft.com/office/drawing/2014/main" id="{4513841A-D3BA-4C0A-AA93-03FB078D3850}"/>
              </a:ext>
            </a:extLst>
          </p:cNvPr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1830570" y="1887957"/>
            <a:ext cx="1957350" cy="183270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80193" tIns="40096" rIns="80193" bIns="400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98047">
              <a:defRPr/>
            </a:pPr>
            <a:endParaRPr lang="zh-CN" altLang="en-US" sz="3063" kern="0">
              <a:solidFill>
                <a:sysClr val="window" lastClr="FFFFFF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86" name="PA-1022188">
            <a:extLst>
              <a:ext uri="{FF2B5EF4-FFF2-40B4-BE49-F238E27FC236}">
                <a16:creationId xmlns="" xmlns:a16="http://schemas.microsoft.com/office/drawing/2014/main" id="{4984E621-37CB-4B68-A0B2-481C56EB3E89}"/>
              </a:ext>
            </a:extLst>
          </p:cNvPr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4048364" y="1887957"/>
            <a:ext cx="1957350" cy="183270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80193" tIns="40096" rIns="80193" bIns="400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98047">
              <a:defRPr/>
            </a:pPr>
            <a:endParaRPr lang="zh-CN" altLang="en-US" sz="3063" kern="0">
              <a:solidFill>
                <a:sysClr val="window" lastClr="FFFFFF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87" name="PA-1022189">
            <a:extLst>
              <a:ext uri="{FF2B5EF4-FFF2-40B4-BE49-F238E27FC236}">
                <a16:creationId xmlns="" xmlns:a16="http://schemas.microsoft.com/office/drawing/2014/main" id="{610E5452-FDC6-40D6-80CD-328358FBA7C8}"/>
              </a:ext>
            </a:extLst>
          </p:cNvPr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6266156" y="1887957"/>
            <a:ext cx="1957350" cy="183270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80193" tIns="40096" rIns="80193" bIns="400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98047">
              <a:defRPr/>
            </a:pPr>
            <a:endParaRPr lang="zh-CN" altLang="en-US" sz="3063" kern="0">
              <a:solidFill>
                <a:sysClr val="window" lastClr="FFFFFF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88" name="PA-1022190">
            <a:extLst>
              <a:ext uri="{FF2B5EF4-FFF2-40B4-BE49-F238E27FC236}">
                <a16:creationId xmlns="" xmlns:a16="http://schemas.microsoft.com/office/drawing/2014/main" id="{6D3FC5EB-4217-4BED-91FD-057F0BE7FA97}"/>
              </a:ext>
            </a:extLst>
          </p:cNvPr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8483949" y="1887957"/>
            <a:ext cx="1957350" cy="183270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127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80193" tIns="40096" rIns="80193" bIns="400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98047">
              <a:defRPr/>
            </a:pPr>
            <a:endParaRPr lang="zh-CN" altLang="en-US" sz="3063" kern="0">
              <a:solidFill>
                <a:sysClr val="window" lastClr="FFFFFF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grpSp>
        <p:nvGrpSpPr>
          <p:cNvPr id="89" name="PA-1022191">
            <a:extLst>
              <a:ext uri="{FF2B5EF4-FFF2-40B4-BE49-F238E27FC236}">
                <a16:creationId xmlns="" xmlns:a16="http://schemas.microsoft.com/office/drawing/2014/main" id="{230CDFE4-DD48-4F61-A316-38425FC0B780}"/>
              </a:ext>
            </a:extLst>
          </p:cNvPr>
          <p:cNvGrpSpPr/>
          <p:nvPr>
            <p:custDataLst>
              <p:tags r:id="rId15"/>
            </p:custDataLst>
          </p:nvPr>
        </p:nvGrpSpPr>
        <p:grpSpPr>
          <a:xfrm>
            <a:off x="3539007" y="2730096"/>
            <a:ext cx="739410" cy="148418"/>
            <a:chOff x="3005398" y="2593891"/>
            <a:chExt cx="817496" cy="158010"/>
          </a:xfrm>
        </p:grpSpPr>
        <p:grpSp>
          <p:nvGrpSpPr>
            <p:cNvPr id="90" name="组合 89">
              <a:extLst>
                <a:ext uri="{FF2B5EF4-FFF2-40B4-BE49-F238E27FC236}">
                  <a16:creationId xmlns="" xmlns:a16="http://schemas.microsoft.com/office/drawing/2014/main" id="{739315F0-A24D-48EC-A3BE-5DE81A5082A8}"/>
                </a:ext>
              </a:extLst>
            </p:cNvPr>
            <p:cNvGrpSpPr/>
            <p:nvPr/>
          </p:nvGrpSpPr>
          <p:grpSpPr>
            <a:xfrm rot="5400000">
              <a:off x="3005399" y="2593890"/>
              <a:ext cx="158010" cy="158012"/>
              <a:chOff x="4486616" y="3001075"/>
              <a:chExt cx="274695" cy="274699"/>
            </a:xfrm>
          </p:grpSpPr>
          <p:sp>
            <p:nvSpPr>
              <p:cNvPr id="97" name="PA-椭圆 96">
                <a:extLst>
                  <a:ext uri="{FF2B5EF4-FFF2-40B4-BE49-F238E27FC236}">
                    <a16:creationId xmlns="" xmlns:a16="http://schemas.microsoft.com/office/drawing/2014/main" id="{9EF670E4-9464-44C0-85EA-3DD8142736C9}"/>
                  </a:ext>
                </a:extLst>
              </p:cNvPr>
              <p:cNvSpPr/>
              <p:nvPr>
                <p:custDataLst>
                  <p:tags r:id="rId34"/>
                </p:custDataLst>
              </p:nvPr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ysClr val="window" lastClr="FFFFFF">
                      <a:lumMod val="95000"/>
                    </a:sysClr>
                  </a:gs>
                  <a:gs pos="55000">
                    <a:sysClr val="window" lastClr="FFFFFF">
                      <a:lumMod val="65000"/>
                    </a:sysClr>
                  </a:gs>
                  <a:gs pos="35000">
                    <a:sysClr val="window" lastClr="FFFFFF">
                      <a:lumMod val="95000"/>
                    </a:sysClr>
                  </a:gs>
                  <a:gs pos="17000">
                    <a:sysClr val="window" lastClr="FFFFFF">
                      <a:lumMod val="65000"/>
                    </a:sysClr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25400" cap="flat" cmpd="sng" algn="ctr">
                <a:noFill/>
                <a:prstDash val="solid"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198047">
                  <a:defRPr/>
                </a:pPr>
                <a:endParaRPr lang="zh-CN" altLang="en-US" sz="3063" kern="0">
                  <a:solidFill>
                    <a:prstClr val="whit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  <p:sp>
            <p:nvSpPr>
              <p:cNvPr id="98" name="PA-椭圆 97">
                <a:extLst>
                  <a:ext uri="{FF2B5EF4-FFF2-40B4-BE49-F238E27FC236}">
                    <a16:creationId xmlns="" xmlns:a16="http://schemas.microsoft.com/office/drawing/2014/main" id="{21F89A54-AE36-4052-B6D0-6CFD804868EB}"/>
                  </a:ext>
                </a:extLst>
              </p:cNvPr>
              <p:cNvSpPr/>
              <p:nvPr>
                <p:custDataLst>
                  <p:tags r:id="rId35"/>
                </p:custDataLst>
              </p:nvPr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1198047">
                  <a:defRPr/>
                </a:pPr>
                <a:endParaRPr lang="zh-CN" altLang="en-US" sz="3063" kern="0">
                  <a:solidFill>
                    <a:prstClr val="whit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</p:grpSp>
        <p:grpSp>
          <p:nvGrpSpPr>
            <p:cNvPr id="91" name="组合 90">
              <a:extLst>
                <a:ext uri="{FF2B5EF4-FFF2-40B4-BE49-F238E27FC236}">
                  <a16:creationId xmlns="" xmlns:a16="http://schemas.microsoft.com/office/drawing/2014/main" id="{32E99CE4-F476-4BFA-BF38-E076F62FB28F}"/>
                </a:ext>
              </a:extLst>
            </p:cNvPr>
            <p:cNvGrpSpPr/>
            <p:nvPr/>
          </p:nvGrpSpPr>
          <p:grpSpPr>
            <a:xfrm rot="5400000">
              <a:off x="3664883" y="2593890"/>
              <a:ext cx="158010" cy="158012"/>
              <a:chOff x="4486616" y="3001075"/>
              <a:chExt cx="274695" cy="274699"/>
            </a:xfrm>
          </p:grpSpPr>
          <p:sp>
            <p:nvSpPr>
              <p:cNvPr id="95" name="PA-椭圆 94">
                <a:extLst>
                  <a:ext uri="{FF2B5EF4-FFF2-40B4-BE49-F238E27FC236}">
                    <a16:creationId xmlns="" xmlns:a16="http://schemas.microsoft.com/office/drawing/2014/main" id="{39F90995-28AB-458A-A24C-4F5CC27E4AB4}"/>
                  </a:ext>
                </a:extLst>
              </p:cNvPr>
              <p:cNvSpPr/>
              <p:nvPr>
                <p:custDataLst>
                  <p:tags r:id="rId32"/>
                </p:custDataLst>
              </p:nvPr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ysClr val="window" lastClr="FFFFFF">
                      <a:lumMod val="95000"/>
                    </a:sysClr>
                  </a:gs>
                  <a:gs pos="55000">
                    <a:sysClr val="window" lastClr="FFFFFF">
                      <a:lumMod val="65000"/>
                    </a:sysClr>
                  </a:gs>
                  <a:gs pos="35000">
                    <a:sysClr val="window" lastClr="FFFFFF">
                      <a:lumMod val="95000"/>
                    </a:sysClr>
                  </a:gs>
                  <a:gs pos="17000">
                    <a:sysClr val="window" lastClr="FFFFFF">
                      <a:lumMod val="65000"/>
                    </a:sysClr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25400" cap="flat" cmpd="sng" algn="ctr">
                <a:noFill/>
                <a:prstDash val="solid"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198047">
                  <a:defRPr/>
                </a:pPr>
                <a:endParaRPr lang="zh-CN" altLang="en-US" sz="3063" kern="0">
                  <a:solidFill>
                    <a:prstClr val="whit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  <p:sp>
            <p:nvSpPr>
              <p:cNvPr id="96" name="PA-椭圆 95">
                <a:extLst>
                  <a:ext uri="{FF2B5EF4-FFF2-40B4-BE49-F238E27FC236}">
                    <a16:creationId xmlns="" xmlns:a16="http://schemas.microsoft.com/office/drawing/2014/main" id="{E58F75DA-874E-49A7-87C8-E57A77078363}"/>
                  </a:ext>
                </a:extLst>
              </p:cNvPr>
              <p:cNvSpPr/>
              <p:nvPr>
                <p:custDataLst>
                  <p:tags r:id="rId33"/>
                </p:custDataLst>
              </p:nvPr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rgbClr val="BD0000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1198047">
                  <a:defRPr/>
                </a:pPr>
                <a:endParaRPr lang="zh-CN" altLang="en-US" sz="3063" kern="0">
                  <a:solidFill>
                    <a:prstClr val="whit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</p:grpSp>
        <p:grpSp>
          <p:nvGrpSpPr>
            <p:cNvPr id="92" name="组合 91">
              <a:extLst>
                <a:ext uri="{FF2B5EF4-FFF2-40B4-BE49-F238E27FC236}">
                  <a16:creationId xmlns="" xmlns:a16="http://schemas.microsoft.com/office/drawing/2014/main" id="{2BAA9F42-3F96-4451-BFC6-874725FE5F97}"/>
                </a:ext>
              </a:extLst>
            </p:cNvPr>
            <p:cNvGrpSpPr/>
            <p:nvPr/>
          </p:nvGrpSpPr>
          <p:grpSpPr>
            <a:xfrm rot="16200000">
              <a:off x="3384091" y="2354714"/>
              <a:ext cx="67821" cy="636364"/>
              <a:chOff x="1235365" y="2098390"/>
              <a:chExt cx="67821" cy="384317"/>
            </a:xfrm>
          </p:grpSpPr>
          <p:sp>
            <p:nvSpPr>
              <p:cNvPr id="93" name="PA-圆角矩形 31">
                <a:extLst>
                  <a:ext uri="{FF2B5EF4-FFF2-40B4-BE49-F238E27FC236}">
                    <a16:creationId xmlns="" xmlns:a16="http://schemas.microsoft.com/office/drawing/2014/main" id="{6A267925-3582-4D5A-B56A-774293B20270}"/>
                  </a:ext>
                </a:extLst>
              </p:cNvPr>
              <p:cNvSpPr/>
              <p:nvPr>
                <p:custDataLst>
                  <p:tags r:id="rId30"/>
                </p:custDataLst>
              </p:nvPr>
            </p:nvSpPr>
            <p:spPr>
              <a:xfrm rot="10800000">
                <a:off x="1274386" y="2098391"/>
                <a:ext cx="28800" cy="38431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198047">
                  <a:defRPr/>
                </a:pPr>
                <a:endParaRPr lang="zh-CN" altLang="en-US" sz="3063" kern="0">
                  <a:solidFill>
                    <a:prstClr val="whit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  <p:sp>
            <p:nvSpPr>
              <p:cNvPr id="94" name="PA-圆角矩形 32">
                <a:extLst>
                  <a:ext uri="{FF2B5EF4-FFF2-40B4-BE49-F238E27FC236}">
                    <a16:creationId xmlns="" xmlns:a16="http://schemas.microsoft.com/office/drawing/2014/main" id="{A5970F2D-B695-4CCA-BCC9-8C36529522AD}"/>
                  </a:ext>
                </a:extLst>
              </p:cNvPr>
              <p:cNvSpPr/>
              <p:nvPr>
                <p:custDataLst>
                  <p:tags r:id="rId31"/>
                </p:custDataLst>
              </p:nvPr>
            </p:nvSpPr>
            <p:spPr>
              <a:xfrm rot="10800000">
                <a:off x="1235365" y="2098390"/>
                <a:ext cx="28800" cy="38431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198047">
                  <a:defRPr/>
                </a:pPr>
                <a:endParaRPr lang="zh-CN" altLang="en-US" sz="3063" kern="0">
                  <a:solidFill>
                    <a:prstClr val="whit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</p:grpSp>
      </p:grpSp>
      <p:grpSp>
        <p:nvGrpSpPr>
          <p:cNvPr id="99" name="PA-1022192">
            <a:extLst>
              <a:ext uri="{FF2B5EF4-FFF2-40B4-BE49-F238E27FC236}">
                <a16:creationId xmlns="" xmlns:a16="http://schemas.microsoft.com/office/drawing/2014/main" id="{C6FB92C0-1B29-4D5D-A1A2-9B014C80EEBD}"/>
              </a:ext>
            </a:extLst>
          </p:cNvPr>
          <p:cNvGrpSpPr/>
          <p:nvPr>
            <p:custDataLst>
              <p:tags r:id="rId16"/>
            </p:custDataLst>
          </p:nvPr>
        </p:nvGrpSpPr>
        <p:grpSpPr>
          <a:xfrm>
            <a:off x="5762109" y="2730096"/>
            <a:ext cx="739410" cy="148418"/>
            <a:chOff x="3005398" y="2593891"/>
            <a:chExt cx="817496" cy="158010"/>
          </a:xfrm>
        </p:grpSpPr>
        <p:grpSp>
          <p:nvGrpSpPr>
            <p:cNvPr id="100" name="组合 99">
              <a:extLst>
                <a:ext uri="{FF2B5EF4-FFF2-40B4-BE49-F238E27FC236}">
                  <a16:creationId xmlns="" xmlns:a16="http://schemas.microsoft.com/office/drawing/2014/main" id="{8D9AC8D1-5B30-4460-9C57-923ADB5915CB}"/>
                </a:ext>
              </a:extLst>
            </p:cNvPr>
            <p:cNvGrpSpPr/>
            <p:nvPr/>
          </p:nvGrpSpPr>
          <p:grpSpPr>
            <a:xfrm rot="5400000">
              <a:off x="3005399" y="2593890"/>
              <a:ext cx="158010" cy="158012"/>
              <a:chOff x="4486616" y="3001075"/>
              <a:chExt cx="274695" cy="274699"/>
            </a:xfrm>
          </p:grpSpPr>
          <p:sp>
            <p:nvSpPr>
              <p:cNvPr id="107" name="PA-椭圆 106">
                <a:extLst>
                  <a:ext uri="{FF2B5EF4-FFF2-40B4-BE49-F238E27FC236}">
                    <a16:creationId xmlns="" xmlns:a16="http://schemas.microsoft.com/office/drawing/2014/main" id="{FB74D5D1-386B-4B46-8BEE-0E9D1542236D}"/>
                  </a:ext>
                </a:extLst>
              </p:cNvPr>
              <p:cNvSpPr/>
              <p:nvPr>
                <p:custDataLst>
                  <p:tags r:id="rId28"/>
                </p:custDataLst>
              </p:nvPr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ysClr val="window" lastClr="FFFFFF">
                      <a:lumMod val="95000"/>
                    </a:sysClr>
                  </a:gs>
                  <a:gs pos="55000">
                    <a:sysClr val="window" lastClr="FFFFFF">
                      <a:lumMod val="65000"/>
                    </a:sysClr>
                  </a:gs>
                  <a:gs pos="35000">
                    <a:sysClr val="window" lastClr="FFFFFF">
                      <a:lumMod val="95000"/>
                    </a:sysClr>
                  </a:gs>
                  <a:gs pos="17000">
                    <a:sysClr val="window" lastClr="FFFFFF">
                      <a:lumMod val="65000"/>
                    </a:sysClr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25400" cap="flat" cmpd="sng" algn="ctr">
                <a:noFill/>
                <a:prstDash val="solid"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198047">
                  <a:defRPr/>
                </a:pPr>
                <a:endParaRPr lang="zh-CN" altLang="en-US" sz="3063" kern="0">
                  <a:solidFill>
                    <a:prstClr val="whit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  <p:sp>
            <p:nvSpPr>
              <p:cNvPr id="108" name="PA-椭圆 107">
                <a:extLst>
                  <a:ext uri="{FF2B5EF4-FFF2-40B4-BE49-F238E27FC236}">
                    <a16:creationId xmlns="" xmlns:a16="http://schemas.microsoft.com/office/drawing/2014/main" id="{9C77DB69-7844-42D2-9BA8-58A8640D0172}"/>
                  </a:ext>
                </a:extLst>
              </p:cNvPr>
              <p:cNvSpPr/>
              <p:nvPr>
                <p:custDataLst>
                  <p:tags r:id="rId29"/>
                </p:custDataLst>
              </p:nvPr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rgbClr val="BD0000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1198047">
                  <a:defRPr/>
                </a:pPr>
                <a:endParaRPr lang="zh-CN" altLang="en-US" sz="3063" kern="0">
                  <a:solidFill>
                    <a:prstClr val="whit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</p:grpSp>
        <p:grpSp>
          <p:nvGrpSpPr>
            <p:cNvPr id="101" name="组合 100">
              <a:extLst>
                <a:ext uri="{FF2B5EF4-FFF2-40B4-BE49-F238E27FC236}">
                  <a16:creationId xmlns="" xmlns:a16="http://schemas.microsoft.com/office/drawing/2014/main" id="{49BFC660-5113-4C28-AA52-B5D73AC79160}"/>
                </a:ext>
              </a:extLst>
            </p:cNvPr>
            <p:cNvGrpSpPr/>
            <p:nvPr/>
          </p:nvGrpSpPr>
          <p:grpSpPr>
            <a:xfrm rot="5400000">
              <a:off x="3664883" y="2593890"/>
              <a:ext cx="158010" cy="158012"/>
              <a:chOff x="4486616" y="3001075"/>
              <a:chExt cx="274695" cy="274699"/>
            </a:xfrm>
          </p:grpSpPr>
          <p:sp>
            <p:nvSpPr>
              <p:cNvPr id="105" name="PA-椭圆 104">
                <a:extLst>
                  <a:ext uri="{FF2B5EF4-FFF2-40B4-BE49-F238E27FC236}">
                    <a16:creationId xmlns="" xmlns:a16="http://schemas.microsoft.com/office/drawing/2014/main" id="{88A1C8E3-46FC-40BA-8611-CFF95348A1A6}"/>
                  </a:ext>
                </a:extLst>
              </p:cNvPr>
              <p:cNvSpPr/>
              <p:nvPr>
                <p:custDataLst>
                  <p:tags r:id="rId26"/>
                </p:custDataLst>
              </p:nvPr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ysClr val="window" lastClr="FFFFFF">
                      <a:lumMod val="95000"/>
                    </a:sysClr>
                  </a:gs>
                  <a:gs pos="55000">
                    <a:sysClr val="window" lastClr="FFFFFF">
                      <a:lumMod val="65000"/>
                    </a:sysClr>
                  </a:gs>
                  <a:gs pos="35000">
                    <a:sysClr val="window" lastClr="FFFFFF">
                      <a:lumMod val="95000"/>
                    </a:sysClr>
                  </a:gs>
                  <a:gs pos="17000">
                    <a:sysClr val="window" lastClr="FFFFFF">
                      <a:lumMod val="65000"/>
                    </a:sysClr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25400" cap="flat" cmpd="sng" algn="ctr">
                <a:noFill/>
                <a:prstDash val="solid"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198047">
                  <a:defRPr/>
                </a:pPr>
                <a:endParaRPr lang="zh-CN" altLang="en-US" sz="3063" kern="0">
                  <a:solidFill>
                    <a:prstClr val="whit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  <p:sp>
            <p:nvSpPr>
              <p:cNvPr id="106" name="PA-椭圆 105">
                <a:extLst>
                  <a:ext uri="{FF2B5EF4-FFF2-40B4-BE49-F238E27FC236}">
                    <a16:creationId xmlns="" xmlns:a16="http://schemas.microsoft.com/office/drawing/2014/main" id="{B2CFCD16-DECE-4203-AE11-C29F5E8410DE}"/>
                  </a:ext>
                </a:extLst>
              </p:cNvPr>
              <p:cNvSpPr/>
              <p:nvPr>
                <p:custDataLst>
                  <p:tags r:id="rId27"/>
                </p:custDataLst>
              </p:nvPr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1198047">
                  <a:defRPr/>
                </a:pPr>
                <a:endParaRPr lang="zh-CN" altLang="en-US" sz="3063" kern="0">
                  <a:solidFill>
                    <a:prstClr val="whit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</p:grpSp>
        <p:grpSp>
          <p:nvGrpSpPr>
            <p:cNvPr id="102" name="组合 101">
              <a:extLst>
                <a:ext uri="{FF2B5EF4-FFF2-40B4-BE49-F238E27FC236}">
                  <a16:creationId xmlns="" xmlns:a16="http://schemas.microsoft.com/office/drawing/2014/main" id="{2DE0BEA2-9BC0-4277-9506-9241571237FC}"/>
                </a:ext>
              </a:extLst>
            </p:cNvPr>
            <p:cNvGrpSpPr/>
            <p:nvPr/>
          </p:nvGrpSpPr>
          <p:grpSpPr>
            <a:xfrm rot="16200000">
              <a:off x="3384091" y="2354714"/>
              <a:ext cx="67821" cy="636364"/>
              <a:chOff x="1235365" y="2098390"/>
              <a:chExt cx="67821" cy="384317"/>
            </a:xfrm>
          </p:grpSpPr>
          <p:sp>
            <p:nvSpPr>
              <p:cNvPr id="103" name="PA-圆角矩形 41">
                <a:extLst>
                  <a:ext uri="{FF2B5EF4-FFF2-40B4-BE49-F238E27FC236}">
                    <a16:creationId xmlns="" xmlns:a16="http://schemas.microsoft.com/office/drawing/2014/main" id="{1456F838-9DAF-4968-8DE7-198C840C687A}"/>
                  </a:ext>
                </a:extLst>
              </p:cNvPr>
              <p:cNvSpPr/>
              <p:nvPr>
                <p:custDataLst>
                  <p:tags r:id="rId24"/>
                </p:custDataLst>
              </p:nvPr>
            </p:nvSpPr>
            <p:spPr>
              <a:xfrm rot="10800000">
                <a:off x="1274386" y="2098391"/>
                <a:ext cx="28800" cy="38431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198047">
                  <a:defRPr/>
                </a:pPr>
                <a:endParaRPr lang="zh-CN" altLang="en-US" sz="3063" kern="0">
                  <a:solidFill>
                    <a:prstClr val="whit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  <p:sp>
            <p:nvSpPr>
              <p:cNvPr id="104" name="PA-圆角矩形 42">
                <a:extLst>
                  <a:ext uri="{FF2B5EF4-FFF2-40B4-BE49-F238E27FC236}">
                    <a16:creationId xmlns="" xmlns:a16="http://schemas.microsoft.com/office/drawing/2014/main" id="{6DCF6E08-A8D7-45D6-A6A9-7A81DF1471B8}"/>
                  </a:ext>
                </a:extLst>
              </p:cNvPr>
              <p:cNvSpPr/>
              <p:nvPr>
                <p:custDataLst>
                  <p:tags r:id="rId25"/>
                </p:custDataLst>
              </p:nvPr>
            </p:nvSpPr>
            <p:spPr>
              <a:xfrm rot="10800000">
                <a:off x="1235365" y="2098390"/>
                <a:ext cx="28800" cy="38431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198047">
                  <a:defRPr/>
                </a:pPr>
                <a:endParaRPr lang="zh-CN" altLang="en-US" sz="3063" kern="0">
                  <a:solidFill>
                    <a:prstClr val="whit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</p:grpSp>
      </p:grpSp>
      <p:grpSp>
        <p:nvGrpSpPr>
          <p:cNvPr id="109" name="PA-1022193">
            <a:extLst>
              <a:ext uri="{FF2B5EF4-FFF2-40B4-BE49-F238E27FC236}">
                <a16:creationId xmlns="" xmlns:a16="http://schemas.microsoft.com/office/drawing/2014/main" id="{96DC262C-52E2-4A0C-9498-D4AD61622AB4}"/>
              </a:ext>
            </a:extLst>
          </p:cNvPr>
          <p:cNvGrpSpPr/>
          <p:nvPr>
            <p:custDataLst>
              <p:tags r:id="rId17"/>
            </p:custDataLst>
          </p:nvPr>
        </p:nvGrpSpPr>
        <p:grpSpPr>
          <a:xfrm>
            <a:off x="7973423" y="2730096"/>
            <a:ext cx="739410" cy="148418"/>
            <a:chOff x="3005398" y="2593891"/>
            <a:chExt cx="817496" cy="158010"/>
          </a:xfrm>
        </p:grpSpPr>
        <p:grpSp>
          <p:nvGrpSpPr>
            <p:cNvPr id="110" name="组合 109">
              <a:extLst>
                <a:ext uri="{FF2B5EF4-FFF2-40B4-BE49-F238E27FC236}">
                  <a16:creationId xmlns="" xmlns:a16="http://schemas.microsoft.com/office/drawing/2014/main" id="{EF92BAB5-D3E9-4F86-8FF3-2484A2626304}"/>
                </a:ext>
              </a:extLst>
            </p:cNvPr>
            <p:cNvGrpSpPr/>
            <p:nvPr/>
          </p:nvGrpSpPr>
          <p:grpSpPr>
            <a:xfrm rot="5400000">
              <a:off x="3005399" y="2593890"/>
              <a:ext cx="158010" cy="158012"/>
              <a:chOff x="4486616" y="3001075"/>
              <a:chExt cx="274695" cy="274699"/>
            </a:xfrm>
          </p:grpSpPr>
          <p:sp>
            <p:nvSpPr>
              <p:cNvPr id="117" name="PA-椭圆 116">
                <a:extLst>
                  <a:ext uri="{FF2B5EF4-FFF2-40B4-BE49-F238E27FC236}">
                    <a16:creationId xmlns="" xmlns:a16="http://schemas.microsoft.com/office/drawing/2014/main" id="{C3D19F8F-F9E1-450C-BAA6-1229687F5B2F}"/>
                  </a:ext>
                </a:extLst>
              </p:cNvPr>
              <p:cNvSpPr/>
              <p:nvPr>
                <p:custDataLst>
                  <p:tags r:id="rId22"/>
                </p:custDataLst>
              </p:nvPr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ysClr val="window" lastClr="FFFFFF">
                      <a:lumMod val="95000"/>
                    </a:sysClr>
                  </a:gs>
                  <a:gs pos="55000">
                    <a:sysClr val="window" lastClr="FFFFFF">
                      <a:lumMod val="65000"/>
                    </a:sysClr>
                  </a:gs>
                  <a:gs pos="35000">
                    <a:sysClr val="window" lastClr="FFFFFF">
                      <a:lumMod val="95000"/>
                    </a:sysClr>
                  </a:gs>
                  <a:gs pos="17000">
                    <a:sysClr val="window" lastClr="FFFFFF">
                      <a:lumMod val="65000"/>
                    </a:sysClr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25400" cap="flat" cmpd="sng" algn="ctr">
                <a:noFill/>
                <a:prstDash val="solid"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198047">
                  <a:defRPr/>
                </a:pPr>
                <a:endParaRPr lang="zh-CN" altLang="en-US" sz="3063" kern="0">
                  <a:solidFill>
                    <a:prstClr val="whit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  <p:sp>
            <p:nvSpPr>
              <p:cNvPr id="118" name="PA-椭圆 117">
                <a:extLst>
                  <a:ext uri="{FF2B5EF4-FFF2-40B4-BE49-F238E27FC236}">
                    <a16:creationId xmlns="" xmlns:a16="http://schemas.microsoft.com/office/drawing/2014/main" id="{BFE5FCE3-0790-4B77-80EE-37AFA54DFAD2}"/>
                  </a:ext>
                </a:extLst>
              </p:cNvPr>
              <p:cNvSpPr/>
              <p:nvPr>
                <p:custDataLst>
                  <p:tags r:id="rId23"/>
                </p:custDataLst>
              </p:nvPr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1198047">
                  <a:defRPr/>
                </a:pPr>
                <a:endParaRPr lang="zh-CN" altLang="en-US" sz="3063" kern="0">
                  <a:solidFill>
                    <a:prstClr val="whit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</p:grpSp>
        <p:grpSp>
          <p:nvGrpSpPr>
            <p:cNvPr id="111" name="组合 110">
              <a:extLst>
                <a:ext uri="{FF2B5EF4-FFF2-40B4-BE49-F238E27FC236}">
                  <a16:creationId xmlns="" xmlns:a16="http://schemas.microsoft.com/office/drawing/2014/main" id="{B8D6018C-87FF-4DA2-9478-0EEA23D6E70A}"/>
                </a:ext>
              </a:extLst>
            </p:cNvPr>
            <p:cNvGrpSpPr/>
            <p:nvPr/>
          </p:nvGrpSpPr>
          <p:grpSpPr>
            <a:xfrm rot="5400000">
              <a:off x="3664883" y="2593890"/>
              <a:ext cx="158010" cy="158012"/>
              <a:chOff x="4486616" y="3001075"/>
              <a:chExt cx="274695" cy="274699"/>
            </a:xfrm>
          </p:grpSpPr>
          <p:sp>
            <p:nvSpPr>
              <p:cNvPr id="115" name="PA-椭圆 114">
                <a:extLst>
                  <a:ext uri="{FF2B5EF4-FFF2-40B4-BE49-F238E27FC236}">
                    <a16:creationId xmlns="" xmlns:a16="http://schemas.microsoft.com/office/drawing/2014/main" id="{F0418A14-6C49-4784-8541-C5333D8D33FB}"/>
                  </a:ext>
                </a:extLst>
              </p:cNvPr>
              <p:cNvSpPr/>
              <p:nvPr>
                <p:custDataLst>
                  <p:tags r:id="rId20"/>
                </p:custDataLst>
              </p:nvPr>
            </p:nvSpPr>
            <p:spPr>
              <a:xfrm rot="16200000">
                <a:off x="4486614" y="3001077"/>
                <a:ext cx="274699" cy="274695"/>
              </a:xfrm>
              <a:prstGeom prst="ellipse">
                <a:avLst/>
              </a:prstGeom>
              <a:gradFill>
                <a:gsLst>
                  <a:gs pos="75000">
                    <a:sysClr val="window" lastClr="FFFFFF">
                      <a:lumMod val="95000"/>
                    </a:sysClr>
                  </a:gs>
                  <a:gs pos="55000">
                    <a:sysClr val="window" lastClr="FFFFFF">
                      <a:lumMod val="65000"/>
                    </a:sysClr>
                  </a:gs>
                  <a:gs pos="35000">
                    <a:sysClr val="window" lastClr="FFFFFF">
                      <a:lumMod val="95000"/>
                    </a:sysClr>
                  </a:gs>
                  <a:gs pos="17000">
                    <a:sysClr val="window" lastClr="FFFFFF">
                      <a:lumMod val="65000"/>
                    </a:sysClr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25400" cap="flat" cmpd="sng" algn="ctr">
                <a:noFill/>
                <a:prstDash val="solid"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198047">
                  <a:defRPr/>
                </a:pPr>
                <a:endParaRPr lang="zh-CN" altLang="en-US" sz="3063" kern="0">
                  <a:solidFill>
                    <a:prstClr val="whit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  <p:sp>
            <p:nvSpPr>
              <p:cNvPr id="116" name="PA-椭圆 115">
                <a:extLst>
                  <a:ext uri="{FF2B5EF4-FFF2-40B4-BE49-F238E27FC236}">
                    <a16:creationId xmlns="" xmlns:a16="http://schemas.microsoft.com/office/drawing/2014/main" id="{E7F30166-1F4A-43BE-A369-2F0F1447A37D}"/>
                  </a:ext>
                </a:extLst>
              </p:cNvPr>
              <p:cNvSpPr/>
              <p:nvPr>
                <p:custDataLst>
                  <p:tags r:id="rId21"/>
                </p:custDataLst>
              </p:nvPr>
            </p:nvSpPr>
            <p:spPr>
              <a:xfrm rot="16200000">
                <a:off x="4511585" y="3026055"/>
                <a:ext cx="224753" cy="224751"/>
              </a:xfrm>
              <a:prstGeom prst="ellipse">
                <a:avLst/>
              </a:prstGeom>
              <a:solidFill>
                <a:srgbClr val="BD0000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1198047">
                  <a:defRPr/>
                </a:pPr>
                <a:endParaRPr lang="zh-CN" altLang="en-US" sz="3063" kern="0">
                  <a:solidFill>
                    <a:prstClr val="whit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</p:grpSp>
        <p:grpSp>
          <p:nvGrpSpPr>
            <p:cNvPr id="112" name="组合 111">
              <a:extLst>
                <a:ext uri="{FF2B5EF4-FFF2-40B4-BE49-F238E27FC236}">
                  <a16:creationId xmlns="" xmlns:a16="http://schemas.microsoft.com/office/drawing/2014/main" id="{F35F77DB-A570-45FA-8DDE-696E213388A3}"/>
                </a:ext>
              </a:extLst>
            </p:cNvPr>
            <p:cNvGrpSpPr/>
            <p:nvPr/>
          </p:nvGrpSpPr>
          <p:grpSpPr>
            <a:xfrm rot="16200000">
              <a:off x="3384091" y="2354714"/>
              <a:ext cx="67821" cy="636364"/>
              <a:chOff x="1235365" y="2098390"/>
              <a:chExt cx="67821" cy="384317"/>
            </a:xfrm>
          </p:grpSpPr>
          <p:sp>
            <p:nvSpPr>
              <p:cNvPr id="113" name="PA-圆角矩形 51">
                <a:extLst>
                  <a:ext uri="{FF2B5EF4-FFF2-40B4-BE49-F238E27FC236}">
                    <a16:creationId xmlns="" xmlns:a16="http://schemas.microsoft.com/office/drawing/2014/main" id="{45F66614-7022-4362-BAA8-60722B4D3D48}"/>
                  </a:ext>
                </a:extLst>
              </p:cNvPr>
              <p:cNvSpPr/>
              <p:nvPr>
                <p:custDataLst>
                  <p:tags r:id="rId18"/>
                </p:custDataLst>
              </p:nvPr>
            </p:nvSpPr>
            <p:spPr>
              <a:xfrm rot="10800000">
                <a:off x="1274386" y="2098391"/>
                <a:ext cx="28800" cy="38431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198047">
                  <a:defRPr/>
                </a:pPr>
                <a:endParaRPr lang="zh-CN" altLang="en-US" sz="3063" kern="0">
                  <a:solidFill>
                    <a:prstClr val="whit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  <p:sp>
            <p:nvSpPr>
              <p:cNvPr id="114" name="PA-圆角矩形 52">
                <a:extLst>
                  <a:ext uri="{FF2B5EF4-FFF2-40B4-BE49-F238E27FC236}">
                    <a16:creationId xmlns="" xmlns:a16="http://schemas.microsoft.com/office/drawing/2014/main" id="{76B9AC41-E1FA-4B13-A821-FF833E7A3700}"/>
                  </a:ext>
                </a:extLst>
              </p:cNvPr>
              <p:cNvSpPr/>
              <p:nvPr>
                <p:custDataLst>
                  <p:tags r:id="rId19"/>
                </p:custDataLst>
              </p:nvPr>
            </p:nvSpPr>
            <p:spPr>
              <a:xfrm rot="10800000">
                <a:off x="1235365" y="2098390"/>
                <a:ext cx="28800" cy="38431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198047">
                  <a:defRPr/>
                </a:pPr>
                <a:endParaRPr lang="zh-CN" altLang="en-US" sz="3063" kern="0">
                  <a:solidFill>
                    <a:prstClr val="white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85950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50"/>
                            </p:stCondLst>
                            <p:childTnLst>
                              <p:par>
                                <p:cTn id="6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1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25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750"/>
                            </p:stCondLst>
                            <p:childTnLst>
                              <p:par>
                                <p:cTn id="7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250"/>
                            </p:stCondLst>
                            <p:childTnLst>
                              <p:par>
                                <p:cTn id="8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1" grpId="0"/>
      <p:bldP spid="72" grpId="0" animBg="1"/>
      <p:bldP spid="73" grpId="0" animBg="1"/>
      <p:bldP spid="74" grpId="0" animBg="1"/>
      <p:bldP spid="85" grpId="0" animBg="1"/>
      <p:bldP spid="86" grpId="0" animBg="1"/>
      <p:bldP spid="87" grpId="0" animBg="1"/>
      <p:bldP spid="8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1022194">
            <a:extLst>
              <a:ext uri="{FF2B5EF4-FFF2-40B4-BE49-F238E27FC236}">
                <a16:creationId xmlns="" xmlns:a16="http://schemas.microsoft.com/office/drawing/2014/main" id="{3C945F3A-9A3A-4083-B406-60A92F9121E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5486" y="377321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存在的问题及形势分析</a:t>
            </a:r>
            <a:endParaRPr lang="zh-CN" altLang="en-US" sz="2400" dirty="0">
              <a:solidFill>
                <a:srgbClr val="C00000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22" name="PA-1022195">
            <a:extLst>
              <a:ext uri="{FF2B5EF4-FFF2-40B4-BE49-F238E27FC236}">
                <a16:creationId xmlns="" xmlns:a16="http://schemas.microsoft.com/office/drawing/2014/main" id="{95250D39-860D-4518-BA20-21C040A20B98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450569" y="1955681"/>
            <a:ext cx="3517683" cy="430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3" tIns="60936" rIns="121873" bIns="60936">
            <a:spAutoFit/>
          </a:bodyPr>
          <a:lstStyle>
            <a:lvl1pPr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C00000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表现一</a:t>
            </a:r>
          </a:p>
        </p:txBody>
      </p:sp>
      <p:sp>
        <p:nvSpPr>
          <p:cNvPr id="23" name="PA-1022196">
            <a:extLst>
              <a:ext uri="{FF2B5EF4-FFF2-40B4-BE49-F238E27FC236}">
                <a16:creationId xmlns="" xmlns:a16="http://schemas.microsoft.com/office/drawing/2014/main" id="{B613946F-81FB-4E1D-BFFC-A29E60FBA616}"/>
              </a:ext>
            </a:extLst>
          </p:cNvPr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1001857" y="2367881"/>
            <a:ext cx="2532915" cy="0"/>
          </a:xfrm>
          <a:prstGeom prst="line">
            <a:avLst/>
          </a:prstGeom>
          <a:noFill/>
          <a:ln w="19050" cap="flat">
            <a:solidFill>
              <a:srgbClr val="C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>
              <a:solidFill>
                <a:prstClr val="white"/>
              </a:solidFill>
              <a:latin typeface="方正粗黑宋简体" panose="020F0502020204030204"/>
              <a:ea typeface="方正粗黑宋简体"/>
              <a:cs typeface="+mn-ea"/>
              <a:sym typeface="+mn-lt"/>
            </a:endParaRPr>
          </a:p>
        </p:txBody>
      </p:sp>
      <p:pic>
        <p:nvPicPr>
          <p:cNvPr id="24" name="PA-1022197" descr="F:\桌面\党政机关\素材\党徽\Nipic_20180988_201509091138025270001.png">
            <a:extLst>
              <a:ext uri="{FF2B5EF4-FFF2-40B4-BE49-F238E27FC236}">
                <a16:creationId xmlns="" xmlns:a16="http://schemas.microsoft.com/office/drawing/2014/main" id="{5AFBC9F7-E8EB-48EC-86CF-18048A9D42AF}"/>
              </a:ext>
            </a:extLst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711" y="2031644"/>
            <a:ext cx="547331" cy="44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PA-1022198">
            <a:extLst>
              <a:ext uri="{FF2B5EF4-FFF2-40B4-BE49-F238E27FC236}">
                <a16:creationId xmlns="" xmlns:a16="http://schemas.microsoft.com/office/drawing/2014/main" id="{2A0AFBEC-EBC6-4087-A7FF-FAD195303A3B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99253" y="2209683"/>
            <a:ext cx="2869750" cy="6183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  <a:defRPr/>
            </a:pPr>
            <a:r>
              <a:rPr lang="en-US" altLang="zh-CN" sz="7200" i="1">
                <a:solidFill>
                  <a:srgbClr val="C00000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rPr>
              <a:t>1</a:t>
            </a:r>
            <a:endParaRPr lang="en-US" altLang="zh-CN" sz="6000" i="1" dirty="0">
              <a:solidFill>
                <a:srgbClr val="C00000"/>
              </a:solidFill>
              <a:latin typeface="方正粗黑宋简体" panose="020F0502020204030204"/>
              <a:ea typeface="方正粗黑宋简体"/>
              <a:cs typeface="+mn-ea"/>
              <a:sym typeface="+mn-lt"/>
            </a:endParaRPr>
          </a:p>
        </p:txBody>
      </p:sp>
      <p:sp>
        <p:nvSpPr>
          <p:cNvPr id="26" name="PA-1022199">
            <a:extLst>
              <a:ext uri="{FF2B5EF4-FFF2-40B4-BE49-F238E27FC236}">
                <a16:creationId xmlns="" xmlns:a16="http://schemas.microsoft.com/office/drawing/2014/main" id="{5BBAE7C4-3872-4C3E-AA58-16E3637A40C0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26529" y="2603812"/>
            <a:ext cx="3332514" cy="2329163"/>
          </a:xfrm>
          <a:prstGeom prst="rect">
            <a:avLst/>
          </a:prstGeom>
          <a:solidFill>
            <a:srgbClr val="F2F2F2">
              <a:alpha val="60000"/>
            </a:srgbClr>
          </a:solidFill>
          <a:ln w="9525">
            <a:solidFill>
              <a:srgbClr val="B8B8B8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rgbClr val="4D4D4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4D4D4D"/>
                </a:solidFill>
                <a:latin typeface="Arial" panose="020B0604020202020204" pitchFamily="34" charset="0"/>
                <a:ea typeface="仿宋_GB2312" panose="02010609030101010101" pitchFamily="49" charset="-122"/>
                <a:cs typeface="仿宋_GB2312" panose="0201060903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zh-CN" altLang="en-US" sz="1800">
              <a:latin typeface="方正粗黑宋简体" panose="020F0502020204030204"/>
              <a:ea typeface="方正粗黑宋简体"/>
              <a:cs typeface="+mn-ea"/>
              <a:sym typeface="+mn-lt"/>
            </a:endParaRPr>
          </a:p>
        </p:txBody>
      </p:sp>
      <p:sp>
        <p:nvSpPr>
          <p:cNvPr id="27" name="PA-1022200">
            <a:extLst>
              <a:ext uri="{FF2B5EF4-FFF2-40B4-BE49-F238E27FC236}">
                <a16:creationId xmlns="" xmlns:a16="http://schemas.microsoft.com/office/drawing/2014/main" id="{1C97C1B0-56E3-47DB-870D-1D527F9029E4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764086" y="2660750"/>
            <a:ext cx="3004498" cy="1143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defRPr/>
            </a:pPr>
            <a:r>
              <a:rPr lang="zh-CN" altLang="en-US" dirty="0">
                <a:latin typeface="+mn-ea"/>
                <a:sym typeface="+mn-lt"/>
              </a:rPr>
              <a:t>公司党建工作基本为完成省分公司下达的规定动作，自选动作不多</a:t>
            </a:r>
            <a:r>
              <a:rPr lang="en-US" altLang="zh-CN" dirty="0">
                <a:latin typeface="+mn-ea"/>
                <a:sym typeface="+mn-lt"/>
              </a:rPr>
              <a:t>;</a:t>
            </a:r>
          </a:p>
        </p:txBody>
      </p:sp>
      <p:sp>
        <p:nvSpPr>
          <p:cNvPr id="28" name="PA-1022201">
            <a:extLst>
              <a:ext uri="{FF2B5EF4-FFF2-40B4-BE49-F238E27FC236}">
                <a16:creationId xmlns="" xmlns:a16="http://schemas.microsoft.com/office/drawing/2014/main" id="{34D21D76-5BB3-48B4-BB5C-75696642EF3E}"/>
              </a:ext>
            </a:extLst>
          </p:cNvPr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324079" y="1955681"/>
            <a:ext cx="3517683" cy="430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3" tIns="60936" rIns="121873" bIns="60936">
            <a:spAutoFit/>
          </a:bodyPr>
          <a:lstStyle>
            <a:lvl1pPr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C00000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表现一</a:t>
            </a:r>
          </a:p>
        </p:txBody>
      </p:sp>
      <p:sp>
        <p:nvSpPr>
          <p:cNvPr id="29" name="PA-1022202">
            <a:extLst>
              <a:ext uri="{FF2B5EF4-FFF2-40B4-BE49-F238E27FC236}">
                <a16:creationId xmlns="" xmlns:a16="http://schemas.microsoft.com/office/drawing/2014/main" id="{E845D363-DB7F-41AF-94F6-FB23A8B8C1A8}"/>
              </a:ext>
            </a:extLst>
          </p:cNvPr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 flipH="1">
            <a:off x="4875367" y="2367881"/>
            <a:ext cx="2532915" cy="0"/>
          </a:xfrm>
          <a:prstGeom prst="line">
            <a:avLst/>
          </a:prstGeom>
          <a:noFill/>
          <a:ln w="19050" cap="flat">
            <a:solidFill>
              <a:srgbClr val="C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>
              <a:solidFill>
                <a:prstClr val="white"/>
              </a:solidFill>
              <a:latin typeface="方正粗黑宋简体" panose="020F0502020204030204"/>
              <a:ea typeface="方正粗黑宋简体"/>
              <a:cs typeface="+mn-ea"/>
              <a:sym typeface="+mn-lt"/>
            </a:endParaRPr>
          </a:p>
        </p:txBody>
      </p:sp>
      <p:pic>
        <p:nvPicPr>
          <p:cNvPr id="30" name="PA-1022203" descr="F:\桌面\党政机关\素材\党徽\Nipic_20180988_201509091138025270001.png">
            <a:extLst>
              <a:ext uri="{FF2B5EF4-FFF2-40B4-BE49-F238E27FC236}">
                <a16:creationId xmlns="" xmlns:a16="http://schemas.microsoft.com/office/drawing/2014/main" id="{EBD7F976-BA21-4468-ADC0-D9BC6405CBEF}"/>
              </a:ext>
            </a:extLst>
          </p:cNvPr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221" y="2031644"/>
            <a:ext cx="547331" cy="44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PA-1022204">
            <a:extLst>
              <a:ext uri="{FF2B5EF4-FFF2-40B4-BE49-F238E27FC236}">
                <a16:creationId xmlns="" xmlns:a16="http://schemas.microsoft.com/office/drawing/2014/main" id="{79DF4498-64CD-4AA0-B5DA-5F26039CED82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4472763" y="2209683"/>
            <a:ext cx="2869750" cy="6183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  <a:defRPr/>
            </a:pPr>
            <a:r>
              <a:rPr lang="en-US" altLang="zh-CN" sz="7200" i="1">
                <a:solidFill>
                  <a:srgbClr val="C00000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rPr>
              <a:t>2</a:t>
            </a:r>
            <a:endParaRPr lang="en-US" altLang="zh-CN" sz="6000" i="1" dirty="0">
              <a:solidFill>
                <a:srgbClr val="C00000"/>
              </a:solidFill>
              <a:latin typeface="方正粗黑宋简体" panose="020F0502020204030204"/>
              <a:ea typeface="方正粗黑宋简体"/>
              <a:cs typeface="+mn-ea"/>
              <a:sym typeface="+mn-lt"/>
            </a:endParaRPr>
          </a:p>
        </p:txBody>
      </p:sp>
      <p:sp>
        <p:nvSpPr>
          <p:cNvPr id="32" name="PA-1022205">
            <a:extLst>
              <a:ext uri="{FF2B5EF4-FFF2-40B4-BE49-F238E27FC236}">
                <a16:creationId xmlns="" xmlns:a16="http://schemas.microsoft.com/office/drawing/2014/main" id="{44B5FB23-4FBB-44DF-93B8-D888B51F1E0C}"/>
              </a:ext>
            </a:extLst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400039" y="2603813"/>
            <a:ext cx="3332514" cy="2356028"/>
          </a:xfrm>
          <a:prstGeom prst="rect">
            <a:avLst/>
          </a:prstGeom>
          <a:solidFill>
            <a:srgbClr val="F2F2F2">
              <a:alpha val="60000"/>
            </a:srgbClr>
          </a:solidFill>
          <a:ln w="9525">
            <a:solidFill>
              <a:srgbClr val="B8B8B8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rgbClr val="4D4D4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4D4D4D"/>
                </a:solidFill>
                <a:latin typeface="Arial" panose="020B0604020202020204" pitchFamily="34" charset="0"/>
                <a:ea typeface="仿宋_GB2312" panose="02010609030101010101" pitchFamily="49" charset="-122"/>
                <a:cs typeface="仿宋_GB2312" panose="0201060903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zh-CN" altLang="en-US" sz="1800">
              <a:latin typeface="方正粗黑宋简体" panose="020F0502020204030204"/>
              <a:ea typeface="方正粗黑宋简体"/>
              <a:cs typeface="+mn-ea"/>
              <a:sym typeface="+mn-lt"/>
            </a:endParaRPr>
          </a:p>
        </p:txBody>
      </p:sp>
      <p:sp>
        <p:nvSpPr>
          <p:cNvPr id="33" name="PA-1022206">
            <a:extLst>
              <a:ext uri="{FF2B5EF4-FFF2-40B4-BE49-F238E27FC236}">
                <a16:creationId xmlns="" xmlns:a16="http://schemas.microsoft.com/office/drawing/2014/main" id="{EA87E9D9-3A15-492B-A2A6-2FEEEDCD1903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4629373" y="2660750"/>
            <a:ext cx="3004498" cy="7832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defRPr/>
            </a:pPr>
            <a:r>
              <a:rPr lang="zh-CN" altLang="en-US" dirty="0">
                <a:latin typeface="+mn-ea"/>
                <a:sym typeface="+mn-lt"/>
              </a:rPr>
              <a:t>学习方式仅限于文件传达，管理制度仅限于照搬照套；</a:t>
            </a:r>
          </a:p>
        </p:txBody>
      </p:sp>
      <p:sp>
        <p:nvSpPr>
          <p:cNvPr id="34" name="PA-1022207">
            <a:extLst>
              <a:ext uri="{FF2B5EF4-FFF2-40B4-BE49-F238E27FC236}">
                <a16:creationId xmlns="" xmlns:a16="http://schemas.microsoft.com/office/drawing/2014/main" id="{7D9DA0E2-FA20-4B84-A29D-94C90329100B}"/>
              </a:ext>
            </a:extLst>
          </p:cNvPr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9145747" y="1955681"/>
            <a:ext cx="3517683" cy="430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873" tIns="60936" rIns="121873" bIns="60936">
            <a:spAutoFit/>
          </a:bodyPr>
          <a:lstStyle>
            <a:lvl1pPr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12176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solidFill>
                  <a:srgbClr val="C00000"/>
                </a:solidFill>
                <a:latin typeface="字魂36号-正文宋楷" panose="00000500000000000000" pitchFamily="2" charset="-122"/>
                <a:ea typeface="字魂36号-正文宋楷" panose="00000500000000000000" pitchFamily="2" charset="-122"/>
                <a:cs typeface="+mn-ea"/>
                <a:sym typeface="+mn-lt"/>
              </a:rPr>
              <a:t>表现一</a:t>
            </a:r>
          </a:p>
        </p:txBody>
      </p:sp>
      <p:sp>
        <p:nvSpPr>
          <p:cNvPr id="35" name="PA-1022208">
            <a:extLst>
              <a:ext uri="{FF2B5EF4-FFF2-40B4-BE49-F238E27FC236}">
                <a16:creationId xmlns="" xmlns:a16="http://schemas.microsoft.com/office/drawing/2014/main" id="{D0E3AFA9-EA3A-4C9A-BA8D-AE13E3DDDF64}"/>
              </a:ext>
            </a:extLst>
          </p:cNvPr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 flipH="1">
            <a:off x="8697035" y="2367881"/>
            <a:ext cx="2532915" cy="0"/>
          </a:xfrm>
          <a:prstGeom prst="line">
            <a:avLst/>
          </a:prstGeom>
          <a:noFill/>
          <a:ln w="19050" cap="flat">
            <a:solidFill>
              <a:srgbClr val="C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>
              <a:solidFill>
                <a:prstClr val="white"/>
              </a:solidFill>
              <a:latin typeface="方正粗黑宋简体" panose="020F0502020204030204"/>
              <a:ea typeface="方正粗黑宋简体"/>
              <a:cs typeface="+mn-ea"/>
              <a:sym typeface="+mn-lt"/>
            </a:endParaRPr>
          </a:p>
        </p:txBody>
      </p:sp>
      <p:pic>
        <p:nvPicPr>
          <p:cNvPr id="36" name="PA-1022209" descr="F:\桌面\党政机关\素材\党徽\Nipic_20180988_201509091138025270001.png">
            <a:extLst>
              <a:ext uri="{FF2B5EF4-FFF2-40B4-BE49-F238E27FC236}">
                <a16:creationId xmlns="" xmlns:a16="http://schemas.microsoft.com/office/drawing/2014/main" id="{7478023B-06B7-48FC-851C-9D194E83E398}"/>
              </a:ext>
            </a:extLst>
          </p:cNvPr>
          <p:cNvPicPr>
            <a:picLocks noChangeAspect="1" noChangeArrowheads="1"/>
          </p:cNvPicPr>
          <p:nvPr>
            <p:custDataLst>
              <p:tags r:id="rId16"/>
            </p:custDataLst>
          </p:nvPr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6889" y="2031644"/>
            <a:ext cx="547331" cy="44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PA-1022210">
            <a:extLst>
              <a:ext uri="{FF2B5EF4-FFF2-40B4-BE49-F238E27FC236}">
                <a16:creationId xmlns="" xmlns:a16="http://schemas.microsoft.com/office/drawing/2014/main" id="{1B9F15A3-AC5E-436E-B74D-3C46A231C640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8190376" y="2209683"/>
            <a:ext cx="2869750" cy="6183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  <a:defRPr/>
            </a:pPr>
            <a:r>
              <a:rPr lang="en-US" altLang="zh-CN" sz="7200" i="1">
                <a:solidFill>
                  <a:srgbClr val="C00000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rPr>
              <a:t>3</a:t>
            </a:r>
            <a:endParaRPr lang="en-US" altLang="zh-CN" sz="6000" i="1" dirty="0">
              <a:solidFill>
                <a:srgbClr val="C00000"/>
              </a:solidFill>
              <a:latin typeface="方正粗黑宋简体" panose="020F0502020204030204"/>
              <a:ea typeface="方正粗黑宋简体"/>
              <a:cs typeface="+mn-ea"/>
              <a:sym typeface="+mn-lt"/>
            </a:endParaRPr>
          </a:p>
        </p:txBody>
      </p:sp>
      <p:sp>
        <p:nvSpPr>
          <p:cNvPr id="38" name="PA-1022211">
            <a:extLst>
              <a:ext uri="{FF2B5EF4-FFF2-40B4-BE49-F238E27FC236}">
                <a16:creationId xmlns="" xmlns:a16="http://schemas.microsoft.com/office/drawing/2014/main" id="{CA7DF085-4988-474C-94EA-F3EEB1160265}"/>
              </a:ext>
            </a:extLst>
          </p:cNvPr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8221707" y="2603813"/>
            <a:ext cx="3332514" cy="2428596"/>
          </a:xfrm>
          <a:prstGeom prst="rect">
            <a:avLst/>
          </a:prstGeom>
          <a:solidFill>
            <a:srgbClr val="F2F2F2">
              <a:alpha val="60000"/>
            </a:srgbClr>
          </a:solidFill>
          <a:ln w="9525">
            <a:solidFill>
              <a:srgbClr val="B8B8B8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rgbClr val="4D4D4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4D4D4D"/>
                </a:solidFill>
                <a:latin typeface="Arial" panose="020B0604020202020204" pitchFamily="34" charset="0"/>
                <a:ea typeface="仿宋_GB2312" panose="02010609030101010101" pitchFamily="49" charset="-122"/>
                <a:cs typeface="仿宋_GB2312" panose="0201060903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zh-CN" altLang="en-US" sz="1800">
              <a:latin typeface="方正粗黑宋简体" panose="020F0502020204030204"/>
              <a:ea typeface="方正粗黑宋简体"/>
              <a:cs typeface="+mn-ea"/>
              <a:sym typeface="+mn-lt"/>
            </a:endParaRPr>
          </a:p>
        </p:txBody>
      </p:sp>
      <p:sp>
        <p:nvSpPr>
          <p:cNvPr id="39" name="PA-1022212">
            <a:extLst>
              <a:ext uri="{FF2B5EF4-FFF2-40B4-BE49-F238E27FC236}">
                <a16:creationId xmlns="" xmlns:a16="http://schemas.microsoft.com/office/drawing/2014/main" id="{B4805565-2AA9-45FF-8269-6A910B33B584}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>
            <a:off x="8273549" y="2660750"/>
            <a:ext cx="3181990" cy="1503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defRPr/>
            </a:pPr>
            <a:r>
              <a:rPr lang="zh-CN" altLang="en-US" dirty="0">
                <a:latin typeface="+mn-ea"/>
                <a:sym typeface="+mn-lt"/>
              </a:rPr>
              <a:t>组织生活会与行政会、业务会一起开，党组织活动与工会活动一起开展，党建工作形式单一，缺乏创新。</a:t>
            </a:r>
          </a:p>
        </p:txBody>
      </p:sp>
      <p:sp>
        <p:nvSpPr>
          <p:cNvPr id="2" name="PA-1022213">
            <a:extLst>
              <a:ext uri="{FF2B5EF4-FFF2-40B4-BE49-F238E27FC236}">
                <a16:creationId xmlns="" xmlns:a16="http://schemas.microsoft.com/office/drawing/2014/main" id="{3B12BADB-9592-4939-8BA6-73EF8FF22877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0" y="6177280"/>
            <a:ext cx="12192000" cy="680720"/>
          </a:xfrm>
          <a:prstGeom prst="rect">
            <a:avLst/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noFill/>
            <a:prstDash val="solid"/>
            <a:miter lim="800000"/>
          </a:ln>
          <a:effectLst/>
        </p:spPr>
        <p:txBody>
          <a:bodyPr vert="horz" wrap="square" lIns="0" tIns="0" rIns="0" bIns="0" numCol="1" anchor="ctr" anchorCtr="0" compatLnSpc="1"/>
          <a:lstStyle/>
          <a:p>
            <a:pPr algn="ctr"/>
            <a:endParaRPr lang="zh-CN" altLang="en-US" sz="3600" kern="0">
              <a:gradFill>
                <a:gsLst>
                  <a:gs pos="0">
                    <a:prstClr val="white"/>
                  </a:gs>
                  <a:gs pos="100000">
                    <a:srgbClr val="FFFF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+mn-ea"/>
            </a:endParaRPr>
          </a:p>
        </p:txBody>
      </p:sp>
      <p:grpSp>
        <p:nvGrpSpPr>
          <p:cNvPr id="48" name="PA-1022214">
            <a:extLst>
              <a:ext uri="{FF2B5EF4-FFF2-40B4-BE49-F238E27FC236}">
                <a16:creationId xmlns="" xmlns:a16="http://schemas.microsoft.com/office/drawing/2014/main" id="{4B24CE89-79FE-4834-9486-E8511190B80B}"/>
              </a:ext>
            </a:extLst>
          </p:cNvPr>
          <p:cNvGrpSpPr/>
          <p:nvPr>
            <p:custDataLst>
              <p:tags r:id="rId21"/>
            </p:custDataLst>
          </p:nvPr>
        </p:nvGrpSpPr>
        <p:grpSpPr>
          <a:xfrm>
            <a:off x="1450569" y="4314601"/>
            <a:ext cx="885094" cy="1151714"/>
            <a:chOff x="628728" y="3529668"/>
            <a:chExt cx="1996168" cy="2597479"/>
          </a:xfrm>
        </p:grpSpPr>
        <p:grpSp>
          <p:nvGrpSpPr>
            <p:cNvPr id="49" name="Group 4">
              <a:extLst>
                <a:ext uri="{FF2B5EF4-FFF2-40B4-BE49-F238E27FC236}">
                  <a16:creationId xmlns="" xmlns:a16="http://schemas.microsoft.com/office/drawing/2014/main" id="{647FE337-6A1A-42E3-AD80-994AF566D1E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28728" y="3529668"/>
              <a:ext cx="1996168" cy="2597479"/>
              <a:chOff x="4786" y="953"/>
              <a:chExt cx="1298" cy="1689"/>
            </a:xfrm>
          </p:grpSpPr>
          <p:sp>
            <p:nvSpPr>
              <p:cNvPr id="51" name="PA-AutoShape 3">
                <a:extLst>
                  <a:ext uri="{FF2B5EF4-FFF2-40B4-BE49-F238E27FC236}">
                    <a16:creationId xmlns="" xmlns:a16="http://schemas.microsoft.com/office/drawing/2014/main" id="{BFC93B53-6CAF-49B2-ADDA-4DA869663B00}"/>
                  </a:ext>
                </a:extLst>
              </p:cNvPr>
              <p:cNvSpPr>
                <a:spLocks noChangeAspect="1" noChangeArrowheads="1" noTextEdit="1"/>
              </p:cNvSpPr>
              <p:nvPr>
                <p:custDataLst>
                  <p:tags r:id="rId41"/>
                </p:custDataLst>
              </p:nvPr>
            </p:nvSpPr>
            <p:spPr bwMode="auto">
              <a:xfrm>
                <a:off x="4786" y="953"/>
                <a:ext cx="1298" cy="16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PA-矩形 5">
                <a:extLst>
                  <a:ext uri="{FF2B5EF4-FFF2-40B4-BE49-F238E27FC236}">
                    <a16:creationId xmlns="" xmlns:a16="http://schemas.microsoft.com/office/drawing/2014/main" id="{ADAFBC07-31F5-42A2-9784-30DDBE45B831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2"/>
                </p:custDataLst>
              </p:nvPr>
            </p:nvSpPr>
            <p:spPr bwMode="auto">
              <a:xfrm>
                <a:off x="4840" y="1002"/>
                <a:ext cx="1244" cy="163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PA-矩形 6">
                <a:extLst>
                  <a:ext uri="{FF2B5EF4-FFF2-40B4-BE49-F238E27FC236}">
                    <a16:creationId xmlns="" xmlns:a16="http://schemas.microsoft.com/office/drawing/2014/main" id="{643F0D60-AB32-48CB-84FF-0C731507AA83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3"/>
                </p:custDataLst>
              </p:nvPr>
            </p:nvSpPr>
            <p:spPr bwMode="auto">
              <a:xfrm>
                <a:off x="4794" y="957"/>
                <a:ext cx="1241" cy="1636"/>
              </a:xfrm>
              <a:prstGeom prst="rect">
                <a:avLst/>
              </a:prstGeom>
              <a:solidFill>
                <a:srgbClr val="FFFFFF"/>
              </a:solidFill>
              <a:ln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PA-矩形 7">
                <a:extLst>
                  <a:ext uri="{FF2B5EF4-FFF2-40B4-BE49-F238E27FC236}">
                    <a16:creationId xmlns="" xmlns:a16="http://schemas.microsoft.com/office/drawing/2014/main" id="{7167598C-9C44-403A-8520-D6965065B152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4"/>
                </p:custDataLst>
              </p:nvPr>
            </p:nvSpPr>
            <p:spPr bwMode="auto">
              <a:xfrm>
                <a:off x="4943" y="1561"/>
                <a:ext cx="943" cy="33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PA-矩形 8">
                <a:extLst>
                  <a:ext uri="{FF2B5EF4-FFF2-40B4-BE49-F238E27FC236}">
                    <a16:creationId xmlns="" xmlns:a16="http://schemas.microsoft.com/office/drawing/2014/main" id="{1E4D53D5-76B9-41B2-ADB4-9973FEA86959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5"/>
                </p:custDataLst>
              </p:nvPr>
            </p:nvSpPr>
            <p:spPr bwMode="auto">
              <a:xfrm>
                <a:off x="4943" y="1705"/>
                <a:ext cx="943" cy="37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PA-矩形 9">
                <a:extLst>
                  <a:ext uri="{FF2B5EF4-FFF2-40B4-BE49-F238E27FC236}">
                    <a16:creationId xmlns="" xmlns:a16="http://schemas.microsoft.com/office/drawing/2014/main" id="{830E2955-3894-4EDD-98B4-F8BC47812FD5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6"/>
                </p:custDataLst>
              </p:nvPr>
            </p:nvSpPr>
            <p:spPr bwMode="auto">
              <a:xfrm>
                <a:off x="4943" y="1849"/>
                <a:ext cx="943" cy="37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PA-矩形 10">
                <a:extLst>
                  <a:ext uri="{FF2B5EF4-FFF2-40B4-BE49-F238E27FC236}">
                    <a16:creationId xmlns="" xmlns:a16="http://schemas.microsoft.com/office/drawing/2014/main" id="{2FD940EE-F9FC-4B6B-BD40-E519B02E85F6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7"/>
                </p:custDataLst>
              </p:nvPr>
            </p:nvSpPr>
            <p:spPr bwMode="auto">
              <a:xfrm>
                <a:off x="4943" y="1993"/>
                <a:ext cx="943" cy="37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50" name="PA-图片 49">
              <a:extLst>
                <a:ext uri="{FF2B5EF4-FFF2-40B4-BE49-F238E27FC236}">
                  <a16:creationId xmlns="" xmlns:a16="http://schemas.microsoft.com/office/drawing/2014/main" id="{387D3EDA-A1E6-4307-A165-F01D690942DF}"/>
                </a:ext>
              </a:extLst>
            </p:cNvPr>
            <p:cNvPicPr>
              <a:picLocks noChangeAspect="1"/>
            </p:cNvPicPr>
            <p:nvPr>
              <p:custDataLst>
                <p:tags r:id="rId40"/>
              </p:custDataLst>
            </p:nvPr>
          </p:nvPicPr>
          <p:blipFill>
            <a:blip r:embed="rId5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6608" y="5398535"/>
              <a:ext cx="456827" cy="369909"/>
            </a:xfrm>
            <a:prstGeom prst="rect">
              <a:avLst/>
            </a:prstGeom>
          </p:spPr>
        </p:pic>
      </p:grpSp>
      <p:grpSp>
        <p:nvGrpSpPr>
          <p:cNvPr id="58" name="PA-1022215">
            <a:extLst>
              <a:ext uri="{FF2B5EF4-FFF2-40B4-BE49-F238E27FC236}">
                <a16:creationId xmlns="" xmlns:a16="http://schemas.microsoft.com/office/drawing/2014/main" id="{78E740B7-D7E5-408B-9AED-DBE93ABC223D}"/>
              </a:ext>
            </a:extLst>
          </p:cNvPr>
          <p:cNvGrpSpPr/>
          <p:nvPr>
            <p:custDataLst>
              <p:tags r:id="rId22"/>
            </p:custDataLst>
          </p:nvPr>
        </p:nvGrpSpPr>
        <p:grpSpPr>
          <a:xfrm>
            <a:off x="5845350" y="4314601"/>
            <a:ext cx="885094" cy="1151714"/>
            <a:chOff x="628728" y="3529668"/>
            <a:chExt cx="1996168" cy="2597479"/>
          </a:xfrm>
        </p:grpSpPr>
        <p:grpSp>
          <p:nvGrpSpPr>
            <p:cNvPr id="59" name="Group 4">
              <a:extLst>
                <a:ext uri="{FF2B5EF4-FFF2-40B4-BE49-F238E27FC236}">
                  <a16:creationId xmlns="" xmlns:a16="http://schemas.microsoft.com/office/drawing/2014/main" id="{79CE67C9-244F-453B-BD9A-9670AC1EFF2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28728" y="3529668"/>
              <a:ext cx="1996168" cy="2597479"/>
              <a:chOff x="4786" y="953"/>
              <a:chExt cx="1298" cy="1689"/>
            </a:xfrm>
          </p:grpSpPr>
          <p:sp>
            <p:nvSpPr>
              <p:cNvPr id="61" name="PA-AutoShape 3">
                <a:extLst>
                  <a:ext uri="{FF2B5EF4-FFF2-40B4-BE49-F238E27FC236}">
                    <a16:creationId xmlns="" xmlns:a16="http://schemas.microsoft.com/office/drawing/2014/main" id="{EEE1106F-0D18-41E8-8795-5F222DE5E586}"/>
                  </a:ext>
                </a:extLst>
              </p:cNvPr>
              <p:cNvSpPr>
                <a:spLocks noChangeAspect="1" noChangeArrowheads="1" noTextEdit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4786" y="953"/>
                <a:ext cx="1298" cy="16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PA-矩形 5">
                <a:extLst>
                  <a:ext uri="{FF2B5EF4-FFF2-40B4-BE49-F238E27FC236}">
                    <a16:creationId xmlns="" xmlns:a16="http://schemas.microsoft.com/office/drawing/2014/main" id="{6DD9A8D8-A9EC-4E87-9A1C-1B3FC7FCA29D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4840" y="1002"/>
                <a:ext cx="1244" cy="163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PA-矩形 6">
                <a:extLst>
                  <a:ext uri="{FF2B5EF4-FFF2-40B4-BE49-F238E27FC236}">
                    <a16:creationId xmlns="" xmlns:a16="http://schemas.microsoft.com/office/drawing/2014/main" id="{78DE1327-B8DD-4956-94FF-CC752E1CA9D4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4794" y="957"/>
                <a:ext cx="1241" cy="1636"/>
              </a:xfrm>
              <a:prstGeom prst="rect">
                <a:avLst/>
              </a:prstGeom>
              <a:solidFill>
                <a:srgbClr val="FFFFFF"/>
              </a:solidFill>
              <a:ln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PA-矩形 7">
                <a:extLst>
                  <a:ext uri="{FF2B5EF4-FFF2-40B4-BE49-F238E27FC236}">
                    <a16:creationId xmlns="" xmlns:a16="http://schemas.microsoft.com/office/drawing/2014/main" id="{743F9ED2-2817-4221-968B-1CD0A152708E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4943" y="1561"/>
                <a:ext cx="943" cy="33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PA-矩形 8">
                <a:extLst>
                  <a:ext uri="{FF2B5EF4-FFF2-40B4-BE49-F238E27FC236}">
                    <a16:creationId xmlns="" xmlns:a16="http://schemas.microsoft.com/office/drawing/2014/main" id="{839155B0-2D7E-4437-B633-A7D81DD9D893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4943" y="1705"/>
                <a:ext cx="943" cy="37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PA-矩形 9">
                <a:extLst>
                  <a:ext uri="{FF2B5EF4-FFF2-40B4-BE49-F238E27FC236}">
                    <a16:creationId xmlns="" xmlns:a16="http://schemas.microsoft.com/office/drawing/2014/main" id="{A30DD4D6-3C7B-4DBE-ADED-79BDD92E955D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4943" y="1849"/>
                <a:ext cx="943" cy="37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PA-矩形 10">
                <a:extLst>
                  <a:ext uri="{FF2B5EF4-FFF2-40B4-BE49-F238E27FC236}">
                    <a16:creationId xmlns="" xmlns:a16="http://schemas.microsoft.com/office/drawing/2014/main" id="{B658976F-84E0-4178-B9D9-0E7A40727B8F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39"/>
                </p:custDataLst>
              </p:nvPr>
            </p:nvSpPr>
            <p:spPr bwMode="auto">
              <a:xfrm>
                <a:off x="4943" y="1993"/>
                <a:ext cx="943" cy="37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60" name="PA-图片 59">
              <a:extLst>
                <a:ext uri="{FF2B5EF4-FFF2-40B4-BE49-F238E27FC236}">
                  <a16:creationId xmlns="" xmlns:a16="http://schemas.microsoft.com/office/drawing/2014/main" id="{5BD93D5B-CA8B-437A-8181-E988A8CAF36A}"/>
                </a:ext>
              </a:extLst>
            </p:cNvPr>
            <p:cNvPicPr>
              <a:picLocks noChangeAspect="1"/>
            </p:cNvPicPr>
            <p:nvPr>
              <p:custDataLst>
                <p:tags r:id="rId32"/>
              </p:custDataLst>
            </p:nvPr>
          </p:nvPicPr>
          <p:blipFill>
            <a:blip r:embed="rId5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6608" y="5398535"/>
              <a:ext cx="456827" cy="369909"/>
            </a:xfrm>
            <a:prstGeom prst="rect">
              <a:avLst/>
            </a:prstGeom>
          </p:spPr>
        </p:pic>
      </p:grpSp>
      <p:grpSp>
        <p:nvGrpSpPr>
          <p:cNvPr id="68" name="PA-1022216">
            <a:extLst>
              <a:ext uri="{FF2B5EF4-FFF2-40B4-BE49-F238E27FC236}">
                <a16:creationId xmlns="" xmlns:a16="http://schemas.microsoft.com/office/drawing/2014/main" id="{AAD509A6-1A92-4542-A8DD-91C4777B160D}"/>
              </a:ext>
            </a:extLst>
          </p:cNvPr>
          <p:cNvGrpSpPr/>
          <p:nvPr>
            <p:custDataLst>
              <p:tags r:id="rId23"/>
            </p:custDataLst>
          </p:nvPr>
        </p:nvGrpSpPr>
        <p:grpSpPr>
          <a:xfrm>
            <a:off x="9520945" y="4314601"/>
            <a:ext cx="885094" cy="1151714"/>
            <a:chOff x="628728" y="3529668"/>
            <a:chExt cx="1996168" cy="2597479"/>
          </a:xfrm>
        </p:grpSpPr>
        <p:grpSp>
          <p:nvGrpSpPr>
            <p:cNvPr id="69" name="Group 4">
              <a:extLst>
                <a:ext uri="{FF2B5EF4-FFF2-40B4-BE49-F238E27FC236}">
                  <a16:creationId xmlns="" xmlns:a16="http://schemas.microsoft.com/office/drawing/2014/main" id="{5346D33A-1DDD-450D-ADC8-65955D3C724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28728" y="3529668"/>
              <a:ext cx="1996168" cy="2597479"/>
              <a:chOff x="4786" y="953"/>
              <a:chExt cx="1298" cy="1689"/>
            </a:xfrm>
          </p:grpSpPr>
          <p:sp>
            <p:nvSpPr>
              <p:cNvPr id="71" name="PA-AutoShape 3">
                <a:extLst>
                  <a:ext uri="{FF2B5EF4-FFF2-40B4-BE49-F238E27FC236}">
                    <a16:creationId xmlns="" xmlns:a16="http://schemas.microsoft.com/office/drawing/2014/main" id="{58EEAB50-7DCA-4546-A1DE-2893BF4D4956}"/>
                  </a:ext>
                </a:extLst>
              </p:cNvPr>
              <p:cNvSpPr>
                <a:spLocks noChangeAspect="1" noChangeArrowheads="1" noTextEdit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4786" y="953"/>
                <a:ext cx="1298" cy="16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PA-矩形 5">
                <a:extLst>
                  <a:ext uri="{FF2B5EF4-FFF2-40B4-BE49-F238E27FC236}">
                    <a16:creationId xmlns="" xmlns:a16="http://schemas.microsoft.com/office/drawing/2014/main" id="{1A143F50-D6DD-42D1-A16B-D107D6E9CC1A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4840" y="1002"/>
                <a:ext cx="1244" cy="163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PA-矩形 6">
                <a:extLst>
                  <a:ext uri="{FF2B5EF4-FFF2-40B4-BE49-F238E27FC236}">
                    <a16:creationId xmlns="" xmlns:a16="http://schemas.microsoft.com/office/drawing/2014/main" id="{08B0828B-A42B-4E02-8D49-5103417FEFF4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4794" y="957"/>
                <a:ext cx="1241" cy="1636"/>
              </a:xfrm>
              <a:prstGeom prst="rect">
                <a:avLst/>
              </a:prstGeom>
              <a:solidFill>
                <a:srgbClr val="FFFFFF"/>
              </a:solidFill>
              <a:ln w="63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PA-矩形 7">
                <a:extLst>
                  <a:ext uri="{FF2B5EF4-FFF2-40B4-BE49-F238E27FC236}">
                    <a16:creationId xmlns="" xmlns:a16="http://schemas.microsoft.com/office/drawing/2014/main" id="{E6D47008-CD9C-43DA-B469-52A25A840750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8"/>
                </p:custDataLst>
              </p:nvPr>
            </p:nvSpPr>
            <p:spPr bwMode="auto">
              <a:xfrm>
                <a:off x="4943" y="1561"/>
                <a:ext cx="943" cy="33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PA-矩形 8">
                <a:extLst>
                  <a:ext uri="{FF2B5EF4-FFF2-40B4-BE49-F238E27FC236}">
                    <a16:creationId xmlns="" xmlns:a16="http://schemas.microsoft.com/office/drawing/2014/main" id="{8BC39746-47D7-4863-B8CE-B026981E202F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4943" y="1705"/>
                <a:ext cx="943" cy="37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PA-矩形 9">
                <a:extLst>
                  <a:ext uri="{FF2B5EF4-FFF2-40B4-BE49-F238E27FC236}">
                    <a16:creationId xmlns="" xmlns:a16="http://schemas.microsoft.com/office/drawing/2014/main" id="{24489438-B8AB-4FD8-9CF2-BEDC02F7E8CD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4943" y="1849"/>
                <a:ext cx="943" cy="37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PA-矩形 10">
                <a:extLst>
                  <a:ext uri="{FF2B5EF4-FFF2-40B4-BE49-F238E27FC236}">
                    <a16:creationId xmlns="" xmlns:a16="http://schemas.microsoft.com/office/drawing/2014/main" id="{CADA81D2-8954-43C9-8B06-A694F63E9CC2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4943" y="1993"/>
                <a:ext cx="943" cy="37"/>
              </a:xfrm>
              <a:prstGeom prst="rect">
                <a:avLst/>
              </a:prstGeom>
              <a:solidFill>
                <a:srgbClr val="5757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70" name="PA-图片 69">
              <a:extLst>
                <a:ext uri="{FF2B5EF4-FFF2-40B4-BE49-F238E27FC236}">
                  <a16:creationId xmlns="" xmlns:a16="http://schemas.microsoft.com/office/drawing/2014/main" id="{283BA11B-2656-4A67-8997-6E8CD601B08D}"/>
                </a:ext>
              </a:extLst>
            </p:cNvPr>
            <p:cNvPicPr>
              <a:picLocks noChangeAspect="1"/>
            </p:cNvPicPr>
            <p:nvPr>
              <p:custDataLst>
                <p:tags r:id="rId24"/>
              </p:custDataLst>
            </p:nvPr>
          </p:nvPicPr>
          <p:blipFill>
            <a:blip r:embed="rId5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6608" y="5398535"/>
              <a:ext cx="456827" cy="3699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6197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" fill="hold">
                          <p:stCondLst>
                            <p:cond delay="indefinite"/>
                          </p:stCondLst>
                          <p:childTnLst>
                            <p:par>
                              <p:cTn id="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" presetID="2" presetClass="entr" presetSubtype="2" fill="hold" grpId="0" nodeType="clickEffect" p14:presetBounceEnd="10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00000">
                                          <p:cBhvr additive="base">
                                            <p:cTn id="1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00000">
                                          <p:cBhvr additive="base">
                                            <p:cTn id="1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2" fill="hold" grpId="0" nodeType="clickEffect" p14:presetBounceEnd="10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00000">
                                          <p:cBhvr additive="base">
                                            <p:cTn id="4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00000">
                                          <p:cBhvr additive="base">
                                            <p:cTn id="4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4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2" fill="hold" grpId="0" nodeType="clickEffect" p14:presetBounceEnd="10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00000">
                                          <p:cBhvr additive="base">
                                            <p:cTn id="7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00000">
                                          <p:cBhvr additive="base">
                                            <p:cTn id="7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4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9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22" grpId="0"/>
          <p:bldP spid="23" grpId="0" animBg="1"/>
          <p:bldP spid="25" grpId="0"/>
          <p:bldP spid="26" grpId="0" animBg="1"/>
          <p:bldP spid="27" grpId="0"/>
          <p:bldP spid="28" grpId="0"/>
          <p:bldP spid="29" grpId="0" animBg="1"/>
          <p:bldP spid="31" grpId="0"/>
          <p:bldP spid="32" grpId="0" animBg="1"/>
          <p:bldP spid="33" grpId="0"/>
          <p:bldP spid="34" grpId="0"/>
          <p:bldP spid="35" grpId="0" animBg="1"/>
          <p:bldP spid="37" grpId="0"/>
          <p:bldP spid="38" grpId="0" animBg="1"/>
          <p:bldP spid="3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" fill="hold">
                          <p:stCondLst>
                            <p:cond delay="indefinite"/>
                          </p:stCondLst>
                          <p:childTnLst>
                            <p:par>
                              <p:cTn id="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4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4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9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22" grpId="0"/>
          <p:bldP spid="23" grpId="0" animBg="1"/>
          <p:bldP spid="25" grpId="0"/>
          <p:bldP spid="26" grpId="0" animBg="1"/>
          <p:bldP spid="27" grpId="0"/>
          <p:bldP spid="28" grpId="0"/>
          <p:bldP spid="29" grpId="0" animBg="1"/>
          <p:bldP spid="31" grpId="0"/>
          <p:bldP spid="32" grpId="0" animBg="1"/>
          <p:bldP spid="33" grpId="0"/>
          <p:bldP spid="34" grpId="0"/>
          <p:bldP spid="35" grpId="0" animBg="1"/>
          <p:bldP spid="37" grpId="0"/>
          <p:bldP spid="38" grpId="0" animBg="1"/>
          <p:bldP spid="39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1022217">
            <a:extLst>
              <a:ext uri="{FF2B5EF4-FFF2-40B4-BE49-F238E27FC236}">
                <a16:creationId xmlns="" xmlns:a16="http://schemas.microsoft.com/office/drawing/2014/main" id="{3C945F3A-9A3A-4083-B406-60A92F9121E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5486" y="377321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存在的问题及形势分析</a:t>
            </a:r>
            <a:endParaRPr lang="zh-CN" altLang="en-US" sz="2400" dirty="0">
              <a:solidFill>
                <a:srgbClr val="C00000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20" name="PA-1022218">
            <a:extLst>
              <a:ext uri="{FF2B5EF4-FFF2-40B4-BE49-F238E27FC236}">
                <a16:creationId xmlns="" xmlns:a16="http://schemas.microsoft.com/office/drawing/2014/main" id="{6900BE4D-A366-4352-AEB6-6B6825E4D19D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144206" y="1672104"/>
            <a:ext cx="4687177" cy="2170996"/>
          </a:xfrm>
          <a:prstGeom prst="roundRect">
            <a:avLst>
              <a:gd name="adj" fmla="val 5854"/>
            </a:avLst>
          </a:prstGeom>
          <a:noFill/>
          <a:ln w="12700" cap="flat" cmpd="sng" algn="ctr">
            <a:solidFill>
              <a:srgbClr val="FFFFFF">
                <a:lumMod val="8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21" name="PA-1022219">
            <a:extLst>
              <a:ext uri="{FF2B5EF4-FFF2-40B4-BE49-F238E27FC236}">
                <a16:creationId xmlns="" xmlns:a16="http://schemas.microsoft.com/office/drawing/2014/main" id="{557FF075-ECC3-458B-9646-A6D87A99A7CF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6394962" y="1672104"/>
            <a:ext cx="4687177" cy="2170996"/>
          </a:xfrm>
          <a:prstGeom prst="roundRect">
            <a:avLst>
              <a:gd name="adj" fmla="val 5854"/>
            </a:avLst>
          </a:prstGeom>
          <a:noFill/>
          <a:ln w="12700" cap="flat" cmpd="sng" algn="ctr">
            <a:solidFill>
              <a:srgbClr val="FFFFFF">
                <a:lumMod val="8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22" name="PA-1022220">
            <a:extLst>
              <a:ext uri="{FF2B5EF4-FFF2-40B4-BE49-F238E27FC236}">
                <a16:creationId xmlns="" xmlns:a16="http://schemas.microsoft.com/office/drawing/2014/main" id="{2108AE9F-850E-4FDA-ACCC-5A2E230F6A4E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1144206" y="4070732"/>
            <a:ext cx="4687177" cy="2170996"/>
          </a:xfrm>
          <a:prstGeom prst="roundRect">
            <a:avLst>
              <a:gd name="adj" fmla="val 5854"/>
            </a:avLst>
          </a:prstGeom>
          <a:noFill/>
          <a:ln w="12700" cap="flat" cmpd="sng" algn="ctr">
            <a:solidFill>
              <a:srgbClr val="FFFFFF">
                <a:lumMod val="8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23" name="PA-1022221">
            <a:extLst>
              <a:ext uri="{FF2B5EF4-FFF2-40B4-BE49-F238E27FC236}">
                <a16:creationId xmlns="" xmlns:a16="http://schemas.microsoft.com/office/drawing/2014/main" id="{689D88CA-942A-40D3-9616-3F7100A12A97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6394962" y="4070732"/>
            <a:ext cx="4687177" cy="2170996"/>
          </a:xfrm>
          <a:prstGeom prst="roundRect">
            <a:avLst>
              <a:gd name="adj" fmla="val 5854"/>
            </a:avLst>
          </a:prstGeom>
          <a:noFill/>
          <a:ln w="12700" cap="flat" cmpd="sng" algn="ctr">
            <a:solidFill>
              <a:srgbClr val="FFFFFF">
                <a:lumMod val="8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24" name="PA-1022222">
            <a:extLst>
              <a:ext uri="{FF2B5EF4-FFF2-40B4-BE49-F238E27FC236}">
                <a16:creationId xmlns="" xmlns:a16="http://schemas.microsoft.com/office/drawing/2014/main" id="{28A06E76-6C45-4BAC-BB20-CE58E2232B1A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377956" y="1826799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2000" b="1" kern="1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做好形势任务教育</a:t>
            </a:r>
            <a:endParaRPr lang="zh-CN" altLang="en-US" sz="2000" dirty="0">
              <a:solidFill>
                <a:srgbClr val="C00000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25" name="PA-1022223">
            <a:extLst>
              <a:ext uri="{FF2B5EF4-FFF2-40B4-BE49-F238E27FC236}">
                <a16:creationId xmlns="" xmlns:a16="http://schemas.microsoft.com/office/drawing/2014/main" id="{25608EB7-6B31-47B6-9710-F79A2EE0679F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367796" y="2392782"/>
            <a:ext cx="4302152" cy="1503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defRPr/>
            </a:pPr>
            <a:r>
              <a:rPr lang="zh-CN" altLang="zh-CN" dirty="0">
                <a:latin typeface="+mn-ea"/>
                <a:sym typeface="+mn-lt"/>
              </a:rPr>
              <a:t>以职工代表大会和工会会员代表大会为载体做好形势任务教育，引导员工积极为公司经营管理献计献策，充分发挥员工的主人翁精神。</a:t>
            </a:r>
          </a:p>
        </p:txBody>
      </p:sp>
      <p:sp>
        <p:nvSpPr>
          <p:cNvPr id="26" name="PA-1022224">
            <a:extLst>
              <a:ext uri="{FF2B5EF4-FFF2-40B4-BE49-F238E27FC236}">
                <a16:creationId xmlns="" xmlns:a16="http://schemas.microsoft.com/office/drawing/2014/main" id="{9BB583A4-EB79-4FB9-9190-99F126DF3ABF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626546" y="1826799"/>
            <a:ext cx="37753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10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确保知情权、参与权，接受监督</a:t>
            </a:r>
            <a:endParaRPr lang="zh-CN" altLang="en-US" sz="2000">
              <a:solidFill>
                <a:srgbClr val="C00000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27" name="PA-1022225">
            <a:extLst>
              <a:ext uri="{FF2B5EF4-FFF2-40B4-BE49-F238E27FC236}">
                <a16:creationId xmlns="" xmlns:a16="http://schemas.microsoft.com/office/drawing/2014/main" id="{B0A4C1DB-E473-46CC-B2D7-6E2FBD4ACAFE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6616386" y="2392782"/>
            <a:ext cx="4302152" cy="1503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defRPr/>
            </a:pPr>
            <a:r>
              <a:rPr lang="zh-CN" altLang="en-US" dirty="0">
                <a:latin typeface="+mn-ea"/>
                <a:sym typeface="+mn-lt"/>
              </a:rPr>
              <a:t>利用办公会、公示栏、邮箱信箱、谈心谈话和“金点子”建议等平台及时向员工公开应知事项、接收意见建议，确保职工知情权、参与权，接受广大员工的监督。</a:t>
            </a:r>
            <a:endParaRPr lang="zh-CN" altLang="zh-CN" dirty="0">
              <a:latin typeface="+mn-ea"/>
              <a:sym typeface="+mn-lt"/>
            </a:endParaRPr>
          </a:p>
        </p:txBody>
      </p:sp>
      <p:sp>
        <p:nvSpPr>
          <p:cNvPr id="28" name="PA-1022226">
            <a:extLst>
              <a:ext uri="{FF2B5EF4-FFF2-40B4-BE49-F238E27FC236}">
                <a16:creationId xmlns="" xmlns:a16="http://schemas.microsoft.com/office/drawing/2014/main" id="{E2120ACE-05E5-44BA-9043-A4EAD67B3B87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1377956" y="4262864"/>
            <a:ext cx="428835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10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为职工提供更多普惠性、精准性服务</a:t>
            </a:r>
            <a:endParaRPr lang="zh-CN" altLang="en-US" sz="2000">
              <a:solidFill>
                <a:srgbClr val="C00000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29" name="PA-1022227">
            <a:extLst>
              <a:ext uri="{FF2B5EF4-FFF2-40B4-BE49-F238E27FC236}">
                <a16:creationId xmlns="" xmlns:a16="http://schemas.microsoft.com/office/drawing/2014/main" id="{8D4FC3E4-6A4F-4611-80DF-6DD9A0E42942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1367796" y="4756938"/>
            <a:ext cx="4302152" cy="1503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defRPr/>
            </a:pPr>
            <a:r>
              <a:rPr lang="zh-CN" altLang="en-US" dirty="0">
                <a:latin typeface="+mn-ea"/>
                <a:sym typeface="+mn-lt"/>
              </a:rPr>
              <a:t>公司年内落实了为一线添置防蜂衣和防蜂发烟器、为“职工驿站”更新沙发和座椅、为收费站更换</a:t>
            </a:r>
            <a:r>
              <a:rPr lang="en-US" altLang="zh-CN" dirty="0">
                <a:latin typeface="+mn-ea"/>
                <a:sym typeface="+mn-lt"/>
              </a:rPr>
              <a:t>2</a:t>
            </a:r>
            <a:r>
              <a:rPr lang="zh-CN" altLang="en-US" dirty="0">
                <a:latin typeface="+mn-ea"/>
                <a:sym typeface="+mn-lt"/>
              </a:rPr>
              <a:t>辆新班车、装修天津站职工浴室等实事。</a:t>
            </a:r>
            <a:endParaRPr lang="zh-CN" altLang="zh-CN" dirty="0">
              <a:latin typeface="+mn-ea"/>
              <a:sym typeface="+mn-lt"/>
            </a:endParaRPr>
          </a:p>
        </p:txBody>
      </p:sp>
      <p:sp>
        <p:nvSpPr>
          <p:cNvPr id="30" name="PA-1022228">
            <a:extLst>
              <a:ext uri="{FF2B5EF4-FFF2-40B4-BE49-F238E27FC236}">
                <a16:creationId xmlns="" xmlns:a16="http://schemas.microsoft.com/office/drawing/2014/main" id="{1921B1B7-E41D-446A-BD2A-1315ABD6EAD6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6626546" y="4262864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10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为做好劳动保护</a:t>
            </a:r>
            <a:endParaRPr lang="zh-CN" altLang="en-US" sz="2000">
              <a:solidFill>
                <a:srgbClr val="C00000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31" name="PA-1022229">
            <a:extLst>
              <a:ext uri="{FF2B5EF4-FFF2-40B4-BE49-F238E27FC236}">
                <a16:creationId xmlns="" xmlns:a16="http://schemas.microsoft.com/office/drawing/2014/main" id="{87EBB39F-F539-4228-A52D-9707F3248DAF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6616386" y="4756938"/>
            <a:ext cx="4302152" cy="1143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defRPr/>
            </a:pPr>
            <a:r>
              <a:rPr lang="zh-CN" altLang="en-US" dirty="0">
                <a:latin typeface="+mn-ea"/>
                <a:sym typeface="+mn-lt"/>
              </a:rPr>
              <a:t>多次研究并实施“送凉爽”工作，根据天气状况购买发放员工需要的防暑药品、饮品、用品送到一线员工手中。</a:t>
            </a:r>
            <a:endParaRPr lang="zh-CN" altLang="zh-CN" dirty="0">
              <a:latin typeface="+mn-ea"/>
              <a:sym typeface="+mn-lt"/>
            </a:endParaRPr>
          </a:p>
        </p:txBody>
      </p:sp>
      <p:cxnSp>
        <p:nvCxnSpPr>
          <p:cNvPr id="32" name="PA-1022230">
            <a:extLst>
              <a:ext uri="{FF2B5EF4-FFF2-40B4-BE49-F238E27FC236}">
                <a16:creationId xmlns="" xmlns:a16="http://schemas.microsoft.com/office/drawing/2014/main" id="{BA0A4C1C-71F8-457B-980B-F5836E2F7F00}"/>
              </a:ext>
            </a:extLst>
          </p:cNvPr>
          <p:cNvCxnSpPr/>
          <p:nvPr>
            <p:custDataLst>
              <p:tags r:id="rId14"/>
            </p:custDataLst>
          </p:nvPr>
        </p:nvCxnSpPr>
        <p:spPr bwMode="auto">
          <a:xfrm>
            <a:off x="1454095" y="2273021"/>
            <a:ext cx="4133795" cy="0"/>
          </a:xfrm>
          <a:prstGeom prst="line">
            <a:avLst/>
          </a:prstGeom>
          <a:solidFill>
            <a:srgbClr val="B51B25"/>
          </a:solidFill>
          <a:ln w="9525" cap="flat" cmpd="sng" algn="ctr">
            <a:gradFill>
              <a:gsLst>
                <a:gs pos="0">
                  <a:srgbClr val="3D3D3D"/>
                </a:gs>
                <a:gs pos="70000">
                  <a:srgbClr val="3D3D3D"/>
                </a:gs>
                <a:gs pos="100000">
                  <a:srgbClr val="3D3D3D">
                    <a:alpha val="0"/>
                  </a:srgb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PA-1022231">
            <a:extLst>
              <a:ext uri="{FF2B5EF4-FFF2-40B4-BE49-F238E27FC236}">
                <a16:creationId xmlns="" xmlns:a16="http://schemas.microsoft.com/office/drawing/2014/main" id="{5D772206-CA0D-4852-BB83-66E0837CD4DE}"/>
              </a:ext>
            </a:extLst>
          </p:cNvPr>
          <p:cNvCxnSpPr/>
          <p:nvPr>
            <p:custDataLst>
              <p:tags r:id="rId15"/>
            </p:custDataLst>
          </p:nvPr>
        </p:nvCxnSpPr>
        <p:spPr bwMode="auto">
          <a:xfrm>
            <a:off x="6626456" y="2273021"/>
            <a:ext cx="4133795" cy="0"/>
          </a:xfrm>
          <a:prstGeom prst="line">
            <a:avLst/>
          </a:prstGeom>
          <a:solidFill>
            <a:srgbClr val="B51B25"/>
          </a:solidFill>
          <a:ln w="9525" cap="flat" cmpd="sng" algn="ctr">
            <a:gradFill>
              <a:gsLst>
                <a:gs pos="0">
                  <a:srgbClr val="3D3D3D"/>
                </a:gs>
                <a:gs pos="70000">
                  <a:srgbClr val="3D3D3D"/>
                </a:gs>
                <a:gs pos="100000">
                  <a:srgbClr val="3D3D3D">
                    <a:alpha val="0"/>
                  </a:srgb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PA-1022232">
            <a:extLst>
              <a:ext uri="{FF2B5EF4-FFF2-40B4-BE49-F238E27FC236}">
                <a16:creationId xmlns="" xmlns:a16="http://schemas.microsoft.com/office/drawing/2014/main" id="{78CCA3D9-25A3-477B-9EAE-87AE8952FF4A}"/>
              </a:ext>
            </a:extLst>
          </p:cNvPr>
          <p:cNvCxnSpPr/>
          <p:nvPr>
            <p:custDataLst>
              <p:tags r:id="rId16"/>
            </p:custDataLst>
          </p:nvPr>
        </p:nvCxnSpPr>
        <p:spPr bwMode="auto">
          <a:xfrm>
            <a:off x="1454095" y="4681790"/>
            <a:ext cx="4133795" cy="0"/>
          </a:xfrm>
          <a:prstGeom prst="line">
            <a:avLst/>
          </a:prstGeom>
          <a:solidFill>
            <a:srgbClr val="B51B25"/>
          </a:solidFill>
          <a:ln w="9525" cap="flat" cmpd="sng" algn="ctr">
            <a:gradFill>
              <a:gsLst>
                <a:gs pos="0">
                  <a:srgbClr val="3D3D3D"/>
                </a:gs>
                <a:gs pos="70000">
                  <a:srgbClr val="3D3D3D"/>
                </a:gs>
                <a:gs pos="100000">
                  <a:srgbClr val="3D3D3D">
                    <a:alpha val="0"/>
                  </a:srgb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PA-1022233">
            <a:extLst>
              <a:ext uri="{FF2B5EF4-FFF2-40B4-BE49-F238E27FC236}">
                <a16:creationId xmlns="" xmlns:a16="http://schemas.microsoft.com/office/drawing/2014/main" id="{9BE8935C-F7AF-4A3F-9363-01EDD6534F2D}"/>
              </a:ext>
            </a:extLst>
          </p:cNvPr>
          <p:cNvCxnSpPr/>
          <p:nvPr>
            <p:custDataLst>
              <p:tags r:id="rId17"/>
            </p:custDataLst>
          </p:nvPr>
        </p:nvCxnSpPr>
        <p:spPr bwMode="auto">
          <a:xfrm>
            <a:off x="6626456" y="4681790"/>
            <a:ext cx="4133795" cy="0"/>
          </a:xfrm>
          <a:prstGeom prst="line">
            <a:avLst/>
          </a:prstGeom>
          <a:solidFill>
            <a:srgbClr val="B51B25"/>
          </a:solidFill>
          <a:ln w="9525" cap="flat" cmpd="sng" algn="ctr">
            <a:gradFill>
              <a:gsLst>
                <a:gs pos="0">
                  <a:srgbClr val="3D3D3D"/>
                </a:gs>
                <a:gs pos="70000">
                  <a:srgbClr val="3D3D3D"/>
                </a:gs>
                <a:gs pos="100000">
                  <a:srgbClr val="3D3D3D">
                    <a:alpha val="0"/>
                  </a:srgbClr>
                </a:gs>
              </a:gsLst>
              <a:lin ang="0" scaled="0"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62822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15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5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1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45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750"/>
                            </p:stCondLst>
                            <p:childTnLst>
                              <p:par>
                                <p:cTn id="7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1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45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750"/>
                            </p:stCondLst>
                            <p:childTnLst>
                              <p:par>
                                <p:cTn id="8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15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45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A-1022234">
            <a:extLst>
              <a:ext uri="{FF2B5EF4-FFF2-40B4-BE49-F238E27FC236}">
                <a16:creationId xmlns="" xmlns:a16="http://schemas.microsoft.com/office/drawing/2014/main" id="{A1A631BB-A2BE-4A70-8F82-21B7071C7E3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31184" y="2894882"/>
            <a:ext cx="6529632" cy="68480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4000" dirty="0">
                <a:ln w="15875">
                  <a:noFill/>
                </a:ln>
                <a:gradFill>
                  <a:gsLst>
                    <a:gs pos="0">
                      <a:srgbClr val="E10802"/>
                    </a:gs>
                    <a:gs pos="100000">
                      <a:srgbClr val="A00904"/>
                    </a:gs>
                  </a:gsLst>
                  <a:lin ang="54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下阶段工作思路和措施</a:t>
            </a:r>
          </a:p>
        </p:txBody>
      </p:sp>
      <p:sp>
        <p:nvSpPr>
          <p:cNvPr id="17" name="PA-1022235">
            <a:extLst>
              <a:ext uri="{FF2B5EF4-FFF2-40B4-BE49-F238E27FC236}">
                <a16:creationId xmlns="" xmlns:a16="http://schemas.microsoft.com/office/drawing/2014/main" id="{0A816CF0-0B5D-4AEE-9CEB-4ED72CE49FC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095646" y="1888207"/>
            <a:ext cx="2000706" cy="48013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10802"/>
              </a:gs>
              <a:gs pos="100000">
                <a:srgbClr val="A00904"/>
              </a:gs>
            </a:gsLst>
            <a:lin ang="7200000" scaled="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zh-CN" altLang="en-US" sz="2800" b="1" dirty="0">
                <a:solidFill>
                  <a:srgbClr val="FEFDF8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第三部分</a:t>
            </a:r>
          </a:p>
        </p:txBody>
      </p:sp>
      <p:grpSp>
        <p:nvGrpSpPr>
          <p:cNvPr id="19" name="PA-1022236">
            <a:extLst>
              <a:ext uri="{FF2B5EF4-FFF2-40B4-BE49-F238E27FC236}">
                <a16:creationId xmlns="" xmlns:a16="http://schemas.microsoft.com/office/drawing/2014/main" id="{16CBD38D-257B-4F79-B08A-E265547D80A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4379619" y="2537659"/>
            <a:ext cx="3432760" cy="255096"/>
            <a:chOff x="2849843" y="1491630"/>
            <a:chExt cx="3432760" cy="255096"/>
          </a:xfrm>
        </p:grpSpPr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A79D8378-8F37-40D9-AEEF-DCF6ABD4E73F}"/>
                </a:ext>
              </a:extLst>
            </p:cNvPr>
            <p:cNvGrpSpPr/>
            <p:nvPr/>
          </p:nvGrpSpPr>
          <p:grpSpPr>
            <a:xfrm>
              <a:off x="4118171" y="1491630"/>
              <a:ext cx="887762" cy="255096"/>
              <a:chOff x="3965502" y="1879809"/>
              <a:chExt cx="1193100" cy="342834"/>
            </a:xfrm>
            <a:solidFill>
              <a:srgbClr val="E71E17"/>
            </a:solidFill>
          </p:grpSpPr>
          <p:sp>
            <p:nvSpPr>
              <p:cNvPr id="24" name="PA-dark-star-shape_15445">
                <a:extLst>
                  <a:ext uri="{FF2B5EF4-FFF2-40B4-BE49-F238E27FC236}">
                    <a16:creationId xmlns="" xmlns:a16="http://schemas.microsoft.com/office/drawing/2014/main" id="{A38F44CF-38CF-44AA-A2DA-B9D41FB5294B}"/>
                  </a:ext>
                </a:extLst>
              </p:cNvPr>
              <p:cNvSpPr>
                <a:spLocks noChangeAspect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4391609" y="1879809"/>
                <a:ext cx="360781" cy="342834"/>
              </a:xfrm>
              <a:prstGeom prst="star5">
                <a:avLst/>
              </a:prstGeom>
              <a:gradFill>
                <a:gsLst>
                  <a:gs pos="0">
                    <a:srgbClr val="E10802"/>
                  </a:gs>
                  <a:gs pos="100000">
                    <a:srgbClr val="A00904"/>
                  </a:gs>
                </a:gsLst>
                <a:lin ang="7200000" scaled="0"/>
              </a:gradFill>
              <a:ln w="25400" cap="flat" cmpd="sng" algn="ctr">
                <a:noFill/>
                <a:prstDash val="solid"/>
              </a:ln>
              <a:effectLst/>
            </p:spPr>
          </p:sp>
          <p:sp>
            <p:nvSpPr>
              <p:cNvPr id="25" name="PA-dark-star-shape_15445">
                <a:extLst>
                  <a:ext uri="{FF2B5EF4-FFF2-40B4-BE49-F238E27FC236}">
                    <a16:creationId xmlns="" xmlns:a16="http://schemas.microsoft.com/office/drawing/2014/main" id="{98287500-9710-48DB-A1A5-5103EF5F758C}"/>
                  </a:ext>
                </a:extLst>
              </p:cNvPr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4771621" y="1951407"/>
                <a:ext cx="210089" cy="199638"/>
              </a:xfrm>
              <a:prstGeom prst="star5">
                <a:avLst/>
              </a:prstGeom>
              <a:gradFill>
                <a:gsLst>
                  <a:gs pos="0">
                    <a:srgbClr val="E10802"/>
                  </a:gs>
                  <a:gs pos="100000">
                    <a:srgbClr val="A00904"/>
                  </a:gs>
                </a:gsLst>
                <a:lin ang="7200000" scaled="0"/>
              </a:gradFill>
              <a:ln w="25400" cap="flat" cmpd="sng" algn="ctr">
                <a:noFill/>
                <a:prstDash val="solid"/>
              </a:ln>
              <a:effectLst/>
            </p:spPr>
          </p:sp>
          <p:sp>
            <p:nvSpPr>
              <p:cNvPr id="26" name="PA-dark-star-shape_15445">
                <a:extLst>
                  <a:ext uri="{FF2B5EF4-FFF2-40B4-BE49-F238E27FC236}">
                    <a16:creationId xmlns="" xmlns:a16="http://schemas.microsoft.com/office/drawing/2014/main" id="{5793810C-38B7-41BC-BE4B-C376A472073A}"/>
                  </a:ext>
                </a:extLst>
              </p:cNvPr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4161559" y="1951407"/>
                <a:ext cx="210089" cy="199638"/>
              </a:xfrm>
              <a:prstGeom prst="star5">
                <a:avLst/>
              </a:prstGeom>
              <a:gradFill>
                <a:gsLst>
                  <a:gs pos="0">
                    <a:srgbClr val="E10802"/>
                  </a:gs>
                  <a:gs pos="100000">
                    <a:srgbClr val="A00904"/>
                  </a:gs>
                </a:gsLst>
                <a:lin ang="7200000" scaled="0"/>
              </a:gradFill>
              <a:ln w="25400" cap="flat" cmpd="sng" algn="ctr">
                <a:noFill/>
                <a:prstDash val="solid"/>
              </a:ln>
              <a:effectLst/>
            </p:spPr>
          </p:sp>
          <p:sp>
            <p:nvSpPr>
              <p:cNvPr id="27" name="PA-dark-star-shape_15445">
                <a:extLst>
                  <a:ext uri="{FF2B5EF4-FFF2-40B4-BE49-F238E27FC236}">
                    <a16:creationId xmlns="" xmlns:a16="http://schemas.microsoft.com/office/drawing/2014/main" id="{C7E315A5-9ADC-4934-B70E-F517A381E98E}"/>
                  </a:ext>
                </a:extLst>
              </p:cNvPr>
              <p:cNvSpPr>
                <a:spLocks noChangeAspect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3965502" y="1993883"/>
                <a:ext cx="120690" cy="114687"/>
              </a:xfrm>
              <a:prstGeom prst="star5">
                <a:avLst/>
              </a:prstGeom>
              <a:gradFill>
                <a:gsLst>
                  <a:gs pos="0">
                    <a:srgbClr val="E10802"/>
                  </a:gs>
                  <a:gs pos="100000">
                    <a:srgbClr val="A00904"/>
                  </a:gs>
                </a:gsLst>
                <a:lin ang="7200000" scaled="0"/>
              </a:gradFill>
              <a:ln w="25400" cap="flat" cmpd="sng" algn="ctr">
                <a:noFill/>
                <a:prstDash val="solid"/>
              </a:ln>
              <a:effectLst/>
            </p:spPr>
          </p:sp>
          <p:sp>
            <p:nvSpPr>
              <p:cNvPr id="28" name="PA-dark-star-shape_15445">
                <a:extLst>
                  <a:ext uri="{FF2B5EF4-FFF2-40B4-BE49-F238E27FC236}">
                    <a16:creationId xmlns="" xmlns:a16="http://schemas.microsoft.com/office/drawing/2014/main" id="{81B1841D-40FE-4848-9773-727F84BCCDEC}"/>
                  </a:ext>
                </a:extLst>
              </p:cNvPr>
              <p:cNvSpPr>
                <a:spLocks noChangeAspect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5037912" y="1993883"/>
                <a:ext cx="120690" cy="114687"/>
              </a:xfrm>
              <a:prstGeom prst="star5">
                <a:avLst/>
              </a:prstGeom>
              <a:gradFill>
                <a:gsLst>
                  <a:gs pos="0">
                    <a:srgbClr val="E10802"/>
                  </a:gs>
                  <a:gs pos="100000">
                    <a:srgbClr val="A00904"/>
                  </a:gs>
                </a:gsLst>
                <a:lin ang="7200000" scaled="0"/>
              </a:gradFill>
              <a:ln w="25400" cap="flat" cmpd="sng" algn="ctr">
                <a:noFill/>
                <a:prstDash val="solid"/>
              </a:ln>
              <a:effectLst/>
            </p:spPr>
          </p: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F80913EE-3EC0-4563-95D3-24F259905A5E}"/>
                </a:ext>
              </a:extLst>
            </p:cNvPr>
            <p:cNvGrpSpPr/>
            <p:nvPr/>
          </p:nvGrpSpPr>
          <p:grpSpPr>
            <a:xfrm>
              <a:off x="2849843" y="1619178"/>
              <a:ext cx="3432760" cy="0"/>
              <a:chOff x="2849843" y="2082167"/>
              <a:chExt cx="3432760" cy="0"/>
            </a:xfrm>
          </p:grpSpPr>
          <p:cxnSp>
            <p:nvCxnSpPr>
              <p:cNvPr id="22" name="PA-直接连接符 21">
                <a:extLst>
                  <a:ext uri="{FF2B5EF4-FFF2-40B4-BE49-F238E27FC236}">
                    <a16:creationId xmlns="" xmlns:a16="http://schemas.microsoft.com/office/drawing/2014/main" id="{1EE4A200-C872-40F5-8DB1-D4EA170ED06E}"/>
                  </a:ext>
                </a:extLst>
              </p:cNvPr>
              <p:cNvCxnSpPr>
                <a:cxnSpLocks/>
              </p:cNvCxnSpPr>
              <p:nvPr>
                <p:custDataLst>
                  <p:tags r:id="rId10"/>
                </p:custDataLst>
              </p:nvPr>
            </p:nvCxnSpPr>
            <p:spPr>
              <a:xfrm>
                <a:off x="5148064" y="2082167"/>
                <a:ext cx="1134539" cy="0"/>
              </a:xfrm>
              <a:prstGeom prst="line">
                <a:avLst/>
              </a:prstGeom>
              <a:noFill/>
              <a:ln w="15875" cap="flat" cmpd="sng" algn="ctr">
                <a:solidFill>
                  <a:srgbClr val="D30013"/>
                </a:solidFill>
                <a:prstDash val="solid"/>
              </a:ln>
              <a:effectLst/>
            </p:spPr>
          </p:cxnSp>
          <p:cxnSp>
            <p:nvCxnSpPr>
              <p:cNvPr id="23" name="PA-直接连接符 22">
                <a:extLst>
                  <a:ext uri="{FF2B5EF4-FFF2-40B4-BE49-F238E27FC236}">
                    <a16:creationId xmlns="" xmlns:a16="http://schemas.microsoft.com/office/drawing/2014/main" id="{12D2E13E-1E27-4466-A71F-4C401E558944}"/>
                  </a:ext>
                </a:extLst>
              </p:cNvPr>
              <p:cNvCxnSpPr>
                <a:cxnSpLocks/>
              </p:cNvCxnSpPr>
              <p:nvPr>
                <p:custDataLst>
                  <p:tags r:id="rId11"/>
                </p:custDataLst>
              </p:nvPr>
            </p:nvCxnSpPr>
            <p:spPr>
              <a:xfrm>
                <a:off x="2849843" y="2082167"/>
                <a:ext cx="1134000" cy="0"/>
              </a:xfrm>
              <a:prstGeom prst="line">
                <a:avLst/>
              </a:prstGeom>
              <a:noFill/>
              <a:ln w="15875" cap="flat" cmpd="sng" algn="ctr">
                <a:solidFill>
                  <a:srgbClr val="D30013"/>
                </a:solidFill>
                <a:prstDash val="solid"/>
              </a:ln>
              <a:effectLst/>
            </p:spPr>
          </p:cxnSp>
        </p:grpSp>
      </p:grpSp>
      <p:sp>
        <p:nvSpPr>
          <p:cNvPr id="31" name="PA-1022237">
            <a:extLst>
              <a:ext uri="{FF2B5EF4-FFF2-40B4-BE49-F238E27FC236}">
                <a16:creationId xmlns="" xmlns:a16="http://schemas.microsoft.com/office/drawing/2014/main" id="{AEA863D5-DD93-495A-B9AD-3BFD121D0019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42595" y="3681812"/>
            <a:ext cx="8106810" cy="372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适用于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202X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年各基层党支部开展工作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制定计划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总结汇报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主题教育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党日活动</a:t>
            </a:r>
            <a:endParaRPr lang="zh-CN" altLang="zh-CN" sz="1799" b="0" dirty="0">
              <a:solidFill>
                <a:schemeClr val="tx1">
                  <a:lumMod val="65000"/>
                  <a:lumOff val="3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2" name="PA-1022238">
            <a:extLst>
              <a:ext uri="{FF2B5EF4-FFF2-40B4-BE49-F238E27FC236}">
                <a16:creationId xmlns="" xmlns:a16="http://schemas.microsoft.com/office/drawing/2014/main" id="{71E4F169-4B7F-4AA9-B5E7-DD13CF7419C2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362840" y="563061"/>
            <a:ext cx="2354773" cy="4154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中国共产党</a:t>
            </a:r>
            <a:endParaRPr lang="en-US" altLang="zh-CN" sz="2100" b="1" dirty="0">
              <a:solidFill>
                <a:srgbClr val="C00000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3" name="PA-1022239">
            <a:extLst>
              <a:ext uri="{FF2B5EF4-FFF2-40B4-BE49-F238E27FC236}">
                <a16:creationId xmlns="" xmlns:a16="http://schemas.microsoft.com/office/drawing/2014/main" id="{50616F24-91F9-4B5E-8AB6-FCD3DE54FB5C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1514361" y="967960"/>
            <a:ext cx="2151038" cy="28283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1238" b="1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Communist Party of China</a:t>
            </a:r>
            <a:endParaRPr lang="zh-CN" altLang="en-US" sz="1238" b="1" dirty="0">
              <a:solidFill>
                <a:srgbClr val="C00000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4" name="PA-1022240">
            <a:extLst>
              <a:ext uri="{FF2B5EF4-FFF2-40B4-BE49-F238E27FC236}">
                <a16:creationId xmlns="" xmlns:a16="http://schemas.microsoft.com/office/drawing/2014/main" id="{0B1314C7-76DB-45EC-938F-CB7697628E7D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>
            <a:off x="718257" y="516654"/>
            <a:ext cx="785653" cy="702055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pic>
        <p:nvPicPr>
          <p:cNvPr id="35" name="PA-1022241">
            <a:extLst>
              <a:ext uri="{FF2B5EF4-FFF2-40B4-BE49-F238E27FC236}">
                <a16:creationId xmlns="" xmlns:a16="http://schemas.microsoft.com/office/drawing/2014/main" id="{130F44A8-6D92-4C38-87BF-822701FE3728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561" y="464284"/>
            <a:ext cx="2676785" cy="892262"/>
          </a:xfrm>
          <a:prstGeom prst="rect">
            <a:avLst/>
          </a:prstGeom>
        </p:spPr>
      </p:pic>
      <p:pic>
        <p:nvPicPr>
          <p:cNvPr id="36" name="PA-1022242">
            <a:extLst>
              <a:ext uri="{FF2B5EF4-FFF2-40B4-BE49-F238E27FC236}">
                <a16:creationId xmlns="" xmlns:a16="http://schemas.microsoft.com/office/drawing/2014/main" id="{AD08E3B2-6CB0-4797-B988-F6AA16677EB3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0" y="4315968"/>
            <a:ext cx="12192000" cy="254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505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31" grpId="0"/>
      <p:bldP spid="32" grpId="0"/>
      <p:bldP spid="33" grpId="0"/>
      <p:bldP spid="3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1022243">
            <a:extLst>
              <a:ext uri="{FF2B5EF4-FFF2-40B4-BE49-F238E27FC236}">
                <a16:creationId xmlns="" xmlns:a16="http://schemas.microsoft.com/office/drawing/2014/main" id="{3C945F3A-9A3A-4083-B406-60A92F9121E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5486" y="377321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下阶段工作思路和措施</a:t>
            </a:r>
          </a:p>
        </p:txBody>
      </p:sp>
      <p:sp>
        <p:nvSpPr>
          <p:cNvPr id="3" name="PA-1022244">
            <a:extLst>
              <a:ext uri="{FF2B5EF4-FFF2-40B4-BE49-F238E27FC236}">
                <a16:creationId xmlns="" xmlns:a16="http://schemas.microsoft.com/office/drawing/2014/main" id="{E496B82C-ADFD-4319-A265-A5B0A8353699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193714" y="1206091"/>
            <a:ext cx="9650658" cy="1143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党建工作是我们抓好各项工作的根本，我们的工作不仅仅是经营管理，作为央企，应该充分认识到加强公司党建工作的重要性、必要性，增强责任感和紧迫感，党建工作抓好了，基层党组织的核心作用就能更好的发挥，队伍的凝聚力和向心力就更加明显，什么工作都好开展。</a:t>
            </a:r>
          </a:p>
        </p:txBody>
      </p:sp>
      <p:cxnSp>
        <p:nvCxnSpPr>
          <p:cNvPr id="48" name="PA-1022245">
            <a:extLst>
              <a:ext uri="{FF2B5EF4-FFF2-40B4-BE49-F238E27FC236}">
                <a16:creationId xmlns="" xmlns:a16="http://schemas.microsoft.com/office/drawing/2014/main" id="{429321EB-9802-415D-AC99-3BA3A6292E0F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flipV="1">
            <a:off x="1148330" y="4405094"/>
            <a:ext cx="9934194" cy="1"/>
          </a:xfrm>
          <a:prstGeom prst="line">
            <a:avLst/>
          </a:prstGeom>
          <a:solidFill>
            <a:srgbClr val="C00000"/>
          </a:solidFill>
          <a:ln w="13970" cap="flat" cmpd="sng" algn="ctr">
            <a:solidFill>
              <a:srgbClr val="C00000"/>
            </a:solidFill>
            <a:prstDash val="dash"/>
            <a:headEnd type="none" w="med" len="med"/>
            <a:tailEnd type="stealth" w="med" len="med"/>
          </a:ln>
          <a:effectLst/>
        </p:spPr>
      </p:cxnSp>
      <p:sp>
        <p:nvSpPr>
          <p:cNvPr id="49" name="PA-1022246">
            <a:extLst>
              <a:ext uri="{FF2B5EF4-FFF2-40B4-BE49-F238E27FC236}">
                <a16:creationId xmlns="" xmlns:a16="http://schemas.microsoft.com/office/drawing/2014/main" id="{4C192A38-E657-4858-AEA4-7EB4CECEC004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130265" y="3040026"/>
            <a:ext cx="3694694" cy="979283"/>
          </a:xfrm>
          <a:prstGeom prst="rect">
            <a:avLst/>
          </a:prstGeom>
        </p:spPr>
        <p:txBody>
          <a:bodyPr wrap="square" lIns="91416" tIns="45708" rIns="91416" bIns="45708">
            <a:spAutoFit/>
          </a:bodyPr>
          <a:lstStyle/>
          <a:p>
            <a:pPr defTabSz="1218987">
              <a:lnSpc>
                <a:spcPct val="150000"/>
              </a:lnSpc>
              <a:spcBef>
                <a:spcPts val="1000"/>
              </a:spcBef>
            </a:pPr>
            <a:r>
              <a:rPr lang="zh-CN" altLang="en-US" sz="1333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宋体" charset="-122"/>
              </a:rPr>
              <a:t>必须从我做起，带领党员领导干部认真学习党中央、各级党委相关文件精神，主动承担党建工作党委主体责任，落实“一岗双责”</a:t>
            </a:r>
          </a:p>
        </p:txBody>
      </p:sp>
      <p:sp>
        <p:nvSpPr>
          <p:cNvPr id="51" name="PA-1022247">
            <a:extLst>
              <a:ext uri="{FF2B5EF4-FFF2-40B4-BE49-F238E27FC236}">
                <a16:creationId xmlns="" xmlns:a16="http://schemas.microsoft.com/office/drawing/2014/main" id="{160968F7-53F0-4BCF-A81E-E128BA105FE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106059" y="4804354"/>
            <a:ext cx="3338936" cy="979283"/>
          </a:xfrm>
          <a:prstGeom prst="rect">
            <a:avLst/>
          </a:prstGeom>
        </p:spPr>
        <p:txBody>
          <a:bodyPr wrap="square" lIns="91416" tIns="45708" rIns="91416" bIns="45708">
            <a:spAutoFit/>
          </a:bodyPr>
          <a:lstStyle/>
          <a:p>
            <a:pPr defTabSz="1218987">
              <a:lnSpc>
                <a:spcPct val="150000"/>
              </a:lnSpc>
              <a:spcBef>
                <a:spcPts val="1000"/>
              </a:spcBef>
            </a:pPr>
            <a:r>
              <a:rPr lang="zh-CN" altLang="en-US" sz="1333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宋体" charset="-122"/>
              </a:rPr>
              <a:t>克服和纠正重业务、轻党建的错误思想，树立党建工作必须服务于公司经营管理的理念</a:t>
            </a:r>
          </a:p>
        </p:txBody>
      </p:sp>
      <p:sp>
        <p:nvSpPr>
          <p:cNvPr id="52" name="PA-1022248">
            <a:extLst>
              <a:ext uri="{FF2B5EF4-FFF2-40B4-BE49-F238E27FC236}">
                <a16:creationId xmlns="" xmlns:a16="http://schemas.microsoft.com/office/drawing/2014/main" id="{087DAF1E-E9A3-4B41-B35B-4558D92A7836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7932709" y="4672939"/>
            <a:ext cx="3338936" cy="1286995"/>
          </a:xfrm>
          <a:prstGeom prst="rect">
            <a:avLst/>
          </a:prstGeom>
        </p:spPr>
        <p:txBody>
          <a:bodyPr wrap="square" lIns="91416" tIns="45708" rIns="91416" bIns="45708">
            <a:spAutoFit/>
          </a:bodyPr>
          <a:lstStyle/>
          <a:p>
            <a:pPr defTabSz="1218987">
              <a:lnSpc>
                <a:spcPct val="150000"/>
              </a:lnSpc>
              <a:spcBef>
                <a:spcPts val="1000"/>
              </a:spcBef>
            </a:pPr>
            <a:r>
              <a:rPr lang="zh-CN" altLang="en-US" sz="1333" dirty="0">
                <a:solidFill>
                  <a:schemeClr val="bg2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宋体" charset="-122"/>
              </a:rPr>
              <a:t>以围绕发展抓党建，抓好党建促发展为目标，切实把党建工作摆上重要议程日程，把党的建设放在经营管理中去思考，放到日常工作中去安排。</a:t>
            </a:r>
          </a:p>
        </p:txBody>
      </p:sp>
      <p:grpSp>
        <p:nvGrpSpPr>
          <p:cNvPr id="53" name="PA-1022249">
            <a:extLst>
              <a:ext uri="{FF2B5EF4-FFF2-40B4-BE49-F238E27FC236}">
                <a16:creationId xmlns="" xmlns:a16="http://schemas.microsoft.com/office/drawing/2014/main" id="{C04D6D9F-7CA8-4641-94C4-8D4371E15B5C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1815158" y="2629879"/>
            <a:ext cx="1250692" cy="1842784"/>
            <a:chOff x="1682263" y="1846346"/>
            <a:chExt cx="1250692" cy="1842784"/>
          </a:xfrm>
        </p:grpSpPr>
        <p:cxnSp>
          <p:nvCxnSpPr>
            <p:cNvPr id="54" name="PA-直接连接符 31">
              <a:extLst>
                <a:ext uri="{FF2B5EF4-FFF2-40B4-BE49-F238E27FC236}">
                  <a16:creationId xmlns="" xmlns:a16="http://schemas.microsoft.com/office/drawing/2014/main" id="{08BEAA71-4FC0-431C-9ADD-6FB9F48852C3}"/>
                </a:ext>
              </a:extLst>
            </p:cNvPr>
            <p:cNvCxnSpPr/>
            <p:nvPr>
              <p:custDataLst>
                <p:tags r:id="rId18"/>
              </p:custDataLst>
            </p:nvPr>
          </p:nvCxnSpPr>
          <p:spPr>
            <a:xfrm flipV="1">
              <a:off x="2310475" y="2929005"/>
              <a:ext cx="7037" cy="696309"/>
            </a:xfrm>
            <a:prstGeom prst="line">
              <a:avLst/>
            </a:prstGeom>
            <a:solidFill>
              <a:srgbClr val="C00000"/>
            </a:solidFill>
            <a:ln w="13970" cap="flat" cmpd="sng" algn="ctr">
              <a:solidFill>
                <a:srgbClr val="C00000"/>
              </a:solidFill>
              <a:prstDash val="sysDash"/>
              <a:headEnd type="none" w="med" len="med"/>
              <a:tailEnd type="none" w="med" len="med"/>
            </a:ln>
            <a:effectLst/>
          </p:spPr>
        </p:cxnSp>
        <p:sp>
          <p:nvSpPr>
            <p:cNvPr id="55" name="PA-椭圆 5">
              <a:extLst>
                <a:ext uri="{FF2B5EF4-FFF2-40B4-BE49-F238E27FC236}">
                  <a16:creationId xmlns="" xmlns:a16="http://schemas.microsoft.com/office/drawing/2014/main" id="{33EF5B37-9CC7-40F6-A894-D55B5B4AB9EC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2246659" y="3561498"/>
              <a:ext cx="127632" cy="127632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9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56" name="组合 55">
              <a:extLst>
                <a:ext uri="{FF2B5EF4-FFF2-40B4-BE49-F238E27FC236}">
                  <a16:creationId xmlns="" xmlns:a16="http://schemas.microsoft.com/office/drawing/2014/main" id="{063BE151-EDA0-4E9A-BC48-8E77971B5FD8}"/>
                </a:ext>
              </a:extLst>
            </p:cNvPr>
            <p:cNvGrpSpPr/>
            <p:nvPr/>
          </p:nvGrpSpPr>
          <p:grpSpPr>
            <a:xfrm>
              <a:off x="1682263" y="1846346"/>
              <a:ext cx="1250692" cy="1253223"/>
              <a:chOff x="1262027" y="1384450"/>
              <a:chExt cx="938264" cy="940162"/>
            </a:xfrm>
            <a:solidFill>
              <a:srgbClr val="C00000"/>
            </a:solidFill>
          </p:grpSpPr>
          <p:sp>
            <p:nvSpPr>
              <p:cNvPr id="57" name="PA-任意多边形 82">
                <a:extLst>
                  <a:ext uri="{FF2B5EF4-FFF2-40B4-BE49-F238E27FC236}">
                    <a16:creationId xmlns="" xmlns:a16="http://schemas.microsoft.com/office/drawing/2014/main" id="{D4284E85-658B-4135-9327-2A2370A6A098}"/>
                  </a:ext>
                </a:extLst>
              </p:cNvPr>
              <p:cNvSpPr/>
              <p:nvPr>
                <p:custDataLst>
                  <p:tags r:id="rId20"/>
                </p:custDataLst>
              </p:nvPr>
            </p:nvSpPr>
            <p:spPr bwMode="auto">
              <a:xfrm rot="3738964">
                <a:off x="1261078" y="1385399"/>
                <a:ext cx="940162" cy="938264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>
                <a:gsLst>
                  <a:gs pos="58000">
                    <a:srgbClr val="DA0000"/>
                  </a:gs>
                  <a:gs pos="100000">
                    <a:srgbClr val="C80000"/>
                  </a:gs>
                  <a:gs pos="0">
                    <a:srgbClr val="F20000"/>
                  </a:gs>
                </a:gsLst>
                <a:lin ang="5400000" scaled="0"/>
              </a:gradFill>
              <a:ln w="12700" cap="flat">
                <a:noFill/>
                <a:prstDash val="solid"/>
                <a:miter lim="800000"/>
              </a:ln>
              <a:effectLst/>
            </p:spPr>
            <p:txBody>
              <a:bodyPr vert="horz" wrap="square" lIns="0" tIns="0" rIns="0" bIns="0" numCol="1" anchor="ctr" anchorCtr="0" compatLnSpc="1"/>
              <a:lstStyle/>
              <a:p>
                <a:pPr algn="ctr"/>
                <a:endParaRPr lang="zh-CN" altLang="en-US" sz="3600" kern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  <a:cs typeface="+mn-ea"/>
                </a:endParaRPr>
              </a:p>
            </p:txBody>
          </p:sp>
          <p:sp>
            <p:nvSpPr>
              <p:cNvPr id="58" name="PA-文本框 17">
                <a:extLst>
                  <a:ext uri="{FF2B5EF4-FFF2-40B4-BE49-F238E27FC236}">
                    <a16:creationId xmlns="" xmlns:a16="http://schemas.microsoft.com/office/drawing/2014/main" id="{395B68ED-88E4-4D02-831E-463E0CD33070}"/>
                  </a:ext>
                </a:extLst>
              </p:cNvPr>
              <p:cNvSpPr txBox="1"/>
              <p:nvPr>
                <p:custDataLst>
                  <p:tags r:id="rId21"/>
                </p:custDataLst>
              </p:nvPr>
            </p:nvSpPr>
            <p:spPr>
              <a:xfrm>
                <a:off x="1424943" y="1563209"/>
                <a:ext cx="754249" cy="623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8987"/>
                <a:r>
                  <a:rPr lang="zh-CN" altLang="en-US" sz="2400" b="1" kern="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思想认识</a:t>
                </a:r>
              </a:p>
            </p:txBody>
          </p:sp>
        </p:grpSp>
      </p:grpSp>
      <p:grpSp>
        <p:nvGrpSpPr>
          <p:cNvPr id="59" name="PA-1022250">
            <a:extLst>
              <a:ext uri="{FF2B5EF4-FFF2-40B4-BE49-F238E27FC236}">
                <a16:creationId xmlns="" xmlns:a16="http://schemas.microsoft.com/office/drawing/2014/main" id="{D6D5CCCE-9CD9-4752-97E0-C73475ED4F1E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8739454" y="2650843"/>
            <a:ext cx="1250692" cy="1842784"/>
            <a:chOff x="6638571" y="1846346"/>
            <a:chExt cx="1250692" cy="1842784"/>
          </a:xfrm>
        </p:grpSpPr>
        <p:cxnSp>
          <p:nvCxnSpPr>
            <p:cNvPr id="60" name="PA-直接连接符 31">
              <a:extLst>
                <a:ext uri="{FF2B5EF4-FFF2-40B4-BE49-F238E27FC236}">
                  <a16:creationId xmlns="" xmlns:a16="http://schemas.microsoft.com/office/drawing/2014/main" id="{31956879-1CD2-46A2-8E6F-53CF8FA75F24}"/>
                </a:ext>
              </a:extLst>
            </p:cNvPr>
            <p:cNvCxnSpPr/>
            <p:nvPr>
              <p:custDataLst>
                <p:tags r:id="rId14"/>
              </p:custDataLst>
            </p:nvPr>
          </p:nvCxnSpPr>
          <p:spPr>
            <a:xfrm flipV="1">
              <a:off x="7263919" y="2929005"/>
              <a:ext cx="7037" cy="696309"/>
            </a:xfrm>
            <a:prstGeom prst="line">
              <a:avLst/>
            </a:prstGeom>
            <a:solidFill>
              <a:srgbClr val="C00000"/>
            </a:solidFill>
            <a:ln w="13970" cap="flat" cmpd="sng" algn="ctr">
              <a:solidFill>
                <a:srgbClr val="C00000"/>
              </a:solidFill>
              <a:prstDash val="sysDash"/>
              <a:headEnd type="none" w="med" len="med"/>
              <a:tailEnd type="none" w="med" len="med"/>
            </a:ln>
            <a:effectLst/>
          </p:spPr>
        </p:cxnSp>
        <p:sp>
          <p:nvSpPr>
            <p:cNvPr id="61" name="PA-椭圆 5">
              <a:extLst>
                <a:ext uri="{FF2B5EF4-FFF2-40B4-BE49-F238E27FC236}">
                  <a16:creationId xmlns="" xmlns:a16="http://schemas.microsoft.com/office/drawing/2014/main" id="{0CD461BF-CEBB-4021-AB68-17A2012DC601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7200103" y="3561498"/>
              <a:ext cx="127632" cy="127632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9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62" name="组合 61">
              <a:extLst>
                <a:ext uri="{FF2B5EF4-FFF2-40B4-BE49-F238E27FC236}">
                  <a16:creationId xmlns="" xmlns:a16="http://schemas.microsoft.com/office/drawing/2014/main" id="{7046ECE2-DFBD-403C-8557-032102CF1FAF}"/>
                </a:ext>
              </a:extLst>
            </p:cNvPr>
            <p:cNvGrpSpPr/>
            <p:nvPr/>
          </p:nvGrpSpPr>
          <p:grpSpPr>
            <a:xfrm>
              <a:off x="6638571" y="1846346"/>
              <a:ext cx="1250692" cy="1253223"/>
              <a:chOff x="1262027" y="1384450"/>
              <a:chExt cx="938264" cy="940162"/>
            </a:xfrm>
            <a:solidFill>
              <a:srgbClr val="C00000"/>
            </a:solidFill>
          </p:grpSpPr>
          <p:sp>
            <p:nvSpPr>
              <p:cNvPr id="63" name="PA-任意多边形 82">
                <a:extLst>
                  <a:ext uri="{FF2B5EF4-FFF2-40B4-BE49-F238E27FC236}">
                    <a16:creationId xmlns="" xmlns:a16="http://schemas.microsoft.com/office/drawing/2014/main" id="{4D881228-11CE-43E3-A84C-E303B582D35F}"/>
                  </a:ext>
                </a:extLst>
              </p:cNvPr>
              <p:cNvSpPr/>
              <p:nvPr>
                <p:custDataLst>
                  <p:tags r:id="rId16"/>
                </p:custDataLst>
              </p:nvPr>
            </p:nvSpPr>
            <p:spPr bwMode="auto">
              <a:xfrm rot="3738964">
                <a:off x="1261078" y="1385399"/>
                <a:ext cx="940162" cy="938264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>
                <a:gsLst>
                  <a:gs pos="58000">
                    <a:srgbClr val="DA0000"/>
                  </a:gs>
                  <a:gs pos="100000">
                    <a:srgbClr val="C80000"/>
                  </a:gs>
                  <a:gs pos="0">
                    <a:srgbClr val="F20000"/>
                  </a:gs>
                </a:gsLst>
                <a:lin ang="5400000" scaled="0"/>
              </a:gradFill>
              <a:ln w="12700" cap="flat">
                <a:noFill/>
                <a:prstDash val="solid"/>
                <a:miter lim="800000"/>
              </a:ln>
              <a:effectLst/>
            </p:spPr>
            <p:txBody>
              <a:bodyPr vert="horz" wrap="square" lIns="0" tIns="0" rIns="0" bIns="0" numCol="1" anchor="ctr" anchorCtr="0" compatLnSpc="1"/>
              <a:lstStyle/>
              <a:p>
                <a:pPr algn="ctr"/>
                <a:endParaRPr lang="zh-CN" altLang="en-US" sz="3600" kern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  <a:cs typeface="+mn-ea"/>
                </a:endParaRPr>
              </a:p>
            </p:txBody>
          </p:sp>
          <p:sp>
            <p:nvSpPr>
              <p:cNvPr id="64" name="PA-文本框 20">
                <a:extLst>
                  <a:ext uri="{FF2B5EF4-FFF2-40B4-BE49-F238E27FC236}">
                    <a16:creationId xmlns="" xmlns:a16="http://schemas.microsoft.com/office/drawing/2014/main" id="{113D4B28-4375-45BC-BD1F-8AB7F0E39A66}"/>
                  </a:ext>
                </a:extLst>
              </p:cNvPr>
              <p:cNvSpPr txBox="1"/>
              <p:nvPr>
                <p:custDataLst>
                  <p:tags r:id="rId17"/>
                </p:custDataLst>
              </p:nvPr>
            </p:nvSpPr>
            <p:spPr>
              <a:xfrm>
                <a:off x="1373275" y="1574832"/>
                <a:ext cx="715767" cy="5310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 algn="ctr" defTabSz="1218987"/>
                <a:r>
                  <a:rPr lang="zh-CN" altLang="en-US" sz="2000" b="1" kern="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融入到</a:t>
                </a:r>
                <a:endParaRPr lang="en-US" altLang="zh-CN" sz="2000" b="1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0" algn="ctr" defTabSz="1218987"/>
                <a:r>
                  <a:rPr lang="zh-CN" altLang="en-US" sz="2000" b="1" kern="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工作中</a:t>
                </a:r>
              </a:p>
            </p:txBody>
          </p:sp>
        </p:grpSp>
      </p:grpSp>
      <p:grpSp>
        <p:nvGrpSpPr>
          <p:cNvPr id="65" name="PA-1022251">
            <a:extLst>
              <a:ext uri="{FF2B5EF4-FFF2-40B4-BE49-F238E27FC236}">
                <a16:creationId xmlns="" xmlns:a16="http://schemas.microsoft.com/office/drawing/2014/main" id="{C75F650E-3FEB-4510-9638-FFB09595C894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5019453" y="4363530"/>
            <a:ext cx="1250691" cy="1971899"/>
            <a:chOff x="4150583" y="3561498"/>
            <a:chExt cx="1250691" cy="1971899"/>
          </a:xfrm>
        </p:grpSpPr>
        <p:cxnSp>
          <p:nvCxnSpPr>
            <p:cNvPr id="66" name="PA-直接连接符 31">
              <a:extLst>
                <a:ext uri="{FF2B5EF4-FFF2-40B4-BE49-F238E27FC236}">
                  <a16:creationId xmlns="" xmlns:a16="http://schemas.microsoft.com/office/drawing/2014/main" id="{D04B5723-16E8-428C-9347-7637161620B0}"/>
                </a:ext>
              </a:extLst>
            </p:cNvPr>
            <p:cNvCxnSpPr/>
            <p:nvPr>
              <p:custDataLst>
                <p:tags r:id="rId10"/>
              </p:custDataLst>
            </p:nvPr>
          </p:nvCxnSpPr>
          <p:spPr>
            <a:xfrm flipV="1">
              <a:off x="4775930" y="3599391"/>
              <a:ext cx="7037" cy="696309"/>
            </a:xfrm>
            <a:prstGeom prst="line">
              <a:avLst/>
            </a:prstGeom>
            <a:solidFill>
              <a:srgbClr val="C00000"/>
            </a:solidFill>
            <a:ln w="13970" cap="flat" cmpd="sng" algn="ctr">
              <a:solidFill>
                <a:srgbClr val="C00000"/>
              </a:solidFill>
              <a:prstDash val="sysDash"/>
              <a:headEnd type="none" w="med" len="med"/>
              <a:tailEnd type="none" w="med" len="med"/>
            </a:ln>
            <a:effectLst/>
          </p:spPr>
        </p:cxnSp>
        <p:sp>
          <p:nvSpPr>
            <p:cNvPr id="67" name="PA-椭圆 5">
              <a:extLst>
                <a:ext uri="{FF2B5EF4-FFF2-40B4-BE49-F238E27FC236}">
                  <a16:creationId xmlns="" xmlns:a16="http://schemas.microsoft.com/office/drawing/2014/main" id="{C12283D2-66AC-40C6-9556-B180A14654E0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4712114" y="3561498"/>
              <a:ext cx="127632" cy="127632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199" b="0" i="0" u="none" strike="noStrike" kern="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68" name="组合 67">
              <a:extLst>
                <a:ext uri="{FF2B5EF4-FFF2-40B4-BE49-F238E27FC236}">
                  <a16:creationId xmlns="" xmlns:a16="http://schemas.microsoft.com/office/drawing/2014/main" id="{3CD3AF55-8CCE-45EF-B3F4-D55DC3A1E3EA}"/>
                </a:ext>
              </a:extLst>
            </p:cNvPr>
            <p:cNvGrpSpPr/>
            <p:nvPr/>
          </p:nvGrpSpPr>
          <p:grpSpPr>
            <a:xfrm>
              <a:off x="4150583" y="4280174"/>
              <a:ext cx="1250691" cy="1253223"/>
              <a:chOff x="1262027" y="1384450"/>
              <a:chExt cx="938264" cy="940162"/>
            </a:xfrm>
            <a:solidFill>
              <a:srgbClr val="C00000"/>
            </a:solidFill>
          </p:grpSpPr>
          <p:sp>
            <p:nvSpPr>
              <p:cNvPr id="69" name="PA-任意多边形 82">
                <a:extLst>
                  <a:ext uri="{FF2B5EF4-FFF2-40B4-BE49-F238E27FC236}">
                    <a16:creationId xmlns="" xmlns:a16="http://schemas.microsoft.com/office/drawing/2014/main" id="{F404365B-3272-4386-8188-94F4A4C55A1A}"/>
                  </a:ext>
                </a:extLst>
              </p:cNvPr>
              <p:cNvSpPr/>
              <p:nvPr>
                <p:custDataLst>
                  <p:tags r:id="rId12"/>
                </p:custDataLst>
              </p:nvPr>
            </p:nvSpPr>
            <p:spPr bwMode="auto">
              <a:xfrm rot="3738964">
                <a:off x="1261078" y="1385399"/>
                <a:ext cx="940162" cy="938264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>
                <a:gsLst>
                  <a:gs pos="58000">
                    <a:srgbClr val="DA0000"/>
                  </a:gs>
                  <a:gs pos="100000">
                    <a:srgbClr val="C80000"/>
                  </a:gs>
                  <a:gs pos="0">
                    <a:srgbClr val="F20000"/>
                  </a:gs>
                </a:gsLst>
                <a:lin ang="5400000" scaled="0"/>
              </a:gradFill>
              <a:ln w="12700" cap="flat">
                <a:noFill/>
                <a:prstDash val="solid"/>
                <a:miter lim="800000"/>
              </a:ln>
              <a:effectLst/>
            </p:spPr>
            <p:txBody>
              <a:bodyPr vert="horz" wrap="square" lIns="0" tIns="0" rIns="0" bIns="0" numCol="1" anchor="ctr" anchorCtr="0" compatLnSpc="1"/>
              <a:lstStyle/>
              <a:p>
                <a:pPr algn="ctr"/>
                <a:endParaRPr lang="zh-CN" altLang="en-US" sz="3600" kern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  <a:cs typeface="+mn-ea"/>
                </a:endParaRPr>
              </a:p>
            </p:txBody>
          </p:sp>
          <p:sp>
            <p:nvSpPr>
              <p:cNvPr id="70" name="PA-文本框 23">
                <a:extLst>
                  <a:ext uri="{FF2B5EF4-FFF2-40B4-BE49-F238E27FC236}">
                    <a16:creationId xmlns="" xmlns:a16="http://schemas.microsoft.com/office/drawing/2014/main" id="{9652781A-B767-4A14-97EE-E5ED3C96606F}"/>
                  </a:ext>
                </a:extLst>
              </p:cNvPr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1430998" y="1513386"/>
                <a:ext cx="600322" cy="623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 defTabSz="1218987"/>
                <a:r>
                  <a:rPr lang="zh-CN" altLang="en-US" sz="2400" b="1" kern="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一岗</a:t>
                </a:r>
                <a:endParaRPr lang="en-US" altLang="zh-CN" sz="2400" b="1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0" defTabSz="1218987"/>
                <a:r>
                  <a:rPr lang="zh-CN" altLang="en-US" sz="2400" b="1" kern="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双责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87150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5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49" grpId="0"/>
      <p:bldP spid="51" grpId="0"/>
      <p:bldP spid="5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1022252">
            <a:extLst>
              <a:ext uri="{FF2B5EF4-FFF2-40B4-BE49-F238E27FC236}">
                <a16:creationId xmlns="" xmlns:a16="http://schemas.microsoft.com/office/drawing/2014/main" id="{3C945F3A-9A3A-4083-B406-60A92F9121E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5486" y="377321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下阶段工作思路和措施</a:t>
            </a:r>
          </a:p>
        </p:txBody>
      </p:sp>
      <p:sp>
        <p:nvSpPr>
          <p:cNvPr id="29" name="PA-1022253">
            <a:extLst>
              <a:ext uri="{FF2B5EF4-FFF2-40B4-BE49-F238E27FC236}">
                <a16:creationId xmlns="" xmlns:a16="http://schemas.microsoft.com/office/drawing/2014/main" id="{648C949D-4AB8-4B1A-8D45-9D605294DFBD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849214" y="2478733"/>
            <a:ext cx="3234790" cy="3613119"/>
          </a:xfrm>
          <a:prstGeom prst="rect">
            <a:avLst/>
          </a:prstGeom>
          <a:noFill/>
          <a:ln w="9525" cap="flat" cmpd="sng" algn="ctr">
            <a:solidFill>
              <a:srgbClr val="969696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3D3D3D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0" name="PA-1022254">
            <a:extLst>
              <a:ext uri="{FF2B5EF4-FFF2-40B4-BE49-F238E27FC236}">
                <a16:creationId xmlns="" xmlns:a16="http://schemas.microsoft.com/office/drawing/2014/main" id="{8207C4BB-E81A-444A-9AC4-3217EEBD4C7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76110" y="3264263"/>
            <a:ext cx="3207894" cy="2583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加强基层党组织建设，继续吸收新鲜血液，认真对现有的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1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名入党积极分子、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3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名入党申请人进行考察，尽快把现有非党员四级机构班子、业务骨干吸收培养为党员，保证党员队伍纯洁性、先进性。</a:t>
            </a:r>
          </a:p>
        </p:txBody>
      </p:sp>
      <p:sp>
        <p:nvSpPr>
          <p:cNvPr id="31" name="PA-1022255">
            <a:extLst>
              <a:ext uri="{FF2B5EF4-FFF2-40B4-BE49-F238E27FC236}">
                <a16:creationId xmlns="" xmlns:a16="http://schemas.microsoft.com/office/drawing/2014/main" id="{35AD92C9-3DB8-43AB-9C1F-125695D80207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1713369" y="1775435"/>
            <a:ext cx="1406595" cy="1406595"/>
          </a:xfrm>
          <a:prstGeom prst="ellipse">
            <a:avLst/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solidFill>
              <a:srgbClr val="FFFFFF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  <a:sym typeface="+mn-lt"/>
              </a:rPr>
              <a:t>加强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  <a:sym typeface="+mn-lt"/>
              </a:rPr>
              <a:t>建设</a:t>
            </a:r>
          </a:p>
        </p:txBody>
      </p:sp>
      <p:sp>
        <p:nvSpPr>
          <p:cNvPr id="32" name="PA-1022256">
            <a:extLst>
              <a:ext uri="{FF2B5EF4-FFF2-40B4-BE49-F238E27FC236}">
                <a16:creationId xmlns="" xmlns:a16="http://schemas.microsoft.com/office/drawing/2014/main" id="{D85F125F-3176-4F66-BD18-76463DB28596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4421126" y="2478733"/>
            <a:ext cx="3234790" cy="3613119"/>
          </a:xfrm>
          <a:prstGeom prst="rect">
            <a:avLst/>
          </a:prstGeom>
          <a:noFill/>
          <a:ln w="9525" cap="flat" cmpd="sng" algn="ctr">
            <a:solidFill>
              <a:srgbClr val="969696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3D3D3D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3" name="PA-1022257">
            <a:extLst>
              <a:ext uri="{FF2B5EF4-FFF2-40B4-BE49-F238E27FC236}">
                <a16:creationId xmlns="" xmlns:a16="http://schemas.microsoft.com/office/drawing/2014/main" id="{EAC25E73-40A6-473D-B1DD-A133C0F1B4D9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448022" y="3264263"/>
            <a:ext cx="3207894" cy="2583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进一步完善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《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党员年度考核管理办法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》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，把对党员的管理与经营管理有机结合起来，通过量化考评实现党员标准具体化、党员日常行为规范化，并在基层开展“先进共产党员”、“党员示范岗”评先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……</a:t>
            </a:r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  <a:cs typeface="Aparajita" panose="020B0604020202020204" pitchFamily="34" charset="0"/>
              <a:sym typeface="+mn-lt"/>
            </a:endParaRPr>
          </a:p>
        </p:txBody>
      </p:sp>
      <p:sp>
        <p:nvSpPr>
          <p:cNvPr id="34" name="PA-1022258">
            <a:extLst>
              <a:ext uri="{FF2B5EF4-FFF2-40B4-BE49-F238E27FC236}">
                <a16:creationId xmlns="" xmlns:a16="http://schemas.microsoft.com/office/drawing/2014/main" id="{E858203A-F624-4F9E-9371-53F01EAB07DD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>
            <a:off x="5285281" y="1775435"/>
            <a:ext cx="1406595" cy="1406595"/>
          </a:xfrm>
          <a:prstGeom prst="ellipse">
            <a:avLst/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solidFill>
              <a:srgbClr val="FFFFFF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  <a:sym typeface="+mn-lt"/>
              </a:rPr>
              <a:t>树立典型</a:t>
            </a:r>
          </a:p>
        </p:txBody>
      </p:sp>
      <p:sp>
        <p:nvSpPr>
          <p:cNvPr id="35" name="PA-1022259">
            <a:extLst>
              <a:ext uri="{FF2B5EF4-FFF2-40B4-BE49-F238E27FC236}">
                <a16:creationId xmlns="" xmlns:a16="http://schemas.microsoft.com/office/drawing/2014/main" id="{BAC80FBA-1544-4A0D-8B0A-3F4DBEACFE12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7985258" y="2478733"/>
            <a:ext cx="3234790" cy="3613119"/>
          </a:xfrm>
          <a:prstGeom prst="rect">
            <a:avLst/>
          </a:prstGeom>
          <a:noFill/>
          <a:ln w="9525" cap="flat" cmpd="sng" algn="ctr">
            <a:solidFill>
              <a:srgbClr val="969696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3D3D3D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6" name="PA-1022260">
            <a:extLst>
              <a:ext uri="{FF2B5EF4-FFF2-40B4-BE49-F238E27FC236}">
                <a16:creationId xmlns="" xmlns:a16="http://schemas.microsoft.com/office/drawing/2014/main" id="{EC5AEF7B-8CCA-4615-8090-AA7AE1D28914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012154" y="3264263"/>
            <a:ext cx="3207894" cy="2583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将党建工作纳入领导干部评价体系，与经营管理指标同步考核，权重不低于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30%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，考核指标包括但不限于集中学习出勤率、心得体会或读书笔记的数量及质量、党风廉政责任制考核结果、民主评议结果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…</a:t>
            </a:r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  <a:cs typeface="Aparajita" panose="020B0604020202020204" pitchFamily="34" charset="0"/>
              <a:sym typeface="+mn-lt"/>
            </a:endParaRPr>
          </a:p>
        </p:txBody>
      </p:sp>
      <p:sp>
        <p:nvSpPr>
          <p:cNvPr id="37" name="PA-1022261">
            <a:extLst>
              <a:ext uri="{FF2B5EF4-FFF2-40B4-BE49-F238E27FC236}">
                <a16:creationId xmlns="" xmlns:a16="http://schemas.microsoft.com/office/drawing/2014/main" id="{7F2D34E2-DFAA-4C8B-A60E-26F0E1F316B8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8849413" y="1775435"/>
            <a:ext cx="1406595" cy="1406595"/>
          </a:xfrm>
          <a:prstGeom prst="ellipse">
            <a:avLst/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solidFill>
              <a:srgbClr val="FFFFFF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  <a:sym typeface="+mn-lt"/>
              </a:rPr>
              <a:t>评价体系</a:t>
            </a:r>
          </a:p>
        </p:txBody>
      </p:sp>
    </p:spTree>
    <p:extLst>
      <p:ext uri="{BB962C8B-B14F-4D97-AF65-F5344CB8AC3E}">
        <p14:creationId xmlns:p14="http://schemas.microsoft.com/office/powerpoint/2010/main" val="450624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5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9" grpId="0" animBg="1"/>
      <p:bldP spid="30" grpId="0"/>
      <p:bldP spid="31" grpId="0" animBg="1"/>
      <p:bldP spid="32" grpId="0" animBg="1"/>
      <p:bldP spid="33" grpId="0"/>
      <p:bldP spid="34" grpId="0" animBg="1"/>
      <p:bldP spid="35" grpId="0" animBg="1"/>
      <p:bldP spid="36" grpId="0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3" name="PA-102216">
            <a:extLst>
              <a:ext uri="{FF2B5EF4-FFF2-40B4-BE49-F238E27FC236}">
                <a16:creationId xmlns="" xmlns:a16="http://schemas.microsoft.com/office/drawing/2014/main" id="{54510846-D58B-44B8-8E3C-B534F5CF825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19" b="59498"/>
          <a:stretch/>
        </p:blipFill>
        <p:spPr>
          <a:xfrm>
            <a:off x="621789" y="1956107"/>
            <a:ext cx="2450593" cy="1981200"/>
          </a:xfrm>
          <a:prstGeom prst="rect">
            <a:avLst/>
          </a:prstGeom>
        </p:spPr>
      </p:pic>
      <p:sp>
        <p:nvSpPr>
          <p:cNvPr id="474" name="PA-102217">
            <a:extLst>
              <a:ext uri="{FF2B5EF4-FFF2-40B4-BE49-F238E27FC236}">
                <a16:creationId xmlns="" xmlns:a16="http://schemas.microsoft.com/office/drawing/2014/main" id="{C12A8EC5-793C-423F-95AB-9730FE6938F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14906" y="4008804"/>
            <a:ext cx="206435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>
              <a:defRPr/>
            </a:pPr>
            <a:r>
              <a:rPr lang="zh-CN" altLang="en-US" sz="2400" dirty="0">
                <a:ln w="15875">
                  <a:noFill/>
                </a:ln>
                <a:gradFill>
                  <a:gsLst>
                    <a:gs pos="0">
                      <a:srgbClr val="E10802"/>
                    </a:gs>
                    <a:gs pos="100000">
                      <a:srgbClr val="A00904"/>
                    </a:gs>
                  </a:gsLst>
                  <a:lin ang="54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+mn-lt"/>
              </a:rPr>
              <a:t>严禁迟到早退</a:t>
            </a:r>
          </a:p>
        </p:txBody>
      </p:sp>
      <p:sp>
        <p:nvSpPr>
          <p:cNvPr id="475" name="PA-102218">
            <a:extLst>
              <a:ext uri="{FF2B5EF4-FFF2-40B4-BE49-F238E27FC236}">
                <a16:creationId xmlns="" xmlns:a16="http://schemas.microsoft.com/office/drawing/2014/main" id="{F45CAD49-4362-48C8-9EB7-7B5CA411D41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88415" y="4454721"/>
            <a:ext cx="231734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>
              <a:defRPr/>
            </a:pPr>
            <a:r>
              <a:rPr lang="zh-CN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+mn-ea"/>
                <a:sym typeface="+mn-lt"/>
              </a:rPr>
              <a:t>与会人员提前</a:t>
            </a:r>
            <a:r>
              <a:rPr lang="en-US" altLang="zh-CN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+mn-ea"/>
                <a:sym typeface="+mn-lt"/>
              </a:rPr>
              <a:t>5</a:t>
            </a:r>
            <a:r>
              <a:rPr lang="zh-CN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+mn-ea"/>
                <a:sym typeface="+mn-lt"/>
              </a:rPr>
              <a:t>分钟入场</a:t>
            </a:r>
            <a:endParaRPr lang="en-US" altLang="zh-CN" sz="1600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+mn-ea"/>
              <a:sym typeface="+mn-lt"/>
            </a:endParaRPr>
          </a:p>
          <a:p>
            <a:pPr marL="0" lvl="1" algn="ctr">
              <a:defRPr/>
            </a:pPr>
            <a:r>
              <a:rPr lang="zh-CN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+mn-ea"/>
                <a:sym typeface="+mn-lt"/>
              </a:rPr>
              <a:t>不得无故迟到、早退</a:t>
            </a:r>
          </a:p>
        </p:txBody>
      </p:sp>
      <p:pic>
        <p:nvPicPr>
          <p:cNvPr id="476" name="PA-102219">
            <a:extLst>
              <a:ext uri="{FF2B5EF4-FFF2-40B4-BE49-F238E27FC236}">
                <a16:creationId xmlns="" xmlns:a16="http://schemas.microsoft.com/office/drawing/2014/main" id="{7AE7F402-500E-41BE-987D-BEF638A2A56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42" b="1464"/>
          <a:stretch/>
        </p:blipFill>
        <p:spPr>
          <a:xfrm>
            <a:off x="3514637" y="1927048"/>
            <a:ext cx="2359154" cy="2039318"/>
          </a:xfrm>
          <a:prstGeom prst="rect">
            <a:avLst/>
          </a:prstGeom>
        </p:spPr>
      </p:pic>
      <p:sp>
        <p:nvSpPr>
          <p:cNvPr id="477" name="PA-102220">
            <a:extLst>
              <a:ext uri="{FF2B5EF4-FFF2-40B4-BE49-F238E27FC236}">
                <a16:creationId xmlns="" xmlns:a16="http://schemas.microsoft.com/office/drawing/2014/main" id="{940C1E04-0169-4723-B0B4-D1418342FF6D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3662035" y="4008804"/>
            <a:ext cx="206435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>
              <a:defRPr/>
            </a:pPr>
            <a:r>
              <a:rPr lang="zh-CN" altLang="en-US" sz="2400" dirty="0">
                <a:ln w="15875">
                  <a:noFill/>
                </a:ln>
                <a:gradFill>
                  <a:gsLst>
                    <a:gs pos="0">
                      <a:srgbClr val="E10802"/>
                    </a:gs>
                    <a:gs pos="100000">
                      <a:srgbClr val="A00904"/>
                    </a:gs>
                  </a:gsLst>
                  <a:lin ang="54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+mn-lt"/>
              </a:rPr>
              <a:t>手机调成静音</a:t>
            </a:r>
          </a:p>
        </p:txBody>
      </p:sp>
      <p:sp>
        <p:nvSpPr>
          <p:cNvPr id="478" name="PA-102221">
            <a:extLst>
              <a:ext uri="{FF2B5EF4-FFF2-40B4-BE49-F238E27FC236}">
                <a16:creationId xmlns="" xmlns:a16="http://schemas.microsoft.com/office/drawing/2014/main" id="{A3A21326-5E46-42C5-9C05-A55A44D2A530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3524875" y="4454721"/>
            <a:ext cx="233867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>
              <a:defRPr/>
            </a:pPr>
            <a:r>
              <a:rPr lang="zh-CN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+mn-ea"/>
                <a:sym typeface="+mn-lt"/>
              </a:rPr>
              <a:t>请将手机调成会议模式</a:t>
            </a:r>
            <a:endParaRPr lang="en-US" altLang="zh-CN" sz="1600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+mn-ea"/>
              <a:sym typeface="+mn-lt"/>
            </a:endParaRPr>
          </a:p>
          <a:p>
            <a:pPr marL="0" lvl="1" algn="ctr">
              <a:defRPr/>
            </a:pPr>
            <a:r>
              <a:rPr lang="zh-CN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+mn-ea"/>
                <a:sym typeface="+mn-lt"/>
              </a:rPr>
              <a:t>静音或者震动状态</a:t>
            </a:r>
          </a:p>
        </p:txBody>
      </p:sp>
      <p:pic>
        <p:nvPicPr>
          <p:cNvPr id="479" name="PA-102222">
            <a:extLst>
              <a:ext uri="{FF2B5EF4-FFF2-40B4-BE49-F238E27FC236}">
                <a16:creationId xmlns="" xmlns:a16="http://schemas.microsoft.com/office/drawing/2014/main" id="{D6FF4A57-C1ED-4954-8804-490192C2A9B7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4" t="2728" r="10048" b="61184"/>
          <a:stretch/>
        </p:blipFill>
        <p:spPr>
          <a:xfrm>
            <a:off x="6517645" y="1967876"/>
            <a:ext cx="1935480" cy="1996440"/>
          </a:xfrm>
          <a:prstGeom prst="rect">
            <a:avLst/>
          </a:prstGeom>
        </p:spPr>
      </p:pic>
      <p:sp>
        <p:nvSpPr>
          <p:cNvPr id="480" name="PA-102223">
            <a:extLst>
              <a:ext uri="{FF2B5EF4-FFF2-40B4-BE49-F238E27FC236}">
                <a16:creationId xmlns="" xmlns:a16="http://schemas.microsoft.com/office/drawing/2014/main" id="{C0CF9D1E-658E-4A4A-BEDB-075AF28C94AB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6453206" y="4008804"/>
            <a:ext cx="206435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>
              <a:defRPr/>
            </a:pPr>
            <a:r>
              <a:rPr lang="zh-CN" altLang="en-US" sz="2400" dirty="0">
                <a:ln w="15875">
                  <a:noFill/>
                </a:ln>
                <a:gradFill>
                  <a:gsLst>
                    <a:gs pos="0">
                      <a:srgbClr val="E10802"/>
                    </a:gs>
                    <a:gs pos="100000">
                      <a:srgbClr val="A00904"/>
                    </a:gs>
                  </a:gsLst>
                  <a:lin ang="54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+mn-lt"/>
              </a:rPr>
              <a:t>严禁打瞌睡</a:t>
            </a:r>
          </a:p>
        </p:txBody>
      </p:sp>
      <p:sp>
        <p:nvSpPr>
          <p:cNvPr id="481" name="PA-102224">
            <a:extLst>
              <a:ext uri="{FF2B5EF4-FFF2-40B4-BE49-F238E27FC236}">
                <a16:creationId xmlns="" xmlns:a16="http://schemas.microsoft.com/office/drawing/2014/main" id="{8928420A-4AC3-4D9F-BEB4-674A51154C2F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6316046" y="4454721"/>
            <a:ext cx="233867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>
              <a:defRPr/>
            </a:pPr>
            <a:r>
              <a:rPr lang="zh-CN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+mn-ea"/>
                <a:sym typeface="+mn-lt"/>
              </a:rPr>
              <a:t>严禁做与会议无关的事</a:t>
            </a:r>
            <a:endParaRPr lang="en-US" altLang="zh-CN" sz="1600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+mn-ea"/>
              <a:sym typeface="+mn-lt"/>
            </a:endParaRPr>
          </a:p>
          <a:p>
            <a:pPr marL="0" lvl="1" algn="ctr">
              <a:defRPr/>
            </a:pPr>
            <a:r>
              <a:rPr lang="zh-CN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+mn-ea"/>
                <a:sym typeface="+mn-lt"/>
              </a:rPr>
              <a:t>如睡觉、玩手机等</a:t>
            </a:r>
          </a:p>
        </p:txBody>
      </p:sp>
      <p:pic>
        <p:nvPicPr>
          <p:cNvPr id="482" name="PA-102225">
            <a:extLst>
              <a:ext uri="{FF2B5EF4-FFF2-40B4-BE49-F238E27FC236}">
                <a16:creationId xmlns="" xmlns:a16="http://schemas.microsoft.com/office/drawing/2014/main" id="{A7E29854-DE1B-4080-AFAD-F5DB79084E09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4" t="60855" r="2365" b="2781"/>
          <a:stretch/>
        </p:blipFill>
        <p:spPr>
          <a:xfrm>
            <a:off x="9188129" y="1856024"/>
            <a:ext cx="2133599" cy="2011680"/>
          </a:xfrm>
          <a:prstGeom prst="rect">
            <a:avLst/>
          </a:prstGeom>
        </p:spPr>
      </p:pic>
      <p:sp>
        <p:nvSpPr>
          <p:cNvPr id="483" name="PA-102226">
            <a:extLst>
              <a:ext uri="{FF2B5EF4-FFF2-40B4-BE49-F238E27FC236}">
                <a16:creationId xmlns="" xmlns:a16="http://schemas.microsoft.com/office/drawing/2014/main" id="{DCE6DAB8-E5F6-4005-9B96-B2813F3FF965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9222749" y="4008804"/>
            <a:ext cx="206435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>
              <a:defRPr/>
            </a:pPr>
            <a:r>
              <a:rPr lang="zh-CN" altLang="en-US" sz="2400" dirty="0">
                <a:ln w="15875">
                  <a:noFill/>
                </a:ln>
                <a:gradFill>
                  <a:gsLst>
                    <a:gs pos="0">
                      <a:srgbClr val="E10802"/>
                    </a:gs>
                    <a:gs pos="100000">
                      <a:srgbClr val="A00904"/>
                    </a:gs>
                  </a:gsLst>
                  <a:lin ang="54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  <a:sym typeface="+mn-lt"/>
              </a:rPr>
              <a:t>感谢您不吸烟</a:t>
            </a:r>
          </a:p>
        </p:txBody>
      </p:sp>
      <p:sp>
        <p:nvSpPr>
          <p:cNvPr id="484" name="PA-102227">
            <a:extLst>
              <a:ext uri="{FF2B5EF4-FFF2-40B4-BE49-F238E27FC236}">
                <a16:creationId xmlns="" xmlns:a16="http://schemas.microsoft.com/office/drawing/2014/main" id="{754AD190-BEF6-4630-A924-970B3DF1158D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9096980" y="4454721"/>
            <a:ext cx="231589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>
              <a:defRPr/>
            </a:pPr>
            <a:r>
              <a:rPr lang="zh-CN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+mn-ea"/>
                <a:sym typeface="+mn-lt"/>
              </a:rPr>
              <a:t>为了您自己和他人的健康</a:t>
            </a:r>
            <a:endParaRPr lang="en-US" altLang="zh-CN" sz="1600" dirty="0">
              <a:solidFill>
                <a:srgbClr val="000000">
                  <a:lumMod val="65000"/>
                  <a:lumOff val="35000"/>
                </a:srgbClr>
              </a:solidFill>
              <a:latin typeface="+mn-ea"/>
              <a:cs typeface="+mn-ea"/>
              <a:sym typeface="+mn-lt"/>
            </a:endParaRPr>
          </a:p>
          <a:p>
            <a:pPr marL="0" lvl="1" algn="ctr">
              <a:defRPr/>
            </a:pPr>
            <a:r>
              <a:rPr lang="zh-CN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cs typeface="+mn-ea"/>
                <a:sym typeface="+mn-lt"/>
              </a:rPr>
              <a:t>请您不要吸烟。</a:t>
            </a:r>
          </a:p>
        </p:txBody>
      </p:sp>
      <p:sp>
        <p:nvSpPr>
          <p:cNvPr id="485" name="PA-102228">
            <a:extLst>
              <a:ext uri="{FF2B5EF4-FFF2-40B4-BE49-F238E27FC236}">
                <a16:creationId xmlns="" xmlns:a16="http://schemas.microsoft.com/office/drawing/2014/main" id="{2BE5F7B8-8200-43B5-91C7-44FACC9C23FF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2554092" y="5386731"/>
            <a:ext cx="7083817" cy="7041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阿里巴巴普惠体 Medium" panose="00020600040101010101" pitchFamily="18" charset="-122"/>
                <a:sym typeface="+mn-lt"/>
              </a:rPr>
              <a:t>与会人员请严格遵守以上规定，会议期间如遇以上行为者，每次罚款</a:t>
            </a:r>
            <a:r>
              <a:rPr lang="en-US" altLang="zh-CN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阿里巴巴普惠体 Medium" panose="00020600040101010101" pitchFamily="18" charset="-122"/>
                <a:sym typeface="+mn-lt"/>
              </a:rPr>
              <a:t>100</a:t>
            </a:r>
            <a:r>
              <a:rPr lang="zh-CN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阿里巴巴普惠体 Medium" panose="00020600040101010101" pitchFamily="18" charset="-122"/>
                <a:sym typeface="+mn-lt"/>
              </a:rPr>
              <a:t>元</a:t>
            </a:r>
            <a:endParaRPr lang="en-US" altLang="zh-CN" sz="1600" dirty="0">
              <a:solidFill>
                <a:srgbClr val="000000">
                  <a:lumMod val="65000"/>
                  <a:lumOff val="35000"/>
                </a:srgb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阿里巴巴普惠体 Medium" panose="00020600040101010101" pitchFamily="18" charset="-122"/>
              <a:sym typeface="+mn-lt"/>
            </a:endParaRPr>
          </a:p>
          <a:p>
            <a:pPr algn="dist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rgbClr val="000000">
                    <a:lumMod val="65000"/>
                    <a:lumOff val="35000"/>
                  </a:srgb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阿里巴巴普惠体 Medium" panose="00020600040101010101" pitchFamily="18" charset="-122"/>
                <a:sym typeface="+mn-lt"/>
              </a:rPr>
              <a:t>违纪者请主动将罚款上缴至会议主持人处，再由会议主持人转交前台统一保管</a:t>
            </a:r>
            <a:endParaRPr lang="en-US" altLang="zh-CN" sz="1600" dirty="0">
              <a:solidFill>
                <a:srgbClr val="000000">
                  <a:lumMod val="65000"/>
                  <a:lumOff val="35000"/>
                </a:srgb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阿里巴巴普惠体 Medium" panose="00020600040101010101" pitchFamily="18" charset="-122"/>
              <a:sym typeface="+mn-lt"/>
            </a:endParaRPr>
          </a:p>
        </p:txBody>
      </p:sp>
      <p:pic>
        <p:nvPicPr>
          <p:cNvPr id="486" name="PA-102229">
            <a:extLst>
              <a:ext uri="{FF2B5EF4-FFF2-40B4-BE49-F238E27FC236}">
                <a16:creationId xmlns="" xmlns:a16="http://schemas.microsoft.com/office/drawing/2014/main" id="{AEB14E73-CAD5-415A-8246-2CB50AC2DE90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1517091" y="5255660"/>
            <a:ext cx="966247" cy="966247"/>
          </a:xfrm>
          <a:prstGeom prst="rect">
            <a:avLst/>
          </a:prstGeom>
        </p:spPr>
      </p:pic>
      <p:pic>
        <p:nvPicPr>
          <p:cNvPr id="487" name="PA-102230">
            <a:extLst>
              <a:ext uri="{FF2B5EF4-FFF2-40B4-BE49-F238E27FC236}">
                <a16:creationId xmlns="" xmlns:a16="http://schemas.microsoft.com/office/drawing/2014/main" id="{2C5844A2-4D49-4301-A0DC-9F61BED5F74B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9708662" y="5255660"/>
            <a:ext cx="966247" cy="966247"/>
          </a:xfrm>
          <a:prstGeom prst="rect">
            <a:avLst/>
          </a:prstGeom>
        </p:spPr>
      </p:pic>
      <p:pic>
        <p:nvPicPr>
          <p:cNvPr id="488" name="PA-102231" descr="图片包含 游戏机, 钟表&#10;&#10;描述已自动生成">
            <a:extLst>
              <a:ext uri="{FF2B5EF4-FFF2-40B4-BE49-F238E27FC236}">
                <a16:creationId xmlns="" xmlns:a16="http://schemas.microsoft.com/office/drawing/2014/main" id="{04C4F64C-8834-4DDC-8E24-AF40DD7DA025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 rotWithShape="1">
          <a:blip r:embed="rId22"/>
          <a:srcRect b="22720"/>
          <a:stretch/>
        </p:blipFill>
        <p:spPr>
          <a:xfrm>
            <a:off x="733769" y="526205"/>
            <a:ext cx="10724461" cy="106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930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1022262">
            <a:extLst>
              <a:ext uri="{FF2B5EF4-FFF2-40B4-BE49-F238E27FC236}">
                <a16:creationId xmlns="" xmlns:a16="http://schemas.microsoft.com/office/drawing/2014/main" id="{3C945F3A-9A3A-4083-B406-60A92F9121E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5486" y="377321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下阶段工作思路和措施</a:t>
            </a:r>
          </a:p>
        </p:txBody>
      </p:sp>
      <p:grpSp>
        <p:nvGrpSpPr>
          <p:cNvPr id="51" name="PA-1022263">
            <a:extLst>
              <a:ext uri="{FF2B5EF4-FFF2-40B4-BE49-F238E27FC236}">
                <a16:creationId xmlns="" xmlns:a16="http://schemas.microsoft.com/office/drawing/2014/main" id="{EFCE0535-1FC4-4916-A6CE-B3C3FCE671C7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852154" y="2178539"/>
            <a:ext cx="756930" cy="767901"/>
            <a:chOff x="3080" y="1385"/>
            <a:chExt cx="1518" cy="1540"/>
          </a:xfrm>
        </p:grpSpPr>
        <p:sp>
          <p:nvSpPr>
            <p:cNvPr id="52" name="PA-AutoShape 3">
              <a:extLst>
                <a:ext uri="{FF2B5EF4-FFF2-40B4-BE49-F238E27FC236}">
                  <a16:creationId xmlns="" xmlns:a16="http://schemas.microsoft.com/office/drawing/2014/main" id="{E9E9E09A-170F-40C9-9D2F-4E8CD6E0BDCB}"/>
                </a:ext>
              </a:extLst>
            </p:cNvPr>
            <p:cNvSpPr>
              <a:spLocks noChangeAspect="1" noChangeArrowheads="1" noTextEdit="1"/>
            </p:cNvSpPr>
            <p:nvPr>
              <p:custDataLst>
                <p:tags r:id="rId57"/>
              </p:custDataLst>
            </p:nvPr>
          </p:nvSpPr>
          <p:spPr bwMode="auto">
            <a:xfrm>
              <a:off x="3082" y="1395"/>
              <a:ext cx="1516" cy="153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PA-任意多边形 5">
              <a:extLst>
                <a:ext uri="{FF2B5EF4-FFF2-40B4-BE49-F238E27FC236}">
                  <a16:creationId xmlns="" xmlns:a16="http://schemas.microsoft.com/office/drawing/2014/main" id="{432882C4-2EA4-4CEB-AC26-7A4EC96D2A18}"/>
                </a:ext>
              </a:extLst>
            </p:cNvPr>
            <p:cNvSpPr>
              <a:spLocks/>
            </p:cNvSpPr>
            <p:nvPr>
              <p:custDataLst>
                <p:tags r:id="rId58"/>
              </p:custDataLst>
            </p:nvPr>
          </p:nvSpPr>
          <p:spPr bwMode="auto">
            <a:xfrm>
              <a:off x="3080" y="2377"/>
              <a:ext cx="877" cy="546"/>
            </a:xfrm>
            <a:custGeom>
              <a:avLst/>
              <a:gdLst>
                <a:gd name="T0" fmla="*/ 368 w 370"/>
                <a:gd name="T1" fmla="*/ 182 h 230"/>
                <a:gd name="T2" fmla="*/ 370 w 370"/>
                <a:gd name="T3" fmla="*/ 179 h 230"/>
                <a:gd name="T4" fmla="*/ 370 w 370"/>
                <a:gd name="T5" fmla="*/ 176 h 230"/>
                <a:gd name="T6" fmla="*/ 330 w 370"/>
                <a:gd name="T7" fmla="*/ 64 h 230"/>
                <a:gd name="T8" fmla="*/ 228 w 370"/>
                <a:gd name="T9" fmla="*/ 0 h 230"/>
                <a:gd name="T10" fmla="*/ 214 w 370"/>
                <a:gd name="T11" fmla="*/ 20 h 230"/>
                <a:gd name="T12" fmla="*/ 228 w 370"/>
                <a:gd name="T13" fmla="*/ 23 h 230"/>
                <a:gd name="T14" fmla="*/ 195 w 370"/>
                <a:gd name="T15" fmla="*/ 122 h 230"/>
                <a:gd name="T16" fmla="*/ 191 w 370"/>
                <a:gd name="T17" fmla="*/ 52 h 230"/>
                <a:gd name="T18" fmla="*/ 185 w 370"/>
                <a:gd name="T19" fmla="*/ 55 h 230"/>
                <a:gd name="T20" fmla="*/ 178 w 370"/>
                <a:gd name="T21" fmla="*/ 52 h 230"/>
                <a:gd name="T22" fmla="*/ 173 w 370"/>
                <a:gd name="T23" fmla="*/ 125 h 230"/>
                <a:gd name="T24" fmla="*/ 140 w 370"/>
                <a:gd name="T25" fmla="*/ 23 h 230"/>
                <a:gd name="T26" fmla="*/ 155 w 370"/>
                <a:gd name="T27" fmla="*/ 20 h 230"/>
                <a:gd name="T28" fmla="*/ 142 w 370"/>
                <a:gd name="T29" fmla="*/ 0 h 230"/>
                <a:gd name="T30" fmla="*/ 39 w 370"/>
                <a:gd name="T31" fmla="*/ 64 h 230"/>
                <a:gd name="T32" fmla="*/ 0 w 370"/>
                <a:gd name="T33" fmla="*/ 176 h 230"/>
                <a:gd name="T34" fmla="*/ 0 w 370"/>
                <a:gd name="T35" fmla="*/ 179 h 230"/>
                <a:gd name="T36" fmla="*/ 1 w 370"/>
                <a:gd name="T37" fmla="*/ 182 h 230"/>
                <a:gd name="T38" fmla="*/ 70 w 370"/>
                <a:gd name="T39" fmla="*/ 212 h 230"/>
                <a:gd name="T40" fmla="*/ 74 w 370"/>
                <a:gd name="T41" fmla="*/ 212 h 230"/>
                <a:gd name="T42" fmla="*/ 133 w 370"/>
                <a:gd name="T43" fmla="*/ 230 h 230"/>
                <a:gd name="T44" fmla="*/ 236 w 370"/>
                <a:gd name="T45" fmla="*/ 230 h 230"/>
                <a:gd name="T46" fmla="*/ 295 w 370"/>
                <a:gd name="T47" fmla="*/ 212 h 230"/>
                <a:gd name="T48" fmla="*/ 299 w 370"/>
                <a:gd name="T49" fmla="*/ 212 h 230"/>
                <a:gd name="T50" fmla="*/ 299 w 370"/>
                <a:gd name="T51" fmla="*/ 212 h 230"/>
                <a:gd name="T52" fmla="*/ 368 w 370"/>
                <a:gd name="T53" fmla="*/ 182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0" h="230">
                  <a:moveTo>
                    <a:pt x="368" y="182"/>
                  </a:moveTo>
                  <a:cubicBezTo>
                    <a:pt x="370" y="179"/>
                    <a:pt x="370" y="179"/>
                    <a:pt x="370" y="179"/>
                  </a:cubicBezTo>
                  <a:cubicBezTo>
                    <a:pt x="370" y="176"/>
                    <a:pt x="370" y="176"/>
                    <a:pt x="370" y="176"/>
                  </a:cubicBezTo>
                  <a:cubicBezTo>
                    <a:pt x="370" y="147"/>
                    <a:pt x="359" y="102"/>
                    <a:pt x="330" y="64"/>
                  </a:cubicBezTo>
                  <a:cubicBezTo>
                    <a:pt x="311" y="39"/>
                    <a:pt x="281" y="9"/>
                    <a:pt x="228" y="0"/>
                  </a:cubicBezTo>
                  <a:cubicBezTo>
                    <a:pt x="214" y="20"/>
                    <a:pt x="214" y="20"/>
                    <a:pt x="214" y="20"/>
                  </a:cubicBezTo>
                  <a:cubicBezTo>
                    <a:pt x="219" y="21"/>
                    <a:pt x="224" y="22"/>
                    <a:pt x="228" y="23"/>
                  </a:cubicBezTo>
                  <a:cubicBezTo>
                    <a:pt x="195" y="122"/>
                    <a:pt x="195" y="122"/>
                    <a:pt x="195" y="122"/>
                  </a:cubicBezTo>
                  <a:cubicBezTo>
                    <a:pt x="191" y="52"/>
                    <a:pt x="191" y="52"/>
                    <a:pt x="191" y="52"/>
                  </a:cubicBezTo>
                  <a:cubicBezTo>
                    <a:pt x="189" y="54"/>
                    <a:pt x="186" y="55"/>
                    <a:pt x="185" y="55"/>
                  </a:cubicBezTo>
                  <a:cubicBezTo>
                    <a:pt x="183" y="55"/>
                    <a:pt x="180" y="54"/>
                    <a:pt x="178" y="52"/>
                  </a:cubicBezTo>
                  <a:cubicBezTo>
                    <a:pt x="173" y="125"/>
                    <a:pt x="173" y="125"/>
                    <a:pt x="173" y="125"/>
                  </a:cubicBezTo>
                  <a:cubicBezTo>
                    <a:pt x="140" y="23"/>
                    <a:pt x="140" y="23"/>
                    <a:pt x="140" y="23"/>
                  </a:cubicBezTo>
                  <a:cubicBezTo>
                    <a:pt x="145" y="22"/>
                    <a:pt x="150" y="21"/>
                    <a:pt x="155" y="2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86" y="9"/>
                    <a:pt x="58" y="39"/>
                    <a:pt x="39" y="64"/>
                  </a:cubicBezTo>
                  <a:cubicBezTo>
                    <a:pt x="10" y="102"/>
                    <a:pt x="0" y="147"/>
                    <a:pt x="0" y="17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1" y="182"/>
                    <a:pt x="1" y="182"/>
                    <a:pt x="1" y="182"/>
                  </a:cubicBezTo>
                  <a:cubicBezTo>
                    <a:pt x="21" y="208"/>
                    <a:pt x="53" y="212"/>
                    <a:pt x="70" y="212"/>
                  </a:cubicBezTo>
                  <a:cubicBezTo>
                    <a:pt x="71" y="212"/>
                    <a:pt x="73" y="212"/>
                    <a:pt x="74" y="212"/>
                  </a:cubicBezTo>
                  <a:cubicBezTo>
                    <a:pt x="88" y="222"/>
                    <a:pt x="111" y="227"/>
                    <a:pt x="133" y="230"/>
                  </a:cubicBezTo>
                  <a:cubicBezTo>
                    <a:pt x="236" y="230"/>
                    <a:pt x="236" y="230"/>
                    <a:pt x="236" y="230"/>
                  </a:cubicBezTo>
                  <a:cubicBezTo>
                    <a:pt x="258" y="227"/>
                    <a:pt x="282" y="222"/>
                    <a:pt x="295" y="212"/>
                  </a:cubicBezTo>
                  <a:cubicBezTo>
                    <a:pt x="296" y="212"/>
                    <a:pt x="298" y="212"/>
                    <a:pt x="299" y="212"/>
                  </a:cubicBezTo>
                  <a:cubicBezTo>
                    <a:pt x="299" y="212"/>
                    <a:pt x="299" y="212"/>
                    <a:pt x="299" y="212"/>
                  </a:cubicBezTo>
                  <a:cubicBezTo>
                    <a:pt x="317" y="212"/>
                    <a:pt x="348" y="208"/>
                    <a:pt x="368" y="18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PA-任意多边形 6">
              <a:extLst>
                <a:ext uri="{FF2B5EF4-FFF2-40B4-BE49-F238E27FC236}">
                  <a16:creationId xmlns="" xmlns:a16="http://schemas.microsoft.com/office/drawing/2014/main" id="{7FEBA42C-4466-462E-80EF-C85C53C5BCE9}"/>
                </a:ext>
              </a:extLst>
            </p:cNvPr>
            <p:cNvSpPr>
              <a:spLocks/>
            </p:cNvSpPr>
            <p:nvPr>
              <p:custDataLst>
                <p:tags r:id="rId59"/>
              </p:custDataLst>
            </p:nvPr>
          </p:nvSpPr>
          <p:spPr bwMode="auto">
            <a:xfrm>
              <a:off x="3476" y="2417"/>
              <a:ext cx="83" cy="81"/>
            </a:xfrm>
            <a:custGeom>
              <a:avLst/>
              <a:gdLst>
                <a:gd name="T0" fmla="*/ 0 w 35"/>
                <a:gd name="T1" fmla="*/ 12 h 34"/>
                <a:gd name="T2" fmla="*/ 18 w 35"/>
                <a:gd name="T3" fmla="*/ 34 h 34"/>
                <a:gd name="T4" fmla="*/ 35 w 35"/>
                <a:gd name="T5" fmla="*/ 11 h 34"/>
                <a:gd name="T6" fmla="*/ 18 w 35"/>
                <a:gd name="T7" fmla="*/ 0 h 34"/>
                <a:gd name="T8" fmla="*/ 0 w 35"/>
                <a:gd name="T9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4">
                  <a:moveTo>
                    <a:pt x="0" y="12"/>
                  </a:moveTo>
                  <a:cubicBezTo>
                    <a:pt x="0" y="16"/>
                    <a:pt x="11" y="34"/>
                    <a:pt x="18" y="34"/>
                  </a:cubicBezTo>
                  <a:cubicBezTo>
                    <a:pt x="24" y="34"/>
                    <a:pt x="35" y="15"/>
                    <a:pt x="35" y="1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0" y="11"/>
                    <a:pt x="0" y="1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PA-任意多边形 7">
              <a:extLst>
                <a:ext uri="{FF2B5EF4-FFF2-40B4-BE49-F238E27FC236}">
                  <a16:creationId xmlns="" xmlns:a16="http://schemas.microsoft.com/office/drawing/2014/main" id="{1B80A9CB-66C6-414C-B0A0-D0145AA14FF0}"/>
                </a:ext>
              </a:extLst>
            </p:cNvPr>
            <p:cNvSpPr>
              <a:spLocks noEditPoints="1"/>
            </p:cNvSpPr>
            <p:nvPr>
              <p:custDataLst>
                <p:tags r:id="rId60"/>
              </p:custDataLst>
            </p:nvPr>
          </p:nvSpPr>
          <p:spPr bwMode="auto">
            <a:xfrm>
              <a:off x="3298" y="1903"/>
              <a:ext cx="427" cy="500"/>
            </a:xfrm>
            <a:custGeom>
              <a:avLst/>
              <a:gdLst>
                <a:gd name="T0" fmla="*/ 3 w 180"/>
                <a:gd name="T1" fmla="*/ 121 h 211"/>
                <a:gd name="T2" fmla="*/ 11 w 180"/>
                <a:gd name="T3" fmla="*/ 133 h 211"/>
                <a:gd name="T4" fmla="*/ 90 w 180"/>
                <a:gd name="T5" fmla="*/ 211 h 211"/>
                <a:gd name="T6" fmla="*/ 170 w 180"/>
                <a:gd name="T7" fmla="*/ 133 h 211"/>
                <a:gd name="T8" fmla="*/ 178 w 180"/>
                <a:gd name="T9" fmla="*/ 121 h 211"/>
                <a:gd name="T10" fmla="*/ 175 w 180"/>
                <a:gd name="T11" fmla="*/ 106 h 211"/>
                <a:gd name="T12" fmla="*/ 176 w 180"/>
                <a:gd name="T13" fmla="*/ 102 h 211"/>
                <a:gd name="T14" fmla="*/ 177 w 180"/>
                <a:gd name="T15" fmla="*/ 95 h 211"/>
                <a:gd name="T16" fmla="*/ 93 w 180"/>
                <a:gd name="T17" fmla="*/ 0 h 211"/>
                <a:gd name="T18" fmla="*/ 4 w 180"/>
                <a:gd name="T19" fmla="*/ 91 h 211"/>
                <a:gd name="T20" fmla="*/ 4 w 180"/>
                <a:gd name="T21" fmla="*/ 99 h 211"/>
                <a:gd name="T22" fmla="*/ 5 w 180"/>
                <a:gd name="T23" fmla="*/ 107 h 211"/>
                <a:gd name="T24" fmla="*/ 3 w 180"/>
                <a:gd name="T25" fmla="*/ 121 h 211"/>
                <a:gd name="T26" fmla="*/ 14 w 180"/>
                <a:gd name="T27" fmla="*/ 98 h 211"/>
                <a:gd name="T28" fmla="*/ 74 w 180"/>
                <a:gd name="T29" fmla="*/ 89 h 211"/>
                <a:gd name="T30" fmla="*/ 112 w 180"/>
                <a:gd name="T31" fmla="*/ 71 h 211"/>
                <a:gd name="T32" fmla="*/ 141 w 180"/>
                <a:gd name="T33" fmla="*/ 88 h 211"/>
                <a:gd name="T34" fmla="*/ 165 w 180"/>
                <a:gd name="T35" fmla="*/ 96 h 211"/>
                <a:gd name="T36" fmla="*/ 164 w 180"/>
                <a:gd name="T37" fmla="*/ 115 h 211"/>
                <a:gd name="T38" fmla="*/ 163 w 180"/>
                <a:gd name="T39" fmla="*/ 118 h 211"/>
                <a:gd name="T40" fmla="*/ 163 w 180"/>
                <a:gd name="T41" fmla="*/ 123 h 211"/>
                <a:gd name="T42" fmla="*/ 162 w 180"/>
                <a:gd name="T43" fmla="*/ 134 h 211"/>
                <a:gd name="T44" fmla="*/ 90 w 180"/>
                <a:gd name="T45" fmla="*/ 204 h 211"/>
                <a:gd name="T46" fmla="*/ 22 w 180"/>
                <a:gd name="T47" fmla="*/ 141 h 211"/>
                <a:gd name="T48" fmla="*/ 14 w 180"/>
                <a:gd name="T49" fmla="*/ 9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0" h="211">
                  <a:moveTo>
                    <a:pt x="3" y="121"/>
                  </a:moveTo>
                  <a:cubicBezTo>
                    <a:pt x="4" y="128"/>
                    <a:pt x="8" y="133"/>
                    <a:pt x="11" y="133"/>
                  </a:cubicBezTo>
                  <a:cubicBezTo>
                    <a:pt x="25" y="178"/>
                    <a:pt x="57" y="211"/>
                    <a:pt x="90" y="211"/>
                  </a:cubicBezTo>
                  <a:cubicBezTo>
                    <a:pt x="126" y="211"/>
                    <a:pt x="156" y="180"/>
                    <a:pt x="170" y="133"/>
                  </a:cubicBezTo>
                  <a:cubicBezTo>
                    <a:pt x="173" y="132"/>
                    <a:pt x="177" y="127"/>
                    <a:pt x="178" y="121"/>
                  </a:cubicBezTo>
                  <a:cubicBezTo>
                    <a:pt x="179" y="114"/>
                    <a:pt x="178" y="109"/>
                    <a:pt x="175" y="106"/>
                  </a:cubicBezTo>
                  <a:cubicBezTo>
                    <a:pt x="176" y="105"/>
                    <a:pt x="176" y="104"/>
                    <a:pt x="176" y="102"/>
                  </a:cubicBezTo>
                  <a:cubicBezTo>
                    <a:pt x="176" y="99"/>
                    <a:pt x="177" y="97"/>
                    <a:pt x="177" y="95"/>
                  </a:cubicBezTo>
                  <a:cubicBezTo>
                    <a:pt x="180" y="53"/>
                    <a:pt x="160" y="0"/>
                    <a:pt x="93" y="0"/>
                  </a:cubicBezTo>
                  <a:cubicBezTo>
                    <a:pt x="28" y="0"/>
                    <a:pt x="0" y="43"/>
                    <a:pt x="4" y="91"/>
                  </a:cubicBezTo>
                  <a:cubicBezTo>
                    <a:pt x="4" y="94"/>
                    <a:pt x="4" y="96"/>
                    <a:pt x="4" y="99"/>
                  </a:cubicBezTo>
                  <a:cubicBezTo>
                    <a:pt x="5" y="102"/>
                    <a:pt x="5" y="104"/>
                    <a:pt x="5" y="107"/>
                  </a:cubicBezTo>
                  <a:cubicBezTo>
                    <a:pt x="3" y="109"/>
                    <a:pt x="1" y="115"/>
                    <a:pt x="3" y="121"/>
                  </a:cubicBezTo>
                  <a:close/>
                  <a:moveTo>
                    <a:pt x="14" y="98"/>
                  </a:moveTo>
                  <a:cubicBezTo>
                    <a:pt x="26" y="101"/>
                    <a:pt x="57" y="100"/>
                    <a:pt x="74" y="89"/>
                  </a:cubicBezTo>
                  <a:cubicBezTo>
                    <a:pt x="92" y="78"/>
                    <a:pt x="112" y="71"/>
                    <a:pt x="112" y="71"/>
                  </a:cubicBezTo>
                  <a:cubicBezTo>
                    <a:pt x="112" y="71"/>
                    <a:pt x="118" y="78"/>
                    <a:pt x="141" y="88"/>
                  </a:cubicBezTo>
                  <a:cubicBezTo>
                    <a:pt x="150" y="92"/>
                    <a:pt x="159" y="95"/>
                    <a:pt x="165" y="96"/>
                  </a:cubicBezTo>
                  <a:cubicBezTo>
                    <a:pt x="166" y="96"/>
                    <a:pt x="165" y="105"/>
                    <a:pt x="164" y="115"/>
                  </a:cubicBezTo>
                  <a:cubicBezTo>
                    <a:pt x="163" y="116"/>
                    <a:pt x="163" y="117"/>
                    <a:pt x="163" y="118"/>
                  </a:cubicBezTo>
                  <a:cubicBezTo>
                    <a:pt x="163" y="120"/>
                    <a:pt x="163" y="122"/>
                    <a:pt x="163" y="123"/>
                  </a:cubicBezTo>
                  <a:cubicBezTo>
                    <a:pt x="162" y="127"/>
                    <a:pt x="162" y="131"/>
                    <a:pt x="162" y="134"/>
                  </a:cubicBezTo>
                  <a:cubicBezTo>
                    <a:pt x="149" y="176"/>
                    <a:pt x="121" y="204"/>
                    <a:pt x="90" y="204"/>
                  </a:cubicBezTo>
                  <a:cubicBezTo>
                    <a:pt x="63" y="204"/>
                    <a:pt x="36" y="177"/>
                    <a:pt x="22" y="141"/>
                  </a:cubicBezTo>
                  <a:cubicBezTo>
                    <a:pt x="21" y="130"/>
                    <a:pt x="13" y="97"/>
                    <a:pt x="14" y="9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PA-任意多边形 8">
              <a:extLst>
                <a:ext uri="{FF2B5EF4-FFF2-40B4-BE49-F238E27FC236}">
                  <a16:creationId xmlns="" xmlns:a16="http://schemas.microsoft.com/office/drawing/2014/main" id="{DADD6830-0E01-42A5-9194-B718B93F560C}"/>
                </a:ext>
              </a:extLst>
            </p:cNvPr>
            <p:cNvSpPr>
              <a:spLocks/>
            </p:cNvSpPr>
            <p:nvPr>
              <p:custDataLst>
                <p:tags r:id="rId61"/>
              </p:custDataLst>
            </p:nvPr>
          </p:nvSpPr>
          <p:spPr bwMode="auto">
            <a:xfrm>
              <a:off x="3986" y="1385"/>
              <a:ext cx="391" cy="254"/>
            </a:xfrm>
            <a:custGeom>
              <a:avLst/>
              <a:gdLst>
                <a:gd name="T0" fmla="*/ 4 w 165"/>
                <a:gd name="T1" fmla="*/ 85 h 107"/>
                <a:gd name="T2" fmla="*/ 7 w 165"/>
                <a:gd name="T3" fmla="*/ 107 h 107"/>
                <a:gd name="T4" fmla="*/ 158 w 165"/>
                <a:gd name="T5" fmla="*/ 107 h 107"/>
                <a:gd name="T6" fmla="*/ 161 w 165"/>
                <a:gd name="T7" fmla="*/ 86 h 107"/>
                <a:gd name="T8" fmla="*/ 165 w 165"/>
                <a:gd name="T9" fmla="*/ 50 h 107"/>
                <a:gd name="T10" fmla="*/ 160 w 165"/>
                <a:gd name="T11" fmla="*/ 50 h 107"/>
                <a:gd name="T12" fmla="*/ 158 w 165"/>
                <a:gd name="T13" fmla="*/ 46 h 107"/>
                <a:gd name="T14" fmla="*/ 142 w 165"/>
                <a:gd name="T15" fmla="*/ 36 h 107"/>
                <a:gd name="T16" fmla="*/ 139 w 165"/>
                <a:gd name="T17" fmla="*/ 19 h 107"/>
                <a:gd name="T18" fmla="*/ 31 w 165"/>
                <a:gd name="T19" fmla="*/ 19 h 107"/>
                <a:gd name="T20" fmla="*/ 27 w 165"/>
                <a:gd name="T21" fmla="*/ 34 h 107"/>
                <a:gd name="T22" fmla="*/ 7 w 165"/>
                <a:gd name="T23" fmla="*/ 46 h 107"/>
                <a:gd name="T24" fmla="*/ 5 w 165"/>
                <a:gd name="T25" fmla="*/ 50 h 107"/>
                <a:gd name="T26" fmla="*/ 0 w 165"/>
                <a:gd name="T27" fmla="*/ 50 h 107"/>
                <a:gd name="T28" fmla="*/ 4 w 165"/>
                <a:gd name="T29" fmla="*/ 8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107">
                  <a:moveTo>
                    <a:pt x="4" y="85"/>
                  </a:moveTo>
                  <a:cubicBezTo>
                    <a:pt x="5" y="98"/>
                    <a:pt x="7" y="107"/>
                    <a:pt x="7" y="107"/>
                  </a:cubicBezTo>
                  <a:cubicBezTo>
                    <a:pt x="158" y="107"/>
                    <a:pt x="158" y="107"/>
                    <a:pt x="158" y="107"/>
                  </a:cubicBezTo>
                  <a:cubicBezTo>
                    <a:pt x="158" y="107"/>
                    <a:pt x="160" y="98"/>
                    <a:pt x="161" y="86"/>
                  </a:cubicBezTo>
                  <a:cubicBezTo>
                    <a:pt x="163" y="75"/>
                    <a:pt x="165" y="61"/>
                    <a:pt x="165" y="50"/>
                  </a:cubicBezTo>
                  <a:cubicBezTo>
                    <a:pt x="160" y="50"/>
                    <a:pt x="160" y="50"/>
                    <a:pt x="160" y="50"/>
                  </a:cubicBezTo>
                  <a:cubicBezTo>
                    <a:pt x="160" y="48"/>
                    <a:pt x="159" y="47"/>
                    <a:pt x="158" y="46"/>
                  </a:cubicBezTo>
                  <a:cubicBezTo>
                    <a:pt x="154" y="42"/>
                    <a:pt x="149" y="39"/>
                    <a:pt x="142" y="36"/>
                  </a:cubicBezTo>
                  <a:cubicBezTo>
                    <a:pt x="143" y="28"/>
                    <a:pt x="142" y="22"/>
                    <a:pt x="139" y="19"/>
                  </a:cubicBezTo>
                  <a:cubicBezTo>
                    <a:pt x="120" y="0"/>
                    <a:pt x="50" y="0"/>
                    <a:pt x="31" y="19"/>
                  </a:cubicBezTo>
                  <a:cubicBezTo>
                    <a:pt x="28" y="21"/>
                    <a:pt x="27" y="27"/>
                    <a:pt x="27" y="34"/>
                  </a:cubicBezTo>
                  <a:cubicBezTo>
                    <a:pt x="19" y="37"/>
                    <a:pt x="12" y="41"/>
                    <a:pt x="7" y="46"/>
                  </a:cubicBezTo>
                  <a:cubicBezTo>
                    <a:pt x="6" y="47"/>
                    <a:pt x="5" y="48"/>
                    <a:pt x="5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1"/>
                    <a:pt x="2" y="74"/>
                    <a:pt x="4" y="8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PA-任意多边形 9">
              <a:extLst>
                <a:ext uri="{FF2B5EF4-FFF2-40B4-BE49-F238E27FC236}">
                  <a16:creationId xmlns="" xmlns:a16="http://schemas.microsoft.com/office/drawing/2014/main" id="{6A76AF3A-E8B4-44B6-9FCB-FDB4C61E3BC8}"/>
                </a:ext>
              </a:extLst>
            </p:cNvPr>
            <p:cNvSpPr>
              <a:spLocks/>
            </p:cNvSpPr>
            <p:nvPr>
              <p:custDataLst>
                <p:tags r:id="rId62"/>
              </p:custDataLst>
            </p:nvPr>
          </p:nvSpPr>
          <p:spPr bwMode="auto">
            <a:xfrm>
              <a:off x="4335" y="1760"/>
              <a:ext cx="85" cy="60"/>
            </a:xfrm>
            <a:custGeom>
              <a:avLst/>
              <a:gdLst>
                <a:gd name="T0" fmla="*/ 8 w 36"/>
                <a:gd name="T1" fmla="*/ 0 h 25"/>
                <a:gd name="T2" fmla="*/ 0 w 36"/>
                <a:gd name="T3" fmla="*/ 7 h 25"/>
                <a:gd name="T4" fmla="*/ 17 w 36"/>
                <a:gd name="T5" fmla="*/ 16 h 25"/>
                <a:gd name="T6" fmla="*/ 34 w 36"/>
                <a:gd name="T7" fmla="*/ 25 h 25"/>
                <a:gd name="T8" fmla="*/ 36 w 36"/>
                <a:gd name="T9" fmla="*/ 15 h 25"/>
                <a:gd name="T10" fmla="*/ 36 w 36"/>
                <a:gd name="T11" fmla="*/ 15 h 25"/>
                <a:gd name="T12" fmla="*/ 22 w 36"/>
                <a:gd name="T13" fmla="*/ 8 h 25"/>
                <a:gd name="T14" fmla="*/ 8 w 36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5">
                  <a:moveTo>
                    <a:pt x="8" y="0"/>
                  </a:moveTo>
                  <a:cubicBezTo>
                    <a:pt x="8" y="0"/>
                    <a:pt x="1" y="6"/>
                    <a:pt x="0" y="7"/>
                  </a:cubicBezTo>
                  <a:cubicBezTo>
                    <a:pt x="1" y="7"/>
                    <a:pt x="8" y="11"/>
                    <a:pt x="17" y="16"/>
                  </a:cubicBezTo>
                  <a:cubicBezTo>
                    <a:pt x="26" y="21"/>
                    <a:pt x="33" y="25"/>
                    <a:pt x="34" y="25"/>
                  </a:cubicBezTo>
                  <a:cubicBezTo>
                    <a:pt x="34" y="24"/>
                    <a:pt x="36" y="16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0" y="12"/>
                    <a:pt x="22" y="8"/>
                  </a:cubicBezTo>
                  <a:cubicBezTo>
                    <a:pt x="14" y="3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PA-任意多边形 10">
              <a:extLst>
                <a:ext uri="{FF2B5EF4-FFF2-40B4-BE49-F238E27FC236}">
                  <a16:creationId xmlns="" xmlns:a16="http://schemas.microsoft.com/office/drawing/2014/main" id="{0203E44D-58E6-4D3C-8C62-7AE26CD3FF53}"/>
                </a:ext>
              </a:extLst>
            </p:cNvPr>
            <p:cNvSpPr>
              <a:spLocks/>
            </p:cNvSpPr>
            <p:nvPr>
              <p:custDataLst>
                <p:tags r:id="rId63"/>
              </p:custDataLst>
            </p:nvPr>
          </p:nvSpPr>
          <p:spPr bwMode="auto">
            <a:xfrm>
              <a:off x="4019" y="2249"/>
              <a:ext cx="152" cy="194"/>
            </a:xfrm>
            <a:custGeom>
              <a:avLst/>
              <a:gdLst>
                <a:gd name="T0" fmla="*/ 8 w 64"/>
                <a:gd name="T1" fmla="*/ 77 h 82"/>
                <a:gd name="T2" fmla="*/ 9 w 64"/>
                <a:gd name="T3" fmla="*/ 78 h 82"/>
                <a:gd name="T4" fmla="*/ 64 w 64"/>
                <a:gd name="T5" fmla="*/ 27 h 82"/>
                <a:gd name="T6" fmla="*/ 39 w 64"/>
                <a:gd name="T7" fmla="*/ 12 h 82"/>
                <a:gd name="T8" fmla="*/ 13 w 64"/>
                <a:gd name="T9" fmla="*/ 0 h 82"/>
                <a:gd name="T10" fmla="*/ 13 w 64"/>
                <a:gd name="T11" fmla="*/ 0 h 82"/>
                <a:gd name="T12" fmla="*/ 0 w 64"/>
                <a:gd name="T13" fmla="*/ 74 h 82"/>
                <a:gd name="T14" fmla="*/ 2 w 64"/>
                <a:gd name="T15" fmla="*/ 74 h 82"/>
                <a:gd name="T16" fmla="*/ 1 w 64"/>
                <a:gd name="T17" fmla="*/ 82 h 82"/>
                <a:gd name="T18" fmla="*/ 8 w 64"/>
                <a:gd name="T19" fmla="*/ 7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2">
                  <a:moveTo>
                    <a:pt x="8" y="77"/>
                  </a:moveTo>
                  <a:cubicBezTo>
                    <a:pt x="8" y="78"/>
                    <a:pt x="8" y="78"/>
                    <a:pt x="9" y="78"/>
                  </a:cubicBezTo>
                  <a:cubicBezTo>
                    <a:pt x="24" y="67"/>
                    <a:pt x="55" y="43"/>
                    <a:pt x="64" y="27"/>
                  </a:cubicBezTo>
                  <a:cubicBezTo>
                    <a:pt x="64" y="27"/>
                    <a:pt x="50" y="18"/>
                    <a:pt x="39" y="12"/>
                  </a:cubicBezTo>
                  <a:cubicBezTo>
                    <a:pt x="28" y="6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16"/>
                    <a:pt x="1" y="55"/>
                    <a:pt x="0" y="74"/>
                  </a:cubicBezTo>
                  <a:cubicBezTo>
                    <a:pt x="1" y="74"/>
                    <a:pt x="1" y="74"/>
                    <a:pt x="2" y="74"/>
                  </a:cubicBezTo>
                  <a:cubicBezTo>
                    <a:pt x="1" y="79"/>
                    <a:pt x="1" y="82"/>
                    <a:pt x="1" y="82"/>
                  </a:cubicBezTo>
                  <a:cubicBezTo>
                    <a:pt x="1" y="82"/>
                    <a:pt x="4" y="80"/>
                    <a:pt x="8" y="77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PA-任意多边形 11">
              <a:extLst>
                <a:ext uri="{FF2B5EF4-FFF2-40B4-BE49-F238E27FC236}">
                  <a16:creationId xmlns="" xmlns:a16="http://schemas.microsoft.com/office/drawing/2014/main" id="{11D13317-F7B3-4084-A35B-132784F2D96B}"/>
                </a:ext>
              </a:extLst>
            </p:cNvPr>
            <p:cNvSpPr>
              <a:spLocks noEditPoints="1"/>
            </p:cNvSpPr>
            <p:nvPr>
              <p:custDataLst>
                <p:tags r:id="rId64"/>
              </p:custDataLst>
            </p:nvPr>
          </p:nvSpPr>
          <p:spPr bwMode="auto">
            <a:xfrm>
              <a:off x="4055" y="1774"/>
              <a:ext cx="367" cy="532"/>
            </a:xfrm>
            <a:custGeom>
              <a:avLst/>
              <a:gdLst>
                <a:gd name="T0" fmla="*/ 50 w 155"/>
                <a:gd name="T1" fmla="*/ 224 h 224"/>
                <a:gd name="T2" fmla="*/ 154 w 155"/>
                <a:gd name="T3" fmla="*/ 24 h 224"/>
                <a:gd name="T4" fmla="*/ 155 w 155"/>
                <a:gd name="T5" fmla="*/ 24 h 224"/>
                <a:gd name="T6" fmla="*/ 134 w 155"/>
                <a:gd name="T7" fmla="*/ 11 h 224"/>
                <a:gd name="T8" fmla="*/ 112 w 155"/>
                <a:gd name="T9" fmla="*/ 1 h 224"/>
                <a:gd name="T10" fmla="*/ 108 w 155"/>
                <a:gd name="T11" fmla="*/ 8 h 224"/>
                <a:gd name="T12" fmla="*/ 105 w 155"/>
                <a:gd name="T13" fmla="*/ 5 h 224"/>
                <a:gd name="T14" fmla="*/ 102 w 155"/>
                <a:gd name="T15" fmla="*/ 3 h 224"/>
                <a:gd name="T16" fmla="*/ 93 w 155"/>
                <a:gd name="T17" fmla="*/ 5 h 224"/>
                <a:gd name="T18" fmla="*/ 47 w 155"/>
                <a:gd name="T19" fmla="*/ 83 h 224"/>
                <a:gd name="T20" fmla="*/ 50 w 155"/>
                <a:gd name="T21" fmla="*/ 92 h 224"/>
                <a:gd name="T22" fmla="*/ 52 w 155"/>
                <a:gd name="T23" fmla="*/ 93 h 224"/>
                <a:gd name="T24" fmla="*/ 59 w 155"/>
                <a:gd name="T25" fmla="*/ 94 h 224"/>
                <a:gd name="T26" fmla="*/ 0 w 155"/>
                <a:gd name="T27" fmla="*/ 197 h 224"/>
                <a:gd name="T28" fmla="*/ 26 w 155"/>
                <a:gd name="T29" fmla="*/ 209 h 224"/>
                <a:gd name="T30" fmla="*/ 50 w 155"/>
                <a:gd name="T31" fmla="*/ 224 h 224"/>
                <a:gd name="T32" fmla="*/ 58 w 155"/>
                <a:gd name="T33" fmla="*/ 80 h 224"/>
                <a:gd name="T34" fmla="*/ 99 w 155"/>
                <a:gd name="T35" fmla="*/ 11 h 224"/>
                <a:gd name="T36" fmla="*/ 105 w 155"/>
                <a:gd name="T37" fmla="*/ 14 h 224"/>
                <a:gd name="T38" fmla="*/ 64 w 155"/>
                <a:gd name="T39" fmla="*/ 84 h 224"/>
                <a:gd name="T40" fmla="*/ 58 w 155"/>
                <a:gd name="T41" fmla="*/ 8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5" h="224">
                  <a:moveTo>
                    <a:pt x="50" y="224"/>
                  </a:moveTo>
                  <a:cubicBezTo>
                    <a:pt x="69" y="189"/>
                    <a:pt x="152" y="29"/>
                    <a:pt x="154" y="24"/>
                  </a:cubicBezTo>
                  <a:cubicBezTo>
                    <a:pt x="154" y="24"/>
                    <a:pt x="155" y="24"/>
                    <a:pt x="155" y="24"/>
                  </a:cubicBezTo>
                  <a:cubicBezTo>
                    <a:pt x="155" y="23"/>
                    <a:pt x="146" y="17"/>
                    <a:pt x="134" y="11"/>
                  </a:cubicBezTo>
                  <a:cubicBezTo>
                    <a:pt x="122" y="4"/>
                    <a:pt x="112" y="0"/>
                    <a:pt x="112" y="1"/>
                  </a:cubicBezTo>
                  <a:cubicBezTo>
                    <a:pt x="112" y="1"/>
                    <a:pt x="110" y="3"/>
                    <a:pt x="108" y="8"/>
                  </a:cubicBezTo>
                  <a:cubicBezTo>
                    <a:pt x="107" y="7"/>
                    <a:pt x="106" y="5"/>
                    <a:pt x="105" y="5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99" y="1"/>
                    <a:pt x="95" y="2"/>
                    <a:pt x="93" y="5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5" y="86"/>
                    <a:pt x="46" y="90"/>
                    <a:pt x="50" y="92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4" y="94"/>
                    <a:pt x="57" y="95"/>
                    <a:pt x="59" y="94"/>
                  </a:cubicBezTo>
                  <a:cubicBezTo>
                    <a:pt x="35" y="136"/>
                    <a:pt x="9" y="180"/>
                    <a:pt x="0" y="197"/>
                  </a:cubicBezTo>
                  <a:cubicBezTo>
                    <a:pt x="1" y="196"/>
                    <a:pt x="13" y="201"/>
                    <a:pt x="26" y="209"/>
                  </a:cubicBezTo>
                  <a:cubicBezTo>
                    <a:pt x="39" y="216"/>
                    <a:pt x="50" y="223"/>
                    <a:pt x="50" y="224"/>
                  </a:cubicBezTo>
                  <a:close/>
                  <a:moveTo>
                    <a:pt x="58" y="80"/>
                  </a:moveTo>
                  <a:cubicBezTo>
                    <a:pt x="99" y="11"/>
                    <a:pt x="99" y="11"/>
                    <a:pt x="99" y="11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96" y="29"/>
                    <a:pt x="81" y="55"/>
                    <a:pt x="64" y="84"/>
                  </a:cubicBezTo>
                  <a:lnTo>
                    <a:pt x="58" y="8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PA-任意多边形 12">
              <a:extLst>
                <a:ext uri="{FF2B5EF4-FFF2-40B4-BE49-F238E27FC236}">
                  <a16:creationId xmlns="" xmlns:a16="http://schemas.microsoft.com/office/drawing/2014/main" id="{EAEB05D0-8857-4D01-A38E-EE36528CB42C}"/>
                </a:ext>
              </a:extLst>
            </p:cNvPr>
            <p:cNvSpPr>
              <a:spLocks/>
            </p:cNvSpPr>
            <p:nvPr>
              <p:custDataLst>
                <p:tags r:id="rId65"/>
              </p:custDataLst>
            </p:nvPr>
          </p:nvSpPr>
          <p:spPr bwMode="auto">
            <a:xfrm>
              <a:off x="3768" y="1544"/>
              <a:ext cx="215" cy="895"/>
            </a:xfrm>
            <a:custGeom>
              <a:avLst/>
              <a:gdLst>
                <a:gd name="T0" fmla="*/ 35 w 91"/>
                <a:gd name="T1" fmla="*/ 377 h 377"/>
                <a:gd name="T2" fmla="*/ 35 w 91"/>
                <a:gd name="T3" fmla="*/ 27 h 377"/>
                <a:gd name="T4" fmla="*/ 91 w 91"/>
                <a:gd name="T5" fmla="*/ 27 h 377"/>
                <a:gd name="T6" fmla="*/ 89 w 91"/>
                <a:gd name="T7" fmla="*/ 0 h 377"/>
                <a:gd name="T8" fmla="*/ 36 w 91"/>
                <a:gd name="T9" fmla="*/ 0 h 377"/>
                <a:gd name="T10" fmla="*/ 0 w 91"/>
                <a:gd name="T11" fmla="*/ 35 h 377"/>
                <a:gd name="T12" fmla="*/ 0 w 91"/>
                <a:gd name="T13" fmla="*/ 357 h 377"/>
                <a:gd name="T14" fmla="*/ 35 w 91"/>
                <a:gd name="T15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377">
                  <a:moveTo>
                    <a:pt x="35" y="377"/>
                  </a:moveTo>
                  <a:cubicBezTo>
                    <a:pt x="35" y="27"/>
                    <a:pt x="35" y="27"/>
                    <a:pt x="35" y="27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5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13" y="363"/>
                    <a:pt x="25" y="370"/>
                    <a:pt x="35" y="377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PA-任意多边形 13">
              <a:extLst>
                <a:ext uri="{FF2B5EF4-FFF2-40B4-BE49-F238E27FC236}">
                  <a16:creationId xmlns="" xmlns:a16="http://schemas.microsoft.com/office/drawing/2014/main" id="{FF6C4CCD-7B0A-4882-894D-CEC2484F8718}"/>
                </a:ext>
              </a:extLst>
            </p:cNvPr>
            <p:cNvSpPr>
              <a:spLocks/>
            </p:cNvSpPr>
            <p:nvPr>
              <p:custDataLst>
                <p:tags r:id="rId66"/>
              </p:custDataLst>
            </p:nvPr>
          </p:nvSpPr>
          <p:spPr bwMode="auto">
            <a:xfrm>
              <a:off x="3983" y="1544"/>
              <a:ext cx="613" cy="1151"/>
            </a:xfrm>
            <a:custGeom>
              <a:avLst/>
              <a:gdLst>
                <a:gd name="T0" fmla="*/ 222 w 258"/>
                <a:gd name="T1" fmla="*/ 0 h 485"/>
                <a:gd name="T2" fmla="*/ 169 w 258"/>
                <a:gd name="T3" fmla="*/ 0 h 485"/>
                <a:gd name="T4" fmla="*/ 167 w 258"/>
                <a:gd name="T5" fmla="*/ 27 h 485"/>
                <a:gd name="T6" fmla="*/ 219 w 258"/>
                <a:gd name="T7" fmla="*/ 27 h 485"/>
                <a:gd name="T8" fmla="*/ 219 w 258"/>
                <a:gd name="T9" fmla="*/ 452 h 485"/>
                <a:gd name="T10" fmla="*/ 0 w 258"/>
                <a:gd name="T11" fmla="*/ 452 h 485"/>
                <a:gd name="T12" fmla="*/ 11 w 258"/>
                <a:gd name="T13" fmla="*/ 485 h 485"/>
                <a:gd name="T14" fmla="*/ 222 w 258"/>
                <a:gd name="T15" fmla="*/ 485 h 485"/>
                <a:gd name="T16" fmla="*/ 258 w 258"/>
                <a:gd name="T17" fmla="*/ 449 h 485"/>
                <a:gd name="T18" fmla="*/ 258 w 258"/>
                <a:gd name="T19" fmla="*/ 35 h 485"/>
                <a:gd name="T20" fmla="*/ 222 w 258"/>
                <a:gd name="T21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8" h="485">
                  <a:moveTo>
                    <a:pt x="222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219" y="27"/>
                    <a:pt x="219" y="27"/>
                    <a:pt x="219" y="27"/>
                  </a:cubicBezTo>
                  <a:cubicBezTo>
                    <a:pt x="219" y="452"/>
                    <a:pt x="219" y="452"/>
                    <a:pt x="219" y="452"/>
                  </a:cubicBezTo>
                  <a:cubicBezTo>
                    <a:pt x="0" y="452"/>
                    <a:pt x="0" y="452"/>
                    <a:pt x="0" y="452"/>
                  </a:cubicBezTo>
                  <a:cubicBezTo>
                    <a:pt x="5" y="463"/>
                    <a:pt x="8" y="474"/>
                    <a:pt x="11" y="485"/>
                  </a:cubicBezTo>
                  <a:cubicBezTo>
                    <a:pt x="222" y="485"/>
                    <a:pt x="222" y="485"/>
                    <a:pt x="222" y="485"/>
                  </a:cubicBezTo>
                  <a:cubicBezTo>
                    <a:pt x="241" y="485"/>
                    <a:pt x="258" y="469"/>
                    <a:pt x="258" y="449"/>
                  </a:cubicBezTo>
                  <a:cubicBezTo>
                    <a:pt x="258" y="35"/>
                    <a:pt x="258" y="35"/>
                    <a:pt x="258" y="35"/>
                  </a:cubicBezTo>
                  <a:cubicBezTo>
                    <a:pt x="258" y="16"/>
                    <a:pt x="241" y="0"/>
                    <a:pt x="222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2" name="PA-1022264">
            <a:extLst>
              <a:ext uri="{FF2B5EF4-FFF2-40B4-BE49-F238E27FC236}">
                <a16:creationId xmlns="" xmlns:a16="http://schemas.microsoft.com/office/drawing/2014/main" id="{5D6AFFE6-A2CA-44ED-84DE-D5BA6516D03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22553" y="2046875"/>
            <a:ext cx="4957914" cy="980473"/>
          </a:xfrm>
          <a:prstGeom prst="roundRect">
            <a:avLst>
              <a:gd name="adj" fmla="val 3955"/>
            </a:avLst>
          </a:prstGeom>
          <a:noFill/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86"/>
          </a:p>
        </p:txBody>
      </p:sp>
      <p:sp>
        <p:nvSpPr>
          <p:cNvPr id="63" name="PA-1022265">
            <a:extLst>
              <a:ext uri="{FF2B5EF4-FFF2-40B4-BE49-F238E27FC236}">
                <a16:creationId xmlns="" xmlns:a16="http://schemas.microsoft.com/office/drawing/2014/main" id="{9ED65F2C-9C18-4D14-B7A7-05DA1DA6AD52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732882" y="2331665"/>
            <a:ext cx="3659975" cy="437395"/>
          </a:xfrm>
          <a:prstGeom prst="rect">
            <a:avLst/>
          </a:prstGeom>
        </p:spPr>
        <p:txBody>
          <a:bodyPr wrap="square" lIns="105571" tIns="52784" rIns="105571" bIns="52784">
            <a:spAutoFit/>
          </a:bodyPr>
          <a:lstStyle/>
          <a:p>
            <a:pPr indent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“三会一课”制度</a:t>
            </a:r>
          </a:p>
        </p:txBody>
      </p:sp>
      <p:sp>
        <p:nvSpPr>
          <p:cNvPr id="65" name="PA-1022266">
            <a:extLst>
              <a:ext uri="{FF2B5EF4-FFF2-40B4-BE49-F238E27FC236}">
                <a16:creationId xmlns="" xmlns:a16="http://schemas.microsoft.com/office/drawing/2014/main" id="{67D192AE-A483-407D-AC0D-135C3F411265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5346183" y="1843279"/>
            <a:ext cx="425815" cy="449450"/>
          </a:xfrm>
          <a:prstGeom prst="ellipse">
            <a:avLst/>
          </a:prstGeom>
          <a:solidFill>
            <a:srgbClr val="C00000"/>
          </a:solidFill>
          <a:ln w="34925" cap="flat" cmpd="sng" algn="ctr">
            <a:solidFill>
              <a:schemeClr val="bg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3136" tIns="61568" rIns="123136" bIns="61568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PA-1022267">
            <a:extLst>
              <a:ext uri="{FF2B5EF4-FFF2-40B4-BE49-F238E27FC236}">
                <a16:creationId xmlns="" xmlns:a16="http://schemas.microsoft.com/office/drawing/2014/main" id="{2B5128EE-4988-4E31-829F-D0D13A1BC15D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210926" y="2046875"/>
            <a:ext cx="5017985" cy="980473"/>
          </a:xfrm>
          <a:prstGeom prst="roundRect">
            <a:avLst>
              <a:gd name="adj" fmla="val 3955"/>
            </a:avLst>
          </a:prstGeom>
          <a:noFill/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86"/>
          </a:p>
        </p:txBody>
      </p:sp>
      <p:sp>
        <p:nvSpPr>
          <p:cNvPr id="67" name="PA-1022268">
            <a:extLst>
              <a:ext uri="{FF2B5EF4-FFF2-40B4-BE49-F238E27FC236}">
                <a16:creationId xmlns="" xmlns:a16="http://schemas.microsoft.com/office/drawing/2014/main" id="{31E89835-EAD7-4E7F-B411-CBB845F3D1B0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321256" y="2331665"/>
            <a:ext cx="3581151" cy="437395"/>
          </a:xfrm>
          <a:prstGeom prst="rect">
            <a:avLst/>
          </a:prstGeom>
        </p:spPr>
        <p:txBody>
          <a:bodyPr wrap="square" lIns="105571" tIns="52784" rIns="105571" bIns="52784">
            <a:spAutoFit/>
          </a:bodyPr>
          <a:lstStyle/>
          <a:p>
            <a:pPr indent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月度集中学习制度</a:t>
            </a:r>
          </a:p>
        </p:txBody>
      </p:sp>
      <p:sp>
        <p:nvSpPr>
          <p:cNvPr id="69" name="PA-1022269">
            <a:extLst>
              <a:ext uri="{FF2B5EF4-FFF2-40B4-BE49-F238E27FC236}">
                <a16:creationId xmlns="" xmlns:a16="http://schemas.microsoft.com/office/drawing/2014/main" id="{3ED6D487-3121-4EF2-8F93-5632B7623AFE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11061879" y="1843279"/>
            <a:ext cx="425815" cy="449450"/>
          </a:xfrm>
          <a:prstGeom prst="ellipse">
            <a:avLst/>
          </a:prstGeom>
          <a:solidFill>
            <a:srgbClr val="C00000"/>
          </a:solidFill>
          <a:ln w="34925" cap="flat" cmpd="sng" algn="ctr">
            <a:solidFill>
              <a:schemeClr val="bg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3136" tIns="61568" rIns="123136" bIns="61568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0" name="PA-1022270">
            <a:extLst>
              <a:ext uri="{FF2B5EF4-FFF2-40B4-BE49-F238E27FC236}">
                <a16:creationId xmlns="" xmlns:a16="http://schemas.microsoft.com/office/drawing/2014/main" id="{83040D90-06B9-4956-866A-8121C9883DB0}"/>
              </a:ext>
            </a:extLst>
          </p:cNvPr>
          <p:cNvGrpSpPr>
            <a:grpSpLocks noChangeAspect="1"/>
          </p:cNvGrpSpPr>
          <p:nvPr>
            <p:custDataLst>
              <p:tags r:id="rId9"/>
            </p:custDataLst>
          </p:nvPr>
        </p:nvGrpSpPr>
        <p:grpSpPr bwMode="auto">
          <a:xfrm>
            <a:off x="6380882" y="2229480"/>
            <a:ext cx="869180" cy="630614"/>
            <a:chOff x="5350" y="1224"/>
            <a:chExt cx="1042" cy="756"/>
          </a:xfrm>
        </p:grpSpPr>
        <p:sp>
          <p:nvSpPr>
            <p:cNvPr id="71" name="PA-AutoShape 3">
              <a:extLst>
                <a:ext uri="{FF2B5EF4-FFF2-40B4-BE49-F238E27FC236}">
                  <a16:creationId xmlns="" xmlns:a16="http://schemas.microsoft.com/office/drawing/2014/main" id="{3321F096-7766-49ED-9189-1D75AE5BB8AF}"/>
                </a:ext>
              </a:extLst>
            </p:cNvPr>
            <p:cNvSpPr>
              <a:spLocks noChangeAspect="1" noChangeArrowheads="1" noTextEdit="1"/>
            </p:cNvSpPr>
            <p:nvPr>
              <p:custDataLst>
                <p:tags r:id="rId49"/>
              </p:custDataLst>
            </p:nvPr>
          </p:nvSpPr>
          <p:spPr bwMode="auto">
            <a:xfrm>
              <a:off x="5350" y="1224"/>
              <a:ext cx="1042" cy="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PA-任意多边形 5">
              <a:extLst>
                <a:ext uri="{FF2B5EF4-FFF2-40B4-BE49-F238E27FC236}">
                  <a16:creationId xmlns="" xmlns:a16="http://schemas.microsoft.com/office/drawing/2014/main" id="{1842711D-BD20-4FF5-A9DE-3536C85EDB19}"/>
                </a:ext>
              </a:extLst>
            </p:cNvPr>
            <p:cNvSpPr>
              <a:spLocks/>
            </p:cNvSpPr>
            <p:nvPr>
              <p:custDataLst>
                <p:tags r:id="rId50"/>
              </p:custDataLst>
            </p:nvPr>
          </p:nvSpPr>
          <p:spPr bwMode="auto">
            <a:xfrm>
              <a:off x="5382" y="1300"/>
              <a:ext cx="143" cy="194"/>
            </a:xfrm>
            <a:custGeom>
              <a:avLst/>
              <a:gdLst>
                <a:gd name="T0" fmla="*/ 55 w 81"/>
                <a:gd name="T1" fmla="*/ 105 h 109"/>
                <a:gd name="T2" fmla="*/ 80 w 81"/>
                <a:gd name="T3" fmla="*/ 42 h 109"/>
                <a:gd name="T4" fmla="*/ 40 w 81"/>
                <a:gd name="T5" fmla="*/ 1 h 109"/>
                <a:gd name="T6" fmla="*/ 1 w 81"/>
                <a:gd name="T7" fmla="*/ 49 h 109"/>
                <a:gd name="T8" fmla="*/ 55 w 81"/>
                <a:gd name="T9" fmla="*/ 10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09">
                  <a:moveTo>
                    <a:pt x="55" y="105"/>
                  </a:moveTo>
                  <a:cubicBezTo>
                    <a:pt x="78" y="99"/>
                    <a:pt x="81" y="68"/>
                    <a:pt x="80" y="42"/>
                  </a:cubicBezTo>
                  <a:cubicBezTo>
                    <a:pt x="79" y="16"/>
                    <a:pt x="59" y="0"/>
                    <a:pt x="40" y="1"/>
                  </a:cubicBezTo>
                  <a:cubicBezTo>
                    <a:pt x="16" y="2"/>
                    <a:pt x="0" y="23"/>
                    <a:pt x="1" y="49"/>
                  </a:cubicBezTo>
                  <a:cubicBezTo>
                    <a:pt x="7" y="90"/>
                    <a:pt x="38" y="109"/>
                    <a:pt x="55" y="10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PA-任意多边形 6">
              <a:extLst>
                <a:ext uri="{FF2B5EF4-FFF2-40B4-BE49-F238E27FC236}">
                  <a16:creationId xmlns="" xmlns:a16="http://schemas.microsoft.com/office/drawing/2014/main" id="{64855DBE-0C5E-4418-9070-AC3B27BBB887}"/>
                </a:ext>
              </a:extLst>
            </p:cNvPr>
            <p:cNvSpPr>
              <a:spLocks/>
            </p:cNvSpPr>
            <p:nvPr>
              <p:custDataLst>
                <p:tags r:id="rId51"/>
              </p:custDataLst>
            </p:nvPr>
          </p:nvSpPr>
          <p:spPr bwMode="auto">
            <a:xfrm>
              <a:off x="5350" y="1517"/>
              <a:ext cx="211" cy="376"/>
            </a:xfrm>
            <a:custGeom>
              <a:avLst/>
              <a:gdLst>
                <a:gd name="T0" fmla="*/ 102 w 119"/>
                <a:gd name="T1" fmla="*/ 44 h 212"/>
                <a:gd name="T2" fmla="*/ 85 w 119"/>
                <a:gd name="T3" fmla="*/ 15 h 212"/>
                <a:gd name="T4" fmla="*/ 96 w 119"/>
                <a:gd name="T5" fmla="*/ 75 h 212"/>
                <a:gd name="T6" fmla="*/ 52 w 119"/>
                <a:gd name="T7" fmla="*/ 7 h 212"/>
                <a:gd name="T8" fmla="*/ 31 w 119"/>
                <a:gd name="T9" fmla="*/ 0 h 212"/>
                <a:gd name="T10" fmla="*/ 2 w 119"/>
                <a:gd name="T11" fmla="*/ 44 h 212"/>
                <a:gd name="T12" fmla="*/ 0 w 119"/>
                <a:gd name="T13" fmla="*/ 212 h 212"/>
                <a:gd name="T14" fmla="*/ 56 w 119"/>
                <a:gd name="T15" fmla="*/ 212 h 212"/>
                <a:gd name="T16" fmla="*/ 119 w 119"/>
                <a:gd name="T17" fmla="*/ 113 h 212"/>
                <a:gd name="T18" fmla="*/ 102 w 119"/>
                <a:gd name="T19" fmla="*/ 4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" h="212">
                  <a:moveTo>
                    <a:pt x="102" y="44"/>
                  </a:moveTo>
                  <a:cubicBezTo>
                    <a:pt x="102" y="44"/>
                    <a:pt x="96" y="26"/>
                    <a:pt x="85" y="15"/>
                  </a:cubicBezTo>
                  <a:cubicBezTo>
                    <a:pt x="83" y="13"/>
                    <a:pt x="97" y="77"/>
                    <a:pt x="96" y="75"/>
                  </a:cubicBezTo>
                  <a:cubicBezTo>
                    <a:pt x="81" y="43"/>
                    <a:pt x="58" y="11"/>
                    <a:pt x="52" y="7"/>
                  </a:cubicBezTo>
                  <a:cubicBezTo>
                    <a:pt x="45" y="3"/>
                    <a:pt x="38" y="1"/>
                    <a:pt x="31" y="0"/>
                  </a:cubicBezTo>
                  <a:cubicBezTo>
                    <a:pt x="21" y="5"/>
                    <a:pt x="6" y="18"/>
                    <a:pt x="2" y="44"/>
                  </a:cubicBezTo>
                  <a:cubicBezTo>
                    <a:pt x="1" y="86"/>
                    <a:pt x="0" y="127"/>
                    <a:pt x="0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119" y="113"/>
                    <a:pt x="119" y="113"/>
                    <a:pt x="119" y="113"/>
                  </a:cubicBezTo>
                  <a:cubicBezTo>
                    <a:pt x="111" y="69"/>
                    <a:pt x="108" y="68"/>
                    <a:pt x="102" y="44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PA-任意多边形 7">
              <a:extLst>
                <a:ext uri="{FF2B5EF4-FFF2-40B4-BE49-F238E27FC236}">
                  <a16:creationId xmlns="" xmlns:a16="http://schemas.microsoft.com/office/drawing/2014/main" id="{DD1C9611-9580-40D6-9047-CB278A560F56}"/>
                </a:ext>
              </a:extLst>
            </p:cNvPr>
            <p:cNvSpPr>
              <a:spLocks/>
            </p:cNvSpPr>
            <p:nvPr>
              <p:custDataLst>
                <p:tags r:id="rId52"/>
              </p:custDataLst>
            </p:nvPr>
          </p:nvSpPr>
          <p:spPr bwMode="auto">
            <a:xfrm>
              <a:off x="6217" y="1300"/>
              <a:ext cx="143" cy="194"/>
            </a:xfrm>
            <a:custGeom>
              <a:avLst/>
              <a:gdLst>
                <a:gd name="T0" fmla="*/ 26 w 81"/>
                <a:gd name="T1" fmla="*/ 105 h 109"/>
                <a:gd name="T2" fmla="*/ 80 w 81"/>
                <a:gd name="T3" fmla="*/ 49 h 109"/>
                <a:gd name="T4" fmla="*/ 41 w 81"/>
                <a:gd name="T5" fmla="*/ 1 h 109"/>
                <a:gd name="T6" fmla="*/ 1 w 81"/>
                <a:gd name="T7" fmla="*/ 42 h 109"/>
                <a:gd name="T8" fmla="*/ 26 w 81"/>
                <a:gd name="T9" fmla="*/ 10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09">
                  <a:moveTo>
                    <a:pt x="26" y="105"/>
                  </a:moveTo>
                  <a:cubicBezTo>
                    <a:pt x="43" y="109"/>
                    <a:pt x="74" y="90"/>
                    <a:pt x="80" y="49"/>
                  </a:cubicBezTo>
                  <a:cubicBezTo>
                    <a:pt x="81" y="23"/>
                    <a:pt x="65" y="2"/>
                    <a:pt x="41" y="1"/>
                  </a:cubicBezTo>
                  <a:cubicBezTo>
                    <a:pt x="22" y="0"/>
                    <a:pt x="2" y="16"/>
                    <a:pt x="1" y="42"/>
                  </a:cubicBezTo>
                  <a:cubicBezTo>
                    <a:pt x="0" y="68"/>
                    <a:pt x="3" y="99"/>
                    <a:pt x="26" y="10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PA-任意多边形 8">
              <a:extLst>
                <a:ext uri="{FF2B5EF4-FFF2-40B4-BE49-F238E27FC236}">
                  <a16:creationId xmlns="" xmlns:a16="http://schemas.microsoft.com/office/drawing/2014/main" id="{3E9AF933-C36E-4AA7-8B88-CA29B0F83018}"/>
                </a:ext>
              </a:extLst>
            </p:cNvPr>
            <p:cNvSpPr>
              <a:spLocks/>
            </p:cNvSpPr>
            <p:nvPr>
              <p:custDataLst>
                <p:tags r:id="rId53"/>
              </p:custDataLst>
            </p:nvPr>
          </p:nvSpPr>
          <p:spPr bwMode="auto">
            <a:xfrm>
              <a:off x="6181" y="1517"/>
              <a:ext cx="211" cy="376"/>
            </a:xfrm>
            <a:custGeom>
              <a:avLst/>
              <a:gdLst>
                <a:gd name="T0" fmla="*/ 117 w 119"/>
                <a:gd name="T1" fmla="*/ 44 h 212"/>
                <a:gd name="T2" fmla="*/ 89 w 119"/>
                <a:gd name="T3" fmla="*/ 0 h 212"/>
                <a:gd name="T4" fmla="*/ 67 w 119"/>
                <a:gd name="T5" fmla="*/ 7 h 212"/>
                <a:gd name="T6" fmla="*/ 23 w 119"/>
                <a:gd name="T7" fmla="*/ 75 h 212"/>
                <a:gd name="T8" fmla="*/ 34 w 119"/>
                <a:gd name="T9" fmla="*/ 15 h 212"/>
                <a:gd name="T10" fmla="*/ 17 w 119"/>
                <a:gd name="T11" fmla="*/ 44 h 212"/>
                <a:gd name="T12" fmla="*/ 0 w 119"/>
                <a:gd name="T13" fmla="*/ 113 h 212"/>
                <a:gd name="T14" fmla="*/ 63 w 119"/>
                <a:gd name="T15" fmla="*/ 212 h 212"/>
                <a:gd name="T16" fmla="*/ 119 w 119"/>
                <a:gd name="T17" fmla="*/ 212 h 212"/>
                <a:gd name="T18" fmla="*/ 117 w 119"/>
                <a:gd name="T19" fmla="*/ 4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" h="212">
                  <a:moveTo>
                    <a:pt x="117" y="44"/>
                  </a:moveTo>
                  <a:cubicBezTo>
                    <a:pt x="113" y="18"/>
                    <a:pt x="98" y="5"/>
                    <a:pt x="89" y="0"/>
                  </a:cubicBezTo>
                  <a:cubicBezTo>
                    <a:pt x="81" y="1"/>
                    <a:pt x="74" y="3"/>
                    <a:pt x="67" y="7"/>
                  </a:cubicBezTo>
                  <a:cubicBezTo>
                    <a:pt x="61" y="11"/>
                    <a:pt x="38" y="43"/>
                    <a:pt x="23" y="75"/>
                  </a:cubicBezTo>
                  <a:cubicBezTo>
                    <a:pt x="22" y="77"/>
                    <a:pt x="36" y="13"/>
                    <a:pt x="34" y="15"/>
                  </a:cubicBezTo>
                  <a:cubicBezTo>
                    <a:pt x="23" y="26"/>
                    <a:pt x="17" y="44"/>
                    <a:pt x="17" y="44"/>
                  </a:cubicBezTo>
                  <a:cubicBezTo>
                    <a:pt x="11" y="68"/>
                    <a:pt x="8" y="69"/>
                    <a:pt x="0" y="113"/>
                  </a:cubicBezTo>
                  <a:cubicBezTo>
                    <a:pt x="63" y="212"/>
                    <a:pt x="63" y="212"/>
                    <a:pt x="63" y="212"/>
                  </a:cubicBezTo>
                  <a:cubicBezTo>
                    <a:pt x="119" y="212"/>
                    <a:pt x="119" y="212"/>
                    <a:pt x="119" y="212"/>
                  </a:cubicBezTo>
                  <a:cubicBezTo>
                    <a:pt x="119" y="127"/>
                    <a:pt x="118" y="86"/>
                    <a:pt x="117" y="44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PA-任意多边形 9">
              <a:extLst>
                <a:ext uri="{FF2B5EF4-FFF2-40B4-BE49-F238E27FC236}">
                  <a16:creationId xmlns="" xmlns:a16="http://schemas.microsoft.com/office/drawing/2014/main" id="{BC3CD72E-DDC6-47E6-9062-ADF9323C9CA8}"/>
                </a:ext>
              </a:extLst>
            </p:cNvPr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5692" y="1430"/>
              <a:ext cx="470" cy="232"/>
            </a:xfrm>
            <a:custGeom>
              <a:avLst/>
              <a:gdLst>
                <a:gd name="T0" fmla="*/ 36 w 265"/>
                <a:gd name="T1" fmla="*/ 120 h 131"/>
                <a:gd name="T2" fmla="*/ 47 w 265"/>
                <a:gd name="T3" fmla="*/ 60 h 131"/>
                <a:gd name="T4" fmla="*/ 47 w 265"/>
                <a:gd name="T5" fmla="*/ 60 h 131"/>
                <a:gd name="T6" fmla="*/ 47 w 265"/>
                <a:gd name="T7" fmla="*/ 131 h 131"/>
                <a:gd name="T8" fmla="*/ 159 w 265"/>
                <a:gd name="T9" fmla="*/ 131 h 131"/>
                <a:gd name="T10" fmla="*/ 159 w 265"/>
                <a:gd name="T11" fmla="*/ 66 h 131"/>
                <a:gd name="T12" fmla="*/ 160 w 265"/>
                <a:gd name="T13" fmla="*/ 68 h 131"/>
                <a:gd name="T14" fmla="*/ 174 w 265"/>
                <a:gd name="T15" fmla="*/ 89 h 131"/>
                <a:gd name="T16" fmla="*/ 181 w 265"/>
                <a:gd name="T17" fmla="*/ 97 h 131"/>
                <a:gd name="T18" fmla="*/ 185 w 265"/>
                <a:gd name="T19" fmla="*/ 101 h 131"/>
                <a:gd name="T20" fmla="*/ 188 w 265"/>
                <a:gd name="T21" fmla="*/ 103 h 131"/>
                <a:gd name="T22" fmla="*/ 193 w 265"/>
                <a:gd name="T23" fmla="*/ 106 h 131"/>
                <a:gd name="T24" fmla="*/ 199 w 265"/>
                <a:gd name="T25" fmla="*/ 107 h 131"/>
                <a:gd name="T26" fmla="*/ 208 w 265"/>
                <a:gd name="T27" fmla="*/ 105 h 131"/>
                <a:gd name="T28" fmla="*/ 213 w 265"/>
                <a:gd name="T29" fmla="*/ 102 h 131"/>
                <a:gd name="T30" fmla="*/ 221 w 265"/>
                <a:gd name="T31" fmla="*/ 96 h 131"/>
                <a:gd name="T32" fmla="*/ 233 w 265"/>
                <a:gd name="T33" fmla="*/ 85 h 131"/>
                <a:gd name="T34" fmla="*/ 258 w 265"/>
                <a:gd name="T35" fmla="*/ 58 h 131"/>
                <a:gd name="T36" fmla="*/ 256 w 265"/>
                <a:gd name="T37" fmla="*/ 31 h 131"/>
                <a:gd name="T38" fmla="*/ 230 w 265"/>
                <a:gd name="T39" fmla="*/ 33 h 131"/>
                <a:gd name="T40" fmla="*/ 230 w 265"/>
                <a:gd name="T41" fmla="*/ 33 h 131"/>
                <a:gd name="T42" fmla="*/ 210 w 265"/>
                <a:gd name="T43" fmla="*/ 55 h 131"/>
                <a:gd name="T44" fmla="*/ 202 w 265"/>
                <a:gd name="T45" fmla="*/ 63 h 131"/>
                <a:gd name="T46" fmla="*/ 197 w 265"/>
                <a:gd name="T47" fmla="*/ 56 h 131"/>
                <a:gd name="T48" fmla="*/ 181 w 265"/>
                <a:gd name="T49" fmla="*/ 31 h 131"/>
                <a:gd name="T50" fmla="*/ 176 w 265"/>
                <a:gd name="T51" fmla="*/ 23 h 131"/>
                <a:gd name="T52" fmla="*/ 175 w 265"/>
                <a:gd name="T53" fmla="*/ 20 h 131"/>
                <a:gd name="T54" fmla="*/ 174 w 265"/>
                <a:gd name="T55" fmla="*/ 19 h 131"/>
                <a:gd name="T56" fmla="*/ 171 w 265"/>
                <a:gd name="T57" fmla="*/ 15 h 131"/>
                <a:gd name="T58" fmla="*/ 144 w 265"/>
                <a:gd name="T59" fmla="*/ 4 h 131"/>
                <a:gd name="T60" fmla="*/ 131 w 265"/>
                <a:gd name="T61" fmla="*/ 0 h 131"/>
                <a:gd name="T62" fmla="*/ 131 w 265"/>
                <a:gd name="T63" fmla="*/ 0 h 131"/>
                <a:gd name="T64" fmla="*/ 131 w 265"/>
                <a:gd name="T65" fmla="*/ 0 h 131"/>
                <a:gd name="T66" fmla="*/ 114 w 265"/>
                <a:gd name="T67" fmla="*/ 58 h 131"/>
                <a:gd name="T68" fmla="*/ 109 w 265"/>
                <a:gd name="T69" fmla="*/ 23 h 131"/>
                <a:gd name="T70" fmla="*/ 114 w 265"/>
                <a:gd name="T71" fmla="*/ 12 h 131"/>
                <a:gd name="T72" fmla="*/ 106 w 265"/>
                <a:gd name="T73" fmla="*/ 4 h 131"/>
                <a:gd name="T74" fmla="*/ 100 w 265"/>
                <a:gd name="T75" fmla="*/ 4 h 131"/>
                <a:gd name="T76" fmla="*/ 93 w 265"/>
                <a:gd name="T77" fmla="*/ 12 h 131"/>
                <a:gd name="T78" fmla="*/ 97 w 265"/>
                <a:gd name="T79" fmla="*/ 23 h 131"/>
                <a:gd name="T80" fmla="*/ 92 w 265"/>
                <a:gd name="T81" fmla="*/ 58 h 131"/>
                <a:gd name="T82" fmla="*/ 75 w 265"/>
                <a:gd name="T83" fmla="*/ 0 h 131"/>
                <a:gd name="T84" fmla="*/ 75 w 265"/>
                <a:gd name="T85" fmla="*/ 0 h 131"/>
                <a:gd name="T86" fmla="*/ 75 w 265"/>
                <a:gd name="T87" fmla="*/ 0 h 131"/>
                <a:gd name="T88" fmla="*/ 64 w 265"/>
                <a:gd name="T89" fmla="*/ 4 h 131"/>
                <a:gd name="T90" fmla="*/ 27 w 265"/>
                <a:gd name="T91" fmla="*/ 19 h 131"/>
                <a:gd name="T92" fmla="*/ 1 w 265"/>
                <a:gd name="T93" fmla="*/ 117 h 131"/>
                <a:gd name="T94" fmla="*/ 1 w 265"/>
                <a:gd name="T95" fmla="*/ 131 h 131"/>
                <a:gd name="T96" fmla="*/ 36 w 265"/>
                <a:gd name="T97" fmla="*/ 131 h 131"/>
                <a:gd name="T98" fmla="*/ 36 w 265"/>
                <a:gd name="T99" fmla="*/ 12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5" h="131">
                  <a:moveTo>
                    <a:pt x="36" y="120"/>
                  </a:moveTo>
                  <a:cubicBezTo>
                    <a:pt x="37" y="96"/>
                    <a:pt x="44" y="61"/>
                    <a:pt x="47" y="60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47" y="131"/>
                    <a:pt x="47" y="131"/>
                    <a:pt x="47" y="131"/>
                  </a:cubicBezTo>
                  <a:cubicBezTo>
                    <a:pt x="159" y="131"/>
                    <a:pt x="159" y="131"/>
                    <a:pt x="159" y="131"/>
                  </a:cubicBezTo>
                  <a:cubicBezTo>
                    <a:pt x="159" y="66"/>
                    <a:pt x="159" y="66"/>
                    <a:pt x="159" y="66"/>
                  </a:cubicBezTo>
                  <a:cubicBezTo>
                    <a:pt x="159" y="67"/>
                    <a:pt x="160" y="67"/>
                    <a:pt x="160" y="68"/>
                  </a:cubicBezTo>
                  <a:cubicBezTo>
                    <a:pt x="165" y="75"/>
                    <a:pt x="170" y="83"/>
                    <a:pt x="174" y="89"/>
                  </a:cubicBezTo>
                  <a:cubicBezTo>
                    <a:pt x="176" y="92"/>
                    <a:pt x="179" y="95"/>
                    <a:pt x="181" y="97"/>
                  </a:cubicBezTo>
                  <a:cubicBezTo>
                    <a:pt x="182" y="99"/>
                    <a:pt x="183" y="100"/>
                    <a:pt x="185" y="101"/>
                  </a:cubicBezTo>
                  <a:cubicBezTo>
                    <a:pt x="186" y="102"/>
                    <a:pt x="187" y="103"/>
                    <a:pt x="188" y="103"/>
                  </a:cubicBezTo>
                  <a:cubicBezTo>
                    <a:pt x="189" y="104"/>
                    <a:pt x="191" y="105"/>
                    <a:pt x="193" y="106"/>
                  </a:cubicBezTo>
                  <a:cubicBezTo>
                    <a:pt x="195" y="106"/>
                    <a:pt x="197" y="107"/>
                    <a:pt x="199" y="107"/>
                  </a:cubicBezTo>
                  <a:cubicBezTo>
                    <a:pt x="204" y="107"/>
                    <a:pt x="206" y="105"/>
                    <a:pt x="208" y="105"/>
                  </a:cubicBezTo>
                  <a:cubicBezTo>
                    <a:pt x="210" y="104"/>
                    <a:pt x="212" y="103"/>
                    <a:pt x="213" y="102"/>
                  </a:cubicBezTo>
                  <a:cubicBezTo>
                    <a:pt x="216" y="100"/>
                    <a:pt x="218" y="98"/>
                    <a:pt x="221" y="96"/>
                  </a:cubicBezTo>
                  <a:cubicBezTo>
                    <a:pt x="225" y="93"/>
                    <a:pt x="229" y="89"/>
                    <a:pt x="233" y="85"/>
                  </a:cubicBezTo>
                  <a:cubicBezTo>
                    <a:pt x="246" y="72"/>
                    <a:pt x="258" y="58"/>
                    <a:pt x="258" y="58"/>
                  </a:cubicBezTo>
                  <a:cubicBezTo>
                    <a:pt x="265" y="50"/>
                    <a:pt x="264" y="38"/>
                    <a:pt x="256" y="31"/>
                  </a:cubicBezTo>
                  <a:cubicBezTo>
                    <a:pt x="248" y="25"/>
                    <a:pt x="237" y="26"/>
                    <a:pt x="230" y="33"/>
                  </a:cubicBezTo>
                  <a:cubicBezTo>
                    <a:pt x="230" y="33"/>
                    <a:pt x="230" y="33"/>
                    <a:pt x="230" y="33"/>
                  </a:cubicBezTo>
                  <a:cubicBezTo>
                    <a:pt x="229" y="35"/>
                    <a:pt x="220" y="45"/>
                    <a:pt x="210" y="55"/>
                  </a:cubicBezTo>
                  <a:cubicBezTo>
                    <a:pt x="207" y="58"/>
                    <a:pt x="204" y="61"/>
                    <a:pt x="202" y="63"/>
                  </a:cubicBezTo>
                  <a:cubicBezTo>
                    <a:pt x="200" y="61"/>
                    <a:pt x="198" y="58"/>
                    <a:pt x="197" y="56"/>
                  </a:cubicBezTo>
                  <a:cubicBezTo>
                    <a:pt x="191" y="48"/>
                    <a:pt x="185" y="38"/>
                    <a:pt x="181" y="31"/>
                  </a:cubicBezTo>
                  <a:cubicBezTo>
                    <a:pt x="179" y="28"/>
                    <a:pt x="177" y="25"/>
                    <a:pt x="176" y="23"/>
                  </a:cubicBezTo>
                  <a:cubicBezTo>
                    <a:pt x="175" y="22"/>
                    <a:pt x="175" y="21"/>
                    <a:pt x="175" y="20"/>
                  </a:cubicBezTo>
                  <a:cubicBezTo>
                    <a:pt x="174" y="20"/>
                    <a:pt x="174" y="19"/>
                    <a:pt x="174" y="19"/>
                  </a:cubicBezTo>
                  <a:cubicBezTo>
                    <a:pt x="173" y="18"/>
                    <a:pt x="172" y="16"/>
                    <a:pt x="171" y="15"/>
                  </a:cubicBezTo>
                  <a:cubicBezTo>
                    <a:pt x="169" y="12"/>
                    <a:pt x="163" y="9"/>
                    <a:pt x="144" y="4"/>
                  </a:cubicBezTo>
                  <a:cubicBezTo>
                    <a:pt x="139" y="2"/>
                    <a:pt x="135" y="1"/>
                    <a:pt x="13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9"/>
                    <a:pt x="127" y="31"/>
                    <a:pt x="114" y="58"/>
                  </a:cubicBezTo>
                  <a:cubicBezTo>
                    <a:pt x="112" y="40"/>
                    <a:pt x="109" y="24"/>
                    <a:pt x="109" y="23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24"/>
                    <a:pt x="94" y="40"/>
                    <a:pt x="92" y="58"/>
                  </a:cubicBezTo>
                  <a:cubicBezTo>
                    <a:pt x="79" y="31"/>
                    <a:pt x="76" y="9"/>
                    <a:pt x="7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1" y="1"/>
                    <a:pt x="67" y="2"/>
                    <a:pt x="64" y="4"/>
                  </a:cubicBezTo>
                  <a:cubicBezTo>
                    <a:pt x="53" y="8"/>
                    <a:pt x="36" y="13"/>
                    <a:pt x="27" y="19"/>
                  </a:cubicBezTo>
                  <a:cubicBezTo>
                    <a:pt x="23" y="23"/>
                    <a:pt x="6" y="46"/>
                    <a:pt x="1" y="117"/>
                  </a:cubicBezTo>
                  <a:cubicBezTo>
                    <a:pt x="1" y="122"/>
                    <a:pt x="0" y="126"/>
                    <a:pt x="1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7"/>
                    <a:pt x="36" y="123"/>
                    <a:pt x="36" y="12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PA-任意多边形 10">
              <a:extLst>
                <a:ext uri="{FF2B5EF4-FFF2-40B4-BE49-F238E27FC236}">
                  <a16:creationId xmlns="" xmlns:a16="http://schemas.microsoft.com/office/drawing/2014/main" id="{DFBE140B-8878-499D-86CD-5EA42DDAD1FE}"/>
                </a:ext>
              </a:extLst>
            </p:cNvPr>
            <p:cNvSpPr>
              <a:spLocks/>
            </p:cNvSpPr>
            <p:nvPr>
              <p:custDataLst>
                <p:tags r:id="rId55"/>
              </p:custDataLst>
            </p:nvPr>
          </p:nvSpPr>
          <p:spPr bwMode="auto">
            <a:xfrm>
              <a:off x="5786" y="1224"/>
              <a:ext cx="177" cy="195"/>
            </a:xfrm>
            <a:custGeom>
              <a:avLst/>
              <a:gdLst>
                <a:gd name="T0" fmla="*/ 11 w 100"/>
                <a:gd name="T1" fmla="*/ 71 h 110"/>
                <a:gd name="T2" fmla="*/ 51 w 100"/>
                <a:gd name="T3" fmla="*/ 110 h 110"/>
                <a:gd name="T4" fmla="*/ 91 w 100"/>
                <a:gd name="T5" fmla="*/ 71 h 110"/>
                <a:gd name="T6" fmla="*/ 100 w 100"/>
                <a:gd name="T7" fmla="*/ 53 h 110"/>
                <a:gd name="T8" fmla="*/ 94 w 100"/>
                <a:gd name="T9" fmla="*/ 46 h 110"/>
                <a:gd name="T10" fmla="*/ 51 w 100"/>
                <a:gd name="T11" fmla="*/ 0 h 110"/>
                <a:gd name="T12" fmla="*/ 8 w 100"/>
                <a:gd name="T13" fmla="*/ 45 h 110"/>
                <a:gd name="T14" fmla="*/ 1 w 100"/>
                <a:gd name="T15" fmla="*/ 53 h 110"/>
                <a:gd name="T16" fmla="*/ 11 w 100"/>
                <a:gd name="T17" fmla="*/ 7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10">
                  <a:moveTo>
                    <a:pt x="11" y="71"/>
                  </a:moveTo>
                  <a:cubicBezTo>
                    <a:pt x="16" y="92"/>
                    <a:pt x="30" y="110"/>
                    <a:pt x="51" y="110"/>
                  </a:cubicBezTo>
                  <a:cubicBezTo>
                    <a:pt x="72" y="110"/>
                    <a:pt x="85" y="91"/>
                    <a:pt x="91" y="71"/>
                  </a:cubicBezTo>
                  <a:cubicBezTo>
                    <a:pt x="97" y="68"/>
                    <a:pt x="100" y="60"/>
                    <a:pt x="100" y="53"/>
                  </a:cubicBezTo>
                  <a:cubicBezTo>
                    <a:pt x="99" y="49"/>
                    <a:pt x="97" y="47"/>
                    <a:pt x="94" y="46"/>
                  </a:cubicBezTo>
                  <a:cubicBezTo>
                    <a:pt x="92" y="20"/>
                    <a:pt x="76" y="0"/>
                    <a:pt x="51" y="0"/>
                  </a:cubicBezTo>
                  <a:cubicBezTo>
                    <a:pt x="26" y="0"/>
                    <a:pt x="9" y="20"/>
                    <a:pt x="8" y="45"/>
                  </a:cubicBezTo>
                  <a:cubicBezTo>
                    <a:pt x="4" y="46"/>
                    <a:pt x="1" y="48"/>
                    <a:pt x="1" y="53"/>
                  </a:cubicBezTo>
                  <a:cubicBezTo>
                    <a:pt x="0" y="60"/>
                    <a:pt x="4" y="69"/>
                    <a:pt x="11" y="7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PA-任意多边形 11">
              <a:extLst>
                <a:ext uri="{FF2B5EF4-FFF2-40B4-BE49-F238E27FC236}">
                  <a16:creationId xmlns="" xmlns:a16="http://schemas.microsoft.com/office/drawing/2014/main" id="{4466773A-2A19-4B3F-B815-00749F438D0D}"/>
                </a:ext>
              </a:extLst>
            </p:cNvPr>
            <p:cNvSpPr>
              <a:spLocks/>
            </p:cNvSpPr>
            <p:nvPr>
              <p:custDataLst>
                <p:tags r:id="rId56"/>
              </p:custDataLst>
            </p:nvPr>
          </p:nvSpPr>
          <p:spPr bwMode="auto">
            <a:xfrm>
              <a:off x="5455" y="1678"/>
              <a:ext cx="832" cy="300"/>
            </a:xfrm>
            <a:custGeom>
              <a:avLst/>
              <a:gdLst>
                <a:gd name="T0" fmla="*/ 361 w 470"/>
                <a:gd name="T1" fmla="*/ 0 h 169"/>
                <a:gd name="T2" fmla="*/ 365 w 470"/>
                <a:gd name="T3" fmla="*/ 5 h 169"/>
                <a:gd name="T4" fmla="*/ 445 w 470"/>
                <a:gd name="T5" fmla="*/ 138 h 169"/>
                <a:gd name="T6" fmla="*/ 445 w 470"/>
                <a:gd name="T7" fmla="*/ 140 h 169"/>
                <a:gd name="T8" fmla="*/ 25 w 470"/>
                <a:gd name="T9" fmla="*/ 140 h 169"/>
                <a:gd name="T10" fmla="*/ 25 w 470"/>
                <a:gd name="T11" fmla="*/ 138 h 169"/>
                <a:gd name="T12" fmla="*/ 107 w 470"/>
                <a:gd name="T13" fmla="*/ 4 h 169"/>
                <a:gd name="T14" fmla="*/ 110 w 470"/>
                <a:gd name="T15" fmla="*/ 0 h 169"/>
                <a:gd name="T16" fmla="*/ 91 w 470"/>
                <a:gd name="T17" fmla="*/ 0 h 169"/>
                <a:gd name="T18" fmla="*/ 0 w 470"/>
                <a:gd name="T19" fmla="*/ 143 h 169"/>
                <a:gd name="T20" fmla="*/ 0 w 470"/>
                <a:gd name="T21" fmla="*/ 168 h 169"/>
                <a:gd name="T22" fmla="*/ 1 w 470"/>
                <a:gd name="T23" fmla="*/ 169 h 169"/>
                <a:gd name="T24" fmla="*/ 469 w 470"/>
                <a:gd name="T25" fmla="*/ 169 h 169"/>
                <a:gd name="T26" fmla="*/ 470 w 470"/>
                <a:gd name="T27" fmla="*/ 169 h 169"/>
                <a:gd name="T28" fmla="*/ 470 w 470"/>
                <a:gd name="T29" fmla="*/ 143 h 169"/>
                <a:gd name="T30" fmla="*/ 380 w 470"/>
                <a:gd name="T31" fmla="*/ 0 h 169"/>
                <a:gd name="T32" fmla="*/ 361 w 470"/>
                <a:gd name="T3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0" h="169">
                  <a:moveTo>
                    <a:pt x="361" y="0"/>
                  </a:moveTo>
                  <a:cubicBezTo>
                    <a:pt x="362" y="2"/>
                    <a:pt x="363" y="3"/>
                    <a:pt x="365" y="5"/>
                  </a:cubicBezTo>
                  <a:cubicBezTo>
                    <a:pt x="445" y="138"/>
                    <a:pt x="445" y="138"/>
                    <a:pt x="445" y="138"/>
                  </a:cubicBezTo>
                  <a:cubicBezTo>
                    <a:pt x="445" y="139"/>
                    <a:pt x="445" y="140"/>
                    <a:pt x="445" y="140"/>
                  </a:cubicBezTo>
                  <a:cubicBezTo>
                    <a:pt x="25" y="140"/>
                    <a:pt x="25" y="140"/>
                    <a:pt x="25" y="140"/>
                  </a:cubicBezTo>
                  <a:cubicBezTo>
                    <a:pt x="25" y="139"/>
                    <a:pt x="25" y="139"/>
                    <a:pt x="25" y="138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3"/>
                    <a:pt x="109" y="1"/>
                    <a:pt x="11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69"/>
                    <a:pt x="1" y="169"/>
                    <a:pt x="1" y="169"/>
                  </a:cubicBezTo>
                  <a:cubicBezTo>
                    <a:pt x="469" y="169"/>
                    <a:pt x="469" y="169"/>
                    <a:pt x="469" y="169"/>
                  </a:cubicBezTo>
                  <a:cubicBezTo>
                    <a:pt x="470" y="169"/>
                    <a:pt x="470" y="169"/>
                    <a:pt x="470" y="169"/>
                  </a:cubicBezTo>
                  <a:cubicBezTo>
                    <a:pt x="470" y="143"/>
                    <a:pt x="470" y="143"/>
                    <a:pt x="470" y="143"/>
                  </a:cubicBezTo>
                  <a:cubicBezTo>
                    <a:pt x="380" y="0"/>
                    <a:pt x="380" y="0"/>
                    <a:pt x="380" y="0"/>
                  </a:cubicBezTo>
                  <a:lnTo>
                    <a:pt x="361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9" name="PA-1022271">
            <a:extLst>
              <a:ext uri="{FF2B5EF4-FFF2-40B4-BE49-F238E27FC236}">
                <a16:creationId xmlns="" xmlns:a16="http://schemas.microsoft.com/office/drawing/2014/main" id="{1D28FD08-F318-4591-A4A0-6BE1860C223C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622553" y="3407053"/>
            <a:ext cx="4946339" cy="980473"/>
          </a:xfrm>
          <a:prstGeom prst="roundRect">
            <a:avLst>
              <a:gd name="adj" fmla="val 3955"/>
            </a:avLst>
          </a:prstGeom>
          <a:noFill/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86"/>
          </a:p>
        </p:txBody>
      </p:sp>
      <p:sp>
        <p:nvSpPr>
          <p:cNvPr id="80" name="PA-1022272">
            <a:extLst>
              <a:ext uri="{FF2B5EF4-FFF2-40B4-BE49-F238E27FC236}">
                <a16:creationId xmlns="" xmlns:a16="http://schemas.microsoft.com/office/drawing/2014/main" id="{9B0CD2D7-8C0B-4C8A-AF26-CE24701360DC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1732884" y="3691843"/>
            <a:ext cx="3671550" cy="437395"/>
          </a:xfrm>
          <a:prstGeom prst="rect">
            <a:avLst/>
          </a:prstGeom>
        </p:spPr>
        <p:txBody>
          <a:bodyPr wrap="square" lIns="105571" tIns="52784" rIns="105571" bIns="52784">
            <a:spAutoFit/>
          </a:bodyPr>
          <a:lstStyle/>
          <a:p>
            <a:pPr indent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党支部书记年度述职规定</a:t>
            </a:r>
          </a:p>
        </p:txBody>
      </p:sp>
      <p:sp>
        <p:nvSpPr>
          <p:cNvPr id="82" name="PA-1022273">
            <a:extLst>
              <a:ext uri="{FF2B5EF4-FFF2-40B4-BE49-F238E27FC236}">
                <a16:creationId xmlns="" xmlns:a16="http://schemas.microsoft.com/office/drawing/2014/main" id="{0E668BFE-AA7E-44C2-874F-3F21BB3B5410}"/>
              </a:ext>
            </a:extLst>
          </p:cNvPr>
          <p:cNvSpPr/>
          <p:nvPr>
            <p:custDataLst>
              <p:tags r:id="rId12"/>
            </p:custDataLst>
          </p:nvPr>
        </p:nvSpPr>
        <p:spPr bwMode="auto">
          <a:xfrm>
            <a:off x="5346184" y="3203457"/>
            <a:ext cx="425815" cy="449450"/>
          </a:xfrm>
          <a:prstGeom prst="ellipse">
            <a:avLst/>
          </a:prstGeom>
          <a:solidFill>
            <a:srgbClr val="C00000"/>
          </a:solidFill>
          <a:ln w="34925" cap="flat" cmpd="sng" algn="ctr">
            <a:solidFill>
              <a:schemeClr val="bg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3136" tIns="61568" rIns="123136" bIns="61568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3" name="PA-1022274">
            <a:extLst>
              <a:ext uri="{FF2B5EF4-FFF2-40B4-BE49-F238E27FC236}">
                <a16:creationId xmlns="" xmlns:a16="http://schemas.microsoft.com/office/drawing/2014/main" id="{F6146AEE-B558-482D-AE17-1029FF8E0530}"/>
              </a:ext>
            </a:extLst>
          </p:cNvPr>
          <p:cNvGrpSpPr/>
          <p:nvPr>
            <p:custDataLst>
              <p:tags r:id="rId13"/>
            </p:custDataLst>
          </p:nvPr>
        </p:nvGrpSpPr>
        <p:grpSpPr>
          <a:xfrm>
            <a:off x="815550" y="3549659"/>
            <a:ext cx="795549" cy="620100"/>
            <a:chOff x="4962830" y="6173405"/>
            <a:chExt cx="795549" cy="620100"/>
          </a:xfrm>
        </p:grpSpPr>
        <p:grpSp>
          <p:nvGrpSpPr>
            <p:cNvPr id="84" name="Group 4">
              <a:extLst>
                <a:ext uri="{FF2B5EF4-FFF2-40B4-BE49-F238E27FC236}">
                  <a16:creationId xmlns="" xmlns:a16="http://schemas.microsoft.com/office/drawing/2014/main" id="{3C6FA21A-1467-491D-837F-BBD342E5C56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962830" y="6173405"/>
              <a:ext cx="795549" cy="620100"/>
              <a:chOff x="5220" y="1516"/>
              <a:chExt cx="1451" cy="1131"/>
            </a:xfrm>
          </p:grpSpPr>
          <p:sp>
            <p:nvSpPr>
              <p:cNvPr id="86" name="PA-AutoShape 3">
                <a:extLst>
                  <a:ext uri="{FF2B5EF4-FFF2-40B4-BE49-F238E27FC236}">
                    <a16:creationId xmlns="" xmlns:a16="http://schemas.microsoft.com/office/drawing/2014/main" id="{09B5A7B0-4F62-4164-87C5-E884ACE548B0}"/>
                  </a:ext>
                </a:extLst>
              </p:cNvPr>
              <p:cNvSpPr>
                <a:spLocks noChangeAspect="1" noChangeArrowheads="1" noTextEdit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5220" y="1516"/>
                <a:ext cx="1451" cy="1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87" name="PA-任意多边形 5">
                <a:extLst>
                  <a:ext uri="{FF2B5EF4-FFF2-40B4-BE49-F238E27FC236}">
                    <a16:creationId xmlns="" xmlns:a16="http://schemas.microsoft.com/office/drawing/2014/main" id="{BFBCBC46-2164-4157-8A33-E88ECD3B6DBA}"/>
                  </a:ext>
                </a:extLst>
              </p:cNvPr>
              <p:cNvSpPr>
                <a:spLocks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5220" y="1730"/>
                <a:ext cx="479" cy="669"/>
              </a:xfrm>
              <a:custGeom>
                <a:avLst/>
                <a:gdLst>
                  <a:gd name="T0" fmla="*/ 104 w 112"/>
                  <a:gd name="T1" fmla="*/ 15 h 156"/>
                  <a:gd name="T2" fmla="*/ 12 w 112"/>
                  <a:gd name="T3" fmla="*/ 100 h 156"/>
                  <a:gd name="T4" fmla="*/ 38 w 112"/>
                  <a:gd name="T5" fmla="*/ 151 h 156"/>
                  <a:gd name="T6" fmla="*/ 25 w 112"/>
                  <a:gd name="T7" fmla="*/ 156 h 156"/>
                  <a:gd name="T8" fmla="*/ 0 w 112"/>
                  <a:gd name="T9" fmla="*/ 100 h 156"/>
                  <a:gd name="T10" fmla="*/ 112 w 112"/>
                  <a:gd name="T11" fmla="*/ 0 h 156"/>
                  <a:gd name="T12" fmla="*/ 104 w 112"/>
                  <a:gd name="T13" fmla="*/ 15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156">
                    <a:moveTo>
                      <a:pt x="104" y="15"/>
                    </a:moveTo>
                    <a:cubicBezTo>
                      <a:pt x="49" y="30"/>
                      <a:pt x="12" y="64"/>
                      <a:pt x="12" y="100"/>
                    </a:cubicBezTo>
                    <a:cubicBezTo>
                      <a:pt x="12" y="119"/>
                      <a:pt x="21" y="136"/>
                      <a:pt x="38" y="151"/>
                    </a:cubicBezTo>
                    <a:cubicBezTo>
                      <a:pt x="33" y="152"/>
                      <a:pt x="29" y="154"/>
                      <a:pt x="25" y="156"/>
                    </a:cubicBezTo>
                    <a:cubicBezTo>
                      <a:pt x="9" y="140"/>
                      <a:pt x="0" y="121"/>
                      <a:pt x="0" y="100"/>
                    </a:cubicBezTo>
                    <a:cubicBezTo>
                      <a:pt x="0" y="53"/>
                      <a:pt x="48" y="15"/>
                      <a:pt x="112" y="0"/>
                    </a:cubicBezTo>
                    <a:cubicBezTo>
                      <a:pt x="109" y="5"/>
                      <a:pt x="106" y="10"/>
                      <a:pt x="104" y="1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88" name="PA-任意多边形 6">
                <a:extLst>
                  <a:ext uri="{FF2B5EF4-FFF2-40B4-BE49-F238E27FC236}">
                    <a16:creationId xmlns="" xmlns:a16="http://schemas.microsoft.com/office/drawing/2014/main" id="{C548C877-8DF2-4267-8EAB-35F8623C0259}"/>
                  </a:ext>
                </a:extLst>
              </p:cNvPr>
              <p:cNvSpPr>
                <a:spLocks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5811" y="2553"/>
                <a:ext cx="265" cy="60"/>
              </a:xfrm>
              <a:custGeom>
                <a:avLst/>
                <a:gdLst>
                  <a:gd name="T0" fmla="*/ 0 w 62"/>
                  <a:gd name="T1" fmla="*/ 0 h 14"/>
                  <a:gd name="T2" fmla="*/ 31 w 62"/>
                  <a:gd name="T3" fmla="*/ 2 h 14"/>
                  <a:gd name="T4" fmla="*/ 62 w 62"/>
                  <a:gd name="T5" fmla="*/ 0 h 14"/>
                  <a:gd name="T6" fmla="*/ 62 w 62"/>
                  <a:gd name="T7" fmla="*/ 13 h 14"/>
                  <a:gd name="T8" fmla="*/ 31 w 62"/>
                  <a:gd name="T9" fmla="*/ 14 h 14"/>
                  <a:gd name="T10" fmla="*/ 0 w 62"/>
                  <a:gd name="T11" fmla="*/ 13 h 14"/>
                  <a:gd name="T12" fmla="*/ 0 w 6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14">
                    <a:moveTo>
                      <a:pt x="0" y="0"/>
                    </a:moveTo>
                    <a:cubicBezTo>
                      <a:pt x="10" y="1"/>
                      <a:pt x="21" y="2"/>
                      <a:pt x="31" y="2"/>
                    </a:cubicBezTo>
                    <a:cubicBezTo>
                      <a:pt x="42" y="2"/>
                      <a:pt x="52" y="1"/>
                      <a:pt x="62" y="0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52" y="14"/>
                      <a:pt x="41" y="14"/>
                      <a:pt x="31" y="14"/>
                    </a:cubicBezTo>
                    <a:cubicBezTo>
                      <a:pt x="21" y="14"/>
                      <a:pt x="10" y="14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PA-任意多边形 7">
                <a:extLst>
                  <a:ext uri="{FF2B5EF4-FFF2-40B4-BE49-F238E27FC236}">
                    <a16:creationId xmlns="" xmlns:a16="http://schemas.microsoft.com/office/drawing/2014/main" id="{60B8793A-4CF5-4F8D-A37F-F62EE76F8640}"/>
                  </a:ext>
                </a:extLst>
              </p:cNvPr>
              <p:cNvSpPr>
                <a:spLocks/>
              </p:cNvSpPr>
              <p:nvPr>
                <p:custDataLst>
                  <p:tags r:id="rId39"/>
                </p:custDataLst>
              </p:nvPr>
            </p:nvSpPr>
            <p:spPr bwMode="auto">
              <a:xfrm>
                <a:off x="6187" y="1730"/>
                <a:ext cx="484" cy="669"/>
              </a:xfrm>
              <a:custGeom>
                <a:avLst/>
                <a:gdLst>
                  <a:gd name="T0" fmla="*/ 74 w 113"/>
                  <a:gd name="T1" fmla="*/ 151 h 156"/>
                  <a:gd name="T2" fmla="*/ 100 w 113"/>
                  <a:gd name="T3" fmla="*/ 100 h 156"/>
                  <a:gd name="T4" fmla="*/ 8 w 113"/>
                  <a:gd name="T5" fmla="*/ 15 h 156"/>
                  <a:gd name="T6" fmla="*/ 0 w 113"/>
                  <a:gd name="T7" fmla="*/ 0 h 156"/>
                  <a:gd name="T8" fmla="*/ 113 w 113"/>
                  <a:gd name="T9" fmla="*/ 100 h 156"/>
                  <a:gd name="T10" fmla="*/ 87 w 113"/>
                  <a:gd name="T11" fmla="*/ 156 h 156"/>
                  <a:gd name="T12" fmla="*/ 74 w 113"/>
                  <a:gd name="T13" fmla="*/ 15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56">
                    <a:moveTo>
                      <a:pt x="74" y="151"/>
                    </a:moveTo>
                    <a:cubicBezTo>
                      <a:pt x="91" y="136"/>
                      <a:pt x="100" y="119"/>
                      <a:pt x="100" y="100"/>
                    </a:cubicBezTo>
                    <a:cubicBezTo>
                      <a:pt x="100" y="64"/>
                      <a:pt x="63" y="30"/>
                      <a:pt x="8" y="15"/>
                    </a:cubicBezTo>
                    <a:cubicBezTo>
                      <a:pt x="6" y="10"/>
                      <a:pt x="3" y="5"/>
                      <a:pt x="0" y="0"/>
                    </a:cubicBezTo>
                    <a:cubicBezTo>
                      <a:pt x="64" y="14"/>
                      <a:pt x="113" y="52"/>
                      <a:pt x="113" y="100"/>
                    </a:cubicBezTo>
                    <a:cubicBezTo>
                      <a:pt x="113" y="121"/>
                      <a:pt x="103" y="140"/>
                      <a:pt x="87" y="156"/>
                    </a:cubicBezTo>
                    <a:cubicBezTo>
                      <a:pt x="83" y="154"/>
                      <a:pt x="79" y="152"/>
                      <a:pt x="74" y="15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90" name="PA-椭圆 8">
                <a:extLst>
                  <a:ext uri="{FF2B5EF4-FFF2-40B4-BE49-F238E27FC236}">
                    <a16:creationId xmlns="" xmlns:a16="http://schemas.microsoft.com/office/drawing/2014/main" id="{119688C1-D7AC-42C4-9D19-40C26ADF6688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0"/>
                </p:custDataLst>
              </p:nvPr>
            </p:nvSpPr>
            <p:spPr bwMode="auto">
              <a:xfrm>
                <a:off x="5849" y="1516"/>
                <a:ext cx="188" cy="188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PA-任意多边形 9">
                <a:extLst>
                  <a:ext uri="{FF2B5EF4-FFF2-40B4-BE49-F238E27FC236}">
                    <a16:creationId xmlns="" xmlns:a16="http://schemas.microsoft.com/office/drawing/2014/main" id="{86456AEB-A596-4EBC-BC4A-8741FE3CF585}"/>
                  </a:ext>
                </a:extLst>
              </p:cNvPr>
              <p:cNvSpPr>
                <a:spLocks/>
              </p:cNvSpPr>
              <p:nvPr>
                <p:custDataLst>
                  <p:tags r:id="rId41"/>
                </p:custDataLst>
              </p:nvPr>
            </p:nvSpPr>
            <p:spPr bwMode="auto">
              <a:xfrm>
                <a:off x="5926" y="1722"/>
                <a:ext cx="34" cy="30"/>
              </a:xfrm>
              <a:custGeom>
                <a:avLst/>
                <a:gdLst>
                  <a:gd name="T0" fmla="*/ 34 w 34"/>
                  <a:gd name="T1" fmla="*/ 0 h 30"/>
                  <a:gd name="T2" fmla="*/ 26 w 34"/>
                  <a:gd name="T3" fmla="*/ 30 h 30"/>
                  <a:gd name="T4" fmla="*/ 9 w 34"/>
                  <a:gd name="T5" fmla="*/ 30 h 30"/>
                  <a:gd name="T6" fmla="*/ 0 w 34"/>
                  <a:gd name="T7" fmla="*/ 0 h 30"/>
                  <a:gd name="T8" fmla="*/ 34 w 34"/>
                  <a:gd name="T9" fmla="*/ 0 h 30"/>
                  <a:gd name="T10" fmla="*/ 34 w 34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0">
                    <a:moveTo>
                      <a:pt x="34" y="0"/>
                    </a:moveTo>
                    <a:lnTo>
                      <a:pt x="26" y="30"/>
                    </a:lnTo>
                    <a:lnTo>
                      <a:pt x="9" y="30"/>
                    </a:lnTo>
                    <a:lnTo>
                      <a:pt x="0" y="0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PA-任意多边形 10">
                <a:extLst>
                  <a:ext uri="{FF2B5EF4-FFF2-40B4-BE49-F238E27FC236}">
                    <a16:creationId xmlns="" xmlns:a16="http://schemas.microsoft.com/office/drawing/2014/main" id="{46EF325D-45DE-4150-B137-A5AC8A3777A0}"/>
                  </a:ext>
                </a:extLst>
              </p:cNvPr>
              <p:cNvSpPr>
                <a:spLocks/>
              </p:cNvSpPr>
              <p:nvPr>
                <p:custDataLst>
                  <p:tags r:id="rId42"/>
                </p:custDataLst>
              </p:nvPr>
            </p:nvSpPr>
            <p:spPr bwMode="auto">
              <a:xfrm>
                <a:off x="5712" y="1722"/>
                <a:ext cx="462" cy="227"/>
              </a:xfrm>
              <a:custGeom>
                <a:avLst/>
                <a:gdLst>
                  <a:gd name="T0" fmla="*/ 52 w 108"/>
                  <a:gd name="T1" fmla="*/ 9 h 53"/>
                  <a:gd name="T2" fmla="*/ 56 w 108"/>
                  <a:gd name="T3" fmla="*/ 9 h 53"/>
                  <a:gd name="T4" fmla="*/ 59 w 108"/>
                  <a:gd name="T5" fmla="*/ 33 h 53"/>
                  <a:gd name="T6" fmla="*/ 70 w 108"/>
                  <a:gd name="T7" fmla="*/ 0 h 53"/>
                  <a:gd name="T8" fmla="*/ 80 w 108"/>
                  <a:gd name="T9" fmla="*/ 0 h 53"/>
                  <a:gd name="T10" fmla="*/ 108 w 108"/>
                  <a:gd name="T11" fmla="*/ 29 h 53"/>
                  <a:gd name="T12" fmla="*/ 108 w 108"/>
                  <a:gd name="T13" fmla="*/ 53 h 53"/>
                  <a:gd name="T14" fmla="*/ 91 w 108"/>
                  <a:gd name="T15" fmla="*/ 53 h 53"/>
                  <a:gd name="T16" fmla="*/ 91 w 108"/>
                  <a:gd name="T17" fmla="*/ 30 h 53"/>
                  <a:gd name="T18" fmla="*/ 83 w 108"/>
                  <a:gd name="T19" fmla="*/ 30 h 53"/>
                  <a:gd name="T20" fmla="*/ 83 w 108"/>
                  <a:gd name="T21" fmla="*/ 53 h 53"/>
                  <a:gd name="T22" fmla="*/ 26 w 108"/>
                  <a:gd name="T23" fmla="*/ 53 h 53"/>
                  <a:gd name="T24" fmla="*/ 26 w 108"/>
                  <a:gd name="T25" fmla="*/ 30 h 53"/>
                  <a:gd name="T26" fmla="*/ 17 w 108"/>
                  <a:gd name="T27" fmla="*/ 30 h 53"/>
                  <a:gd name="T28" fmla="*/ 17 w 108"/>
                  <a:gd name="T29" fmla="*/ 53 h 53"/>
                  <a:gd name="T30" fmla="*/ 0 w 108"/>
                  <a:gd name="T31" fmla="*/ 53 h 53"/>
                  <a:gd name="T32" fmla="*/ 0 w 108"/>
                  <a:gd name="T33" fmla="*/ 29 h 53"/>
                  <a:gd name="T34" fmla="*/ 28 w 108"/>
                  <a:gd name="T35" fmla="*/ 0 h 53"/>
                  <a:gd name="T36" fmla="*/ 39 w 108"/>
                  <a:gd name="T37" fmla="*/ 0 h 53"/>
                  <a:gd name="T38" fmla="*/ 49 w 108"/>
                  <a:gd name="T39" fmla="*/ 33 h 53"/>
                  <a:gd name="T40" fmla="*/ 52 w 108"/>
                  <a:gd name="T41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8" h="53">
                    <a:moveTo>
                      <a:pt x="52" y="9"/>
                    </a:moveTo>
                    <a:cubicBezTo>
                      <a:pt x="56" y="9"/>
                      <a:pt x="56" y="9"/>
                      <a:pt x="56" y="9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97" y="0"/>
                      <a:pt x="108" y="15"/>
                      <a:pt x="108" y="29"/>
                    </a:cubicBezTo>
                    <a:cubicBezTo>
                      <a:pt x="108" y="53"/>
                      <a:pt x="108" y="53"/>
                      <a:pt x="108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3" y="53"/>
                      <a:pt x="83" y="53"/>
                      <a:pt x="83" y="53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8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9" y="33"/>
                      <a:pt x="49" y="33"/>
                      <a:pt x="49" y="33"/>
                    </a:cubicBezTo>
                    <a:cubicBezTo>
                      <a:pt x="52" y="9"/>
                      <a:pt x="52" y="9"/>
                      <a:pt x="52" y="9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PA-椭圆 11">
                <a:extLst>
                  <a:ext uri="{FF2B5EF4-FFF2-40B4-BE49-F238E27FC236}">
                    <a16:creationId xmlns="" xmlns:a16="http://schemas.microsoft.com/office/drawing/2014/main" id="{EE79FFC5-2C22-4640-8DEF-DF6A25265419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3"/>
                </p:custDataLst>
              </p:nvPr>
            </p:nvSpPr>
            <p:spPr bwMode="auto">
              <a:xfrm>
                <a:off x="5434" y="2223"/>
                <a:ext cx="188" cy="184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PA-任意多边形 12">
                <a:extLst>
                  <a:ext uri="{FF2B5EF4-FFF2-40B4-BE49-F238E27FC236}">
                    <a16:creationId xmlns="" xmlns:a16="http://schemas.microsoft.com/office/drawing/2014/main" id="{174D15B1-9D13-44C5-85DA-9D2E9BCC5ADF}"/>
                  </a:ext>
                </a:extLst>
              </p:cNvPr>
              <p:cNvSpPr>
                <a:spLocks/>
              </p:cNvSpPr>
              <p:nvPr>
                <p:custDataLst>
                  <p:tags r:id="rId44"/>
                </p:custDataLst>
              </p:nvPr>
            </p:nvSpPr>
            <p:spPr bwMode="auto">
              <a:xfrm>
                <a:off x="5511" y="2428"/>
                <a:ext cx="34" cy="30"/>
              </a:xfrm>
              <a:custGeom>
                <a:avLst/>
                <a:gdLst>
                  <a:gd name="T0" fmla="*/ 34 w 34"/>
                  <a:gd name="T1" fmla="*/ 0 h 30"/>
                  <a:gd name="T2" fmla="*/ 26 w 34"/>
                  <a:gd name="T3" fmla="*/ 30 h 30"/>
                  <a:gd name="T4" fmla="*/ 9 w 34"/>
                  <a:gd name="T5" fmla="*/ 30 h 30"/>
                  <a:gd name="T6" fmla="*/ 0 w 34"/>
                  <a:gd name="T7" fmla="*/ 0 h 30"/>
                  <a:gd name="T8" fmla="*/ 34 w 34"/>
                  <a:gd name="T9" fmla="*/ 0 h 30"/>
                  <a:gd name="T10" fmla="*/ 34 w 34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30">
                    <a:moveTo>
                      <a:pt x="34" y="0"/>
                    </a:moveTo>
                    <a:lnTo>
                      <a:pt x="26" y="30"/>
                    </a:lnTo>
                    <a:lnTo>
                      <a:pt x="9" y="30"/>
                    </a:lnTo>
                    <a:lnTo>
                      <a:pt x="0" y="0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PA-任意多边形 13">
                <a:extLst>
                  <a:ext uri="{FF2B5EF4-FFF2-40B4-BE49-F238E27FC236}">
                    <a16:creationId xmlns="" xmlns:a16="http://schemas.microsoft.com/office/drawing/2014/main" id="{24505F42-5E76-419D-89E2-0D9F730409DD}"/>
                  </a:ext>
                </a:extLst>
              </p:cNvPr>
              <p:cNvSpPr>
                <a:spLocks/>
              </p:cNvSpPr>
              <p:nvPr>
                <p:custDataLst>
                  <p:tags r:id="rId45"/>
                </p:custDataLst>
              </p:nvPr>
            </p:nvSpPr>
            <p:spPr bwMode="auto">
              <a:xfrm>
                <a:off x="5297" y="2428"/>
                <a:ext cx="462" cy="223"/>
              </a:xfrm>
              <a:custGeom>
                <a:avLst/>
                <a:gdLst>
                  <a:gd name="T0" fmla="*/ 52 w 108"/>
                  <a:gd name="T1" fmla="*/ 8 h 52"/>
                  <a:gd name="T2" fmla="*/ 56 w 108"/>
                  <a:gd name="T3" fmla="*/ 8 h 52"/>
                  <a:gd name="T4" fmla="*/ 60 w 108"/>
                  <a:gd name="T5" fmla="*/ 32 h 52"/>
                  <a:gd name="T6" fmla="*/ 70 w 108"/>
                  <a:gd name="T7" fmla="*/ 0 h 52"/>
                  <a:gd name="T8" fmla="*/ 80 w 108"/>
                  <a:gd name="T9" fmla="*/ 0 h 52"/>
                  <a:gd name="T10" fmla="*/ 108 w 108"/>
                  <a:gd name="T11" fmla="*/ 28 h 52"/>
                  <a:gd name="T12" fmla="*/ 108 w 108"/>
                  <a:gd name="T13" fmla="*/ 52 h 52"/>
                  <a:gd name="T14" fmla="*/ 91 w 108"/>
                  <a:gd name="T15" fmla="*/ 52 h 52"/>
                  <a:gd name="T16" fmla="*/ 91 w 108"/>
                  <a:gd name="T17" fmla="*/ 30 h 52"/>
                  <a:gd name="T18" fmla="*/ 83 w 108"/>
                  <a:gd name="T19" fmla="*/ 30 h 52"/>
                  <a:gd name="T20" fmla="*/ 83 w 108"/>
                  <a:gd name="T21" fmla="*/ 52 h 52"/>
                  <a:gd name="T22" fmla="*/ 26 w 108"/>
                  <a:gd name="T23" fmla="*/ 52 h 52"/>
                  <a:gd name="T24" fmla="*/ 26 w 108"/>
                  <a:gd name="T25" fmla="*/ 30 h 52"/>
                  <a:gd name="T26" fmla="*/ 18 w 108"/>
                  <a:gd name="T27" fmla="*/ 30 h 52"/>
                  <a:gd name="T28" fmla="*/ 18 w 108"/>
                  <a:gd name="T29" fmla="*/ 52 h 52"/>
                  <a:gd name="T30" fmla="*/ 0 w 108"/>
                  <a:gd name="T31" fmla="*/ 52 h 52"/>
                  <a:gd name="T32" fmla="*/ 0 w 108"/>
                  <a:gd name="T33" fmla="*/ 28 h 52"/>
                  <a:gd name="T34" fmla="*/ 28 w 108"/>
                  <a:gd name="T35" fmla="*/ 0 h 52"/>
                  <a:gd name="T36" fmla="*/ 39 w 108"/>
                  <a:gd name="T37" fmla="*/ 0 h 52"/>
                  <a:gd name="T38" fmla="*/ 49 w 108"/>
                  <a:gd name="T39" fmla="*/ 32 h 52"/>
                  <a:gd name="T40" fmla="*/ 52 w 108"/>
                  <a:gd name="T41" fmla="*/ 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8" h="52">
                    <a:moveTo>
                      <a:pt x="52" y="8"/>
                    </a:moveTo>
                    <a:cubicBezTo>
                      <a:pt x="56" y="8"/>
                      <a:pt x="56" y="8"/>
                      <a:pt x="56" y="8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97" y="0"/>
                      <a:pt x="108" y="14"/>
                      <a:pt x="108" y="28"/>
                    </a:cubicBezTo>
                    <a:cubicBezTo>
                      <a:pt x="108" y="52"/>
                      <a:pt x="108" y="52"/>
                      <a:pt x="108" y="52"/>
                    </a:cubicBezTo>
                    <a:cubicBezTo>
                      <a:pt x="91" y="52"/>
                      <a:pt x="91" y="52"/>
                      <a:pt x="91" y="52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3" y="52"/>
                      <a:pt x="83" y="52"/>
                      <a:pt x="83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2"/>
                      <a:pt x="13" y="0"/>
                      <a:pt x="28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9" y="32"/>
                      <a:pt x="49" y="32"/>
                      <a:pt x="49" y="32"/>
                    </a:cubicBezTo>
                    <a:cubicBezTo>
                      <a:pt x="52" y="8"/>
                      <a:pt x="52" y="8"/>
                      <a:pt x="52" y="8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96" name="PA-任意多边形 14">
                <a:extLst>
                  <a:ext uri="{FF2B5EF4-FFF2-40B4-BE49-F238E27FC236}">
                    <a16:creationId xmlns="" xmlns:a16="http://schemas.microsoft.com/office/drawing/2014/main" id="{AFB815A0-85CF-4B13-A44F-F40038CA505C}"/>
                  </a:ext>
                </a:extLst>
              </p:cNvPr>
              <p:cNvSpPr>
                <a:spLocks/>
              </p:cNvSpPr>
              <p:nvPr>
                <p:custDataLst>
                  <p:tags r:id="rId46"/>
                </p:custDataLst>
              </p:nvPr>
            </p:nvSpPr>
            <p:spPr bwMode="auto">
              <a:xfrm>
                <a:off x="6127" y="2428"/>
                <a:ext cx="463" cy="223"/>
              </a:xfrm>
              <a:custGeom>
                <a:avLst/>
                <a:gdLst>
                  <a:gd name="T0" fmla="*/ 52 w 108"/>
                  <a:gd name="T1" fmla="*/ 8 h 52"/>
                  <a:gd name="T2" fmla="*/ 56 w 108"/>
                  <a:gd name="T3" fmla="*/ 8 h 52"/>
                  <a:gd name="T4" fmla="*/ 59 w 108"/>
                  <a:gd name="T5" fmla="*/ 32 h 52"/>
                  <a:gd name="T6" fmla="*/ 69 w 108"/>
                  <a:gd name="T7" fmla="*/ 0 h 52"/>
                  <a:gd name="T8" fmla="*/ 80 w 108"/>
                  <a:gd name="T9" fmla="*/ 0 h 52"/>
                  <a:gd name="T10" fmla="*/ 108 w 108"/>
                  <a:gd name="T11" fmla="*/ 28 h 52"/>
                  <a:gd name="T12" fmla="*/ 108 w 108"/>
                  <a:gd name="T13" fmla="*/ 52 h 52"/>
                  <a:gd name="T14" fmla="*/ 91 w 108"/>
                  <a:gd name="T15" fmla="*/ 52 h 52"/>
                  <a:gd name="T16" fmla="*/ 91 w 108"/>
                  <a:gd name="T17" fmla="*/ 30 h 52"/>
                  <a:gd name="T18" fmla="*/ 83 w 108"/>
                  <a:gd name="T19" fmla="*/ 30 h 52"/>
                  <a:gd name="T20" fmla="*/ 83 w 108"/>
                  <a:gd name="T21" fmla="*/ 52 h 52"/>
                  <a:gd name="T22" fmla="*/ 26 w 108"/>
                  <a:gd name="T23" fmla="*/ 52 h 52"/>
                  <a:gd name="T24" fmla="*/ 26 w 108"/>
                  <a:gd name="T25" fmla="*/ 30 h 52"/>
                  <a:gd name="T26" fmla="*/ 17 w 108"/>
                  <a:gd name="T27" fmla="*/ 30 h 52"/>
                  <a:gd name="T28" fmla="*/ 17 w 108"/>
                  <a:gd name="T29" fmla="*/ 52 h 52"/>
                  <a:gd name="T30" fmla="*/ 0 w 108"/>
                  <a:gd name="T31" fmla="*/ 52 h 52"/>
                  <a:gd name="T32" fmla="*/ 0 w 108"/>
                  <a:gd name="T33" fmla="*/ 28 h 52"/>
                  <a:gd name="T34" fmla="*/ 28 w 108"/>
                  <a:gd name="T35" fmla="*/ 0 h 52"/>
                  <a:gd name="T36" fmla="*/ 38 w 108"/>
                  <a:gd name="T37" fmla="*/ 0 h 52"/>
                  <a:gd name="T38" fmla="*/ 49 w 108"/>
                  <a:gd name="T39" fmla="*/ 32 h 52"/>
                  <a:gd name="T40" fmla="*/ 52 w 108"/>
                  <a:gd name="T41" fmla="*/ 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8" h="52">
                    <a:moveTo>
                      <a:pt x="52" y="8"/>
                    </a:moveTo>
                    <a:cubicBezTo>
                      <a:pt x="56" y="8"/>
                      <a:pt x="56" y="8"/>
                      <a:pt x="56" y="8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97" y="0"/>
                      <a:pt x="108" y="14"/>
                      <a:pt x="108" y="28"/>
                    </a:cubicBezTo>
                    <a:cubicBezTo>
                      <a:pt x="108" y="52"/>
                      <a:pt x="108" y="52"/>
                      <a:pt x="108" y="52"/>
                    </a:cubicBezTo>
                    <a:cubicBezTo>
                      <a:pt x="91" y="52"/>
                      <a:pt x="91" y="52"/>
                      <a:pt x="91" y="52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3" y="52"/>
                      <a:pt x="83" y="52"/>
                      <a:pt x="83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2"/>
                      <a:pt x="13" y="0"/>
                      <a:pt x="2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9" y="32"/>
                      <a:pt x="49" y="32"/>
                      <a:pt x="49" y="32"/>
                    </a:cubicBezTo>
                    <a:cubicBezTo>
                      <a:pt x="52" y="8"/>
                      <a:pt x="52" y="8"/>
                      <a:pt x="52" y="8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97" name="PA-椭圆 15">
                <a:extLst>
                  <a:ext uri="{FF2B5EF4-FFF2-40B4-BE49-F238E27FC236}">
                    <a16:creationId xmlns="" xmlns:a16="http://schemas.microsoft.com/office/drawing/2014/main" id="{871A3A28-C977-42EA-AF8D-BE5B3A7BFF5F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7"/>
                </p:custDataLst>
              </p:nvPr>
            </p:nvSpPr>
            <p:spPr bwMode="auto">
              <a:xfrm>
                <a:off x="6264" y="2223"/>
                <a:ext cx="189" cy="184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98" name="PA-任意多边形 16">
                <a:extLst>
                  <a:ext uri="{FF2B5EF4-FFF2-40B4-BE49-F238E27FC236}">
                    <a16:creationId xmlns="" xmlns:a16="http://schemas.microsoft.com/office/drawing/2014/main" id="{8D429E37-1F4A-45F9-ACD1-0894320560E6}"/>
                  </a:ext>
                </a:extLst>
              </p:cNvPr>
              <p:cNvSpPr>
                <a:spLocks/>
              </p:cNvSpPr>
              <p:nvPr>
                <p:custDataLst>
                  <p:tags r:id="rId48"/>
                </p:custDataLst>
              </p:nvPr>
            </p:nvSpPr>
            <p:spPr bwMode="auto">
              <a:xfrm>
                <a:off x="6341" y="2428"/>
                <a:ext cx="35" cy="30"/>
              </a:xfrm>
              <a:custGeom>
                <a:avLst/>
                <a:gdLst>
                  <a:gd name="T0" fmla="*/ 35 w 35"/>
                  <a:gd name="T1" fmla="*/ 0 h 30"/>
                  <a:gd name="T2" fmla="*/ 26 w 35"/>
                  <a:gd name="T3" fmla="*/ 30 h 30"/>
                  <a:gd name="T4" fmla="*/ 9 w 35"/>
                  <a:gd name="T5" fmla="*/ 30 h 30"/>
                  <a:gd name="T6" fmla="*/ 0 w 35"/>
                  <a:gd name="T7" fmla="*/ 0 h 30"/>
                  <a:gd name="T8" fmla="*/ 35 w 35"/>
                  <a:gd name="T9" fmla="*/ 0 h 30"/>
                  <a:gd name="T10" fmla="*/ 35 w 35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30">
                    <a:moveTo>
                      <a:pt x="35" y="0"/>
                    </a:moveTo>
                    <a:lnTo>
                      <a:pt x="26" y="30"/>
                    </a:lnTo>
                    <a:lnTo>
                      <a:pt x="9" y="30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85" name="PA-图片 11" descr="F:\桌面\党政机关\素材\党徽\Nipic_20180988_201509091138025270001.png">
              <a:extLst>
                <a:ext uri="{FF2B5EF4-FFF2-40B4-BE49-F238E27FC236}">
                  <a16:creationId xmlns="" xmlns:a16="http://schemas.microsoft.com/office/drawing/2014/main" id="{6A0F3A98-CEA7-4CF9-AFAD-3F4C91B51587}"/>
                </a:ext>
              </a:extLst>
            </p:cNvPr>
            <p:cNvPicPr>
              <a:picLocks noChangeAspect="1" noChangeArrowheads="1"/>
            </p:cNvPicPr>
            <p:nvPr>
              <p:custDataLst>
                <p:tags r:id="rId35"/>
              </p:custDataLst>
            </p:nvPr>
          </p:nvPicPr>
          <p:blipFill>
            <a:blip r:embed="rId6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0364" y="6409814"/>
              <a:ext cx="362313" cy="296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9" name="PA-1022275">
            <a:extLst>
              <a:ext uri="{FF2B5EF4-FFF2-40B4-BE49-F238E27FC236}">
                <a16:creationId xmlns="" xmlns:a16="http://schemas.microsoft.com/office/drawing/2014/main" id="{09CAE4D4-8D43-42F5-97E1-4B2D3334B8D1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6197511" y="3423870"/>
            <a:ext cx="5066125" cy="980473"/>
          </a:xfrm>
          <a:prstGeom prst="roundRect">
            <a:avLst>
              <a:gd name="adj" fmla="val 3955"/>
            </a:avLst>
          </a:prstGeom>
          <a:noFill/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86"/>
          </a:p>
        </p:txBody>
      </p:sp>
      <p:sp>
        <p:nvSpPr>
          <p:cNvPr id="100" name="PA-1022276">
            <a:extLst>
              <a:ext uri="{FF2B5EF4-FFF2-40B4-BE49-F238E27FC236}">
                <a16:creationId xmlns="" xmlns:a16="http://schemas.microsoft.com/office/drawing/2014/main" id="{B8EFFD73-9F60-4A3A-9B51-B9E0F3991F16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7307842" y="3708660"/>
            <a:ext cx="3582992" cy="437395"/>
          </a:xfrm>
          <a:prstGeom prst="rect">
            <a:avLst/>
          </a:prstGeom>
        </p:spPr>
        <p:txBody>
          <a:bodyPr wrap="square" lIns="105571" tIns="52784" rIns="105571" bIns="52784">
            <a:spAutoFit/>
          </a:bodyPr>
          <a:lstStyle/>
          <a:p>
            <a:pPr indent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党建工作责任制制度</a:t>
            </a:r>
          </a:p>
        </p:txBody>
      </p:sp>
      <p:sp>
        <p:nvSpPr>
          <p:cNvPr id="102" name="PA-1022277">
            <a:extLst>
              <a:ext uri="{FF2B5EF4-FFF2-40B4-BE49-F238E27FC236}">
                <a16:creationId xmlns="" xmlns:a16="http://schemas.microsoft.com/office/drawing/2014/main" id="{322758C0-4605-4CEF-9F85-734EA29D6963}"/>
              </a:ext>
            </a:extLst>
          </p:cNvPr>
          <p:cNvSpPr/>
          <p:nvPr>
            <p:custDataLst>
              <p:tags r:id="rId16"/>
            </p:custDataLst>
          </p:nvPr>
        </p:nvSpPr>
        <p:spPr bwMode="auto">
          <a:xfrm>
            <a:off x="11048464" y="3220274"/>
            <a:ext cx="425815" cy="449450"/>
          </a:xfrm>
          <a:prstGeom prst="ellipse">
            <a:avLst/>
          </a:prstGeom>
          <a:solidFill>
            <a:srgbClr val="C00000"/>
          </a:solidFill>
          <a:ln w="34925" cap="flat" cmpd="sng" algn="ctr">
            <a:solidFill>
              <a:schemeClr val="bg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3136" tIns="61568" rIns="123136" bIns="61568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3" name="PA-1022278">
            <a:extLst>
              <a:ext uri="{FF2B5EF4-FFF2-40B4-BE49-F238E27FC236}">
                <a16:creationId xmlns="" xmlns:a16="http://schemas.microsoft.com/office/drawing/2014/main" id="{4C7DFD97-F3B1-4D64-8603-C9F28D398FF5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 rotWithShape="1">
          <a:blip r:embed="rId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762"/>
          <a:stretch/>
        </p:blipFill>
        <p:spPr>
          <a:xfrm>
            <a:off x="6386953" y="3607716"/>
            <a:ext cx="830982" cy="645503"/>
          </a:xfrm>
          <a:prstGeom prst="rect">
            <a:avLst/>
          </a:prstGeom>
        </p:spPr>
      </p:pic>
      <p:sp>
        <p:nvSpPr>
          <p:cNvPr id="104" name="PA-1022279">
            <a:extLst>
              <a:ext uri="{FF2B5EF4-FFF2-40B4-BE49-F238E27FC236}">
                <a16:creationId xmlns="" xmlns:a16="http://schemas.microsoft.com/office/drawing/2014/main" id="{32668F85-D965-45F8-A4CB-F9E5243E348A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622553" y="4787155"/>
            <a:ext cx="4942350" cy="980473"/>
          </a:xfrm>
          <a:prstGeom prst="roundRect">
            <a:avLst>
              <a:gd name="adj" fmla="val 3955"/>
            </a:avLst>
          </a:prstGeom>
          <a:noFill/>
          <a:ln w="285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86"/>
          </a:p>
        </p:txBody>
      </p:sp>
      <p:sp>
        <p:nvSpPr>
          <p:cNvPr id="105" name="PA-1022280">
            <a:extLst>
              <a:ext uri="{FF2B5EF4-FFF2-40B4-BE49-F238E27FC236}">
                <a16:creationId xmlns="" xmlns:a16="http://schemas.microsoft.com/office/drawing/2014/main" id="{A68502FF-CFC7-4609-B7BF-2D6227B6AF0C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1732883" y="5071945"/>
            <a:ext cx="3679136" cy="437395"/>
          </a:xfrm>
          <a:prstGeom prst="rect">
            <a:avLst/>
          </a:prstGeom>
        </p:spPr>
        <p:txBody>
          <a:bodyPr wrap="square" lIns="105571" tIns="52784" rIns="105571" bIns="52784">
            <a:spAutoFit/>
          </a:bodyPr>
          <a:lstStyle/>
          <a:p>
            <a:pPr indent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制定年度工作计划</a:t>
            </a:r>
          </a:p>
        </p:txBody>
      </p:sp>
      <p:sp>
        <p:nvSpPr>
          <p:cNvPr id="107" name="PA-1022281">
            <a:extLst>
              <a:ext uri="{FF2B5EF4-FFF2-40B4-BE49-F238E27FC236}">
                <a16:creationId xmlns="" xmlns:a16="http://schemas.microsoft.com/office/drawing/2014/main" id="{C89E2960-587B-455D-9856-9F367D34FBCF}"/>
              </a:ext>
            </a:extLst>
          </p:cNvPr>
          <p:cNvSpPr/>
          <p:nvPr>
            <p:custDataLst>
              <p:tags r:id="rId20"/>
            </p:custDataLst>
          </p:nvPr>
        </p:nvSpPr>
        <p:spPr bwMode="auto">
          <a:xfrm>
            <a:off x="5346183" y="4583559"/>
            <a:ext cx="425815" cy="449450"/>
          </a:xfrm>
          <a:prstGeom prst="ellipse">
            <a:avLst/>
          </a:prstGeom>
          <a:solidFill>
            <a:srgbClr val="C00000"/>
          </a:solidFill>
          <a:ln w="34925" cap="flat" cmpd="sng" algn="ctr">
            <a:solidFill>
              <a:schemeClr val="bg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3136" tIns="61568" rIns="123136" bIns="61568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9" name="PA-1022282">
            <a:extLst>
              <a:ext uri="{FF2B5EF4-FFF2-40B4-BE49-F238E27FC236}">
                <a16:creationId xmlns="" xmlns:a16="http://schemas.microsoft.com/office/drawing/2014/main" id="{E3AF1816-14A9-4707-BA5A-6E69E9AF444C}"/>
              </a:ext>
            </a:extLst>
          </p:cNvPr>
          <p:cNvGrpSpPr/>
          <p:nvPr>
            <p:custDataLst>
              <p:tags r:id="rId21"/>
            </p:custDataLst>
          </p:nvPr>
        </p:nvGrpSpPr>
        <p:grpSpPr>
          <a:xfrm>
            <a:off x="815550" y="4940480"/>
            <a:ext cx="597447" cy="724539"/>
            <a:chOff x="7485088" y="5290527"/>
            <a:chExt cx="597447" cy="724539"/>
          </a:xfrm>
        </p:grpSpPr>
        <p:sp>
          <p:nvSpPr>
            <p:cNvPr id="110" name="PA-任意多边形 5">
              <a:extLst>
                <a:ext uri="{FF2B5EF4-FFF2-40B4-BE49-F238E27FC236}">
                  <a16:creationId xmlns="" xmlns:a16="http://schemas.microsoft.com/office/drawing/2014/main" id="{BAF51190-E6A9-437F-927B-4D4D3E5D7875}"/>
                </a:ext>
              </a:extLst>
            </p:cNvPr>
            <p:cNvSpPr>
              <a:spLocks/>
            </p:cNvSpPr>
            <p:nvPr>
              <p:custDataLst>
                <p:tags r:id="rId30"/>
              </p:custDataLst>
            </p:nvPr>
          </p:nvSpPr>
          <p:spPr bwMode="auto">
            <a:xfrm>
              <a:off x="7682257" y="5290527"/>
              <a:ext cx="203108" cy="219737"/>
            </a:xfrm>
            <a:custGeom>
              <a:avLst/>
              <a:gdLst>
                <a:gd name="T0" fmla="*/ 8 w 72"/>
                <a:gd name="T1" fmla="*/ 50 h 78"/>
                <a:gd name="T2" fmla="*/ 36 w 72"/>
                <a:gd name="T3" fmla="*/ 78 h 78"/>
                <a:gd name="T4" fmla="*/ 65 w 72"/>
                <a:gd name="T5" fmla="*/ 50 h 78"/>
                <a:gd name="T6" fmla="*/ 71 w 72"/>
                <a:gd name="T7" fmla="*/ 37 h 78"/>
                <a:gd name="T8" fmla="*/ 67 w 72"/>
                <a:gd name="T9" fmla="*/ 32 h 78"/>
                <a:gd name="T10" fmla="*/ 36 w 72"/>
                <a:gd name="T11" fmla="*/ 0 h 78"/>
                <a:gd name="T12" fmla="*/ 6 w 72"/>
                <a:gd name="T13" fmla="*/ 32 h 78"/>
                <a:gd name="T14" fmla="*/ 1 w 72"/>
                <a:gd name="T15" fmla="*/ 37 h 78"/>
                <a:gd name="T16" fmla="*/ 8 w 72"/>
                <a:gd name="T17" fmla="*/ 5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78">
                  <a:moveTo>
                    <a:pt x="8" y="50"/>
                  </a:moveTo>
                  <a:cubicBezTo>
                    <a:pt x="12" y="65"/>
                    <a:pt x="21" y="78"/>
                    <a:pt x="36" y="78"/>
                  </a:cubicBezTo>
                  <a:cubicBezTo>
                    <a:pt x="52" y="78"/>
                    <a:pt x="61" y="64"/>
                    <a:pt x="65" y="50"/>
                  </a:cubicBezTo>
                  <a:cubicBezTo>
                    <a:pt x="69" y="48"/>
                    <a:pt x="72" y="42"/>
                    <a:pt x="71" y="37"/>
                  </a:cubicBezTo>
                  <a:cubicBezTo>
                    <a:pt x="71" y="34"/>
                    <a:pt x="69" y="33"/>
                    <a:pt x="67" y="32"/>
                  </a:cubicBezTo>
                  <a:cubicBezTo>
                    <a:pt x="66" y="14"/>
                    <a:pt x="54" y="0"/>
                    <a:pt x="36" y="0"/>
                  </a:cubicBezTo>
                  <a:cubicBezTo>
                    <a:pt x="19" y="0"/>
                    <a:pt x="7" y="14"/>
                    <a:pt x="6" y="32"/>
                  </a:cubicBezTo>
                  <a:cubicBezTo>
                    <a:pt x="3" y="32"/>
                    <a:pt x="1" y="34"/>
                    <a:pt x="1" y="37"/>
                  </a:cubicBezTo>
                  <a:cubicBezTo>
                    <a:pt x="0" y="42"/>
                    <a:pt x="3" y="49"/>
                    <a:pt x="8" y="5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PA-任意多边形 6">
              <a:extLst>
                <a:ext uri="{FF2B5EF4-FFF2-40B4-BE49-F238E27FC236}">
                  <a16:creationId xmlns="" xmlns:a16="http://schemas.microsoft.com/office/drawing/2014/main" id="{39F29A57-EB37-4DAD-AC21-C29576EDB59E}"/>
                </a:ext>
              </a:extLst>
            </p:cNvPr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7485088" y="5783450"/>
              <a:ext cx="597447" cy="149659"/>
            </a:xfrm>
            <a:custGeom>
              <a:avLst/>
              <a:gdLst>
                <a:gd name="T0" fmla="*/ 0 w 503"/>
                <a:gd name="T1" fmla="*/ 0 h 126"/>
                <a:gd name="T2" fmla="*/ 52 w 503"/>
                <a:gd name="T3" fmla="*/ 126 h 126"/>
                <a:gd name="T4" fmla="*/ 80 w 503"/>
                <a:gd name="T5" fmla="*/ 126 h 126"/>
                <a:gd name="T6" fmla="*/ 80 w 503"/>
                <a:gd name="T7" fmla="*/ 48 h 126"/>
                <a:gd name="T8" fmla="*/ 425 w 503"/>
                <a:gd name="T9" fmla="*/ 48 h 126"/>
                <a:gd name="T10" fmla="*/ 422 w 503"/>
                <a:gd name="T11" fmla="*/ 126 h 126"/>
                <a:gd name="T12" fmla="*/ 451 w 503"/>
                <a:gd name="T13" fmla="*/ 126 h 126"/>
                <a:gd name="T14" fmla="*/ 503 w 503"/>
                <a:gd name="T15" fmla="*/ 0 h 126"/>
                <a:gd name="T16" fmla="*/ 0 w 503"/>
                <a:gd name="T1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3" h="126">
                  <a:moveTo>
                    <a:pt x="0" y="0"/>
                  </a:moveTo>
                  <a:lnTo>
                    <a:pt x="52" y="126"/>
                  </a:lnTo>
                  <a:lnTo>
                    <a:pt x="80" y="126"/>
                  </a:lnTo>
                  <a:lnTo>
                    <a:pt x="80" y="48"/>
                  </a:lnTo>
                  <a:lnTo>
                    <a:pt x="425" y="48"/>
                  </a:lnTo>
                  <a:lnTo>
                    <a:pt x="422" y="126"/>
                  </a:lnTo>
                  <a:lnTo>
                    <a:pt x="451" y="126"/>
                  </a:lnTo>
                  <a:lnTo>
                    <a:pt x="50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PA-任意多边形 7">
              <a:extLst>
                <a:ext uri="{FF2B5EF4-FFF2-40B4-BE49-F238E27FC236}">
                  <a16:creationId xmlns="" xmlns:a16="http://schemas.microsoft.com/office/drawing/2014/main" id="{B8CA5000-612F-4FC8-BC78-1E199B907150}"/>
                </a:ext>
              </a:extLst>
            </p:cNvPr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7597926" y="5859468"/>
              <a:ext cx="371771" cy="155598"/>
            </a:xfrm>
            <a:custGeom>
              <a:avLst/>
              <a:gdLst>
                <a:gd name="T0" fmla="*/ 2 w 313"/>
                <a:gd name="T1" fmla="*/ 131 h 131"/>
                <a:gd name="T2" fmla="*/ 311 w 313"/>
                <a:gd name="T3" fmla="*/ 131 h 131"/>
                <a:gd name="T4" fmla="*/ 313 w 313"/>
                <a:gd name="T5" fmla="*/ 0 h 131"/>
                <a:gd name="T6" fmla="*/ 0 w 313"/>
                <a:gd name="T7" fmla="*/ 0 h 131"/>
                <a:gd name="T8" fmla="*/ 2 w 313"/>
                <a:gd name="T9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3" h="131">
                  <a:moveTo>
                    <a:pt x="2" y="131"/>
                  </a:moveTo>
                  <a:lnTo>
                    <a:pt x="311" y="131"/>
                  </a:lnTo>
                  <a:lnTo>
                    <a:pt x="313" y="0"/>
                  </a:lnTo>
                  <a:lnTo>
                    <a:pt x="0" y="0"/>
                  </a:lnTo>
                  <a:lnTo>
                    <a:pt x="2" y="131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PA-任意多边形 8">
              <a:extLst>
                <a:ext uri="{FF2B5EF4-FFF2-40B4-BE49-F238E27FC236}">
                  <a16:creationId xmlns="" xmlns:a16="http://schemas.microsoft.com/office/drawing/2014/main" id="{015694F4-06FA-49BA-8B24-4E7CF5B8E536}"/>
                </a:ext>
              </a:extLst>
            </p:cNvPr>
            <p:cNvSpPr>
              <a:spLocks/>
            </p:cNvSpPr>
            <p:nvPr>
              <p:custDataLst>
                <p:tags r:id="rId33"/>
              </p:custDataLst>
            </p:nvPr>
          </p:nvSpPr>
          <p:spPr bwMode="auto">
            <a:xfrm>
              <a:off x="7981575" y="573594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63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PA-任意多边形 9">
              <a:extLst>
                <a:ext uri="{FF2B5EF4-FFF2-40B4-BE49-F238E27FC236}">
                  <a16:creationId xmlns="" xmlns:a16="http://schemas.microsoft.com/office/drawing/2014/main" id="{783BA023-2886-4802-A80C-8B7E3760DEE1}"/>
                </a:ext>
              </a:extLst>
            </p:cNvPr>
            <p:cNvSpPr>
              <a:spLocks/>
            </p:cNvSpPr>
            <p:nvPr>
              <p:custDataLst>
                <p:tags r:id="rId34"/>
              </p:custDataLst>
            </p:nvPr>
          </p:nvSpPr>
          <p:spPr bwMode="auto">
            <a:xfrm>
              <a:off x="7577734" y="5520954"/>
              <a:ext cx="504801" cy="225676"/>
            </a:xfrm>
            <a:custGeom>
              <a:avLst/>
              <a:gdLst>
                <a:gd name="T0" fmla="*/ 33 w 179"/>
                <a:gd name="T1" fmla="*/ 43 h 80"/>
                <a:gd name="T2" fmla="*/ 33 w 179"/>
                <a:gd name="T3" fmla="*/ 43 h 80"/>
                <a:gd name="T4" fmla="*/ 33 w 179"/>
                <a:gd name="T5" fmla="*/ 80 h 80"/>
                <a:gd name="T6" fmla="*/ 71 w 179"/>
                <a:gd name="T7" fmla="*/ 80 h 80"/>
                <a:gd name="T8" fmla="*/ 69 w 179"/>
                <a:gd name="T9" fmla="*/ 56 h 80"/>
                <a:gd name="T10" fmla="*/ 73 w 179"/>
                <a:gd name="T11" fmla="*/ 50 h 80"/>
                <a:gd name="T12" fmla="*/ 77 w 179"/>
                <a:gd name="T13" fmla="*/ 56 h 80"/>
                <a:gd name="T14" fmla="*/ 75 w 179"/>
                <a:gd name="T15" fmla="*/ 80 h 80"/>
                <a:gd name="T16" fmla="*/ 113 w 179"/>
                <a:gd name="T17" fmla="*/ 80 h 80"/>
                <a:gd name="T18" fmla="*/ 113 w 179"/>
                <a:gd name="T19" fmla="*/ 51 h 80"/>
                <a:gd name="T20" fmla="*/ 121 w 179"/>
                <a:gd name="T21" fmla="*/ 64 h 80"/>
                <a:gd name="T22" fmla="*/ 126 w 179"/>
                <a:gd name="T23" fmla="*/ 71 h 80"/>
                <a:gd name="T24" fmla="*/ 130 w 179"/>
                <a:gd name="T25" fmla="*/ 74 h 80"/>
                <a:gd name="T26" fmla="*/ 133 w 179"/>
                <a:gd name="T27" fmla="*/ 76 h 80"/>
                <a:gd name="T28" fmla="*/ 138 w 179"/>
                <a:gd name="T29" fmla="*/ 77 h 80"/>
                <a:gd name="T30" fmla="*/ 143 w 179"/>
                <a:gd name="T31" fmla="*/ 76 h 80"/>
                <a:gd name="T32" fmla="*/ 145 w 179"/>
                <a:gd name="T33" fmla="*/ 75 h 80"/>
                <a:gd name="T34" fmla="*/ 148 w 179"/>
                <a:gd name="T35" fmla="*/ 73 h 80"/>
                <a:gd name="T36" fmla="*/ 152 w 179"/>
                <a:gd name="T37" fmla="*/ 69 h 80"/>
                <a:gd name="T38" fmla="*/ 159 w 179"/>
                <a:gd name="T39" fmla="*/ 62 h 80"/>
                <a:gd name="T40" fmla="*/ 175 w 179"/>
                <a:gd name="T41" fmla="*/ 45 h 80"/>
                <a:gd name="T42" fmla="*/ 173 w 179"/>
                <a:gd name="T43" fmla="*/ 26 h 80"/>
                <a:gd name="T44" fmla="*/ 172 w 179"/>
                <a:gd name="T45" fmla="*/ 25 h 80"/>
                <a:gd name="T46" fmla="*/ 177 w 179"/>
                <a:gd name="T47" fmla="*/ 19 h 80"/>
                <a:gd name="T48" fmla="*/ 177 w 179"/>
                <a:gd name="T49" fmla="*/ 12 h 80"/>
                <a:gd name="T50" fmla="*/ 169 w 179"/>
                <a:gd name="T51" fmla="*/ 12 h 80"/>
                <a:gd name="T52" fmla="*/ 157 w 179"/>
                <a:gd name="T53" fmla="*/ 25 h 80"/>
                <a:gd name="T54" fmla="*/ 154 w 179"/>
                <a:gd name="T55" fmla="*/ 28 h 80"/>
                <a:gd name="T56" fmla="*/ 154 w 179"/>
                <a:gd name="T57" fmla="*/ 28 h 80"/>
                <a:gd name="T58" fmla="*/ 142 w 179"/>
                <a:gd name="T59" fmla="*/ 42 h 80"/>
                <a:gd name="T60" fmla="*/ 140 w 179"/>
                <a:gd name="T61" fmla="*/ 44 h 80"/>
                <a:gd name="T62" fmla="*/ 138 w 179"/>
                <a:gd name="T63" fmla="*/ 41 h 80"/>
                <a:gd name="T64" fmla="*/ 128 w 179"/>
                <a:gd name="T65" fmla="*/ 23 h 80"/>
                <a:gd name="T66" fmla="*/ 125 w 179"/>
                <a:gd name="T67" fmla="*/ 17 h 80"/>
                <a:gd name="T68" fmla="*/ 124 w 179"/>
                <a:gd name="T69" fmla="*/ 15 h 80"/>
                <a:gd name="T70" fmla="*/ 124 w 179"/>
                <a:gd name="T71" fmla="*/ 15 h 80"/>
                <a:gd name="T72" fmla="*/ 124 w 179"/>
                <a:gd name="T73" fmla="*/ 15 h 80"/>
                <a:gd name="T74" fmla="*/ 121 w 179"/>
                <a:gd name="T75" fmla="*/ 11 h 80"/>
                <a:gd name="T76" fmla="*/ 102 w 179"/>
                <a:gd name="T77" fmla="*/ 3 h 80"/>
                <a:gd name="T78" fmla="*/ 93 w 179"/>
                <a:gd name="T79" fmla="*/ 0 h 80"/>
                <a:gd name="T80" fmla="*/ 93 w 179"/>
                <a:gd name="T81" fmla="*/ 0 h 80"/>
                <a:gd name="T82" fmla="*/ 93 w 179"/>
                <a:gd name="T83" fmla="*/ 0 h 80"/>
                <a:gd name="T84" fmla="*/ 81 w 179"/>
                <a:gd name="T85" fmla="*/ 41 h 80"/>
                <a:gd name="T86" fmla="*/ 77 w 179"/>
                <a:gd name="T87" fmla="*/ 16 h 80"/>
                <a:gd name="T88" fmla="*/ 80 w 179"/>
                <a:gd name="T89" fmla="*/ 8 h 80"/>
                <a:gd name="T90" fmla="*/ 75 w 179"/>
                <a:gd name="T91" fmla="*/ 3 h 80"/>
                <a:gd name="T92" fmla="*/ 71 w 179"/>
                <a:gd name="T93" fmla="*/ 3 h 80"/>
                <a:gd name="T94" fmla="*/ 66 w 179"/>
                <a:gd name="T95" fmla="*/ 8 h 80"/>
                <a:gd name="T96" fmla="*/ 69 w 179"/>
                <a:gd name="T97" fmla="*/ 16 h 80"/>
                <a:gd name="T98" fmla="*/ 65 w 179"/>
                <a:gd name="T99" fmla="*/ 41 h 80"/>
                <a:gd name="T100" fmla="*/ 53 w 179"/>
                <a:gd name="T101" fmla="*/ 0 h 80"/>
                <a:gd name="T102" fmla="*/ 53 w 179"/>
                <a:gd name="T103" fmla="*/ 0 h 80"/>
                <a:gd name="T104" fmla="*/ 53 w 179"/>
                <a:gd name="T105" fmla="*/ 0 h 80"/>
                <a:gd name="T106" fmla="*/ 45 w 179"/>
                <a:gd name="T107" fmla="*/ 3 h 80"/>
                <a:gd name="T108" fmla="*/ 19 w 179"/>
                <a:gd name="T109" fmla="*/ 13 h 80"/>
                <a:gd name="T110" fmla="*/ 0 w 179"/>
                <a:gd name="T111" fmla="*/ 80 h 80"/>
                <a:gd name="T112" fmla="*/ 26 w 179"/>
                <a:gd name="T113" fmla="*/ 80 h 80"/>
                <a:gd name="T114" fmla="*/ 33 w 179"/>
                <a:gd name="T115" fmla="*/ 4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" h="80">
                  <a:moveTo>
                    <a:pt x="33" y="43"/>
                  </a:moveTo>
                  <a:cubicBezTo>
                    <a:pt x="33" y="43"/>
                    <a:pt x="33" y="43"/>
                    <a:pt x="33" y="43"/>
                  </a:cubicBezTo>
                  <a:cubicBezTo>
                    <a:pt x="33" y="80"/>
                    <a:pt x="33" y="80"/>
                    <a:pt x="33" y="80"/>
                  </a:cubicBezTo>
                  <a:cubicBezTo>
                    <a:pt x="71" y="80"/>
                    <a:pt x="71" y="80"/>
                    <a:pt x="71" y="80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3"/>
                    <a:pt x="71" y="50"/>
                    <a:pt x="73" y="50"/>
                  </a:cubicBezTo>
                  <a:cubicBezTo>
                    <a:pt x="75" y="50"/>
                    <a:pt x="77" y="53"/>
                    <a:pt x="77" y="56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6" y="56"/>
                    <a:pt x="118" y="60"/>
                    <a:pt x="121" y="64"/>
                  </a:cubicBezTo>
                  <a:cubicBezTo>
                    <a:pt x="122" y="67"/>
                    <a:pt x="124" y="69"/>
                    <a:pt x="126" y="71"/>
                  </a:cubicBezTo>
                  <a:cubicBezTo>
                    <a:pt x="127" y="72"/>
                    <a:pt x="128" y="73"/>
                    <a:pt x="130" y="74"/>
                  </a:cubicBezTo>
                  <a:cubicBezTo>
                    <a:pt x="130" y="74"/>
                    <a:pt x="131" y="75"/>
                    <a:pt x="133" y="76"/>
                  </a:cubicBezTo>
                  <a:cubicBezTo>
                    <a:pt x="134" y="76"/>
                    <a:pt x="136" y="77"/>
                    <a:pt x="138" y="77"/>
                  </a:cubicBezTo>
                  <a:cubicBezTo>
                    <a:pt x="140" y="77"/>
                    <a:pt x="141" y="76"/>
                    <a:pt x="143" y="76"/>
                  </a:cubicBezTo>
                  <a:cubicBezTo>
                    <a:pt x="144" y="76"/>
                    <a:pt x="145" y="75"/>
                    <a:pt x="145" y="75"/>
                  </a:cubicBezTo>
                  <a:cubicBezTo>
                    <a:pt x="147" y="74"/>
                    <a:pt x="148" y="73"/>
                    <a:pt x="148" y="73"/>
                  </a:cubicBezTo>
                  <a:cubicBezTo>
                    <a:pt x="150" y="72"/>
                    <a:pt x="151" y="71"/>
                    <a:pt x="152" y="69"/>
                  </a:cubicBezTo>
                  <a:cubicBezTo>
                    <a:pt x="154" y="67"/>
                    <a:pt x="157" y="65"/>
                    <a:pt x="159" y="62"/>
                  </a:cubicBezTo>
                  <a:cubicBezTo>
                    <a:pt x="167" y="54"/>
                    <a:pt x="175" y="45"/>
                    <a:pt x="175" y="45"/>
                  </a:cubicBezTo>
                  <a:cubicBezTo>
                    <a:pt x="179" y="39"/>
                    <a:pt x="179" y="31"/>
                    <a:pt x="173" y="26"/>
                  </a:cubicBezTo>
                  <a:cubicBezTo>
                    <a:pt x="173" y="26"/>
                    <a:pt x="172" y="25"/>
                    <a:pt x="172" y="25"/>
                  </a:cubicBezTo>
                  <a:cubicBezTo>
                    <a:pt x="177" y="19"/>
                    <a:pt x="177" y="19"/>
                    <a:pt x="177" y="19"/>
                  </a:cubicBezTo>
                  <a:cubicBezTo>
                    <a:pt x="179" y="17"/>
                    <a:pt x="179" y="14"/>
                    <a:pt x="177" y="12"/>
                  </a:cubicBezTo>
                  <a:cubicBezTo>
                    <a:pt x="175" y="10"/>
                    <a:pt x="171" y="10"/>
                    <a:pt x="169" y="12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6" y="26"/>
                    <a:pt x="155" y="27"/>
                    <a:pt x="154" y="28"/>
                  </a:cubicBezTo>
                  <a:cubicBezTo>
                    <a:pt x="154" y="28"/>
                    <a:pt x="154" y="28"/>
                    <a:pt x="154" y="28"/>
                  </a:cubicBezTo>
                  <a:cubicBezTo>
                    <a:pt x="153" y="29"/>
                    <a:pt x="148" y="36"/>
                    <a:pt x="142" y="42"/>
                  </a:cubicBezTo>
                  <a:cubicBezTo>
                    <a:pt x="141" y="42"/>
                    <a:pt x="140" y="43"/>
                    <a:pt x="140" y="44"/>
                  </a:cubicBezTo>
                  <a:cubicBezTo>
                    <a:pt x="139" y="43"/>
                    <a:pt x="138" y="42"/>
                    <a:pt x="138" y="41"/>
                  </a:cubicBezTo>
                  <a:cubicBezTo>
                    <a:pt x="134" y="35"/>
                    <a:pt x="131" y="28"/>
                    <a:pt x="128" y="23"/>
                  </a:cubicBezTo>
                  <a:cubicBezTo>
                    <a:pt x="127" y="21"/>
                    <a:pt x="126" y="19"/>
                    <a:pt x="125" y="17"/>
                  </a:cubicBezTo>
                  <a:cubicBezTo>
                    <a:pt x="125" y="16"/>
                    <a:pt x="125" y="16"/>
                    <a:pt x="124" y="15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3" y="13"/>
                    <a:pt x="122" y="12"/>
                    <a:pt x="121" y="11"/>
                  </a:cubicBezTo>
                  <a:cubicBezTo>
                    <a:pt x="120" y="9"/>
                    <a:pt x="115" y="6"/>
                    <a:pt x="102" y="3"/>
                  </a:cubicBezTo>
                  <a:cubicBezTo>
                    <a:pt x="99" y="2"/>
                    <a:pt x="96" y="1"/>
                    <a:pt x="9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7"/>
                    <a:pt x="90" y="22"/>
                    <a:pt x="81" y="41"/>
                  </a:cubicBezTo>
                  <a:cubicBezTo>
                    <a:pt x="80" y="29"/>
                    <a:pt x="77" y="17"/>
                    <a:pt x="77" y="16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1" y="3"/>
                    <a:pt x="71" y="3"/>
                    <a:pt x="71" y="3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7"/>
                    <a:pt x="66" y="29"/>
                    <a:pt x="65" y="41"/>
                  </a:cubicBezTo>
                  <a:cubicBezTo>
                    <a:pt x="56" y="22"/>
                    <a:pt x="53" y="7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0" y="1"/>
                    <a:pt x="47" y="2"/>
                    <a:pt x="45" y="3"/>
                  </a:cubicBezTo>
                  <a:cubicBezTo>
                    <a:pt x="37" y="6"/>
                    <a:pt x="25" y="10"/>
                    <a:pt x="19" y="13"/>
                  </a:cubicBezTo>
                  <a:cubicBezTo>
                    <a:pt x="16" y="17"/>
                    <a:pt x="4" y="32"/>
                    <a:pt x="0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7" y="64"/>
                    <a:pt x="31" y="44"/>
                    <a:pt x="33" y="4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3" name="PA-1022283">
            <a:extLst>
              <a:ext uri="{FF2B5EF4-FFF2-40B4-BE49-F238E27FC236}">
                <a16:creationId xmlns="" xmlns:a16="http://schemas.microsoft.com/office/drawing/2014/main" id="{465B112A-58AD-4172-9C7D-38E397CDA443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7727631" y="5047675"/>
            <a:ext cx="18430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广泛调动公司</a:t>
            </a:r>
            <a:endParaRPr lang="en-US" altLang="zh-CN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PA-1022284">
            <a:extLst>
              <a:ext uri="{FF2B5EF4-FFF2-40B4-BE49-F238E27FC236}">
                <a16:creationId xmlns="" xmlns:a16="http://schemas.microsoft.com/office/drawing/2014/main" id="{688C5BC1-0C9E-403D-A486-EBD8A5C5B34E}"/>
              </a:ext>
            </a:extLst>
          </p:cNvPr>
          <p:cNvSpPr>
            <a:spLocks noChangeShapeType="1"/>
          </p:cNvSpPr>
          <p:nvPr>
            <p:custDataLst>
              <p:tags r:id="rId23"/>
            </p:custDataLst>
          </p:nvPr>
        </p:nvSpPr>
        <p:spPr bwMode="auto">
          <a:xfrm flipH="1">
            <a:off x="7573740" y="5660687"/>
            <a:ext cx="2950066" cy="0"/>
          </a:xfrm>
          <a:prstGeom prst="line">
            <a:avLst/>
          </a:prstGeom>
          <a:noFill/>
          <a:ln w="19050" cap="flat">
            <a:solidFill>
              <a:srgbClr val="C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PA-1022285">
            <a:extLst>
              <a:ext uri="{FF2B5EF4-FFF2-40B4-BE49-F238E27FC236}">
                <a16:creationId xmlns="" xmlns:a16="http://schemas.microsoft.com/office/drawing/2014/main" id="{381C273A-65F5-42AE-84FC-62C023CB9CDD}"/>
              </a:ext>
            </a:extLst>
          </p:cNvPr>
          <p:cNvSpPr>
            <a:spLocks noChangeShapeType="1"/>
          </p:cNvSpPr>
          <p:nvPr>
            <p:custDataLst>
              <p:tags r:id="rId24"/>
            </p:custDataLst>
          </p:nvPr>
        </p:nvSpPr>
        <p:spPr bwMode="auto">
          <a:xfrm flipH="1">
            <a:off x="9570721" y="5200288"/>
            <a:ext cx="2276636" cy="0"/>
          </a:xfrm>
          <a:prstGeom prst="line">
            <a:avLst/>
          </a:prstGeom>
          <a:noFill/>
          <a:ln w="19050" cap="flat">
            <a:solidFill>
              <a:srgbClr val="C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 useBgFill="1">
        <p:nvSpPr>
          <p:cNvPr id="126" name="PA-1022286">
            <a:extLst>
              <a:ext uri="{FF2B5EF4-FFF2-40B4-BE49-F238E27FC236}">
                <a16:creationId xmlns="" xmlns:a16="http://schemas.microsoft.com/office/drawing/2014/main" id="{CC366D00-9BED-4C74-BC83-BED9FD46D161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9570721" y="5369565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党员参与积极性</a:t>
            </a:r>
            <a:endParaRPr lang="en-US" altLang="zh-CN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7" name="PA-1022287">
            <a:extLst>
              <a:ext uri="{FF2B5EF4-FFF2-40B4-BE49-F238E27FC236}">
                <a16:creationId xmlns="" xmlns:a16="http://schemas.microsoft.com/office/drawing/2014/main" id="{2E2D6392-21FA-45CB-BD25-E86F57659E76}"/>
              </a:ext>
            </a:extLst>
          </p:cNvPr>
          <p:cNvGrpSpPr/>
          <p:nvPr>
            <p:custDataLst>
              <p:tags r:id="rId26"/>
            </p:custDataLst>
          </p:nvPr>
        </p:nvGrpSpPr>
        <p:grpSpPr>
          <a:xfrm>
            <a:off x="6254471" y="4869838"/>
            <a:ext cx="1402627" cy="770066"/>
            <a:chOff x="6205199" y="-1470443"/>
            <a:chExt cx="2475118" cy="1323336"/>
          </a:xfrm>
        </p:grpSpPr>
        <p:sp>
          <p:nvSpPr>
            <p:cNvPr id="128" name="PA-任意多边形 7">
              <a:extLst>
                <a:ext uri="{FF2B5EF4-FFF2-40B4-BE49-F238E27FC236}">
                  <a16:creationId xmlns="" xmlns:a16="http://schemas.microsoft.com/office/drawing/2014/main" id="{1FF71FD9-CD64-4B81-9BC4-CA41398CBCA0}"/>
                </a:ext>
              </a:extLst>
            </p:cNvPr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6684737" y="-1470443"/>
              <a:ext cx="1995580" cy="1117732"/>
            </a:xfrm>
            <a:custGeom>
              <a:avLst/>
              <a:gdLst>
                <a:gd name="T0" fmla="*/ 649 w 16560"/>
                <a:gd name="T1" fmla="*/ 1791 h 8890"/>
                <a:gd name="T2" fmla="*/ 3583 w 16560"/>
                <a:gd name="T3" fmla="*/ 8882 h 8890"/>
                <a:gd name="T4" fmla="*/ 3686 w 16560"/>
                <a:gd name="T5" fmla="*/ 8827 h 8890"/>
                <a:gd name="T6" fmla="*/ 3825 w 16560"/>
                <a:gd name="T7" fmla="*/ 8759 h 8890"/>
                <a:gd name="T8" fmla="*/ 4016 w 16560"/>
                <a:gd name="T9" fmla="*/ 8676 h 8890"/>
                <a:gd name="T10" fmla="*/ 4254 w 16560"/>
                <a:gd name="T11" fmla="*/ 8586 h 8890"/>
                <a:gd name="T12" fmla="*/ 4538 w 16560"/>
                <a:gd name="T13" fmla="*/ 8497 h 8890"/>
                <a:gd name="T14" fmla="*/ 4867 w 16560"/>
                <a:gd name="T15" fmla="*/ 8416 h 8890"/>
                <a:gd name="T16" fmla="*/ 5234 w 16560"/>
                <a:gd name="T17" fmla="*/ 8351 h 8890"/>
                <a:gd name="T18" fmla="*/ 5639 w 16560"/>
                <a:gd name="T19" fmla="*/ 8309 h 8890"/>
                <a:gd name="T20" fmla="*/ 6079 w 16560"/>
                <a:gd name="T21" fmla="*/ 8297 h 8890"/>
                <a:gd name="T22" fmla="*/ 7176 w 16560"/>
                <a:gd name="T23" fmla="*/ 8367 h 8890"/>
                <a:gd name="T24" fmla="*/ 8664 w 16560"/>
                <a:gd name="T25" fmla="*/ 8468 h 8890"/>
                <a:gd name="T26" fmla="*/ 9716 w 16560"/>
                <a:gd name="T27" fmla="*/ 8523 h 8890"/>
                <a:gd name="T28" fmla="*/ 10717 w 16560"/>
                <a:gd name="T29" fmla="*/ 8550 h 8890"/>
                <a:gd name="T30" fmla="*/ 11676 w 16560"/>
                <a:gd name="T31" fmla="*/ 8537 h 8890"/>
                <a:gd name="T32" fmla="*/ 12596 w 16560"/>
                <a:gd name="T33" fmla="*/ 8476 h 8890"/>
                <a:gd name="T34" fmla="*/ 13484 w 16560"/>
                <a:gd name="T35" fmla="*/ 8355 h 8890"/>
                <a:gd name="T36" fmla="*/ 14346 w 16560"/>
                <a:gd name="T37" fmla="*/ 8165 h 8890"/>
                <a:gd name="T38" fmla="*/ 15188 w 16560"/>
                <a:gd name="T39" fmla="*/ 7894 h 8890"/>
                <a:gd name="T40" fmla="*/ 16015 w 16560"/>
                <a:gd name="T41" fmla="*/ 7534 h 8890"/>
                <a:gd name="T42" fmla="*/ 16544 w 16560"/>
                <a:gd name="T43" fmla="*/ 7225 h 8890"/>
                <a:gd name="T44" fmla="*/ 16436 w 16560"/>
                <a:gd name="T45" fmla="*/ 7122 h 8890"/>
                <a:gd name="T46" fmla="*/ 16299 w 16560"/>
                <a:gd name="T47" fmla="*/ 6977 h 8890"/>
                <a:gd name="T48" fmla="*/ 16129 w 16560"/>
                <a:gd name="T49" fmla="*/ 6772 h 8890"/>
                <a:gd name="T50" fmla="*/ 15941 w 16560"/>
                <a:gd name="T51" fmla="*/ 6509 h 8890"/>
                <a:gd name="T52" fmla="*/ 15744 w 16560"/>
                <a:gd name="T53" fmla="*/ 6188 h 8890"/>
                <a:gd name="T54" fmla="*/ 15553 w 16560"/>
                <a:gd name="T55" fmla="*/ 5807 h 8890"/>
                <a:gd name="T56" fmla="*/ 15379 w 16560"/>
                <a:gd name="T57" fmla="*/ 5366 h 8890"/>
                <a:gd name="T58" fmla="*/ 15236 w 16560"/>
                <a:gd name="T59" fmla="*/ 4867 h 8890"/>
                <a:gd name="T60" fmla="*/ 15137 w 16560"/>
                <a:gd name="T61" fmla="*/ 4307 h 8890"/>
                <a:gd name="T62" fmla="*/ 15090 w 16560"/>
                <a:gd name="T63" fmla="*/ 3695 h 8890"/>
                <a:gd name="T64" fmla="*/ 15069 w 16560"/>
                <a:gd name="T65" fmla="*/ 3136 h 8890"/>
                <a:gd name="T66" fmla="*/ 15060 w 16560"/>
                <a:gd name="T67" fmla="*/ 2654 h 8890"/>
                <a:gd name="T68" fmla="*/ 15061 w 16560"/>
                <a:gd name="T69" fmla="*/ 2246 h 8890"/>
                <a:gd name="T70" fmla="*/ 15071 w 16560"/>
                <a:gd name="T71" fmla="*/ 1908 h 8890"/>
                <a:gd name="T72" fmla="*/ 15085 w 16560"/>
                <a:gd name="T73" fmla="*/ 1633 h 8890"/>
                <a:gd name="T74" fmla="*/ 15104 w 16560"/>
                <a:gd name="T75" fmla="*/ 1417 h 8890"/>
                <a:gd name="T76" fmla="*/ 15122 w 16560"/>
                <a:gd name="T77" fmla="*/ 1255 h 8890"/>
                <a:gd name="T78" fmla="*/ 15145 w 16560"/>
                <a:gd name="T79" fmla="*/ 1115 h 8890"/>
                <a:gd name="T80" fmla="*/ 15161 w 16560"/>
                <a:gd name="T81" fmla="*/ 1043 h 8890"/>
                <a:gd name="T82" fmla="*/ 14715 w 16560"/>
                <a:gd name="T83" fmla="*/ 1310 h 8890"/>
                <a:gd name="T84" fmla="*/ 14093 w 16560"/>
                <a:gd name="T85" fmla="*/ 1523 h 8890"/>
                <a:gd name="T86" fmla="*/ 13332 w 16560"/>
                <a:gd name="T87" fmla="*/ 1686 h 8890"/>
                <a:gd name="T88" fmla="*/ 12471 w 16560"/>
                <a:gd name="T89" fmla="*/ 1801 h 8890"/>
                <a:gd name="T90" fmla="*/ 11550 w 16560"/>
                <a:gd name="T91" fmla="*/ 1872 h 8890"/>
                <a:gd name="T92" fmla="*/ 10606 w 16560"/>
                <a:gd name="T93" fmla="*/ 1898 h 8890"/>
                <a:gd name="T94" fmla="*/ 9677 w 16560"/>
                <a:gd name="T95" fmla="*/ 1884 h 8890"/>
                <a:gd name="T96" fmla="*/ 8805 w 16560"/>
                <a:gd name="T97" fmla="*/ 1832 h 8890"/>
                <a:gd name="T98" fmla="*/ 8026 w 16560"/>
                <a:gd name="T99" fmla="*/ 1744 h 8890"/>
                <a:gd name="T100" fmla="*/ 7380 w 16560"/>
                <a:gd name="T101" fmla="*/ 1622 h 8890"/>
                <a:gd name="T102" fmla="*/ 6827 w 16560"/>
                <a:gd name="T103" fmla="*/ 1448 h 8890"/>
                <a:gd name="T104" fmla="*/ 6196 w 16560"/>
                <a:gd name="T105" fmla="*/ 1244 h 8890"/>
                <a:gd name="T106" fmla="*/ 5583 w 16560"/>
                <a:gd name="T107" fmla="*/ 1072 h 8890"/>
                <a:gd name="T108" fmla="*/ 4984 w 16560"/>
                <a:gd name="T109" fmla="*/ 940 h 8890"/>
                <a:gd name="T110" fmla="*/ 4397 w 16560"/>
                <a:gd name="T111" fmla="*/ 852 h 8890"/>
                <a:gd name="T112" fmla="*/ 3820 w 16560"/>
                <a:gd name="T113" fmla="*/ 814 h 8890"/>
                <a:gd name="T114" fmla="*/ 3250 w 16560"/>
                <a:gd name="T115" fmla="*/ 832 h 8890"/>
                <a:gd name="T116" fmla="*/ 2685 w 16560"/>
                <a:gd name="T117" fmla="*/ 909 h 8890"/>
                <a:gd name="T118" fmla="*/ 2122 w 16560"/>
                <a:gd name="T119" fmla="*/ 1053 h 8890"/>
                <a:gd name="T120" fmla="*/ 1558 w 16560"/>
                <a:gd name="T121" fmla="*/ 1267 h 8890"/>
                <a:gd name="T122" fmla="*/ 990 w 16560"/>
                <a:gd name="T123" fmla="*/ 1559 h 8890"/>
                <a:gd name="T124" fmla="*/ 0 w 16560"/>
                <a:gd name="T125" fmla="*/ 0 h 8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560" h="8890">
                  <a:moveTo>
                    <a:pt x="0" y="0"/>
                  </a:moveTo>
                  <a:lnTo>
                    <a:pt x="167" y="1163"/>
                  </a:lnTo>
                  <a:lnTo>
                    <a:pt x="649" y="1791"/>
                  </a:lnTo>
                  <a:lnTo>
                    <a:pt x="649" y="1791"/>
                  </a:lnTo>
                  <a:lnTo>
                    <a:pt x="3571" y="8890"/>
                  </a:lnTo>
                  <a:lnTo>
                    <a:pt x="3583" y="8882"/>
                  </a:lnTo>
                  <a:lnTo>
                    <a:pt x="3623" y="8860"/>
                  </a:lnTo>
                  <a:lnTo>
                    <a:pt x="3650" y="8844"/>
                  </a:lnTo>
                  <a:lnTo>
                    <a:pt x="3686" y="8827"/>
                  </a:lnTo>
                  <a:lnTo>
                    <a:pt x="3726" y="8806"/>
                  </a:lnTo>
                  <a:lnTo>
                    <a:pt x="3773" y="8782"/>
                  </a:lnTo>
                  <a:lnTo>
                    <a:pt x="3825" y="8759"/>
                  </a:lnTo>
                  <a:lnTo>
                    <a:pt x="3883" y="8732"/>
                  </a:lnTo>
                  <a:lnTo>
                    <a:pt x="3946" y="8704"/>
                  </a:lnTo>
                  <a:lnTo>
                    <a:pt x="4016" y="8676"/>
                  </a:lnTo>
                  <a:lnTo>
                    <a:pt x="4090" y="8646"/>
                  </a:lnTo>
                  <a:lnTo>
                    <a:pt x="4169" y="8616"/>
                  </a:lnTo>
                  <a:lnTo>
                    <a:pt x="4254" y="8586"/>
                  </a:lnTo>
                  <a:lnTo>
                    <a:pt x="4344" y="8556"/>
                  </a:lnTo>
                  <a:lnTo>
                    <a:pt x="4439" y="8526"/>
                  </a:lnTo>
                  <a:lnTo>
                    <a:pt x="4538" y="8497"/>
                  </a:lnTo>
                  <a:lnTo>
                    <a:pt x="4643" y="8469"/>
                  </a:lnTo>
                  <a:lnTo>
                    <a:pt x="4753" y="8442"/>
                  </a:lnTo>
                  <a:lnTo>
                    <a:pt x="4867" y="8416"/>
                  </a:lnTo>
                  <a:lnTo>
                    <a:pt x="4985" y="8392"/>
                  </a:lnTo>
                  <a:lnTo>
                    <a:pt x="5107" y="8371"/>
                  </a:lnTo>
                  <a:lnTo>
                    <a:pt x="5234" y="8351"/>
                  </a:lnTo>
                  <a:lnTo>
                    <a:pt x="5364" y="8334"/>
                  </a:lnTo>
                  <a:lnTo>
                    <a:pt x="5500" y="8320"/>
                  </a:lnTo>
                  <a:lnTo>
                    <a:pt x="5639" y="8309"/>
                  </a:lnTo>
                  <a:lnTo>
                    <a:pt x="5782" y="8301"/>
                  </a:lnTo>
                  <a:lnTo>
                    <a:pt x="5928" y="8297"/>
                  </a:lnTo>
                  <a:lnTo>
                    <a:pt x="6079" y="8297"/>
                  </a:lnTo>
                  <a:lnTo>
                    <a:pt x="6232" y="8301"/>
                  </a:lnTo>
                  <a:lnTo>
                    <a:pt x="6389" y="8311"/>
                  </a:lnTo>
                  <a:lnTo>
                    <a:pt x="7176" y="8367"/>
                  </a:lnTo>
                  <a:lnTo>
                    <a:pt x="7933" y="8419"/>
                  </a:lnTo>
                  <a:lnTo>
                    <a:pt x="8302" y="8444"/>
                  </a:lnTo>
                  <a:lnTo>
                    <a:pt x="8664" y="8468"/>
                  </a:lnTo>
                  <a:lnTo>
                    <a:pt x="9021" y="8489"/>
                  </a:lnTo>
                  <a:lnTo>
                    <a:pt x="9371" y="8507"/>
                  </a:lnTo>
                  <a:lnTo>
                    <a:pt x="9716" y="8523"/>
                  </a:lnTo>
                  <a:lnTo>
                    <a:pt x="10055" y="8536"/>
                  </a:lnTo>
                  <a:lnTo>
                    <a:pt x="10389" y="8544"/>
                  </a:lnTo>
                  <a:lnTo>
                    <a:pt x="10717" y="8550"/>
                  </a:lnTo>
                  <a:lnTo>
                    <a:pt x="11041" y="8551"/>
                  </a:lnTo>
                  <a:lnTo>
                    <a:pt x="11361" y="8547"/>
                  </a:lnTo>
                  <a:lnTo>
                    <a:pt x="11676" y="8537"/>
                  </a:lnTo>
                  <a:lnTo>
                    <a:pt x="11986" y="8523"/>
                  </a:lnTo>
                  <a:lnTo>
                    <a:pt x="12293" y="8503"/>
                  </a:lnTo>
                  <a:lnTo>
                    <a:pt x="12596" y="8476"/>
                  </a:lnTo>
                  <a:lnTo>
                    <a:pt x="12895" y="8443"/>
                  </a:lnTo>
                  <a:lnTo>
                    <a:pt x="13191" y="8403"/>
                  </a:lnTo>
                  <a:lnTo>
                    <a:pt x="13484" y="8355"/>
                  </a:lnTo>
                  <a:lnTo>
                    <a:pt x="13774" y="8300"/>
                  </a:lnTo>
                  <a:lnTo>
                    <a:pt x="14062" y="8236"/>
                  </a:lnTo>
                  <a:lnTo>
                    <a:pt x="14346" y="8165"/>
                  </a:lnTo>
                  <a:lnTo>
                    <a:pt x="14629" y="8084"/>
                  </a:lnTo>
                  <a:lnTo>
                    <a:pt x="14909" y="7994"/>
                  </a:lnTo>
                  <a:lnTo>
                    <a:pt x="15188" y="7894"/>
                  </a:lnTo>
                  <a:lnTo>
                    <a:pt x="15464" y="7785"/>
                  </a:lnTo>
                  <a:lnTo>
                    <a:pt x="15739" y="7665"/>
                  </a:lnTo>
                  <a:lnTo>
                    <a:pt x="16015" y="7534"/>
                  </a:lnTo>
                  <a:lnTo>
                    <a:pt x="16288" y="7392"/>
                  </a:lnTo>
                  <a:lnTo>
                    <a:pt x="16560" y="7239"/>
                  </a:lnTo>
                  <a:lnTo>
                    <a:pt x="16544" y="7225"/>
                  </a:lnTo>
                  <a:lnTo>
                    <a:pt x="16502" y="7187"/>
                  </a:lnTo>
                  <a:lnTo>
                    <a:pt x="16472" y="7158"/>
                  </a:lnTo>
                  <a:lnTo>
                    <a:pt x="16436" y="7122"/>
                  </a:lnTo>
                  <a:lnTo>
                    <a:pt x="16394" y="7081"/>
                  </a:lnTo>
                  <a:lnTo>
                    <a:pt x="16349" y="7032"/>
                  </a:lnTo>
                  <a:lnTo>
                    <a:pt x="16299" y="6977"/>
                  </a:lnTo>
                  <a:lnTo>
                    <a:pt x="16245" y="6915"/>
                  </a:lnTo>
                  <a:lnTo>
                    <a:pt x="16189" y="6847"/>
                  </a:lnTo>
                  <a:lnTo>
                    <a:pt x="16129" y="6772"/>
                  </a:lnTo>
                  <a:lnTo>
                    <a:pt x="16068" y="6692"/>
                  </a:lnTo>
                  <a:lnTo>
                    <a:pt x="16005" y="6604"/>
                  </a:lnTo>
                  <a:lnTo>
                    <a:pt x="15941" y="6509"/>
                  </a:lnTo>
                  <a:lnTo>
                    <a:pt x="15875" y="6409"/>
                  </a:lnTo>
                  <a:lnTo>
                    <a:pt x="15810" y="6302"/>
                  </a:lnTo>
                  <a:lnTo>
                    <a:pt x="15744" y="6188"/>
                  </a:lnTo>
                  <a:lnTo>
                    <a:pt x="15679" y="6068"/>
                  </a:lnTo>
                  <a:lnTo>
                    <a:pt x="15615" y="5940"/>
                  </a:lnTo>
                  <a:lnTo>
                    <a:pt x="15553" y="5807"/>
                  </a:lnTo>
                  <a:lnTo>
                    <a:pt x="15492" y="5667"/>
                  </a:lnTo>
                  <a:lnTo>
                    <a:pt x="15434" y="5520"/>
                  </a:lnTo>
                  <a:lnTo>
                    <a:pt x="15379" y="5366"/>
                  </a:lnTo>
                  <a:lnTo>
                    <a:pt x="15327" y="5207"/>
                  </a:lnTo>
                  <a:lnTo>
                    <a:pt x="15280" y="5040"/>
                  </a:lnTo>
                  <a:lnTo>
                    <a:pt x="15236" y="4867"/>
                  </a:lnTo>
                  <a:lnTo>
                    <a:pt x="15198" y="4687"/>
                  </a:lnTo>
                  <a:lnTo>
                    <a:pt x="15164" y="4500"/>
                  </a:lnTo>
                  <a:lnTo>
                    <a:pt x="15137" y="4307"/>
                  </a:lnTo>
                  <a:lnTo>
                    <a:pt x="15115" y="4107"/>
                  </a:lnTo>
                  <a:lnTo>
                    <a:pt x="15101" y="3901"/>
                  </a:lnTo>
                  <a:lnTo>
                    <a:pt x="15090" y="3695"/>
                  </a:lnTo>
                  <a:lnTo>
                    <a:pt x="15081" y="3500"/>
                  </a:lnTo>
                  <a:lnTo>
                    <a:pt x="15075" y="3314"/>
                  </a:lnTo>
                  <a:lnTo>
                    <a:pt x="15069" y="3136"/>
                  </a:lnTo>
                  <a:lnTo>
                    <a:pt x="15064" y="2966"/>
                  </a:lnTo>
                  <a:lnTo>
                    <a:pt x="15061" y="2806"/>
                  </a:lnTo>
                  <a:lnTo>
                    <a:pt x="15060" y="2654"/>
                  </a:lnTo>
                  <a:lnTo>
                    <a:pt x="15059" y="2510"/>
                  </a:lnTo>
                  <a:lnTo>
                    <a:pt x="15060" y="2374"/>
                  </a:lnTo>
                  <a:lnTo>
                    <a:pt x="15061" y="2246"/>
                  </a:lnTo>
                  <a:lnTo>
                    <a:pt x="15063" y="2126"/>
                  </a:lnTo>
                  <a:lnTo>
                    <a:pt x="15066" y="2013"/>
                  </a:lnTo>
                  <a:lnTo>
                    <a:pt x="15071" y="1908"/>
                  </a:lnTo>
                  <a:lnTo>
                    <a:pt x="15075" y="1809"/>
                  </a:lnTo>
                  <a:lnTo>
                    <a:pt x="15080" y="1717"/>
                  </a:lnTo>
                  <a:lnTo>
                    <a:pt x="15085" y="1633"/>
                  </a:lnTo>
                  <a:lnTo>
                    <a:pt x="15091" y="1554"/>
                  </a:lnTo>
                  <a:lnTo>
                    <a:pt x="15098" y="1483"/>
                  </a:lnTo>
                  <a:lnTo>
                    <a:pt x="15104" y="1417"/>
                  </a:lnTo>
                  <a:lnTo>
                    <a:pt x="15110" y="1357"/>
                  </a:lnTo>
                  <a:lnTo>
                    <a:pt x="15116" y="1304"/>
                  </a:lnTo>
                  <a:lnTo>
                    <a:pt x="15122" y="1255"/>
                  </a:lnTo>
                  <a:lnTo>
                    <a:pt x="15129" y="1213"/>
                  </a:lnTo>
                  <a:lnTo>
                    <a:pt x="15134" y="1175"/>
                  </a:lnTo>
                  <a:lnTo>
                    <a:pt x="15145" y="1115"/>
                  </a:lnTo>
                  <a:lnTo>
                    <a:pt x="15153" y="1074"/>
                  </a:lnTo>
                  <a:lnTo>
                    <a:pt x="15159" y="1051"/>
                  </a:lnTo>
                  <a:lnTo>
                    <a:pt x="15161" y="1043"/>
                  </a:lnTo>
                  <a:lnTo>
                    <a:pt x="15034" y="1138"/>
                  </a:lnTo>
                  <a:lnTo>
                    <a:pt x="14885" y="1227"/>
                  </a:lnTo>
                  <a:lnTo>
                    <a:pt x="14715" y="1310"/>
                  </a:lnTo>
                  <a:lnTo>
                    <a:pt x="14525" y="1386"/>
                  </a:lnTo>
                  <a:lnTo>
                    <a:pt x="14317" y="1458"/>
                  </a:lnTo>
                  <a:lnTo>
                    <a:pt x="14093" y="1523"/>
                  </a:lnTo>
                  <a:lnTo>
                    <a:pt x="13852" y="1583"/>
                  </a:lnTo>
                  <a:lnTo>
                    <a:pt x="13598" y="1638"/>
                  </a:lnTo>
                  <a:lnTo>
                    <a:pt x="13332" y="1686"/>
                  </a:lnTo>
                  <a:lnTo>
                    <a:pt x="13053" y="1730"/>
                  </a:lnTo>
                  <a:lnTo>
                    <a:pt x="12767" y="1768"/>
                  </a:lnTo>
                  <a:lnTo>
                    <a:pt x="12471" y="1801"/>
                  </a:lnTo>
                  <a:lnTo>
                    <a:pt x="12168" y="1830"/>
                  </a:lnTo>
                  <a:lnTo>
                    <a:pt x="11861" y="1853"/>
                  </a:lnTo>
                  <a:lnTo>
                    <a:pt x="11550" y="1872"/>
                  </a:lnTo>
                  <a:lnTo>
                    <a:pt x="11235" y="1885"/>
                  </a:lnTo>
                  <a:lnTo>
                    <a:pt x="10920" y="1894"/>
                  </a:lnTo>
                  <a:lnTo>
                    <a:pt x="10606" y="1898"/>
                  </a:lnTo>
                  <a:lnTo>
                    <a:pt x="10292" y="1898"/>
                  </a:lnTo>
                  <a:lnTo>
                    <a:pt x="9983" y="1893"/>
                  </a:lnTo>
                  <a:lnTo>
                    <a:pt x="9677" y="1884"/>
                  </a:lnTo>
                  <a:lnTo>
                    <a:pt x="9379" y="1872"/>
                  </a:lnTo>
                  <a:lnTo>
                    <a:pt x="9087" y="1854"/>
                  </a:lnTo>
                  <a:lnTo>
                    <a:pt x="8805" y="1832"/>
                  </a:lnTo>
                  <a:lnTo>
                    <a:pt x="8534" y="1806"/>
                  </a:lnTo>
                  <a:lnTo>
                    <a:pt x="8273" y="1777"/>
                  </a:lnTo>
                  <a:lnTo>
                    <a:pt x="8026" y="1744"/>
                  </a:lnTo>
                  <a:lnTo>
                    <a:pt x="7794" y="1707"/>
                  </a:lnTo>
                  <a:lnTo>
                    <a:pt x="7578" y="1667"/>
                  </a:lnTo>
                  <a:lnTo>
                    <a:pt x="7380" y="1622"/>
                  </a:lnTo>
                  <a:lnTo>
                    <a:pt x="7199" y="1575"/>
                  </a:lnTo>
                  <a:lnTo>
                    <a:pt x="7041" y="1524"/>
                  </a:lnTo>
                  <a:lnTo>
                    <a:pt x="6827" y="1448"/>
                  </a:lnTo>
                  <a:lnTo>
                    <a:pt x="6614" y="1377"/>
                  </a:lnTo>
                  <a:lnTo>
                    <a:pt x="6404" y="1309"/>
                  </a:lnTo>
                  <a:lnTo>
                    <a:pt x="6196" y="1244"/>
                  </a:lnTo>
                  <a:lnTo>
                    <a:pt x="5990" y="1183"/>
                  </a:lnTo>
                  <a:lnTo>
                    <a:pt x="5785" y="1125"/>
                  </a:lnTo>
                  <a:lnTo>
                    <a:pt x="5583" y="1072"/>
                  </a:lnTo>
                  <a:lnTo>
                    <a:pt x="5381" y="1023"/>
                  </a:lnTo>
                  <a:lnTo>
                    <a:pt x="5181" y="980"/>
                  </a:lnTo>
                  <a:lnTo>
                    <a:pt x="4984" y="940"/>
                  </a:lnTo>
                  <a:lnTo>
                    <a:pt x="4787" y="905"/>
                  </a:lnTo>
                  <a:lnTo>
                    <a:pt x="4591" y="876"/>
                  </a:lnTo>
                  <a:lnTo>
                    <a:pt x="4397" y="852"/>
                  </a:lnTo>
                  <a:lnTo>
                    <a:pt x="4203" y="834"/>
                  </a:lnTo>
                  <a:lnTo>
                    <a:pt x="4012" y="821"/>
                  </a:lnTo>
                  <a:lnTo>
                    <a:pt x="3820" y="814"/>
                  </a:lnTo>
                  <a:lnTo>
                    <a:pt x="3629" y="814"/>
                  </a:lnTo>
                  <a:lnTo>
                    <a:pt x="3439" y="819"/>
                  </a:lnTo>
                  <a:lnTo>
                    <a:pt x="3250" y="832"/>
                  </a:lnTo>
                  <a:lnTo>
                    <a:pt x="3062" y="850"/>
                  </a:lnTo>
                  <a:lnTo>
                    <a:pt x="2873" y="876"/>
                  </a:lnTo>
                  <a:lnTo>
                    <a:pt x="2685" y="909"/>
                  </a:lnTo>
                  <a:lnTo>
                    <a:pt x="2496" y="950"/>
                  </a:lnTo>
                  <a:lnTo>
                    <a:pt x="2309" y="997"/>
                  </a:lnTo>
                  <a:lnTo>
                    <a:pt x="2122" y="1053"/>
                  </a:lnTo>
                  <a:lnTo>
                    <a:pt x="1933" y="1116"/>
                  </a:lnTo>
                  <a:lnTo>
                    <a:pt x="1746" y="1188"/>
                  </a:lnTo>
                  <a:lnTo>
                    <a:pt x="1558" y="1267"/>
                  </a:lnTo>
                  <a:lnTo>
                    <a:pt x="1369" y="1356"/>
                  </a:lnTo>
                  <a:lnTo>
                    <a:pt x="1180" y="1453"/>
                  </a:lnTo>
                  <a:lnTo>
                    <a:pt x="990" y="1559"/>
                  </a:lnTo>
                  <a:lnTo>
                    <a:pt x="801" y="1674"/>
                  </a:lnTo>
                  <a:lnTo>
                    <a:pt x="702" y="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>
                <a:alpha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</a:endParaRPr>
            </a:p>
          </p:txBody>
        </p:sp>
        <p:sp>
          <p:nvSpPr>
            <p:cNvPr id="129" name="PA-任意多边形 7">
              <a:extLst>
                <a:ext uri="{FF2B5EF4-FFF2-40B4-BE49-F238E27FC236}">
                  <a16:creationId xmlns="" xmlns:a16="http://schemas.microsoft.com/office/drawing/2014/main" id="{FFFBA28D-5A4D-4B73-86BB-385B83ACDA36}"/>
                </a:ext>
              </a:extLst>
            </p:cNvPr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6205199" y="-1343505"/>
              <a:ext cx="2232248" cy="1196398"/>
            </a:xfrm>
            <a:custGeom>
              <a:avLst/>
              <a:gdLst>
                <a:gd name="T0" fmla="*/ 649 w 16560"/>
                <a:gd name="T1" fmla="*/ 1791 h 8890"/>
                <a:gd name="T2" fmla="*/ 3583 w 16560"/>
                <a:gd name="T3" fmla="*/ 8882 h 8890"/>
                <a:gd name="T4" fmla="*/ 3686 w 16560"/>
                <a:gd name="T5" fmla="*/ 8827 h 8890"/>
                <a:gd name="T6" fmla="*/ 3825 w 16560"/>
                <a:gd name="T7" fmla="*/ 8759 h 8890"/>
                <a:gd name="T8" fmla="*/ 4016 w 16560"/>
                <a:gd name="T9" fmla="*/ 8676 h 8890"/>
                <a:gd name="T10" fmla="*/ 4254 w 16560"/>
                <a:gd name="T11" fmla="*/ 8586 h 8890"/>
                <a:gd name="T12" fmla="*/ 4538 w 16560"/>
                <a:gd name="T13" fmla="*/ 8497 h 8890"/>
                <a:gd name="T14" fmla="*/ 4867 w 16560"/>
                <a:gd name="T15" fmla="*/ 8416 h 8890"/>
                <a:gd name="T16" fmla="*/ 5234 w 16560"/>
                <a:gd name="T17" fmla="*/ 8351 h 8890"/>
                <a:gd name="T18" fmla="*/ 5639 w 16560"/>
                <a:gd name="T19" fmla="*/ 8309 h 8890"/>
                <a:gd name="T20" fmla="*/ 6079 w 16560"/>
                <a:gd name="T21" fmla="*/ 8297 h 8890"/>
                <a:gd name="T22" fmla="*/ 7176 w 16560"/>
                <a:gd name="T23" fmla="*/ 8367 h 8890"/>
                <a:gd name="T24" fmla="*/ 8664 w 16560"/>
                <a:gd name="T25" fmla="*/ 8468 h 8890"/>
                <a:gd name="T26" fmla="*/ 9716 w 16560"/>
                <a:gd name="T27" fmla="*/ 8523 h 8890"/>
                <a:gd name="T28" fmla="*/ 10717 w 16560"/>
                <a:gd name="T29" fmla="*/ 8550 h 8890"/>
                <a:gd name="T30" fmla="*/ 11676 w 16560"/>
                <a:gd name="T31" fmla="*/ 8537 h 8890"/>
                <a:gd name="T32" fmla="*/ 12596 w 16560"/>
                <a:gd name="T33" fmla="*/ 8476 h 8890"/>
                <a:gd name="T34" fmla="*/ 13484 w 16560"/>
                <a:gd name="T35" fmla="*/ 8355 h 8890"/>
                <a:gd name="T36" fmla="*/ 14346 w 16560"/>
                <a:gd name="T37" fmla="*/ 8165 h 8890"/>
                <a:gd name="T38" fmla="*/ 15188 w 16560"/>
                <a:gd name="T39" fmla="*/ 7894 h 8890"/>
                <a:gd name="T40" fmla="*/ 16015 w 16560"/>
                <a:gd name="T41" fmla="*/ 7534 h 8890"/>
                <a:gd name="T42" fmla="*/ 16544 w 16560"/>
                <a:gd name="T43" fmla="*/ 7225 h 8890"/>
                <a:gd name="T44" fmla="*/ 16436 w 16560"/>
                <a:gd name="T45" fmla="*/ 7122 h 8890"/>
                <a:gd name="T46" fmla="*/ 16299 w 16560"/>
                <a:gd name="T47" fmla="*/ 6977 h 8890"/>
                <a:gd name="T48" fmla="*/ 16129 w 16560"/>
                <a:gd name="T49" fmla="*/ 6772 h 8890"/>
                <a:gd name="T50" fmla="*/ 15941 w 16560"/>
                <a:gd name="T51" fmla="*/ 6509 h 8890"/>
                <a:gd name="T52" fmla="*/ 15744 w 16560"/>
                <a:gd name="T53" fmla="*/ 6188 h 8890"/>
                <a:gd name="T54" fmla="*/ 15553 w 16560"/>
                <a:gd name="T55" fmla="*/ 5807 h 8890"/>
                <a:gd name="T56" fmla="*/ 15379 w 16560"/>
                <a:gd name="T57" fmla="*/ 5366 h 8890"/>
                <a:gd name="T58" fmla="*/ 15236 w 16560"/>
                <a:gd name="T59" fmla="*/ 4867 h 8890"/>
                <a:gd name="T60" fmla="*/ 15137 w 16560"/>
                <a:gd name="T61" fmla="*/ 4307 h 8890"/>
                <a:gd name="T62" fmla="*/ 15090 w 16560"/>
                <a:gd name="T63" fmla="*/ 3695 h 8890"/>
                <a:gd name="T64" fmla="*/ 15069 w 16560"/>
                <a:gd name="T65" fmla="*/ 3136 h 8890"/>
                <a:gd name="T66" fmla="*/ 15060 w 16560"/>
                <a:gd name="T67" fmla="*/ 2654 h 8890"/>
                <a:gd name="T68" fmla="*/ 15061 w 16560"/>
                <a:gd name="T69" fmla="*/ 2246 h 8890"/>
                <a:gd name="T70" fmla="*/ 15071 w 16560"/>
                <a:gd name="T71" fmla="*/ 1908 h 8890"/>
                <a:gd name="T72" fmla="*/ 15085 w 16560"/>
                <a:gd name="T73" fmla="*/ 1633 h 8890"/>
                <a:gd name="T74" fmla="*/ 15104 w 16560"/>
                <a:gd name="T75" fmla="*/ 1417 h 8890"/>
                <a:gd name="T76" fmla="*/ 15122 w 16560"/>
                <a:gd name="T77" fmla="*/ 1255 h 8890"/>
                <a:gd name="T78" fmla="*/ 15145 w 16560"/>
                <a:gd name="T79" fmla="*/ 1115 h 8890"/>
                <a:gd name="T80" fmla="*/ 15161 w 16560"/>
                <a:gd name="T81" fmla="*/ 1043 h 8890"/>
                <a:gd name="T82" fmla="*/ 14715 w 16560"/>
                <a:gd name="T83" fmla="*/ 1310 h 8890"/>
                <a:gd name="T84" fmla="*/ 14093 w 16560"/>
                <a:gd name="T85" fmla="*/ 1523 h 8890"/>
                <a:gd name="T86" fmla="*/ 13332 w 16560"/>
                <a:gd name="T87" fmla="*/ 1686 h 8890"/>
                <a:gd name="T88" fmla="*/ 12471 w 16560"/>
                <a:gd name="T89" fmla="*/ 1801 h 8890"/>
                <a:gd name="T90" fmla="*/ 11550 w 16560"/>
                <a:gd name="T91" fmla="*/ 1872 h 8890"/>
                <a:gd name="T92" fmla="*/ 10606 w 16560"/>
                <a:gd name="T93" fmla="*/ 1898 h 8890"/>
                <a:gd name="T94" fmla="*/ 9677 w 16560"/>
                <a:gd name="T95" fmla="*/ 1884 h 8890"/>
                <a:gd name="T96" fmla="*/ 8805 w 16560"/>
                <a:gd name="T97" fmla="*/ 1832 h 8890"/>
                <a:gd name="T98" fmla="*/ 8026 w 16560"/>
                <a:gd name="T99" fmla="*/ 1744 h 8890"/>
                <a:gd name="T100" fmla="*/ 7380 w 16560"/>
                <a:gd name="T101" fmla="*/ 1622 h 8890"/>
                <a:gd name="T102" fmla="*/ 6827 w 16560"/>
                <a:gd name="T103" fmla="*/ 1448 h 8890"/>
                <a:gd name="T104" fmla="*/ 6196 w 16560"/>
                <a:gd name="T105" fmla="*/ 1244 h 8890"/>
                <a:gd name="T106" fmla="*/ 5583 w 16560"/>
                <a:gd name="T107" fmla="*/ 1072 h 8890"/>
                <a:gd name="T108" fmla="*/ 4984 w 16560"/>
                <a:gd name="T109" fmla="*/ 940 h 8890"/>
                <a:gd name="T110" fmla="*/ 4397 w 16560"/>
                <a:gd name="T111" fmla="*/ 852 h 8890"/>
                <a:gd name="T112" fmla="*/ 3820 w 16560"/>
                <a:gd name="T113" fmla="*/ 814 h 8890"/>
                <a:gd name="T114" fmla="*/ 3250 w 16560"/>
                <a:gd name="T115" fmla="*/ 832 h 8890"/>
                <a:gd name="T116" fmla="*/ 2685 w 16560"/>
                <a:gd name="T117" fmla="*/ 909 h 8890"/>
                <a:gd name="T118" fmla="*/ 2122 w 16560"/>
                <a:gd name="T119" fmla="*/ 1053 h 8890"/>
                <a:gd name="T120" fmla="*/ 1558 w 16560"/>
                <a:gd name="T121" fmla="*/ 1267 h 8890"/>
                <a:gd name="T122" fmla="*/ 990 w 16560"/>
                <a:gd name="T123" fmla="*/ 1559 h 8890"/>
                <a:gd name="T124" fmla="*/ 0 w 16560"/>
                <a:gd name="T125" fmla="*/ 0 h 8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560" h="8890">
                  <a:moveTo>
                    <a:pt x="0" y="0"/>
                  </a:moveTo>
                  <a:lnTo>
                    <a:pt x="167" y="1163"/>
                  </a:lnTo>
                  <a:lnTo>
                    <a:pt x="649" y="1791"/>
                  </a:lnTo>
                  <a:lnTo>
                    <a:pt x="649" y="1791"/>
                  </a:lnTo>
                  <a:lnTo>
                    <a:pt x="3571" y="8890"/>
                  </a:lnTo>
                  <a:lnTo>
                    <a:pt x="3583" y="8882"/>
                  </a:lnTo>
                  <a:lnTo>
                    <a:pt x="3623" y="8860"/>
                  </a:lnTo>
                  <a:lnTo>
                    <a:pt x="3650" y="8844"/>
                  </a:lnTo>
                  <a:lnTo>
                    <a:pt x="3686" y="8827"/>
                  </a:lnTo>
                  <a:lnTo>
                    <a:pt x="3726" y="8806"/>
                  </a:lnTo>
                  <a:lnTo>
                    <a:pt x="3773" y="8782"/>
                  </a:lnTo>
                  <a:lnTo>
                    <a:pt x="3825" y="8759"/>
                  </a:lnTo>
                  <a:lnTo>
                    <a:pt x="3883" y="8732"/>
                  </a:lnTo>
                  <a:lnTo>
                    <a:pt x="3946" y="8704"/>
                  </a:lnTo>
                  <a:lnTo>
                    <a:pt x="4016" y="8676"/>
                  </a:lnTo>
                  <a:lnTo>
                    <a:pt x="4090" y="8646"/>
                  </a:lnTo>
                  <a:lnTo>
                    <a:pt x="4169" y="8616"/>
                  </a:lnTo>
                  <a:lnTo>
                    <a:pt x="4254" y="8586"/>
                  </a:lnTo>
                  <a:lnTo>
                    <a:pt x="4344" y="8556"/>
                  </a:lnTo>
                  <a:lnTo>
                    <a:pt x="4439" y="8526"/>
                  </a:lnTo>
                  <a:lnTo>
                    <a:pt x="4538" y="8497"/>
                  </a:lnTo>
                  <a:lnTo>
                    <a:pt x="4643" y="8469"/>
                  </a:lnTo>
                  <a:lnTo>
                    <a:pt x="4753" y="8442"/>
                  </a:lnTo>
                  <a:lnTo>
                    <a:pt x="4867" y="8416"/>
                  </a:lnTo>
                  <a:lnTo>
                    <a:pt x="4985" y="8392"/>
                  </a:lnTo>
                  <a:lnTo>
                    <a:pt x="5107" y="8371"/>
                  </a:lnTo>
                  <a:lnTo>
                    <a:pt x="5234" y="8351"/>
                  </a:lnTo>
                  <a:lnTo>
                    <a:pt x="5364" y="8334"/>
                  </a:lnTo>
                  <a:lnTo>
                    <a:pt x="5500" y="8320"/>
                  </a:lnTo>
                  <a:lnTo>
                    <a:pt x="5639" y="8309"/>
                  </a:lnTo>
                  <a:lnTo>
                    <a:pt x="5782" y="8301"/>
                  </a:lnTo>
                  <a:lnTo>
                    <a:pt x="5928" y="8297"/>
                  </a:lnTo>
                  <a:lnTo>
                    <a:pt x="6079" y="8297"/>
                  </a:lnTo>
                  <a:lnTo>
                    <a:pt x="6232" y="8301"/>
                  </a:lnTo>
                  <a:lnTo>
                    <a:pt x="6389" y="8311"/>
                  </a:lnTo>
                  <a:lnTo>
                    <a:pt x="7176" y="8367"/>
                  </a:lnTo>
                  <a:lnTo>
                    <a:pt x="7933" y="8419"/>
                  </a:lnTo>
                  <a:lnTo>
                    <a:pt x="8302" y="8444"/>
                  </a:lnTo>
                  <a:lnTo>
                    <a:pt x="8664" y="8468"/>
                  </a:lnTo>
                  <a:lnTo>
                    <a:pt x="9021" y="8489"/>
                  </a:lnTo>
                  <a:lnTo>
                    <a:pt x="9371" y="8507"/>
                  </a:lnTo>
                  <a:lnTo>
                    <a:pt x="9716" y="8523"/>
                  </a:lnTo>
                  <a:lnTo>
                    <a:pt x="10055" y="8536"/>
                  </a:lnTo>
                  <a:lnTo>
                    <a:pt x="10389" y="8544"/>
                  </a:lnTo>
                  <a:lnTo>
                    <a:pt x="10717" y="8550"/>
                  </a:lnTo>
                  <a:lnTo>
                    <a:pt x="11041" y="8551"/>
                  </a:lnTo>
                  <a:lnTo>
                    <a:pt x="11361" y="8547"/>
                  </a:lnTo>
                  <a:lnTo>
                    <a:pt x="11676" y="8537"/>
                  </a:lnTo>
                  <a:lnTo>
                    <a:pt x="11986" y="8523"/>
                  </a:lnTo>
                  <a:lnTo>
                    <a:pt x="12293" y="8503"/>
                  </a:lnTo>
                  <a:lnTo>
                    <a:pt x="12596" y="8476"/>
                  </a:lnTo>
                  <a:lnTo>
                    <a:pt x="12895" y="8443"/>
                  </a:lnTo>
                  <a:lnTo>
                    <a:pt x="13191" y="8403"/>
                  </a:lnTo>
                  <a:lnTo>
                    <a:pt x="13484" y="8355"/>
                  </a:lnTo>
                  <a:lnTo>
                    <a:pt x="13774" y="8300"/>
                  </a:lnTo>
                  <a:lnTo>
                    <a:pt x="14062" y="8236"/>
                  </a:lnTo>
                  <a:lnTo>
                    <a:pt x="14346" y="8165"/>
                  </a:lnTo>
                  <a:lnTo>
                    <a:pt x="14629" y="8084"/>
                  </a:lnTo>
                  <a:lnTo>
                    <a:pt x="14909" y="7994"/>
                  </a:lnTo>
                  <a:lnTo>
                    <a:pt x="15188" y="7894"/>
                  </a:lnTo>
                  <a:lnTo>
                    <a:pt x="15464" y="7785"/>
                  </a:lnTo>
                  <a:lnTo>
                    <a:pt x="15739" y="7665"/>
                  </a:lnTo>
                  <a:lnTo>
                    <a:pt x="16015" y="7534"/>
                  </a:lnTo>
                  <a:lnTo>
                    <a:pt x="16288" y="7392"/>
                  </a:lnTo>
                  <a:lnTo>
                    <a:pt x="16560" y="7239"/>
                  </a:lnTo>
                  <a:lnTo>
                    <a:pt x="16544" y="7225"/>
                  </a:lnTo>
                  <a:lnTo>
                    <a:pt x="16502" y="7187"/>
                  </a:lnTo>
                  <a:lnTo>
                    <a:pt x="16472" y="7158"/>
                  </a:lnTo>
                  <a:lnTo>
                    <a:pt x="16436" y="7122"/>
                  </a:lnTo>
                  <a:lnTo>
                    <a:pt x="16394" y="7081"/>
                  </a:lnTo>
                  <a:lnTo>
                    <a:pt x="16349" y="7032"/>
                  </a:lnTo>
                  <a:lnTo>
                    <a:pt x="16299" y="6977"/>
                  </a:lnTo>
                  <a:lnTo>
                    <a:pt x="16245" y="6915"/>
                  </a:lnTo>
                  <a:lnTo>
                    <a:pt x="16189" y="6847"/>
                  </a:lnTo>
                  <a:lnTo>
                    <a:pt x="16129" y="6772"/>
                  </a:lnTo>
                  <a:lnTo>
                    <a:pt x="16068" y="6692"/>
                  </a:lnTo>
                  <a:lnTo>
                    <a:pt x="16005" y="6604"/>
                  </a:lnTo>
                  <a:lnTo>
                    <a:pt x="15941" y="6509"/>
                  </a:lnTo>
                  <a:lnTo>
                    <a:pt x="15875" y="6409"/>
                  </a:lnTo>
                  <a:lnTo>
                    <a:pt x="15810" y="6302"/>
                  </a:lnTo>
                  <a:lnTo>
                    <a:pt x="15744" y="6188"/>
                  </a:lnTo>
                  <a:lnTo>
                    <a:pt x="15679" y="6068"/>
                  </a:lnTo>
                  <a:lnTo>
                    <a:pt x="15615" y="5940"/>
                  </a:lnTo>
                  <a:lnTo>
                    <a:pt x="15553" y="5807"/>
                  </a:lnTo>
                  <a:lnTo>
                    <a:pt x="15492" y="5667"/>
                  </a:lnTo>
                  <a:lnTo>
                    <a:pt x="15434" y="5520"/>
                  </a:lnTo>
                  <a:lnTo>
                    <a:pt x="15379" y="5366"/>
                  </a:lnTo>
                  <a:lnTo>
                    <a:pt x="15327" y="5207"/>
                  </a:lnTo>
                  <a:lnTo>
                    <a:pt x="15280" y="5040"/>
                  </a:lnTo>
                  <a:lnTo>
                    <a:pt x="15236" y="4867"/>
                  </a:lnTo>
                  <a:lnTo>
                    <a:pt x="15198" y="4687"/>
                  </a:lnTo>
                  <a:lnTo>
                    <a:pt x="15164" y="4500"/>
                  </a:lnTo>
                  <a:lnTo>
                    <a:pt x="15137" y="4307"/>
                  </a:lnTo>
                  <a:lnTo>
                    <a:pt x="15115" y="4107"/>
                  </a:lnTo>
                  <a:lnTo>
                    <a:pt x="15101" y="3901"/>
                  </a:lnTo>
                  <a:lnTo>
                    <a:pt x="15090" y="3695"/>
                  </a:lnTo>
                  <a:lnTo>
                    <a:pt x="15081" y="3500"/>
                  </a:lnTo>
                  <a:lnTo>
                    <a:pt x="15075" y="3314"/>
                  </a:lnTo>
                  <a:lnTo>
                    <a:pt x="15069" y="3136"/>
                  </a:lnTo>
                  <a:lnTo>
                    <a:pt x="15064" y="2966"/>
                  </a:lnTo>
                  <a:lnTo>
                    <a:pt x="15061" y="2806"/>
                  </a:lnTo>
                  <a:lnTo>
                    <a:pt x="15060" y="2654"/>
                  </a:lnTo>
                  <a:lnTo>
                    <a:pt x="15059" y="2510"/>
                  </a:lnTo>
                  <a:lnTo>
                    <a:pt x="15060" y="2374"/>
                  </a:lnTo>
                  <a:lnTo>
                    <a:pt x="15061" y="2246"/>
                  </a:lnTo>
                  <a:lnTo>
                    <a:pt x="15063" y="2126"/>
                  </a:lnTo>
                  <a:lnTo>
                    <a:pt x="15066" y="2013"/>
                  </a:lnTo>
                  <a:lnTo>
                    <a:pt x="15071" y="1908"/>
                  </a:lnTo>
                  <a:lnTo>
                    <a:pt x="15075" y="1809"/>
                  </a:lnTo>
                  <a:lnTo>
                    <a:pt x="15080" y="1717"/>
                  </a:lnTo>
                  <a:lnTo>
                    <a:pt x="15085" y="1633"/>
                  </a:lnTo>
                  <a:lnTo>
                    <a:pt x="15091" y="1554"/>
                  </a:lnTo>
                  <a:lnTo>
                    <a:pt x="15098" y="1483"/>
                  </a:lnTo>
                  <a:lnTo>
                    <a:pt x="15104" y="1417"/>
                  </a:lnTo>
                  <a:lnTo>
                    <a:pt x="15110" y="1357"/>
                  </a:lnTo>
                  <a:lnTo>
                    <a:pt x="15116" y="1304"/>
                  </a:lnTo>
                  <a:lnTo>
                    <a:pt x="15122" y="1255"/>
                  </a:lnTo>
                  <a:lnTo>
                    <a:pt x="15129" y="1213"/>
                  </a:lnTo>
                  <a:lnTo>
                    <a:pt x="15134" y="1175"/>
                  </a:lnTo>
                  <a:lnTo>
                    <a:pt x="15145" y="1115"/>
                  </a:lnTo>
                  <a:lnTo>
                    <a:pt x="15153" y="1074"/>
                  </a:lnTo>
                  <a:lnTo>
                    <a:pt x="15159" y="1051"/>
                  </a:lnTo>
                  <a:lnTo>
                    <a:pt x="15161" y="1043"/>
                  </a:lnTo>
                  <a:lnTo>
                    <a:pt x="15034" y="1138"/>
                  </a:lnTo>
                  <a:lnTo>
                    <a:pt x="14885" y="1227"/>
                  </a:lnTo>
                  <a:lnTo>
                    <a:pt x="14715" y="1310"/>
                  </a:lnTo>
                  <a:lnTo>
                    <a:pt x="14525" y="1386"/>
                  </a:lnTo>
                  <a:lnTo>
                    <a:pt x="14317" y="1458"/>
                  </a:lnTo>
                  <a:lnTo>
                    <a:pt x="14093" y="1523"/>
                  </a:lnTo>
                  <a:lnTo>
                    <a:pt x="13852" y="1583"/>
                  </a:lnTo>
                  <a:lnTo>
                    <a:pt x="13598" y="1638"/>
                  </a:lnTo>
                  <a:lnTo>
                    <a:pt x="13332" y="1686"/>
                  </a:lnTo>
                  <a:lnTo>
                    <a:pt x="13053" y="1730"/>
                  </a:lnTo>
                  <a:lnTo>
                    <a:pt x="12767" y="1768"/>
                  </a:lnTo>
                  <a:lnTo>
                    <a:pt x="12471" y="1801"/>
                  </a:lnTo>
                  <a:lnTo>
                    <a:pt x="12168" y="1830"/>
                  </a:lnTo>
                  <a:lnTo>
                    <a:pt x="11861" y="1853"/>
                  </a:lnTo>
                  <a:lnTo>
                    <a:pt x="11550" y="1872"/>
                  </a:lnTo>
                  <a:lnTo>
                    <a:pt x="11235" y="1885"/>
                  </a:lnTo>
                  <a:lnTo>
                    <a:pt x="10920" y="1894"/>
                  </a:lnTo>
                  <a:lnTo>
                    <a:pt x="10606" y="1898"/>
                  </a:lnTo>
                  <a:lnTo>
                    <a:pt x="10292" y="1898"/>
                  </a:lnTo>
                  <a:lnTo>
                    <a:pt x="9983" y="1893"/>
                  </a:lnTo>
                  <a:lnTo>
                    <a:pt x="9677" y="1884"/>
                  </a:lnTo>
                  <a:lnTo>
                    <a:pt x="9379" y="1872"/>
                  </a:lnTo>
                  <a:lnTo>
                    <a:pt x="9087" y="1854"/>
                  </a:lnTo>
                  <a:lnTo>
                    <a:pt x="8805" y="1832"/>
                  </a:lnTo>
                  <a:lnTo>
                    <a:pt x="8534" y="1806"/>
                  </a:lnTo>
                  <a:lnTo>
                    <a:pt x="8273" y="1777"/>
                  </a:lnTo>
                  <a:lnTo>
                    <a:pt x="8026" y="1744"/>
                  </a:lnTo>
                  <a:lnTo>
                    <a:pt x="7794" y="1707"/>
                  </a:lnTo>
                  <a:lnTo>
                    <a:pt x="7578" y="1667"/>
                  </a:lnTo>
                  <a:lnTo>
                    <a:pt x="7380" y="1622"/>
                  </a:lnTo>
                  <a:lnTo>
                    <a:pt x="7199" y="1575"/>
                  </a:lnTo>
                  <a:lnTo>
                    <a:pt x="7041" y="1524"/>
                  </a:lnTo>
                  <a:lnTo>
                    <a:pt x="6827" y="1448"/>
                  </a:lnTo>
                  <a:lnTo>
                    <a:pt x="6614" y="1377"/>
                  </a:lnTo>
                  <a:lnTo>
                    <a:pt x="6404" y="1309"/>
                  </a:lnTo>
                  <a:lnTo>
                    <a:pt x="6196" y="1244"/>
                  </a:lnTo>
                  <a:lnTo>
                    <a:pt x="5990" y="1183"/>
                  </a:lnTo>
                  <a:lnTo>
                    <a:pt x="5785" y="1125"/>
                  </a:lnTo>
                  <a:lnTo>
                    <a:pt x="5583" y="1072"/>
                  </a:lnTo>
                  <a:lnTo>
                    <a:pt x="5381" y="1023"/>
                  </a:lnTo>
                  <a:lnTo>
                    <a:pt x="5181" y="980"/>
                  </a:lnTo>
                  <a:lnTo>
                    <a:pt x="4984" y="940"/>
                  </a:lnTo>
                  <a:lnTo>
                    <a:pt x="4787" y="905"/>
                  </a:lnTo>
                  <a:lnTo>
                    <a:pt x="4591" y="876"/>
                  </a:lnTo>
                  <a:lnTo>
                    <a:pt x="4397" y="852"/>
                  </a:lnTo>
                  <a:lnTo>
                    <a:pt x="4203" y="834"/>
                  </a:lnTo>
                  <a:lnTo>
                    <a:pt x="4012" y="821"/>
                  </a:lnTo>
                  <a:lnTo>
                    <a:pt x="3820" y="814"/>
                  </a:lnTo>
                  <a:lnTo>
                    <a:pt x="3629" y="814"/>
                  </a:lnTo>
                  <a:lnTo>
                    <a:pt x="3439" y="819"/>
                  </a:lnTo>
                  <a:lnTo>
                    <a:pt x="3250" y="832"/>
                  </a:lnTo>
                  <a:lnTo>
                    <a:pt x="3062" y="850"/>
                  </a:lnTo>
                  <a:lnTo>
                    <a:pt x="2873" y="876"/>
                  </a:lnTo>
                  <a:lnTo>
                    <a:pt x="2685" y="909"/>
                  </a:lnTo>
                  <a:lnTo>
                    <a:pt x="2496" y="950"/>
                  </a:lnTo>
                  <a:lnTo>
                    <a:pt x="2309" y="997"/>
                  </a:lnTo>
                  <a:lnTo>
                    <a:pt x="2122" y="1053"/>
                  </a:lnTo>
                  <a:lnTo>
                    <a:pt x="1933" y="1116"/>
                  </a:lnTo>
                  <a:lnTo>
                    <a:pt x="1746" y="1188"/>
                  </a:lnTo>
                  <a:lnTo>
                    <a:pt x="1558" y="1267"/>
                  </a:lnTo>
                  <a:lnTo>
                    <a:pt x="1369" y="1356"/>
                  </a:lnTo>
                  <a:lnTo>
                    <a:pt x="1180" y="1453"/>
                  </a:lnTo>
                  <a:lnTo>
                    <a:pt x="990" y="1559"/>
                  </a:lnTo>
                  <a:lnTo>
                    <a:pt x="801" y="1674"/>
                  </a:lnTo>
                  <a:lnTo>
                    <a:pt x="702" y="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0" name="PA-任意多边形 5">
              <a:extLst>
                <a:ext uri="{FF2B5EF4-FFF2-40B4-BE49-F238E27FC236}">
                  <a16:creationId xmlns="" xmlns:a16="http://schemas.microsoft.com/office/drawing/2014/main" id="{1B6C032D-AC54-4099-B51E-38DC8EAC26FF}"/>
                </a:ext>
              </a:extLst>
            </p:cNvPr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7070380" y="-962472"/>
              <a:ext cx="560539" cy="551881"/>
            </a:xfrm>
            <a:custGeom>
              <a:avLst/>
              <a:gdLst>
                <a:gd name="T0" fmla="*/ 2313 w 16074"/>
                <a:gd name="T1" fmla="*/ 11564 h 16128"/>
                <a:gd name="T2" fmla="*/ 3529 w 16074"/>
                <a:gd name="T3" fmla="*/ 12395 h 16128"/>
                <a:gd name="T4" fmla="*/ 4818 w 16074"/>
                <a:gd name="T5" fmla="*/ 13031 h 16128"/>
                <a:gd name="T6" fmla="*/ 6189 w 16074"/>
                <a:gd name="T7" fmla="*/ 13418 h 16128"/>
                <a:gd name="T8" fmla="*/ 7653 w 16074"/>
                <a:gd name="T9" fmla="*/ 13501 h 16128"/>
                <a:gd name="T10" fmla="*/ 9219 w 16074"/>
                <a:gd name="T11" fmla="*/ 13224 h 16128"/>
                <a:gd name="T12" fmla="*/ 5225 w 16074"/>
                <a:gd name="T13" fmla="*/ 7326 h 16128"/>
                <a:gd name="T14" fmla="*/ 5604 w 16074"/>
                <a:gd name="T15" fmla="*/ 2588 h 16128"/>
                <a:gd name="T16" fmla="*/ 5918 w 16074"/>
                <a:gd name="T17" fmla="*/ 2680 h 16128"/>
                <a:gd name="T18" fmla="*/ 6274 w 16074"/>
                <a:gd name="T19" fmla="*/ 2719 h 16128"/>
                <a:gd name="T20" fmla="*/ 6671 w 16074"/>
                <a:gd name="T21" fmla="*/ 2688 h 16128"/>
                <a:gd name="T22" fmla="*/ 7102 w 16074"/>
                <a:gd name="T23" fmla="*/ 2577 h 16128"/>
                <a:gd name="T24" fmla="*/ 7563 w 16074"/>
                <a:gd name="T25" fmla="*/ 2375 h 16128"/>
                <a:gd name="T26" fmla="*/ 8053 w 16074"/>
                <a:gd name="T27" fmla="*/ 2066 h 16128"/>
                <a:gd name="T28" fmla="*/ 12930 w 16074"/>
                <a:gd name="T29" fmla="*/ 10057 h 16128"/>
                <a:gd name="T30" fmla="*/ 13396 w 16074"/>
                <a:gd name="T31" fmla="*/ 8301 h 16128"/>
                <a:gd name="T32" fmla="*/ 13347 w 16074"/>
                <a:gd name="T33" fmla="*/ 6443 h 16128"/>
                <a:gd name="T34" fmla="*/ 12801 w 16074"/>
                <a:gd name="T35" fmla="*/ 4583 h 16128"/>
                <a:gd name="T36" fmla="*/ 11773 w 16074"/>
                <a:gd name="T37" fmla="*/ 2822 h 16128"/>
                <a:gd name="T38" fmla="*/ 10277 w 16074"/>
                <a:gd name="T39" fmla="*/ 1262 h 16128"/>
                <a:gd name="T40" fmla="*/ 8329 w 16074"/>
                <a:gd name="T41" fmla="*/ 0 h 16128"/>
                <a:gd name="T42" fmla="*/ 10526 w 16074"/>
                <a:gd name="T43" fmla="*/ 458 h 16128"/>
                <a:gd name="T44" fmla="*/ 12659 w 16074"/>
                <a:gd name="T45" fmla="*/ 1583 h 16128"/>
                <a:gd name="T46" fmla="*/ 14464 w 16074"/>
                <a:gd name="T47" fmla="*/ 3304 h 16128"/>
                <a:gd name="T48" fmla="*/ 15679 w 16074"/>
                <a:gd name="T49" fmla="*/ 5557 h 16128"/>
                <a:gd name="T50" fmla="*/ 16044 w 16074"/>
                <a:gd name="T51" fmla="*/ 8271 h 16128"/>
                <a:gd name="T52" fmla="*/ 15294 w 16074"/>
                <a:gd name="T53" fmla="*/ 11379 h 16128"/>
                <a:gd name="T54" fmla="*/ 12655 w 16074"/>
                <a:gd name="T55" fmla="*/ 14684 h 16128"/>
                <a:gd name="T56" fmla="*/ 10870 w 16074"/>
                <a:gd name="T57" fmla="*/ 15495 h 16128"/>
                <a:gd name="T58" fmla="*/ 9145 w 16074"/>
                <a:gd name="T59" fmla="*/ 15974 h 16128"/>
                <a:gd name="T60" fmla="*/ 7486 w 16074"/>
                <a:gd name="T61" fmla="*/ 16128 h 16128"/>
                <a:gd name="T62" fmla="*/ 5906 w 16074"/>
                <a:gd name="T63" fmla="*/ 15967 h 16128"/>
                <a:gd name="T64" fmla="*/ 4415 w 16074"/>
                <a:gd name="T65" fmla="*/ 15498 h 16128"/>
                <a:gd name="T66" fmla="*/ 3023 w 16074"/>
                <a:gd name="T67" fmla="*/ 14731 h 16128"/>
                <a:gd name="T68" fmla="*/ 2528 w 16074"/>
                <a:gd name="T69" fmla="*/ 14487 h 16128"/>
                <a:gd name="T70" fmla="*/ 2530 w 16074"/>
                <a:gd name="T71" fmla="*/ 14735 h 16128"/>
                <a:gd name="T72" fmla="*/ 2473 w 16074"/>
                <a:gd name="T73" fmla="*/ 14983 h 16128"/>
                <a:gd name="T74" fmla="*/ 2363 w 16074"/>
                <a:gd name="T75" fmla="*/ 15222 h 16128"/>
                <a:gd name="T76" fmla="*/ 2207 w 16074"/>
                <a:gd name="T77" fmla="*/ 15444 h 16128"/>
                <a:gd name="T78" fmla="*/ 2013 w 16074"/>
                <a:gd name="T79" fmla="*/ 15642 h 16128"/>
                <a:gd name="T80" fmla="*/ 1779 w 16074"/>
                <a:gd name="T81" fmla="*/ 15812 h 16128"/>
                <a:gd name="T82" fmla="*/ 1496 w 16074"/>
                <a:gd name="T83" fmla="*/ 15944 h 16128"/>
                <a:gd name="T84" fmla="*/ 1210 w 16074"/>
                <a:gd name="T85" fmla="*/ 16001 h 16128"/>
                <a:gd name="T86" fmla="*/ 933 w 16074"/>
                <a:gd name="T87" fmla="*/ 15986 h 16128"/>
                <a:gd name="T88" fmla="*/ 671 w 16074"/>
                <a:gd name="T89" fmla="*/ 15902 h 16128"/>
                <a:gd name="T90" fmla="*/ 436 w 16074"/>
                <a:gd name="T91" fmla="*/ 15751 h 16128"/>
                <a:gd name="T92" fmla="*/ 234 w 16074"/>
                <a:gd name="T93" fmla="*/ 15534 h 16128"/>
                <a:gd name="T94" fmla="*/ 33 w 16074"/>
                <a:gd name="T95" fmla="*/ 15112 h 16128"/>
                <a:gd name="T96" fmla="*/ 17 w 16074"/>
                <a:gd name="T97" fmla="*/ 14651 h 16128"/>
                <a:gd name="T98" fmla="*/ 179 w 16074"/>
                <a:gd name="T99" fmla="*/ 14226 h 16128"/>
                <a:gd name="T100" fmla="*/ 478 w 16074"/>
                <a:gd name="T101" fmla="*/ 13874 h 16128"/>
                <a:gd name="T102" fmla="*/ 878 w 16074"/>
                <a:gd name="T103" fmla="*/ 13632 h 16128"/>
                <a:gd name="T104" fmla="*/ 1339 w 16074"/>
                <a:gd name="T105" fmla="*/ 13536 h 16128"/>
                <a:gd name="T106" fmla="*/ 1477 w 16074"/>
                <a:gd name="T107" fmla="*/ 13406 h 16128"/>
                <a:gd name="T108" fmla="*/ 1100 w 16074"/>
                <a:gd name="T109" fmla="*/ 12990 h 16128"/>
                <a:gd name="T110" fmla="*/ 736 w 16074"/>
                <a:gd name="T111" fmla="*/ 12545 h 16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74" h="16128">
                  <a:moveTo>
                    <a:pt x="454" y="12169"/>
                  </a:moveTo>
                  <a:lnTo>
                    <a:pt x="1614" y="10993"/>
                  </a:lnTo>
                  <a:lnTo>
                    <a:pt x="1844" y="11188"/>
                  </a:lnTo>
                  <a:lnTo>
                    <a:pt x="2077" y="11378"/>
                  </a:lnTo>
                  <a:lnTo>
                    <a:pt x="2313" y="11564"/>
                  </a:lnTo>
                  <a:lnTo>
                    <a:pt x="2550" y="11742"/>
                  </a:lnTo>
                  <a:lnTo>
                    <a:pt x="2792" y="11916"/>
                  </a:lnTo>
                  <a:lnTo>
                    <a:pt x="3035" y="12083"/>
                  </a:lnTo>
                  <a:lnTo>
                    <a:pt x="3280" y="12242"/>
                  </a:lnTo>
                  <a:lnTo>
                    <a:pt x="3529" y="12395"/>
                  </a:lnTo>
                  <a:lnTo>
                    <a:pt x="3781" y="12540"/>
                  </a:lnTo>
                  <a:lnTo>
                    <a:pt x="4035" y="12677"/>
                  </a:lnTo>
                  <a:lnTo>
                    <a:pt x="4293" y="12804"/>
                  </a:lnTo>
                  <a:lnTo>
                    <a:pt x="4554" y="12923"/>
                  </a:lnTo>
                  <a:lnTo>
                    <a:pt x="4818" y="13031"/>
                  </a:lnTo>
                  <a:lnTo>
                    <a:pt x="5086" y="13131"/>
                  </a:lnTo>
                  <a:lnTo>
                    <a:pt x="5356" y="13220"/>
                  </a:lnTo>
                  <a:lnTo>
                    <a:pt x="5630" y="13298"/>
                  </a:lnTo>
                  <a:lnTo>
                    <a:pt x="5908" y="13364"/>
                  </a:lnTo>
                  <a:lnTo>
                    <a:pt x="6189" y="13418"/>
                  </a:lnTo>
                  <a:lnTo>
                    <a:pt x="6474" y="13461"/>
                  </a:lnTo>
                  <a:lnTo>
                    <a:pt x="6763" y="13491"/>
                  </a:lnTo>
                  <a:lnTo>
                    <a:pt x="7056" y="13508"/>
                  </a:lnTo>
                  <a:lnTo>
                    <a:pt x="7352" y="13511"/>
                  </a:lnTo>
                  <a:lnTo>
                    <a:pt x="7653" y="13501"/>
                  </a:lnTo>
                  <a:lnTo>
                    <a:pt x="7958" y="13476"/>
                  </a:lnTo>
                  <a:lnTo>
                    <a:pt x="8267" y="13437"/>
                  </a:lnTo>
                  <a:lnTo>
                    <a:pt x="8579" y="13381"/>
                  </a:lnTo>
                  <a:lnTo>
                    <a:pt x="8897" y="13311"/>
                  </a:lnTo>
                  <a:lnTo>
                    <a:pt x="9219" y="13224"/>
                  </a:lnTo>
                  <a:lnTo>
                    <a:pt x="9546" y="13121"/>
                  </a:lnTo>
                  <a:lnTo>
                    <a:pt x="9877" y="13001"/>
                  </a:lnTo>
                  <a:lnTo>
                    <a:pt x="10212" y="12863"/>
                  </a:lnTo>
                  <a:lnTo>
                    <a:pt x="10554" y="12708"/>
                  </a:lnTo>
                  <a:lnTo>
                    <a:pt x="5225" y="7326"/>
                  </a:lnTo>
                  <a:lnTo>
                    <a:pt x="3765" y="8813"/>
                  </a:lnTo>
                  <a:lnTo>
                    <a:pt x="1503" y="6582"/>
                  </a:lnTo>
                  <a:lnTo>
                    <a:pt x="5491" y="2537"/>
                  </a:lnTo>
                  <a:lnTo>
                    <a:pt x="5547" y="2563"/>
                  </a:lnTo>
                  <a:lnTo>
                    <a:pt x="5604" y="2588"/>
                  </a:lnTo>
                  <a:lnTo>
                    <a:pt x="5663" y="2610"/>
                  </a:lnTo>
                  <a:lnTo>
                    <a:pt x="5724" y="2631"/>
                  </a:lnTo>
                  <a:lnTo>
                    <a:pt x="5787" y="2649"/>
                  </a:lnTo>
                  <a:lnTo>
                    <a:pt x="5852" y="2666"/>
                  </a:lnTo>
                  <a:lnTo>
                    <a:pt x="5918" y="2680"/>
                  </a:lnTo>
                  <a:lnTo>
                    <a:pt x="5986" y="2693"/>
                  </a:lnTo>
                  <a:lnTo>
                    <a:pt x="6055" y="2703"/>
                  </a:lnTo>
                  <a:lnTo>
                    <a:pt x="6127" y="2711"/>
                  </a:lnTo>
                  <a:lnTo>
                    <a:pt x="6200" y="2716"/>
                  </a:lnTo>
                  <a:lnTo>
                    <a:pt x="6274" y="2719"/>
                  </a:lnTo>
                  <a:lnTo>
                    <a:pt x="6351" y="2719"/>
                  </a:lnTo>
                  <a:lnTo>
                    <a:pt x="6429" y="2716"/>
                  </a:lnTo>
                  <a:lnTo>
                    <a:pt x="6508" y="2710"/>
                  </a:lnTo>
                  <a:lnTo>
                    <a:pt x="6588" y="2700"/>
                  </a:lnTo>
                  <a:lnTo>
                    <a:pt x="6671" y="2688"/>
                  </a:lnTo>
                  <a:lnTo>
                    <a:pt x="6755" y="2673"/>
                  </a:lnTo>
                  <a:lnTo>
                    <a:pt x="6840" y="2654"/>
                  </a:lnTo>
                  <a:lnTo>
                    <a:pt x="6925" y="2632"/>
                  </a:lnTo>
                  <a:lnTo>
                    <a:pt x="7013" y="2607"/>
                  </a:lnTo>
                  <a:lnTo>
                    <a:pt x="7102" y="2577"/>
                  </a:lnTo>
                  <a:lnTo>
                    <a:pt x="7192" y="2545"/>
                  </a:lnTo>
                  <a:lnTo>
                    <a:pt x="7283" y="2508"/>
                  </a:lnTo>
                  <a:lnTo>
                    <a:pt x="7375" y="2468"/>
                  </a:lnTo>
                  <a:lnTo>
                    <a:pt x="7469" y="2423"/>
                  </a:lnTo>
                  <a:lnTo>
                    <a:pt x="7563" y="2375"/>
                  </a:lnTo>
                  <a:lnTo>
                    <a:pt x="7659" y="2321"/>
                  </a:lnTo>
                  <a:lnTo>
                    <a:pt x="7756" y="2265"/>
                  </a:lnTo>
                  <a:lnTo>
                    <a:pt x="7854" y="2203"/>
                  </a:lnTo>
                  <a:lnTo>
                    <a:pt x="7953" y="2137"/>
                  </a:lnTo>
                  <a:lnTo>
                    <a:pt x="8053" y="2066"/>
                  </a:lnTo>
                  <a:lnTo>
                    <a:pt x="9204" y="3243"/>
                  </a:lnTo>
                  <a:lnTo>
                    <a:pt x="7220" y="5296"/>
                  </a:lnTo>
                  <a:lnTo>
                    <a:pt x="12597" y="10708"/>
                  </a:lnTo>
                  <a:lnTo>
                    <a:pt x="12775" y="10387"/>
                  </a:lnTo>
                  <a:lnTo>
                    <a:pt x="12930" y="10057"/>
                  </a:lnTo>
                  <a:lnTo>
                    <a:pt x="13065" y="9719"/>
                  </a:lnTo>
                  <a:lnTo>
                    <a:pt x="13179" y="9373"/>
                  </a:lnTo>
                  <a:lnTo>
                    <a:pt x="13271" y="9022"/>
                  </a:lnTo>
                  <a:lnTo>
                    <a:pt x="13344" y="8664"/>
                  </a:lnTo>
                  <a:lnTo>
                    <a:pt x="13396" y="8301"/>
                  </a:lnTo>
                  <a:lnTo>
                    <a:pt x="13426" y="7934"/>
                  </a:lnTo>
                  <a:lnTo>
                    <a:pt x="13437" y="7564"/>
                  </a:lnTo>
                  <a:lnTo>
                    <a:pt x="13427" y="7192"/>
                  </a:lnTo>
                  <a:lnTo>
                    <a:pt x="13398" y="6818"/>
                  </a:lnTo>
                  <a:lnTo>
                    <a:pt x="13347" y="6443"/>
                  </a:lnTo>
                  <a:lnTo>
                    <a:pt x="13277" y="6068"/>
                  </a:lnTo>
                  <a:lnTo>
                    <a:pt x="13188" y="5694"/>
                  </a:lnTo>
                  <a:lnTo>
                    <a:pt x="13079" y="5321"/>
                  </a:lnTo>
                  <a:lnTo>
                    <a:pt x="12949" y="4950"/>
                  </a:lnTo>
                  <a:lnTo>
                    <a:pt x="12801" y="4583"/>
                  </a:lnTo>
                  <a:lnTo>
                    <a:pt x="12634" y="4220"/>
                  </a:lnTo>
                  <a:lnTo>
                    <a:pt x="12447" y="3862"/>
                  </a:lnTo>
                  <a:lnTo>
                    <a:pt x="12241" y="3509"/>
                  </a:lnTo>
                  <a:lnTo>
                    <a:pt x="12017" y="3162"/>
                  </a:lnTo>
                  <a:lnTo>
                    <a:pt x="11773" y="2822"/>
                  </a:lnTo>
                  <a:lnTo>
                    <a:pt x="11511" y="2492"/>
                  </a:lnTo>
                  <a:lnTo>
                    <a:pt x="11230" y="2169"/>
                  </a:lnTo>
                  <a:lnTo>
                    <a:pt x="10931" y="1856"/>
                  </a:lnTo>
                  <a:lnTo>
                    <a:pt x="10613" y="1553"/>
                  </a:lnTo>
                  <a:lnTo>
                    <a:pt x="10277" y="1262"/>
                  </a:lnTo>
                  <a:lnTo>
                    <a:pt x="9924" y="982"/>
                  </a:lnTo>
                  <a:lnTo>
                    <a:pt x="9551" y="716"/>
                  </a:lnTo>
                  <a:lnTo>
                    <a:pt x="9162" y="463"/>
                  </a:lnTo>
                  <a:lnTo>
                    <a:pt x="8754" y="224"/>
                  </a:lnTo>
                  <a:lnTo>
                    <a:pt x="8329" y="0"/>
                  </a:lnTo>
                  <a:lnTo>
                    <a:pt x="8761" y="35"/>
                  </a:lnTo>
                  <a:lnTo>
                    <a:pt x="9199" y="99"/>
                  </a:lnTo>
                  <a:lnTo>
                    <a:pt x="9641" y="192"/>
                  </a:lnTo>
                  <a:lnTo>
                    <a:pt x="10084" y="310"/>
                  </a:lnTo>
                  <a:lnTo>
                    <a:pt x="10526" y="458"/>
                  </a:lnTo>
                  <a:lnTo>
                    <a:pt x="10966" y="632"/>
                  </a:lnTo>
                  <a:lnTo>
                    <a:pt x="11402" y="832"/>
                  </a:lnTo>
                  <a:lnTo>
                    <a:pt x="11830" y="1057"/>
                  </a:lnTo>
                  <a:lnTo>
                    <a:pt x="12250" y="1307"/>
                  </a:lnTo>
                  <a:lnTo>
                    <a:pt x="12659" y="1583"/>
                  </a:lnTo>
                  <a:lnTo>
                    <a:pt x="13054" y="1881"/>
                  </a:lnTo>
                  <a:lnTo>
                    <a:pt x="13435" y="2203"/>
                  </a:lnTo>
                  <a:lnTo>
                    <a:pt x="13798" y="2548"/>
                  </a:lnTo>
                  <a:lnTo>
                    <a:pt x="14141" y="2915"/>
                  </a:lnTo>
                  <a:lnTo>
                    <a:pt x="14464" y="3304"/>
                  </a:lnTo>
                  <a:lnTo>
                    <a:pt x="14762" y="3714"/>
                  </a:lnTo>
                  <a:lnTo>
                    <a:pt x="15036" y="4146"/>
                  </a:lnTo>
                  <a:lnTo>
                    <a:pt x="15281" y="4596"/>
                  </a:lnTo>
                  <a:lnTo>
                    <a:pt x="15496" y="5067"/>
                  </a:lnTo>
                  <a:lnTo>
                    <a:pt x="15679" y="5557"/>
                  </a:lnTo>
                  <a:lnTo>
                    <a:pt x="15829" y="6065"/>
                  </a:lnTo>
                  <a:lnTo>
                    <a:pt x="15942" y="6591"/>
                  </a:lnTo>
                  <a:lnTo>
                    <a:pt x="16016" y="7135"/>
                  </a:lnTo>
                  <a:lnTo>
                    <a:pt x="16052" y="7695"/>
                  </a:lnTo>
                  <a:lnTo>
                    <a:pt x="16044" y="8271"/>
                  </a:lnTo>
                  <a:lnTo>
                    <a:pt x="15991" y="8863"/>
                  </a:lnTo>
                  <a:lnTo>
                    <a:pt x="15892" y="9471"/>
                  </a:lnTo>
                  <a:lnTo>
                    <a:pt x="15744" y="10093"/>
                  </a:lnTo>
                  <a:lnTo>
                    <a:pt x="15545" y="10729"/>
                  </a:lnTo>
                  <a:lnTo>
                    <a:pt x="15294" y="11379"/>
                  </a:lnTo>
                  <a:lnTo>
                    <a:pt x="14987" y="12042"/>
                  </a:lnTo>
                  <a:lnTo>
                    <a:pt x="14623" y="12717"/>
                  </a:lnTo>
                  <a:lnTo>
                    <a:pt x="16074" y="14218"/>
                  </a:lnTo>
                  <a:lnTo>
                    <a:pt x="14156" y="16081"/>
                  </a:lnTo>
                  <a:lnTo>
                    <a:pt x="12655" y="14684"/>
                  </a:lnTo>
                  <a:lnTo>
                    <a:pt x="12293" y="14873"/>
                  </a:lnTo>
                  <a:lnTo>
                    <a:pt x="11934" y="15048"/>
                  </a:lnTo>
                  <a:lnTo>
                    <a:pt x="11578" y="15211"/>
                  </a:lnTo>
                  <a:lnTo>
                    <a:pt x="11223" y="15360"/>
                  </a:lnTo>
                  <a:lnTo>
                    <a:pt x="10870" y="15495"/>
                  </a:lnTo>
                  <a:lnTo>
                    <a:pt x="10520" y="15617"/>
                  </a:lnTo>
                  <a:lnTo>
                    <a:pt x="10173" y="15726"/>
                  </a:lnTo>
                  <a:lnTo>
                    <a:pt x="9828" y="15822"/>
                  </a:lnTo>
                  <a:lnTo>
                    <a:pt x="9485" y="15904"/>
                  </a:lnTo>
                  <a:lnTo>
                    <a:pt x="9145" y="15974"/>
                  </a:lnTo>
                  <a:lnTo>
                    <a:pt x="8808" y="16030"/>
                  </a:lnTo>
                  <a:lnTo>
                    <a:pt x="8472" y="16074"/>
                  </a:lnTo>
                  <a:lnTo>
                    <a:pt x="8140" y="16105"/>
                  </a:lnTo>
                  <a:lnTo>
                    <a:pt x="7812" y="16123"/>
                  </a:lnTo>
                  <a:lnTo>
                    <a:pt x="7486" y="16128"/>
                  </a:lnTo>
                  <a:lnTo>
                    <a:pt x="7164" y="16121"/>
                  </a:lnTo>
                  <a:lnTo>
                    <a:pt x="6845" y="16101"/>
                  </a:lnTo>
                  <a:lnTo>
                    <a:pt x="6529" y="16069"/>
                  </a:lnTo>
                  <a:lnTo>
                    <a:pt x="6216" y="16024"/>
                  </a:lnTo>
                  <a:lnTo>
                    <a:pt x="5906" y="15967"/>
                  </a:lnTo>
                  <a:lnTo>
                    <a:pt x="5601" y="15897"/>
                  </a:lnTo>
                  <a:lnTo>
                    <a:pt x="5298" y="15816"/>
                  </a:lnTo>
                  <a:lnTo>
                    <a:pt x="5001" y="15722"/>
                  </a:lnTo>
                  <a:lnTo>
                    <a:pt x="4706" y="15616"/>
                  </a:lnTo>
                  <a:lnTo>
                    <a:pt x="4415" y="15498"/>
                  </a:lnTo>
                  <a:lnTo>
                    <a:pt x="4129" y="15368"/>
                  </a:lnTo>
                  <a:lnTo>
                    <a:pt x="3846" y="15227"/>
                  </a:lnTo>
                  <a:lnTo>
                    <a:pt x="3568" y="15073"/>
                  </a:lnTo>
                  <a:lnTo>
                    <a:pt x="3293" y="14907"/>
                  </a:lnTo>
                  <a:lnTo>
                    <a:pt x="3023" y="14731"/>
                  </a:lnTo>
                  <a:lnTo>
                    <a:pt x="2757" y="14542"/>
                  </a:lnTo>
                  <a:lnTo>
                    <a:pt x="2496" y="14342"/>
                  </a:lnTo>
                  <a:lnTo>
                    <a:pt x="2509" y="14390"/>
                  </a:lnTo>
                  <a:lnTo>
                    <a:pt x="2520" y="14439"/>
                  </a:lnTo>
                  <a:lnTo>
                    <a:pt x="2528" y="14487"/>
                  </a:lnTo>
                  <a:lnTo>
                    <a:pt x="2533" y="14536"/>
                  </a:lnTo>
                  <a:lnTo>
                    <a:pt x="2536" y="14586"/>
                  </a:lnTo>
                  <a:lnTo>
                    <a:pt x="2537" y="14635"/>
                  </a:lnTo>
                  <a:lnTo>
                    <a:pt x="2534" y="14686"/>
                  </a:lnTo>
                  <a:lnTo>
                    <a:pt x="2530" y="14735"/>
                  </a:lnTo>
                  <a:lnTo>
                    <a:pt x="2523" y="14785"/>
                  </a:lnTo>
                  <a:lnTo>
                    <a:pt x="2514" y="14835"/>
                  </a:lnTo>
                  <a:lnTo>
                    <a:pt x="2502" y="14884"/>
                  </a:lnTo>
                  <a:lnTo>
                    <a:pt x="2489" y="14934"/>
                  </a:lnTo>
                  <a:lnTo>
                    <a:pt x="2473" y="14983"/>
                  </a:lnTo>
                  <a:lnTo>
                    <a:pt x="2454" y="15031"/>
                  </a:lnTo>
                  <a:lnTo>
                    <a:pt x="2434" y="15080"/>
                  </a:lnTo>
                  <a:lnTo>
                    <a:pt x="2412" y="15127"/>
                  </a:lnTo>
                  <a:lnTo>
                    <a:pt x="2388" y="15174"/>
                  </a:lnTo>
                  <a:lnTo>
                    <a:pt x="2363" y="15222"/>
                  </a:lnTo>
                  <a:lnTo>
                    <a:pt x="2334" y="15267"/>
                  </a:lnTo>
                  <a:lnTo>
                    <a:pt x="2305" y="15313"/>
                  </a:lnTo>
                  <a:lnTo>
                    <a:pt x="2275" y="15358"/>
                  </a:lnTo>
                  <a:lnTo>
                    <a:pt x="2241" y="15401"/>
                  </a:lnTo>
                  <a:lnTo>
                    <a:pt x="2207" y="15444"/>
                  </a:lnTo>
                  <a:lnTo>
                    <a:pt x="2171" y="15486"/>
                  </a:lnTo>
                  <a:lnTo>
                    <a:pt x="2134" y="15526"/>
                  </a:lnTo>
                  <a:lnTo>
                    <a:pt x="2095" y="15567"/>
                  </a:lnTo>
                  <a:lnTo>
                    <a:pt x="2055" y="15605"/>
                  </a:lnTo>
                  <a:lnTo>
                    <a:pt x="2013" y="15642"/>
                  </a:lnTo>
                  <a:lnTo>
                    <a:pt x="1971" y="15677"/>
                  </a:lnTo>
                  <a:lnTo>
                    <a:pt x="1927" y="15713"/>
                  </a:lnTo>
                  <a:lnTo>
                    <a:pt x="1881" y="15745"/>
                  </a:lnTo>
                  <a:lnTo>
                    <a:pt x="1836" y="15777"/>
                  </a:lnTo>
                  <a:lnTo>
                    <a:pt x="1779" y="15812"/>
                  </a:lnTo>
                  <a:lnTo>
                    <a:pt x="1723" y="15845"/>
                  </a:lnTo>
                  <a:lnTo>
                    <a:pt x="1666" y="15874"/>
                  </a:lnTo>
                  <a:lnTo>
                    <a:pt x="1610" y="15900"/>
                  </a:lnTo>
                  <a:lnTo>
                    <a:pt x="1552" y="15923"/>
                  </a:lnTo>
                  <a:lnTo>
                    <a:pt x="1496" y="15944"/>
                  </a:lnTo>
                  <a:lnTo>
                    <a:pt x="1438" y="15961"/>
                  </a:lnTo>
                  <a:lnTo>
                    <a:pt x="1381" y="15975"/>
                  </a:lnTo>
                  <a:lnTo>
                    <a:pt x="1324" y="15987"/>
                  </a:lnTo>
                  <a:lnTo>
                    <a:pt x="1267" y="15995"/>
                  </a:lnTo>
                  <a:lnTo>
                    <a:pt x="1210" y="16001"/>
                  </a:lnTo>
                  <a:lnTo>
                    <a:pt x="1154" y="16003"/>
                  </a:lnTo>
                  <a:lnTo>
                    <a:pt x="1098" y="16003"/>
                  </a:lnTo>
                  <a:lnTo>
                    <a:pt x="1043" y="16000"/>
                  </a:lnTo>
                  <a:lnTo>
                    <a:pt x="987" y="15995"/>
                  </a:lnTo>
                  <a:lnTo>
                    <a:pt x="933" y="15986"/>
                  </a:lnTo>
                  <a:lnTo>
                    <a:pt x="879" y="15975"/>
                  </a:lnTo>
                  <a:lnTo>
                    <a:pt x="826" y="15961"/>
                  </a:lnTo>
                  <a:lnTo>
                    <a:pt x="773" y="15944"/>
                  </a:lnTo>
                  <a:lnTo>
                    <a:pt x="722" y="15924"/>
                  </a:lnTo>
                  <a:lnTo>
                    <a:pt x="671" y="15902"/>
                  </a:lnTo>
                  <a:lnTo>
                    <a:pt x="622" y="15877"/>
                  </a:lnTo>
                  <a:lnTo>
                    <a:pt x="573" y="15849"/>
                  </a:lnTo>
                  <a:lnTo>
                    <a:pt x="527" y="15819"/>
                  </a:lnTo>
                  <a:lnTo>
                    <a:pt x="480" y="15786"/>
                  </a:lnTo>
                  <a:lnTo>
                    <a:pt x="436" y="15751"/>
                  </a:lnTo>
                  <a:lnTo>
                    <a:pt x="393" y="15713"/>
                  </a:lnTo>
                  <a:lnTo>
                    <a:pt x="350" y="15671"/>
                  </a:lnTo>
                  <a:lnTo>
                    <a:pt x="310" y="15628"/>
                  </a:lnTo>
                  <a:lnTo>
                    <a:pt x="271" y="15583"/>
                  </a:lnTo>
                  <a:lnTo>
                    <a:pt x="234" y="15534"/>
                  </a:lnTo>
                  <a:lnTo>
                    <a:pt x="199" y="15483"/>
                  </a:lnTo>
                  <a:lnTo>
                    <a:pt x="143" y="15391"/>
                  </a:lnTo>
                  <a:lnTo>
                    <a:pt x="98" y="15299"/>
                  </a:lnTo>
                  <a:lnTo>
                    <a:pt x="61" y="15206"/>
                  </a:lnTo>
                  <a:lnTo>
                    <a:pt x="33" y="15112"/>
                  </a:lnTo>
                  <a:lnTo>
                    <a:pt x="14" y="15019"/>
                  </a:lnTo>
                  <a:lnTo>
                    <a:pt x="3" y="14925"/>
                  </a:lnTo>
                  <a:lnTo>
                    <a:pt x="0" y="14833"/>
                  </a:lnTo>
                  <a:lnTo>
                    <a:pt x="5" y="14741"/>
                  </a:lnTo>
                  <a:lnTo>
                    <a:pt x="17" y="14651"/>
                  </a:lnTo>
                  <a:lnTo>
                    <a:pt x="36" y="14562"/>
                  </a:lnTo>
                  <a:lnTo>
                    <a:pt x="63" y="14475"/>
                  </a:lnTo>
                  <a:lnTo>
                    <a:pt x="95" y="14389"/>
                  </a:lnTo>
                  <a:lnTo>
                    <a:pt x="133" y="14307"/>
                  </a:lnTo>
                  <a:lnTo>
                    <a:pt x="179" y="14226"/>
                  </a:lnTo>
                  <a:lnTo>
                    <a:pt x="228" y="14148"/>
                  </a:lnTo>
                  <a:lnTo>
                    <a:pt x="284" y="14075"/>
                  </a:lnTo>
                  <a:lnTo>
                    <a:pt x="344" y="14004"/>
                  </a:lnTo>
                  <a:lnTo>
                    <a:pt x="409" y="13938"/>
                  </a:lnTo>
                  <a:lnTo>
                    <a:pt x="478" y="13874"/>
                  </a:lnTo>
                  <a:lnTo>
                    <a:pt x="551" y="13816"/>
                  </a:lnTo>
                  <a:lnTo>
                    <a:pt x="628" y="13762"/>
                  </a:lnTo>
                  <a:lnTo>
                    <a:pt x="708" y="13714"/>
                  </a:lnTo>
                  <a:lnTo>
                    <a:pt x="791" y="13670"/>
                  </a:lnTo>
                  <a:lnTo>
                    <a:pt x="878" y="13632"/>
                  </a:lnTo>
                  <a:lnTo>
                    <a:pt x="967" y="13601"/>
                  </a:lnTo>
                  <a:lnTo>
                    <a:pt x="1057" y="13575"/>
                  </a:lnTo>
                  <a:lnTo>
                    <a:pt x="1150" y="13556"/>
                  </a:lnTo>
                  <a:lnTo>
                    <a:pt x="1244" y="13542"/>
                  </a:lnTo>
                  <a:lnTo>
                    <a:pt x="1339" y="13536"/>
                  </a:lnTo>
                  <a:lnTo>
                    <a:pt x="1436" y="13538"/>
                  </a:lnTo>
                  <a:lnTo>
                    <a:pt x="1533" y="13548"/>
                  </a:lnTo>
                  <a:lnTo>
                    <a:pt x="1630" y="13565"/>
                  </a:lnTo>
                  <a:lnTo>
                    <a:pt x="1553" y="13486"/>
                  </a:lnTo>
                  <a:lnTo>
                    <a:pt x="1477" y="13406"/>
                  </a:lnTo>
                  <a:lnTo>
                    <a:pt x="1400" y="13325"/>
                  </a:lnTo>
                  <a:lnTo>
                    <a:pt x="1324" y="13243"/>
                  </a:lnTo>
                  <a:lnTo>
                    <a:pt x="1248" y="13159"/>
                  </a:lnTo>
                  <a:lnTo>
                    <a:pt x="1174" y="13075"/>
                  </a:lnTo>
                  <a:lnTo>
                    <a:pt x="1100" y="12990"/>
                  </a:lnTo>
                  <a:lnTo>
                    <a:pt x="1026" y="12903"/>
                  </a:lnTo>
                  <a:lnTo>
                    <a:pt x="953" y="12815"/>
                  </a:lnTo>
                  <a:lnTo>
                    <a:pt x="880" y="12726"/>
                  </a:lnTo>
                  <a:lnTo>
                    <a:pt x="807" y="12636"/>
                  </a:lnTo>
                  <a:lnTo>
                    <a:pt x="736" y="12545"/>
                  </a:lnTo>
                  <a:lnTo>
                    <a:pt x="665" y="12453"/>
                  </a:lnTo>
                  <a:lnTo>
                    <a:pt x="594" y="12359"/>
                  </a:lnTo>
                  <a:lnTo>
                    <a:pt x="524" y="12264"/>
                  </a:lnTo>
                  <a:lnTo>
                    <a:pt x="454" y="12169"/>
                  </a:lnTo>
                  <a:close/>
                </a:path>
              </a:pathLst>
            </a:custGeom>
            <a:solidFill>
              <a:srgbClr val="F8F0DC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8530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5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95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950"/>
                            </p:stCondLst>
                            <p:childTnLst>
                              <p:par>
                                <p:cTn id="5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45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950"/>
                            </p:stCondLst>
                            <p:childTnLst>
                              <p:par>
                                <p:cTn id="7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45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950"/>
                            </p:stCondLst>
                            <p:childTnLst>
                              <p:par>
                                <p:cTn id="8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45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950"/>
                            </p:stCondLst>
                            <p:childTnLst>
                              <p:par>
                                <p:cTn id="10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700"/>
                            </p:stCondLst>
                            <p:childTnLst>
                              <p:par>
                                <p:cTn id="1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200"/>
                            </p:stCondLst>
                            <p:childTnLst>
                              <p:par>
                                <p:cTn id="1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3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2" grpId="0" animBg="1"/>
      <p:bldP spid="63" grpId="0"/>
      <p:bldP spid="65" grpId="0" animBg="1"/>
      <p:bldP spid="66" grpId="0" animBg="1"/>
      <p:bldP spid="67" grpId="0"/>
      <p:bldP spid="69" grpId="0" animBg="1"/>
      <p:bldP spid="79" grpId="0" animBg="1"/>
      <p:bldP spid="80" grpId="0"/>
      <p:bldP spid="82" grpId="0" animBg="1"/>
      <p:bldP spid="99" grpId="0" animBg="1"/>
      <p:bldP spid="100" grpId="0"/>
      <p:bldP spid="102" grpId="0" animBg="1"/>
      <p:bldP spid="104" grpId="0" animBg="1"/>
      <p:bldP spid="105" grpId="0"/>
      <p:bldP spid="107" grpId="0" animBg="1"/>
      <p:bldP spid="123" grpId="0"/>
      <p:bldP spid="124" grpId="0" animBg="1"/>
      <p:bldP spid="125" grpId="0" animBg="1"/>
      <p:bldP spid="1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1022288">
            <a:extLst>
              <a:ext uri="{FF2B5EF4-FFF2-40B4-BE49-F238E27FC236}">
                <a16:creationId xmlns="" xmlns:a16="http://schemas.microsoft.com/office/drawing/2014/main" id="{3C945F3A-9A3A-4083-B406-60A92F9121E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5486" y="377321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下阶段工作思路和措施</a:t>
            </a:r>
          </a:p>
        </p:txBody>
      </p:sp>
      <p:sp>
        <p:nvSpPr>
          <p:cNvPr id="27" name="PA-1022289">
            <a:extLst>
              <a:ext uri="{FF2B5EF4-FFF2-40B4-BE49-F238E27FC236}">
                <a16:creationId xmlns="" xmlns:a16="http://schemas.microsoft.com/office/drawing/2014/main" id="{32241DAC-5AF8-41A7-99E8-56977F5D4F6C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428602" y="1560426"/>
            <a:ext cx="5859682" cy="2074874"/>
          </a:xfrm>
          <a:prstGeom prst="rect">
            <a:avLst/>
          </a:prstGeom>
          <a:noFill/>
          <a:ln w="9525" cap="flat" cmpd="sng" algn="ctr">
            <a:solidFill>
              <a:srgbClr val="969696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3D3D3D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28" name="PA-1022290">
            <a:extLst>
              <a:ext uri="{FF2B5EF4-FFF2-40B4-BE49-F238E27FC236}">
                <a16:creationId xmlns="" xmlns:a16="http://schemas.microsoft.com/office/drawing/2014/main" id="{A1E0387B-A934-4D88-AA82-628E36FE8ED1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941975" y="1981532"/>
            <a:ext cx="1283132" cy="1232662"/>
          </a:xfrm>
          <a:prstGeom prst="roundRect">
            <a:avLst>
              <a:gd name="adj" fmla="val 7660"/>
            </a:avLst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solidFill>
              <a:srgbClr val="FFFFFF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/>
          <a:lstStyle/>
          <a:p>
            <a:pPr algn="ctr">
              <a:defRPr/>
            </a:pPr>
            <a:r>
              <a:rPr lang="zh-CN" altLang="en-US" sz="36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  <a:sym typeface="+mn-lt"/>
              </a:rPr>
              <a:t>加强</a:t>
            </a:r>
          </a:p>
        </p:txBody>
      </p:sp>
      <p:sp>
        <p:nvSpPr>
          <p:cNvPr id="29" name="PA-1022291">
            <a:extLst>
              <a:ext uri="{FF2B5EF4-FFF2-40B4-BE49-F238E27FC236}">
                <a16:creationId xmlns="" xmlns:a16="http://schemas.microsoft.com/office/drawing/2014/main" id="{B22E39A0-545E-474A-B3E9-BCDE1895C2FB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1428602" y="3912834"/>
            <a:ext cx="5859682" cy="2342798"/>
          </a:xfrm>
          <a:prstGeom prst="rect">
            <a:avLst/>
          </a:prstGeom>
          <a:noFill/>
          <a:ln w="9525" cap="flat" cmpd="sng" algn="ctr">
            <a:solidFill>
              <a:srgbClr val="969696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3D3D3D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0" name="PA-1022292">
            <a:extLst>
              <a:ext uri="{FF2B5EF4-FFF2-40B4-BE49-F238E27FC236}">
                <a16:creationId xmlns="" xmlns:a16="http://schemas.microsoft.com/office/drawing/2014/main" id="{2CA4DE67-BAD0-4E23-B57D-E4D9C7F1DAA4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941975" y="4467902"/>
            <a:ext cx="1283132" cy="1232662"/>
          </a:xfrm>
          <a:prstGeom prst="roundRect">
            <a:avLst>
              <a:gd name="adj" fmla="val 7660"/>
            </a:avLst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solidFill>
              <a:srgbClr val="FFFFFF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/>
          <a:lstStyle/>
          <a:p>
            <a:pPr algn="ctr">
              <a:defRPr/>
            </a:pPr>
            <a:r>
              <a:rPr lang="zh-CN" altLang="en-US" sz="36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  <a:sym typeface="+mn-lt"/>
              </a:rPr>
              <a:t>重点</a:t>
            </a:r>
          </a:p>
        </p:txBody>
      </p:sp>
      <p:sp>
        <p:nvSpPr>
          <p:cNvPr id="31" name="PA-1022293">
            <a:extLst>
              <a:ext uri="{FF2B5EF4-FFF2-40B4-BE49-F238E27FC236}">
                <a16:creationId xmlns="" xmlns:a16="http://schemas.microsoft.com/office/drawing/2014/main" id="{CCAFA425-91AA-452F-9E03-0DC9F79E8DE8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2226954" y="1666102"/>
            <a:ext cx="4929457" cy="1863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基层党组织日常工作，基层党组织书记每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1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年至少讲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1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次党课；党支部每月至少组织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1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次集中学习；基层党组织定期向上级党委做工作汇报；每年年底组织基层党组织书记抓党建述职评议及工作总结；</a:t>
            </a:r>
          </a:p>
        </p:txBody>
      </p:sp>
      <p:sp>
        <p:nvSpPr>
          <p:cNvPr id="32" name="PA-1022294">
            <a:extLst>
              <a:ext uri="{FF2B5EF4-FFF2-40B4-BE49-F238E27FC236}">
                <a16:creationId xmlns="" xmlns:a16="http://schemas.microsoft.com/office/drawing/2014/main" id="{03E5671B-2068-4455-A5FA-A9F1B575899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2225487" y="4332521"/>
            <a:ext cx="4930924" cy="1503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n"/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关注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A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县支、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B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县支基层党组织建设工作，指导帮助他们尽快成立县支党支部，力争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3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年内使全市四级机构独立党支部覆盖率提高到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80%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，实行党员发展指标向基层、业务一线倾斜。</a:t>
            </a:r>
          </a:p>
        </p:txBody>
      </p:sp>
      <p:grpSp>
        <p:nvGrpSpPr>
          <p:cNvPr id="33" name="PA-1022295">
            <a:extLst>
              <a:ext uri="{FF2B5EF4-FFF2-40B4-BE49-F238E27FC236}">
                <a16:creationId xmlns="" xmlns:a16="http://schemas.microsoft.com/office/drawing/2014/main" id="{BBD5D35E-F269-4C63-9929-EA8B3216268A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7471543" y="1543566"/>
            <a:ext cx="3713852" cy="2190961"/>
            <a:chOff x="12717402" y="1304938"/>
            <a:chExt cx="3713852" cy="2190961"/>
          </a:xfrm>
        </p:grpSpPr>
        <p:pic>
          <p:nvPicPr>
            <p:cNvPr id="34" name="PA-图片 33">
              <a:extLst>
                <a:ext uri="{FF2B5EF4-FFF2-40B4-BE49-F238E27FC236}">
                  <a16:creationId xmlns="" xmlns:a16="http://schemas.microsoft.com/office/drawing/2014/main" id="{2DCED1A7-3EC3-4D1D-811F-144A3EF07A73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2717402" y="1304938"/>
              <a:ext cx="3713852" cy="2074874"/>
            </a:xfrm>
            <a:prstGeom prst="rect">
              <a:avLst/>
            </a:prstGeom>
          </p:spPr>
        </p:pic>
        <p:sp>
          <p:nvSpPr>
            <p:cNvPr id="35" name="PA-矩形 34">
              <a:extLst>
                <a:ext uri="{FF2B5EF4-FFF2-40B4-BE49-F238E27FC236}">
                  <a16:creationId xmlns="" xmlns:a16="http://schemas.microsoft.com/office/drawing/2014/main" id="{C8CA6604-89EA-4FB1-9FA4-483604E80633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12717402" y="3189194"/>
              <a:ext cx="3713852" cy="30670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>
              <a:spAutoFit/>
            </a:bodyPr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kern="0" dirty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ea"/>
                  <a:sym typeface="+mn-lt"/>
                </a:rPr>
                <a:t>加强基层党组织活动</a:t>
              </a:r>
            </a:p>
          </p:txBody>
        </p:sp>
      </p:grpSp>
      <p:grpSp>
        <p:nvGrpSpPr>
          <p:cNvPr id="36" name="PA-1022296">
            <a:extLst>
              <a:ext uri="{FF2B5EF4-FFF2-40B4-BE49-F238E27FC236}">
                <a16:creationId xmlns="" xmlns:a16="http://schemas.microsoft.com/office/drawing/2014/main" id="{B4BF5E5D-5ED6-416E-8C08-866E01DFA94D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7471543" y="3903407"/>
            <a:ext cx="3713852" cy="2352225"/>
            <a:chOff x="12711837" y="3997676"/>
            <a:chExt cx="3713852" cy="2352225"/>
          </a:xfrm>
        </p:grpSpPr>
        <p:pic>
          <p:nvPicPr>
            <p:cNvPr id="37" name="PA-图片 36">
              <a:extLst>
                <a:ext uri="{FF2B5EF4-FFF2-40B4-BE49-F238E27FC236}">
                  <a16:creationId xmlns="" xmlns:a16="http://schemas.microsoft.com/office/drawing/2014/main" id="{AFDA3166-4660-46FB-900B-1C7C71A9C979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2711837" y="3997676"/>
              <a:ext cx="3713852" cy="2342798"/>
            </a:xfrm>
            <a:prstGeom prst="rect">
              <a:avLst/>
            </a:prstGeom>
          </p:spPr>
        </p:pic>
        <p:sp>
          <p:nvSpPr>
            <p:cNvPr id="38" name="PA-矩形 37">
              <a:extLst>
                <a:ext uri="{FF2B5EF4-FFF2-40B4-BE49-F238E27FC236}">
                  <a16:creationId xmlns="" xmlns:a16="http://schemas.microsoft.com/office/drawing/2014/main" id="{E5127854-6927-4E7E-94B0-B7E9A2202442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12711837" y="6042124"/>
              <a:ext cx="3713852" cy="307777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>
              <a:spAutoFit/>
            </a:bodyPr>
            <a:lstStyle/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kern="0" dirty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ea"/>
                  <a:sym typeface="+mn-lt"/>
                </a:rPr>
                <a:t>关注重点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3534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5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45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7" grpId="0" animBg="1"/>
      <p:bldP spid="28" grpId="0" bldLvl="0" animBg="1"/>
      <p:bldP spid="29" grpId="0" animBg="1"/>
      <p:bldP spid="30" grpId="0" bldLvl="0" animBg="1"/>
      <p:bldP spid="31" grpId="0"/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-1022297" descr="图片包含 山, 紫色, 男人, 风景&#10;&#10;描述已自动生成">
            <a:extLst>
              <a:ext uri="{FF2B5EF4-FFF2-40B4-BE49-F238E27FC236}">
                <a16:creationId xmlns="" xmlns:a16="http://schemas.microsoft.com/office/drawing/2014/main" id="{6BF3C9BD-A8F8-4238-9864-1801CEDA6C5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42"/>
          <a:stretch/>
        </p:blipFill>
        <p:spPr>
          <a:xfrm>
            <a:off x="993448" y="2140412"/>
            <a:ext cx="2243435" cy="3655712"/>
          </a:xfrm>
          <a:prstGeom prst="rect">
            <a:avLst/>
          </a:prstGeom>
        </p:spPr>
      </p:pic>
      <p:sp>
        <p:nvSpPr>
          <p:cNvPr id="8" name="PA-1022298">
            <a:extLst>
              <a:ext uri="{FF2B5EF4-FFF2-40B4-BE49-F238E27FC236}">
                <a16:creationId xmlns="" xmlns:a16="http://schemas.microsoft.com/office/drawing/2014/main" id="{3C945F3A-9A3A-4083-B406-60A92F9121E4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225486" y="377321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下阶段工作思路和措施</a:t>
            </a:r>
          </a:p>
        </p:txBody>
      </p:sp>
      <p:sp>
        <p:nvSpPr>
          <p:cNvPr id="12" name="PA-1022299">
            <a:extLst>
              <a:ext uri="{FF2B5EF4-FFF2-40B4-BE49-F238E27FC236}">
                <a16:creationId xmlns="" xmlns:a16="http://schemas.microsoft.com/office/drawing/2014/main" id="{823A55B9-2E1F-483F-94A5-7F7FA0BF4B68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558148" y="1572468"/>
            <a:ext cx="4867140" cy="2223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每年建党节组织重温入党誓词、新党员入党宣誓、上党课、开展警示教育、开展社会公益活动、走访慰问老党员等形式多样的党建活动，加强党、团、工会的组织建设，发挥好党组织的核心领导作用、共青团的后备军作用、工会的桥梁纽带作用。</a:t>
            </a:r>
          </a:p>
        </p:txBody>
      </p:sp>
      <p:grpSp>
        <p:nvGrpSpPr>
          <p:cNvPr id="4" name="PA-1022300">
            <a:extLst>
              <a:ext uri="{FF2B5EF4-FFF2-40B4-BE49-F238E27FC236}">
                <a16:creationId xmlns="" xmlns:a16="http://schemas.microsoft.com/office/drawing/2014/main" id="{64C383E4-896E-443C-958F-276AB0F64BA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 rot="19708718">
            <a:off x="3232109" y="2135783"/>
            <a:ext cx="3198812" cy="3527426"/>
            <a:chOff x="4835525" y="1785663"/>
            <a:chExt cx="3198812" cy="3527426"/>
          </a:xfrm>
        </p:grpSpPr>
        <p:sp>
          <p:nvSpPr>
            <p:cNvPr id="23" name="PA-任意多边形 6">
              <a:extLst>
                <a:ext uri="{FF2B5EF4-FFF2-40B4-BE49-F238E27FC236}">
                  <a16:creationId xmlns="" xmlns:a16="http://schemas.microsoft.com/office/drawing/2014/main" id="{9965DD55-5F42-49DB-9240-40A07371E5A1}"/>
                </a:ext>
              </a:extLst>
            </p:cNvPr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4835525" y="4000226"/>
              <a:ext cx="2682875" cy="977900"/>
            </a:xfrm>
            <a:custGeom>
              <a:avLst/>
              <a:gdLst>
                <a:gd name="T0" fmla="*/ 3180 w 3180"/>
                <a:gd name="T1" fmla="*/ 296 h 1160"/>
                <a:gd name="T2" fmla="*/ 1590 w 3180"/>
                <a:gd name="T3" fmla="*/ 1160 h 1160"/>
                <a:gd name="T4" fmla="*/ 0 w 3180"/>
                <a:gd name="T5" fmla="*/ 296 h 1160"/>
                <a:gd name="T6" fmla="*/ 513 w 3180"/>
                <a:gd name="T7" fmla="*/ 0 h 1160"/>
                <a:gd name="T8" fmla="*/ 1590 w 3180"/>
                <a:gd name="T9" fmla="*/ 570 h 1160"/>
                <a:gd name="T10" fmla="*/ 2667 w 3180"/>
                <a:gd name="T11" fmla="*/ 0 h 1160"/>
                <a:gd name="T12" fmla="*/ 3180 w 3180"/>
                <a:gd name="T13" fmla="*/ 296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80" h="1160">
                  <a:moveTo>
                    <a:pt x="3180" y="296"/>
                  </a:moveTo>
                  <a:cubicBezTo>
                    <a:pt x="2842" y="816"/>
                    <a:pt x="2256" y="1160"/>
                    <a:pt x="1590" y="1160"/>
                  </a:cubicBezTo>
                  <a:cubicBezTo>
                    <a:pt x="924" y="1160"/>
                    <a:pt x="338" y="816"/>
                    <a:pt x="0" y="296"/>
                  </a:cubicBezTo>
                  <a:lnTo>
                    <a:pt x="513" y="0"/>
                  </a:lnTo>
                  <a:cubicBezTo>
                    <a:pt x="748" y="344"/>
                    <a:pt x="1143" y="570"/>
                    <a:pt x="1590" y="570"/>
                  </a:cubicBezTo>
                  <a:cubicBezTo>
                    <a:pt x="2038" y="570"/>
                    <a:pt x="2432" y="344"/>
                    <a:pt x="2667" y="0"/>
                  </a:cubicBezTo>
                  <a:lnTo>
                    <a:pt x="3180" y="296"/>
                  </a:lnTo>
                  <a:close/>
                </a:path>
              </a:pathLst>
            </a:custGeom>
            <a:solidFill>
              <a:srgbClr val="C426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4" name="PA-任意多边形 7">
              <a:extLst>
                <a:ext uri="{FF2B5EF4-FFF2-40B4-BE49-F238E27FC236}">
                  <a16:creationId xmlns="" xmlns:a16="http://schemas.microsoft.com/office/drawing/2014/main" id="{D6E1D8A2-0D81-42E3-B479-0B691547161F}"/>
                </a:ext>
              </a:extLst>
            </p:cNvPr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6259512" y="1785663"/>
              <a:ext cx="1514475" cy="2322513"/>
            </a:xfrm>
            <a:custGeom>
              <a:avLst/>
              <a:gdLst>
                <a:gd name="T0" fmla="*/ 0 w 1797"/>
                <a:gd name="T1" fmla="*/ 0 h 2754"/>
                <a:gd name="T2" fmla="*/ 1797 w 1797"/>
                <a:gd name="T3" fmla="*/ 1892 h 2754"/>
                <a:gd name="T4" fmla="*/ 1590 w 1797"/>
                <a:gd name="T5" fmla="*/ 2754 h 2754"/>
                <a:gd name="T6" fmla="*/ 1077 w 1797"/>
                <a:gd name="T7" fmla="*/ 2458 h 2754"/>
                <a:gd name="T8" fmla="*/ 1206 w 1797"/>
                <a:gd name="T9" fmla="*/ 1892 h 2754"/>
                <a:gd name="T10" fmla="*/ 0 w 1797"/>
                <a:gd name="T11" fmla="*/ 592 h 2754"/>
                <a:gd name="T12" fmla="*/ 0 w 1797"/>
                <a:gd name="T13" fmla="*/ 0 h 2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7" h="2754">
                  <a:moveTo>
                    <a:pt x="0" y="0"/>
                  </a:moveTo>
                  <a:cubicBezTo>
                    <a:pt x="1001" y="50"/>
                    <a:pt x="1797" y="878"/>
                    <a:pt x="1797" y="1892"/>
                  </a:cubicBezTo>
                  <a:cubicBezTo>
                    <a:pt x="1797" y="2202"/>
                    <a:pt x="1722" y="2495"/>
                    <a:pt x="1590" y="2754"/>
                  </a:cubicBezTo>
                  <a:lnTo>
                    <a:pt x="1077" y="2458"/>
                  </a:lnTo>
                  <a:cubicBezTo>
                    <a:pt x="1160" y="2286"/>
                    <a:pt x="1206" y="2094"/>
                    <a:pt x="1206" y="1892"/>
                  </a:cubicBezTo>
                  <a:cubicBezTo>
                    <a:pt x="1206" y="1205"/>
                    <a:pt x="674" y="642"/>
                    <a:pt x="0" y="59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426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5" name="PA-任意多边形 8">
              <a:extLst>
                <a:ext uri="{FF2B5EF4-FFF2-40B4-BE49-F238E27FC236}">
                  <a16:creationId xmlns="" xmlns:a16="http://schemas.microsoft.com/office/drawing/2014/main" id="{AE23C530-C671-446C-8180-422D3FD2E70A}"/>
                </a:ext>
              </a:extLst>
            </p:cNvPr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6021387" y="5044801"/>
              <a:ext cx="311150" cy="268288"/>
            </a:xfrm>
            <a:custGeom>
              <a:avLst/>
              <a:gdLst>
                <a:gd name="T0" fmla="*/ 216 w 368"/>
                <a:gd name="T1" fmla="*/ 280 h 318"/>
                <a:gd name="T2" fmla="*/ 281 w 368"/>
                <a:gd name="T3" fmla="*/ 168 h 318"/>
                <a:gd name="T4" fmla="*/ 347 w 368"/>
                <a:gd name="T5" fmla="*/ 55 h 318"/>
                <a:gd name="T6" fmla="*/ 314 w 368"/>
                <a:gd name="T7" fmla="*/ 0 h 318"/>
                <a:gd name="T8" fmla="*/ 184 w 368"/>
                <a:gd name="T9" fmla="*/ 0 h 318"/>
                <a:gd name="T10" fmla="*/ 53 w 368"/>
                <a:gd name="T11" fmla="*/ 0 h 318"/>
                <a:gd name="T12" fmla="*/ 22 w 368"/>
                <a:gd name="T13" fmla="*/ 55 h 318"/>
                <a:gd name="T14" fmla="*/ 87 w 368"/>
                <a:gd name="T15" fmla="*/ 168 h 318"/>
                <a:gd name="T16" fmla="*/ 153 w 368"/>
                <a:gd name="T17" fmla="*/ 281 h 318"/>
                <a:gd name="T18" fmla="*/ 216 w 368"/>
                <a:gd name="T19" fmla="*/ 28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8" h="318">
                  <a:moveTo>
                    <a:pt x="216" y="280"/>
                  </a:moveTo>
                  <a:lnTo>
                    <a:pt x="281" y="168"/>
                  </a:lnTo>
                  <a:cubicBezTo>
                    <a:pt x="303" y="130"/>
                    <a:pt x="325" y="92"/>
                    <a:pt x="347" y="55"/>
                  </a:cubicBezTo>
                  <a:cubicBezTo>
                    <a:pt x="368" y="18"/>
                    <a:pt x="357" y="0"/>
                    <a:pt x="314" y="0"/>
                  </a:cubicBezTo>
                  <a:lnTo>
                    <a:pt x="184" y="0"/>
                  </a:lnTo>
                  <a:cubicBezTo>
                    <a:pt x="140" y="0"/>
                    <a:pt x="97" y="0"/>
                    <a:pt x="53" y="0"/>
                  </a:cubicBezTo>
                  <a:cubicBezTo>
                    <a:pt x="11" y="0"/>
                    <a:pt x="0" y="18"/>
                    <a:pt x="22" y="55"/>
                  </a:cubicBezTo>
                  <a:lnTo>
                    <a:pt x="87" y="168"/>
                  </a:lnTo>
                  <a:cubicBezTo>
                    <a:pt x="109" y="206"/>
                    <a:pt x="131" y="244"/>
                    <a:pt x="153" y="281"/>
                  </a:cubicBezTo>
                  <a:cubicBezTo>
                    <a:pt x="174" y="318"/>
                    <a:pt x="195" y="318"/>
                    <a:pt x="216" y="28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7" name="PA-任意多边形 10">
              <a:extLst>
                <a:ext uri="{FF2B5EF4-FFF2-40B4-BE49-F238E27FC236}">
                  <a16:creationId xmlns="" xmlns:a16="http://schemas.microsoft.com/office/drawing/2014/main" id="{F77D9D0B-943E-4220-AD1A-BD7898F9CEC3}"/>
                </a:ext>
              </a:extLst>
            </p:cNvPr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7735887" y="2722288"/>
              <a:ext cx="298450" cy="298450"/>
            </a:xfrm>
            <a:custGeom>
              <a:avLst/>
              <a:gdLst>
                <a:gd name="T0" fmla="*/ 324 w 355"/>
                <a:gd name="T1" fmla="*/ 140 h 355"/>
                <a:gd name="T2" fmla="*/ 233 w 355"/>
                <a:gd name="T3" fmla="*/ 232 h 355"/>
                <a:gd name="T4" fmla="*/ 140 w 355"/>
                <a:gd name="T5" fmla="*/ 325 h 355"/>
                <a:gd name="T6" fmla="*/ 79 w 355"/>
                <a:gd name="T7" fmla="*/ 307 h 355"/>
                <a:gd name="T8" fmla="*/ 45 w 355"/>
                <a:gd name="T9" fmla="*/ 182 h 355"/>
                <a:gd name="T10" fmla="*/ 11 w 355"/>
                <a:gd name="T11" fmla="*/ 55 h 355"/>
                <a:gd name="T12" fmla="*/ 57 w 355"/>
                <a:gd name="T13" fmla="*/ 11 h 355"/>
                <a:gd name="T14" fmla="*/ 182 w 355"/>
                <a:gd name="T15" fmla="*/ 45 h 355"/>
                <a:gd name="T16" fmla="*/ 309 w 355"/>
                <a:gd name="T17" fmla="*/ 79 h 355"/>
                <a:gd name="T18" fmla="*/ 324 w 355"/>
                <a:gd name="T19" fmla="*/ 14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5" h="355">
                  <a:moveTo>
                    <a:pt x="324" y="140"/>
                  </a:moveTo>
                  <a:lnTo>
                    <a:pt x="233" y="232"/>
                  </a:lnTo>
                  <a:cubicBezTo>
                    <a:pt x="202" y="263"/>
                    <a:pt x="171" y="294"/>
                    <a:pt x="140" y="325"/>
                  </a:cubicBezTo>
                  <a:cubicBezTo>
                    <a:pt x="110" y="355"/>
                    <a:pt x="90" y="349"/>
                    <a:pt x="79" y="307"/>
                  </a:cubicBezTo>
                  <a:lnTo>
                    <a:pt x="45" y="182"/>
                  </a:lnTo>
                  <a:cubicBezTo>
                    <a:pt x="34" y="140"/>
                    <a:pt x="23" y="97"/>
                    <a:pt x="11" y="55"/>
                  </a:cubicBezTo>
                  <a:cubicBezTo>
                    <a:pt x="0" y="14"/>
                    <a:pt x="15" y="0"/>
                    <a:pt x="57" y="11"/>
                  </a:cubicBezTo>
                  <a:lnTo>
                    <a:pt x="182" y="45"/>
                  </a:lnTo>
                  <a:cubicBezTo>
                    <a:pt x="224" y="56"/>
                    <a:pt x="267" y="67"/>
                    <a:pt x="309" y="79"/>
                  </a:cubicBezTo>
                  <a:cubicBezTo>
                    <a:pt x="350" y="89"/>
                    <a:pt x="355" y="110"/>
                    <a:pt x="324" y="14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28" name="PA-1022301">
            <a:extLst>
              <a:ext uri="{FF2B5EF4-FFF2-40B4-BE49-F238E27FC236}">
                <a16:creationId xmlns="" xmlns:a16="http://schemas.microsoft.com/office/drawing/2014/main" id="{F05A6902-1C13-4E9C-82B1-1B49F34EB3E1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760195" y="4029735"/>
            <a:ext cx="1612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400" b="1" dirty="0">
                <a:solidFill>
                  <a:srgbClr val="4D4D4D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创新党建工作模式</a:t>
            </a:r>
          </a:p>
        </p:txBody>
      </p:sp>
      <p:sp>
        <p:nvSpPr>
          <p:cNvPr id="29" name="PA-1022302">
            <a:extLst>
              <a:ext uri="{FF2B5EF4-FFF2-40B4-BE49-F238E27FC236}">
                <a16:creationId xmlns="" xmlns:a16="http://schemas.microsoft.com/office/drawing/2014/main" id="{D1A7F166-1CD1-4CEE-A7F4-AD2D64A40A72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558147" y="4033966"/>
            <a:ext cx="4867139" cy="2223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在坚持原有的学习方式的基础上，增加观看视频、举办读书会，撰写读书笔记、心得体会，开展特色组织生活，等拓宽学习渠道，创新学习方式，严把思想关口，认真践行“三严三实”，把专题教育融入经常性学习教育之中，努力适应新的形势，新的变化。</a:t>
            </a:r>
          </a:p>
        </p:txBody>
      </p:sp>
      <p:sp>
        <p:nvSpPr>
          <p:cNvPr id="31" name="PA-1022303">
            <a:extLst>
              <a:ext uri="{FF2B5EF4-FFF2-40B4-BE49-F238E27FC236}">
                <a16:creationId xmlns="" xmlns:a16="http://schemas.microsoft.com/office/drawing/2014/main" id="{97E1C000-116A-4EDE-B2E0-21A0F5779212}"/>
              </a:ext>
            </a:extLst>
          </p:cNvPr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4045871" y="3042769"/>
            <a:ext cx="909637" cy="973138"/>
          </a:xfrm>
          <a:custGeom>
            <a:avLst/>
            <a:gdLst>
              <a:gd name="T0" fmla="*/ 456 w 1204"/>
              <a:gd name="T1" fmla="*/ 800 h 1286"/>
              <a:gd name="T2" fmla="*/ 434 w 1204"/>
              <a:gd name="T3" fmla="*/ 726 h 1286"/>
              <a:gd name="T4" fmla="*/ 526 w 1204"/>
              <a:gd name="T5" fmla="*/ 351 h 1286"/>
              <a:gd name="T6" fmla="*/ 624 w 1204"/>
              <a:gd name="T7" fmla="*/ 656 h 1286"/>
              <a:gd name="T8" fmla="*/ 746 w 1204"/>
              <a:gd name="T9" fmla="*/ 302 h 1286"/>
              <a:gd name="T10" fmla="*/ 476 w 1204"/>
              <a:gd name="T11" fmla="*/ 600 h 1286"/>
              <a:gd name="T12" fmla="*/ 453 w 1204"/>
              <a:gd name="T13" fmla="*/ 640 h 1286"/>
              <a:gd name="T14" fmla="*/ 619 w 1204"/>
              <a:gd name="T15" fmla="*/ 737 h 1286"/>
              <a:gd name="T16" fmla="*/ 794 w 1204"/>
              <a:gd name="T17" fmla="*/ 257 h 1286"/>
              <a:gd name="T18" fmla="*/ 802 w 1204"/>
              <a:gd name="T19" fmla="*/ 164 h 1286"/>
              <a:gd name="T20" fmla="*/ 794 w 1204"/>
              <a:gd name="T21" fmla="*/ 257 h 1286"/>
              <a:gd name="T22" fmla="*/ 940 w 1204"/>
              <a:gd name="T23" fmla="*/ 303 h 1286"/>
              <a:gd name="T24" fmla="*/ 847 w 1204"/>
              <a:gd name="T25" fmla="*/ 311 h 1286"/>
              <a:gd name="T26" fmla="*/ 687 w 1204"/>
              <a:gd name="T27" fmla="*/ 216 h 1286"/>
              <a:gd name="T28" fmla="*/ 648 w 1204"/>
              <a:gd name="T29" fmla="*/ 131 h 1286"/>
              <a:gd name="T30" fmla="*/ 687 w 1204"/>
              <a:gd name="T31" fmla="*/ 216 h 1286"/>
              <a:gd name="T32" fmla="*/ 531 w 1204"/>
              <a:gd name="T33" fmla="*/ 161 h 1286"/>
              <a:gd name="T34" fmla="*/ 540 w 1204"/>
              <a:gd name="T35" fmla="*/ 254 h 1286"/>
              <a:gd name="T36" fmla="*/ 885 w 1204"/>
              <a:gd name="T37" fmla="*/ 459 h 1286"/>
              <a:gd name="T38" fmla="*/ 970 w 1204"/>
              <a:gd name="T39" fmla="*/ 419 h 1286"/>
              <a:gd name="T40" fmla="*/ 885 w 1204"/>
              <a:gd name="T41" fmla="*/ 459 h 1286"/>
              <a:gd name="T42" fmla="*/ 443 w 1204"/>
              <a:gd name="T43" fmla="*/ 658 h 1286"/>
              <a:gd name="T44" fmla="*/ 420 w 1204"/>
              <a:gd name="T45" fmla="*/ 698 h 1286"/>
              <a:gd name="T46" fmla="*/ 585 w 1204"/>
              <a:gd name="T47" fmla="*/ 795 h 1286"/>
              <a:gd name="T48" fmla="*/ 439 w 1204"/>
              <a:gd name="T49" fmla="*/ 1286 h 1286"/>
              <a:gd name="T50" fmla="*/ 470 w 1204"/>
              <a:gd name="T51" fmla="*/ 75 h 1286"/>
              <a:gd name="T52" fmla="*/ 1146 w 1204"/>
              <a:gd name="T53" fmla="*/ 365 h 1286"/>
              <a:gd name="T54" fmla="*/ 1157 w 1204"/>
              <a:gd name="T55" fmla="*/ 559 h 1286"/>
              <a:gd name="T56" fmla="*/ 1190 w 1204"/>
              <a:gd name="T57" fmla="*/ 804 h 1286"/>
              <a:gd name="T58" fmla="*/ 1149 w 1204"/>
              <a:gd name="T59" fmla="*/ 1011 h 1286"/>
              <a:gd name="T60" fmla="*/ 899 w 1204"/>
              <a:gd name="T61" fmla="*/ 1067 h 1286"/>
              <a:gd name="T62" fmla="*/ 439 w 1204"/>
              <a:gd name="T63" fmla="*/ 1286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04" h="1286">
                <a:moveTo>
                  <a:pt x="434" y="726"/>
                </a:moveTo>
                <a:cubicBezTo>
                  <a:pt x="421" y="753"/>
                  <a:pt x="430" y="785"/>
                  <a:pt x="456" y="800"/>
                </a:cubicBezTo>
                <a:cubicBezTo>
                  <a:pt x="478" y="812"/>
                  <a:pt x="504" y="809"/>
                  <a:pt x="522" y="793"/>
                </a:cubicBezTo>
                <a:lnTo>
                  <a:pt x="434" y="726"/>
                </a:lnTo>
                <a:close/>
                <a:moveTo>
                  <a:pt x="746" y="302"/>
                </a:moveTo>
                <a:cubicBezTo>
                  <a:pt x="667" y="256"/>
                  <a:pt x="568" y="278"/>
                  <a:pt x="526" y="351"/>
                </a:cubicBezTo>
                <a:cubicBezTo>
                  <a:pt x="483" y="425"/>
                  <a:pt x="539" y="507"/>
                  <a:pt x="500" y="584"/>
                </a:cubicBezTo>
                <a:lnTo>
                  <a:pt x="624" y="656"/>
                </a:lnTo>
                <a:cubicBezTo>
                  <a:pt x="672" y="584"/>
                  <a:pt x="771" y="591"/>
                  <a:pt x="814" y="517"/>
                </a:cubicBezTo>
                <a:cubicBezTo>
                  <a:pt x="856" y="444"/>
                  <a:pt x="826" y="348"/>
                  <a:pt x="746" y="302"/>
                </a:cubicBezTo>
                <a:close/>
                <a:moveTo>
                  <a:pt x="612" y="702"/>
                </a:moveTo>
                <a:lnTo>
                  <a:pt x="476" y="600"/>
                </a:lnTo>
                <a:cubicBezTo>
                  <a:pt x="466" y="592"/>
                  <a:pt x="452" y="595"/>
                  <a:pt x="446" y="606"/>
                </a:cubicBezTo>
                <a:cubicBezTo>
                  <a:pt x="440" y="617"/>
                  <a:pt x="443" y="632"/>
                  <a:pt x="453" y="640"/>
                </a:cubicBezTo>
                <a:lnTo>
                  <a:pt x="588" y="743"/>
                </a:lnTo>
                <a:cubicBezTo>
                  <a:pt x="599" y="750"/>
                  <a:pt x="612" y="748"/>
                  <a:pt x="619" y="737"/>
                </a:cubicBezTo>
                <a:cubicBezTo>
                  <a:pt x="625" y="726"/>
                  <a:pt x="622" y="710"/>
                  <a:pt x="612" y="702"/>
                </a:cubicBezTo>
                <a:close/>
                <a:moveTo>
                  <a:pt x="794" y="257"/>
                </a:moveTo>
                <a:lnTo>
                  <a:pt x="837" y="183"/>
                </a:lnTo>
                <a:lnTo>
                  <a:pt x="802" y="164"/>
                </a:lnTo>
                <a:lnTo>
                  <a:pt x="760" y="237"/>
                </a:lnTo>
                <a:lnTo>
                  <a:pt x="794" y="257"/>
                </a:lnTo>
                <a:close/>
                <a:moveTo>
                  <a:pt x="867" y="345"/>
                </a:moveTo>
                <a:lnTo>
                  <a:pt x="940" y="303"/>
                </a:lnTo>
                <a:lnTo>
                  <a:pt x="920" y="269"/>
                </a:lnTo>
                <a:lnTo>
                  <a:pt x="847" y="311"/>
                </a:lnTo>
                <a:lnTo>
                  <a:pt x="867" y="345"/>
                </a:lnTo>
                <a:close/>
                <a:moveTo>
                  <a:pt x="687" y="216"/>
                </a:moveTo>
                <a:lnTo>
                  <a:pt x="687" y="131"/>
                </a:lnTo>
                <a:lnTo>
                  <a:pt x="648" y="131"/>
                </a:lnTo>
                <a:lnTo>
                  <a:pt x="648" y="216"/>
                </a:lnTo>
                <a:lnTo>
                  <a:pt x="687" y="216"/>
                </a:lnTo>
                <a:close/>
                <a:moveTo>
                  <a:pt x="574" y="234"/>
                </a:moveTo>
                <a:lnTo>
                  <a:pt x="531" y="161"/>
                </a:lnTo>
                <a:lnTo>
                  <a:pt x="497" y="181"/>
                </a:lnTo>
                <a:lnTo>
                  <a:pt x="540" y="254"/>
                </a:lnTo>
                <a:lnTo>
                  <a:pt x="574" y="234"/>
                </a:lnTo>
                <a:close/>
                <a:moveTo>
                  <a:pt x="885" y="459"/>
                </a:moveTo>
                <a:lnTo>
                  <a:pt x="970" y="459"/>
                </a:lnTo>
                <a:lnTo>
                  <a:pt x="970" y="419"/>
                </a:lnTo>
                <a:lnTo>
                  <a:pt x="885" y="419"/>
                </a:lnTo>
                <a:lnTo>
                  <a:pt x="885" y="459"/>
                </a:lnTo>
                <a:close/>
                <a:moveTo>
                  <a:pt x="578" y="760"/>
                </a:moveTo>
                <a:lnTo>
                  <a:pt x="443" y="658"/>
                </a:lnTo>
                <a:cubicBezTo>
                  <a:pt x="433" y="650"/>
                  <a:pt x="419" y="653"/>
                  <a:pt x="412" y="664"/>
                </a:cubicBezTo>
                <a:cubicBezTo>
                  <a:pt x="406" y="675"/>
                  <a:pt x="409" y="690"/>
                  <a:pt x="420" y="698"/>
                </a:cubicBezTo>
                <a:lnTo>
                  <a:pt x="555" y="801"/>
                </a:lnTo>
                <a:cubicBezTo>
                  <a:pt x="565" y="808"/>
                  <a:pt x="579" y="806"/>
                  <a:pt x="585" y="795"/>
                </a:cubicBezTo>
                <a:cubicBezTo>
                  <a:pt x="591" y="784"/>
                  <a:pt x="588" y="768"/>
                  <a:pt x="578" y="760"/>
                </a:cubicBezTo>
                <a:close/>
                <a:moveTo>
                  <a:pt x="439" y="1286"/>
                </a:moveTo>
                <a:cubicBezTo>
                  <a:pt x="454" y="1184"/>
                  <a:pt x="453" y="1077"/>
                  <a:pt x="426" y="982"/>
                </a:cubicBezTo>
                <a:cubicBezTo>
                  <a:pt x="0" y="742"/>
                  <a:pt x="111" y="187"/>
                  <a:pt x="470" y="75"/>
                </a:cubicBezTo>
                <a:cubicBezTo>
                  <a:pt x="658" y="0"/>
                  <a:pt x="915" y="45"/>
                  <a:pt x="1083" y="212"/>
                </a:cubicBezTo>
                <a:cubicBezTo>
                  <a:pt x="1204" y="334"/>
                  <a:pt x="1146" y="365"/>
                  <a:pt x="1146" y="365"/>
                </a:cubicBezTo>
                <a:lnTo>
                  <a:pt x="1119" y="380"/>
                </a:lnTo>
                <a:cubicBezTo>
                  <a:pt x="1134" y="438"/>
                  <a:pt x="1160" y="545"/>
                  <a:pt x="1157" y="559"/>
                </a:cubicBezTo>
                <a:cubicBezTo>
                  <a:pt x="1152" y="579"/>
                  <a:pt x="1130" y="600"/>
                  <a:pt x="1130" y="600"/>
                </a:cubicBezTo>
                <a:lnTo>
                  <a:pt x="1190" y="804"/>
                </a:lnTo>
                <a:lnTo>
                  <a:pt x="1136" y="826"/>
                </a:lnTo>
                <a:cubicBezTo>
                  <a:pt x="1148" y="892"/>
                  <a:pt x="1155" y="946"/>
                  <a:pt x="1149" y="1011"/>
                </a:cubicBezTo>
                <a:cubicBezTo>
                  <a:pt x="1148" y="1022"/>
                  <a:pt x="1111" y="1054"/>
                  <a:pt x="1082" y="1056"/>
                </a:cubicBezTo>
                <a:lnTo>
                  <a:pt x="899" y="1067"/>
                </a:lnTo>
                <a:lnTo>
                  <a:pt x="911" y="1286"/>
                </a:lnTo>
                <a:lnTo>
                  <a:pt x="439" y="1286"/>
                </a:lnTo>
                <a:close/>
              </a:path>
            </a:pathLst>
          </a:custGeom>
          <a:solidFill>
            <a:srgbClr val="C4261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4261D"/>
              </a:solidFill>
              <a:effectLst/>
              <a:uLnTx/>
              <a:uFillTx/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pic>
        <p:nvPicPr>
          <p:cNvPr id="14" name="PA-1022304">
            <a:extLst>
              <a:ext uri="{FF2B5EF4-FFF2-40B4-BE49-F238E27FC236}">
                <a16:creationId xmlns="" xmlns:a16="http://schemas.microsoft.com/office/drawing/2014/main" id="{DB8406EC-E5C0-45AD-ABBE-CDB5329612F1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782" y="1760060"/>
            <a:ext cx="2567940" cy="4523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000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5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1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6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6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28" grpId="0"/>
      <p:bldP spid="29" grpId="0"/>
      <p:bldP spid="3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1022305">
            <a:extLst>
              <a:ext uri="{FF2B5EF4-FFF2-40B4-BE49-F238E27FC236}">
                <a16:creationId xmlns="" xmlns:a16="http://schemas.microsoft.com/office/drawing/2014/main" id="{3C945F3A-9A3A-4083-B406-60A92F9121E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5486" y="377321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下阶段工作思路和措施</a:t>
            </a:r>
          </a:p>
        </p:txBody>
      </p:sp>
      <p:sp>
        <p:nvSpPr>
          <p:cNvPr id="31" name="PA-1022306">
            <a:extLst>
              <a:ext uri="{FF2B5EF4-FFF2-40B4-BE49-F238E27FC236}">
                <a16:creationId xmlns="" xmlns:a16="http://schemas.microsoft.com/office/drawing/2014/main" id="{5269C0D5-C8CF-46A1-9262-FBB8585F18D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661029" y="2022313"/>
            <a:ext cx="5974767" cy="1679795"/>
          </a:xfrm>
          <a:prstGeom prst="rect">
            <a:avLst/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noFill/>
            <a:prstDash val="solid"/>
            <a:miter lim="800000"/>
          </a:ln>
          <a:effectLst/>
        </p:spPr>
        <p:txBody>
          <a:bodyPr vert="horz" wrap="square" lIns="0" tIns="0" rIns="0" bIns="0" numCol="1" anchor="ctr" anchorCtr="0" compatLnSpc="1"/>
          <a:lstStyle/>
          <a:p>
            <a:pPr algn="ctr"/>
            <a:endParaRPr lang="zh-CN" altLang="en-US" sz="3600" kern="0">
              <a:gradFill>
                <a:gsLst>
                  <a:gs pos="0">
                    <a:prstClr val="white"/>
                  </a:gs>
                  <a:gs pos="100000">
                    <a:srgbClr val="FFFF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+mn-ea"/>
            </a:endParaRPr>
          </a:p>
        </p:txBody>
      </p:sp>
      <p:sp>
        <p:nvSpPr>
          <p:cNvPr id="32" name="PA-1022307">
            <a:extLst>
              <a:ext uri="{FF2B5EF4-FFF2-40B4-BE49-F238E27FC236}">
                <a16:creationId xmlns="" xmlns:a16="http://schemas.microsoft.com/office/drawing/2014/main" id="{605B013F-C9E3-464E-BCA8-907822CDC3B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877054" y="2166882"/>
            <a:ext cx="2693427" cy="427457"/>
          </a:xfrm>
          <a:prstGeom prst="roundRect">
            <a:avLst/>
          </a:prstGeom>
          <a:solidFill>
            <a:srgbClr val="FEFDF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algn="ctr"/>
            <a:r>
              <a:rPr lang="zh-CN" altLang="en-US" kern="0" dirty="0">
                <a:solidFill>
                  <a:srgbClr val="C0000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加党务工作者编制配置</a:t>
            </a:r>
          </a:p>
        </p:txBody>
      </p:sp>
      <p:sp>
        <p:nvSpPr>
          <p:cNvPr id="33" name="PA-1022308">
            <a:extLst>
              <a:ext uri="{FF2B5EF4-FFF2-40B4-BE49-F238E27FC236}">
                <a16:creationId xmlns="" xmlns:a16="http://schemas.microsoft.com/office/drawing/2014/main" id="{A50A23A5-6638-4B9D-9061-5AAAB24D569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797049" y="2649567"/>
            <a:ext cx="5660947" cy="9233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每个支部争取配置一名专职人员，四级机构党支部至少配置一名兼职人员，保障基层党建工作能够顺利开展，日常学习、宣传、组织生活</a:t>
            </a: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……</a:t>
            </a:r>
            <a:endParaRPr lang="zh-CN" altLang="en-US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parajita" panose="020B0604020202020204" pitchFamily="34" charset="0"/>
            </a:endParaRPr>
          </a:p>
        </p:txBody>
      </p:sp>
      <p:sp>
        <p:nvSpPr>
          <p:cNvPr id="34" name="PA-1022309">
            <a:extLst>
              <a:ext uri="{FF2B5EF4-FFF2-40B4-BE49-F238E27FC236}">
                <a16:creationId xmlns="" xmlns:a16="http://schemas.microsoft.com/office/drawing/2014/main" id="{94B318A7-C883-4076-B16B-F6611D35C1B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523502" y="4343920"/>
            <a:ext cx="6058665" cy="1679795"/>
          </a:xfrm>
          <a:prstGeom prst="rect">
            <a:avLst/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noFill/>
            <a:prstDash val="solid"/>
            <a:miter lim="800000"/>
          </a:ln>
          <a:effectLst/>
        </p:spPr>
        <p:txBody>
          <a:bodyPr vert="horz" wrap="square" lIns="0" tIns="0" rIns="0" bIns="0" numCol="1" anchor="ctr" anchorCtr="0" compatLnSpc="1"/>
          <a:lstStyle/>
          <a:p>
            <a:pPr algn="ctr"/>
            <a:endParaRPr lang="zh-CN" altLang="en-US" sz="3600" kern="0">
              <a:gradFill>
                <a:gsLst>
                  <a:gs pos="0">
                    <a:prstClr val="white"/>
                  </a:gs>
                  <a:gs pos="100000">
                    <a:srgbClr val="FFFF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+mn-ea"/>
            </a:endParaRPr>
          </a:p>
        </p:txBody>
      </p:sp>
      <p:sp>
        <p:nvSpPr>
          <p:cNvPr id="35" name="PA-1022310">
            <a:extLst>
              <a:ext uri="{FF2B5EF4-FFF2-40B4-BE49-F238E27FC236}">
                <a16:creationId xmlns="" xmlns:a16="http://schemas.microsoft.com/office/drawing/2014/main" id="{A062216C-5211-4A13-B6CA-7ADF1D88E593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396107" y="4465114"/>
            <a:ext cx="4026252" cy="427457"/>
          </a:xfrm>
          <a:prstGeom prst="roundRect">
            <a:avLst/>
          </a:prstGeom>
          <a:solidFill>
            <a:srgbClr val="FEFDF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lvl="0" algn="ctr"/>
            <a:r>
              <a:rPr lang="zh-CN" altLang="en-US" kern="0" dirty="0">
                <a:solidFill>
                  <a:srgbClr val="C0000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加强党务工作者专业知识和工作能力</a:t>
            </a:r>
          </a:p>
        </p:txBody>
      </p:sp>
      <p:sp>
        <p:nvSpPr>
          <p:cNvPr id="36" name="PA-1022311">
            <a:extLst>
              <a:ext uri="{FF2B5EF4-FFF2-40B4-BE49-F238E27FC236}">
                <a16:creationId xmlns="" xmlns:a16="http://schemas.microsoft.com/office/drawing/2014/main" id="{4C522356-3AA4-4250-A3A0-272F8A1C9F49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2765688" y="4964035"/>
            <a:ext cx="5656671" cy="9233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主动参加某某市委党校组织的各类培训，每年不少于</a:t>
            </a: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2</a:t>
            </a:r>
            <a:r>
              <a:rPr lang="zh-CN" altLang="en-US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次；邀请党校老师到公司上党课，每年至少</a:t>
            </a: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1</a:t>
            </a:r>
            <a:r>
              <a:rPr lang="zh-CN" altLang="en-US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次；与业务合作单位、政府部门等</a:t>
            </a: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……</a:t>
            </a:r>
            <a:endParaRPr lang="zh-CN" altLang="en-US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parajita" panose="020B0604020202020204" pitchFamily="34" charset="0"/>
            </a:endParaRPr>
          </a:p>
        </p:txBody>
      </p:sp>
      <p:pic>
        <p:nvPicPr>
          <p:cNvPr id="37" name="PA-1022312">
            <a:extLst>
              <a:ext uri="{FF2B5EF4-FFF2-40B4-BE49-F238E27FC236}">
                <a16:creationId xmlns="" xmlns:a16="http://schemas.microsoft.com/office/drawing/2014/main" id="{7584A376-3E5E-46FA-B8E2-259226AFEC10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72151" y="2022313"/>
            <a:ext cx="2447098" cy="1693350"/>
          </a:xfrm>
          <a:prstGeom prst="rect">
            <a:avLst/>
          </a:prstGeom>
          <a:ln>
            <a:noFill/>
          </a:ln>
        </p:spPr>
      </p:pic>
      <p:pic>
        <p:nvPicPr>
          <p:cNvPr id="38" name="PA-1022313">
            <a:extLst>
              <a:ext uri="{FF2B5EF4-FFF2-40B4-BE49-F238E27FC236}">
                <a16:creationId xmlns="" xmlns:a16="http://schemas.microsoft.com/office/drawing/2014/main" id="{55408524-02AE-496F-BC1F-039E1F4274E6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30561" y="4342917"/>
            <a:ext cx="2539272" cy="1693350"/>
          </a:xfrm>
          <a:prstGeom prst="rect">
            <a:avLst/>
          </a:prstGeom>
          <a:ln>
            <a:noFill/>
          </a:ln>
        </p:spPr>
      </p:pic>
      <p:sp>
        <p:nvSpPr>
          <p:cNvPr id="39" name="PA-1022314">
            <a:extLst>
              <a:ext uri="{FF2B5EF4-FFF2-40B4-BE49-F238E27FC236}">
                <a16:creationId xmlns="" xmlns:a16="http://schemas.microsoft.com/office/drawing/2014/main" id="{B4EAD34A-D341-44D7-B41C-C1795B71E0A8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10156496" y="2227842"/>
            <a:ext cx="1221349" cy="1221349"/>
          </a:xfrm>
          <a:prstGeom prst="ellipse">
            <a:avLst/>
          </a:prstGeom>
          <a:noFill/>
          <a:ln w="12700" cap="flat" cmpd="sng" algn="ctr">
            <a:solidFill>
              <a:srgbClr val="D8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D8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01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D8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0" name="PA-1022315">
            <a:extLst>
              <a:ext uri="{FF2B5EF4-FFF2-40B4-BE49-F238E27FC236}">
                <a16:creationId xmlns="" xmlns:a16="http://schemas.microsoft.com/office/drawing/2014/main" id="{C8AEE86A-6D3C-48F4-A839-05298C26494E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951614" y="4585085"/>
            <a:ext cx="1221349" cy="1221349"/>
          </a:xfrm>
          <a:prstGeom prst="ellipse">
            <a:avLst/>
          </a:prstGeom>
          <a:noFill/>
          <a:ln w="12700" cap="flat" cmpd="sng" algn="ctr">
            <a:solidFill>
              <a:srgbClr val="D8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D8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02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D8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671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1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950"/>
                                </p:stCondLst>
                                <p:childTnLst>
                                  <p:par>
                                    <p:cTn id="1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823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077"/>
                                </p:stCondLst>
                                <p:childTnLst>
                                  <p:par>
                                    <p:cTn id="33" presetID="2" presetClass="entr" presetSubtype="8" fill="hold" grpId="0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77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823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31" grpId="0" animBg="1"/>
          <p:bldP spid="32" grpId="0" animBg="1"/>
          <p:bldP spid="33" grpId="0"/>
          <p:bldP spid="34" grpId="0" animBg="1"/>
          <p:bldP spid="35" grpId="0" animBg="1"/>
          <p:bldP spid="36" grpId="0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950"/>
                                </p:stCondLst>
                                <p:childTnLst>
                                  <p:par>
                                    <p:cTn id="1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823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077"/>
                                </p:stCondLst>
                                <p:childTnLst>
                                  <p:par>
                                    <p:cTn id="3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77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823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31" grpId="0" animBg="1"/>
          <p:bldP spid="32" grpId="0" animBg="1"/>
          <p:bldP spid="33" grpId="0"/>
          <p:bldP spid="34" grpId="0" animBg="1"/>
          <p:bldP spid="35" grpId="0" animBg="1"/>
          <p:bldP spid="36" grpId="0"/>
          <p:bldP spid="39" grpId="0" animBg="1"/>
          <p:bldP spid="40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A-1022316">
            <a:extLst>
              <a:ext uri="{FF2B5EF4-FFF2-40B4-BE49-F238E27FC236}">
                <a16:creationId xmlns="" xmlns:a16="http://schemas.microsoft.com/office/drawing/2014/main" id="{216A665F-E966-4794-A081-15D577DA491B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0" y="3645535"/>
            <a:ext cx="12271375" cy="3246755"/>
          </a:xfrm>
          <a:prstGeom prst="rect">
            <a:avLst/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noFill/>
            <a:prstDash val="solid"/>
            <a:miter lim="800000"/>
          </a:ln>
          <a:effectLst/>
        </p:spPr>
        <p:txBody>
          <a:bodyPr vert="horz" wrap="square" lIns="0" tIns="0" rIns="0" bIns="0" numCol="1" anchor="ctr" anchorCtr="0" compatLnSpc="1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0" name="PA-1022317">
            <a:extLst>
              <a:ext uri="{FF2B5EF4-FFF2-40B4-BE49-F238E27FC236}">
                <a16:creationId xmlns="" xmlns:a16="http://schemas.microsoft.com/office/drawing/2014/main" id="{9D36DA3A-E8D3-49C7-BB29-A4F3CA5012BF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7842885" y="2193693"/>
            <a:ext cx="3406775" cy="3405600"/>
          </a:xfrm>
          <a:custGeom>
            <a:avLst/>
            <a:gdLst>
              <a:gd name="connsiteX0" fmla="*/ 0 w 3406775"/>
              <a:gd name="connsiteY0" fmla="*/ 0 h 3455035"/>
              <a:gd name="connsiteX1" fmla="*/ 3406775 w 3406775"/>
              <a:gd name="connsiteY1" fmla="*/ 0 h 3455035"/>
              <a:gd name="connsiteX2" fmla="*/ 3406775 w 3406775"/>
              <a:gd name="connsiteY2" fmla="*/ 3455035 h 3455035"/>
              <a:gd name="connsiteX3" fmla="*/ 0 w 3406775"/>
              <a:gd name="connsiteY3" fmla="*/ 3455035 h 345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6775" h="3455035">
                <a:moveTo>
                  <a:pt x="0" y="0"/>
                </a:moveTo>
                <a:lnTo>
                  <a:pt x="3406775" y="0"/>
                </a:lnTo>
                <a:lnTo>
                  <a:pt x="3406775" y="3455035"/>
                </a:lnTo>
                <a:lnTo>
                  <a:pt x="0" y="3455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A-1022318">
            <a:extLst>
              <a:ext uri="{FF2B5EF4-FFF2-40B4-BE49-F238E27FC236}">
                <a16:creationId xmlns="" xmlns:a16="http://schemas.microsoft.com/office/drawing/2014/main" id="{3C945F3A-9A3A-4083-B406-60A92F9121E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225486" y="377321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下阶段工作思路和措施</a:t>
            </a:r>
          </a:p>
        </p:txBody>
      </p:sp>
      <p:sp>
        <p:nvSpPr>
          <p:cNvPr id="16" name="PA-1022319">
            <a:extLst>
              <a:ext uri="{FF2B5EF4-FFF2-40B4-BE49-F238E27FC236}">
                <a16:creationId xmlns="" xmlns:a16="http://schemas.microsoft.com/office/drawing/2014/main" id="{7DE0B525-5F9B-4100-8288-91789DF7FB0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983866" y="4184666"/>
            <a:ext cx="5875153" cy="2223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结合党委班子“一对一”挂钩帮扶策略，将业务督导与党建指导相结合，党委班子每人至少确定</a:t>
            </a: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1</a:t>
            </a:r>
            <a:r>
              <a:rPr lang="zh-CN" altLang="en-US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家四级机构挂钩联系点。</a:t>
            </a:r>
            <a:endParaRPr lang="en-US" altLang="zh-CN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parajita" panose="020B0604020202020204" pitchFamily="34" charset="0"/>
              <a:sym typeface="+mn-lt"/>
            </a:endParaRPr>
          </a:p>
          <a:p>
            <a:pPr indent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每年至少</a:t>
            </a: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6</a:t>
            </a:r>
            <a:r>
              <a:rPr lang="zh-CN" altLang="en-US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次到联系点调研指导，带领四级机构将党建工作落到实处，切实了解基层的难处，帮助四级机构研究解决实际困难。</a:t>
            </a:r>
          </a:p>
        </p:txBody>
      </p:sp>
      <p:sp>
        <p:nvSpPr>
          <p:cNvPr id="19" name="PA-1022320">
            <a:extLst>
              <a:ext uri="{FF2B5EF4-FFF2-40B4-BE49-F238E27FC236}">
                <a16:creationId xmlns="" xmlns:a16="http://schemas.microsoft.com/office/drawing/2014/main" id="{85B89148-D236-449A-B426-FCACC744D0D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783444" y="1769346"/>
            <a:ext cx="4694316" cy="1469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每年建党节组织重温入党誓词、新党员入党宣誓、上党课、开展警示教育、开展社会公益活动、走访慰问老党员等形式多样的党建活动，加强党、团、工会的组织建设，发挥好党组织的核心领导作用、共青团的后备军作用、工会的桥梁纽带作用。</a:t>
            </a:r>
          </a:p>
        </p:txBody>
      </p:sp>
      <p:sp>
        <p:nvSpPr>
          <p:cNvPr id="20" name="PA-1022321">
            <a:extLst>
              <a:ext uri="{FF2B5EF4-FFF2-40B4-BE49-F238E27FC236}">
                <a16:creationId xmlns="" xmlns:a16="http://schemas.microsoft.com/office/drawing/2014/main" id="{A9D3E556-5887-425D-8F5C-8DC2E767EC46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7842885" y="5765922"/>
            <a:ext cx="3314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  <a:sym typeface="+mn-lt"/>
              </a:rPr>
              <a:t>下阶段工作思路和措施</a:t>
            </a:r>
          </a:p>
        </p:txBody>
      </p:sp>
      <p:pic>
        <p:nvPicPr>
          <p:cNvPr id="22" name="PA-1022322" descr="广场上的建筑与树林&#10;&#10;描述已自动生成">
            <a:extLst>
              <a:ext uri="{FF2B5EF4-FFF2-40B4-BE49-F238E27FC236}">
                <a16:creationId xmlns="" xmlns:a16="http://schemas.microsoft.com/office/drawing/2014/main" id="{F94F1E12-877C-47E2-963D-1F2F0C6B8081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7899363" y="2245462"/>
            <a:ext cx="1624479" cy="1624479"/>
          </a:xfrm>
          <a:prstGeom prst="rect">
            <a:avLst/>
          </a:prstGeom>
        </p:spPr>
      </p:pic>
      <p:pic>
        <p:nvPicPr>
          <p:cNvPr id="24" name="PA-1022323">
            <a:extLst>
              <a:ext uri="{FF2B5EF4-FFF2-40B4-BE49-F238E27FC236}">
                <a16:creationId xmlns="" xmlns:a16="http://schemas.microsoft.com/office/drawing/2014/main" id="{7C4C198E-1FAF-4D0D-A36F-8C76A2D056F5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9572028" y="2245462"/>
            <a:ext cx="1624479" cy="1624479"/>
          </a:xfrm>
          <a:prstGeom prst="rect">
            <a:avLst/>
          </a:prstGeom>
        </p:spPr>
      </p:pic>
      <p:pic>
        <p:nvPicPr>
          <p:cNvPr id="26" name="PA-1022324" descr="山上有雪&#10;&#10;描述已自动生成">
            <a:extLst>
              <a:ext uri="{FF2B5EF4-FFF2-40B4-BE49-F238E27FC236}">
                <a16:creationId xmlns="" xmlns:a16="http://schemas.microsoft.com/office/drawing/2014/main" id="{87EE8295-67AC-4899-A9F0-901C4275BE3A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9" r="16769"/>
          <a:stretch/>
        </p:blipFill>
        <p:spPr>
          <a:xfrm>
            <a:off x="7896038" y="3923046"/>
            <a:ext cx="1624479" cy="1624479"/>
          </a:xfrm>
          <a:prstGeom prst="rect">
            <a:avLst/>
          </a:prstGeom>
        </p:spPr>
      </p:pic>
      <p:pic>
        <p:nvPicPr>
          <p:cNvPr id="28" name="PA-1022325" descr="图片包含 户外, 建筑, 钟表, 草&#10;&#10;描述已自动生成">
            <a:extLst>
              <a:ext uri="{FF2B5EF4-FFF2-40B4-BE49-F238E27FC236}">
                <a16:creationId xmlns="" xmlns:a16="http://schemas.microsoft.com/office/drawing/2014/main" id="{94EB9462-45EA-4DC7-AF01-B8294D548912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9572028" y="3919875"/>
            <a:ext cx="1624478" cy="1624478"/>
          </a:xfrm>
          <a:prstGeom prst="rect">
            <a:avLst/>
          </a:prstGeom>
        </p:spPr>
      </p:pic>
      <p:pic>
        <p:nvPicPr>
          <p:cNvPr id="34" name="PA-1022326" descr="图片包含 游戏机&#10;&#10;描述已自动生成">
            <a:extLst>
              <a:ext uri="{FF2B5EF4-FFF2-40B4-BE49-F238E27FC236}">
                <a16:creationId xmlns="" xmlns:a16="http://schemas.microsoft.com/office/drawing/2014/main" id="{A1BF9577-1400-4227-86E0-D10688ADB246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07" y="1279590"/>
            <a:ext cx="2490844" cy="249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171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8" grpId="0"/>
      <p:bldP spid="16" grpId="0"/>
      <p:bldP spid="19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1022327">
            <a:extLst>
              <a:ext uri="{FF2B5EF4-FFF2-40B4-BE49-F238E27FC236}">
                <a16:creationId xmlns="" xmlns:a16="http://schemas.microsoft.com/office/drawing/2014/main" id="{2AA22109-BB20-45D1-878E-C1CB0BB2E48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0" y="6664133"/>
            <a:ext cx="12192000" cy="19386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A-1022328">
            <a:extLst>
              <a:ext uri="{FF2B5EF4-FFF2-40B4-BE49-F238E27FC236}">
                <a16:creationId xmlns="" xmlns:a16="http://schemas.microsoft.com/office/drawing/2014/main" id="{09EF4E5D-8089-4C94-9320-E6925D84126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2245360" y="3027605"/>
            <a:ext cx="7701280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-1022329">
            <a:extLst>
              <a:ext uri="{FF2B5EF4-FFF2-40B4-BE49-F238E27FC236}">
                <a16:creationId xmlns="" xmlns:a16="http://schemas.microsoft.com/office/drawing/2014/main" id="{3E2D8B28-A557-41A8-A932-6DCAE47FF35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245360" y="1723085"/>
            <a:ext cx="7701280" cy="45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A-1022330">
            <a:extLst>
              <a:ext uri="{FF2B5EF4-FFF2-40B4-BE49-F238E27FC236}">
                <a16:creationId xmlns="" xmlns:a16="http://schemas.microsoft.com/office/drawing/2014/main" id="{BCAC992E-44D1-42BA-8839-08075D245D0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919439" y="1890373"/>
            <a:ext cx="63531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dirty="0">
                <a:ln w="15875">
                  <a:noFill/>
                </a:ln>
                <a:gradFill>
                  <a:gsLst>
                    <a:gs pos="0">
                      <a:srgbClr val="E10802"/>
                    </a:gs>
                    <a:gs pos="100000">
                      <a:srgbClr val="A00904"/>
                    </a:gs>
                  </a:gsLst>
                  <a:lin ang="54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感谢您的聆听</a:t>
            </a:r>
            <a:endParaRPr lang="en-US" altLang="zh-CN" sz="6600" dirty="0">
              <a:ln w="15875">
                <a:noFill/>
              </a:ln>
              <a:gradFill>
                <a:gsLst>
                  <a:gs pos="0">
                    <a:srgbClr val="E10802"/>
                  </a:gs>
                  <a:gs pos="100000">
                    <a:srgbClr val="A00904"/>
                  </a:gs>
                </a:gsLst>
                <a:lin ang="5400000" scaled="1"/>
              </a:gra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9" name="PA-1022331">
            <a:extLst>
              <a:ext uri="{FF2B5EF4-FFF2-40B4-BE49-F238E27FC236}">
                <a16:creationId xmlns="" xmlns:a16="http://schemas.microsoft.com/office/drawing/2014/main" id="{E5DA7AE0-D3A6-4865-AC1A-90A61EAAEFDF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flipV="1">
            <a:off x="3545840" y="3073324"/>
            <a:ext cx="5100320" cy="121569"/>
          </a:xfrm>
          <a:prstGeom prst="trapezoid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PA-1022332">
            <a:extLst>
              <a:ext uri="{FF2B5EF4-FFF2-40B4-BE49-F238E27FC236}">
                <a16:creationId xmlns="" xmlns:a16="http://schemas.microsoft.com/office/drawing/2014/main" id="{EC34331A-9AC4-4284-8EF2-ECE39C1266EB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042595" y="3372594"/>
            <a:ext cx="8106810" cy="372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适用于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202X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年各基层党支部开展工作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制定计划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总结汇报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主题教育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党日活动</a:t>
            </a:r>
            <a:endParaRPr lang="zh-CN" altLang="zh-CN" sz="1799" b="0" dirty="0">
              <a:solidFill>
                <a:schemeClr val="tx1">
                  <a:lumMod val="65000"/>
                  <a:lumOff val="3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1" name="PA-1022333">
            <a:extLst>
              <a:ext uri="{FF2B5EF4-FFF2-40B4-BE49-F238E27FC236}">
                <a16:creationId xmlns="" xmlns:a16="http://schemas.microsoft.com/office/drawing/2014/main" id="{65BF3CEC-A416-4D77-9E1B-3C9E63DB17B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3545840" y="4095984"/>
            <a:ext cx="2831955" cy="472281"/>
          </a:xfrm>
          <a:prstGeom prst="roundRect">
            <a:avLst>
              <a:gd name="adj" fmla="val 50000"/>
            </a:avLst>
          </a:prstGeom>
          <a:noFill/>
          <a:ln>
            <a:noFill/>
            <a:prstDash val="sysDot"/>
          </a:ln>
        </p:spPr>
        <p:txBody>
          <a:bodyPr wrap="square">
            <a:spAutoFit/>
          </a:bodyPr>
          <a:lstStyle/>
          <a:p>
            <a:pPr algn="ctr">
              <a:lnSpc>
                <a:spcPts val="1899"/>
              </a:lnSpc>
              <a:defRPr/>
            </a:pPr>
            <a:r>
              <a:rPr lang="zh-CN" altLang="en-US" sz="1599" dirty="0">
                <a:solidFill>
                  <a:srgbClr val="E7E6E6">
                    <a:lumMod val="25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汇报：党支部书记</a:t>
            </a:r>
          </a:p>
        </p:txBody>
      </p:sp>
      <p:grpSp>
        <p:nvGrpSpPr>
          <p:cNvPr id="12" name="PA-1022334">
            <a:extLst>
              <a:ext uri="{FF2B5EF4-FFF2-40B4-BE49-F238E27FC236}">
                <a16:creationId xmlns="" xmlns:a16="http://schemas.microsoft.com/office/drawing/2014/main" id="{FE2870E2-5B7C-4CA6-A6A4-6C2FC9FD4099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3660475" y="4148738"/>
            <a:ext cx="358009" cy="358009"/>
            <a:chOff x="801291" y="3535885"/>
            <a:chExt cx="219347" cy="219347"/>
          </a:xfrm>
          <a:effectLst/>
        </p:grpSpPr>
        <p:sp>
          <p:nvSpPr>
            <p:cNvPr id="13" name="PA-椭圆 10">
              <a:extLst>
                <a:ext uri="{FF2B5EF4-FFF2-40B4-BE49-F238E27FC236}">
                  <a16:creationId xmlns="" xmlns:a16="http://schemas.microsoft.com/office/drawing/2014/main" id="{7F65917F-779E-461C-A4F5-8914A97987F7}"/>
                </a:ext>
              </a:extLst>
            </p:cNvPr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800">
                <a:solidFill>
                  <a:srgbClr val="FFFDEF"/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DE91514-FD1F-4020-A0C1-3B53867A9BB6}"/>
                </a:ext>
              </a:extLst>
            </p:cNvPr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15" name="PA-任意多边形 12">
                <a:extLst>
                  <a:ext uri="{FF2B5EF4-FFF2-40B4-BE49-F238E27FC236}">
                    <a16:creationId xmlns="" xmlns:a16="http://schemas.microsoft.com/office/drawing/2014/main" id="{2321F176-3298-4DA4-B353-AB03A6BDA31F}"/>
                  </a:ext>
                </a:extLst>
              </p:cNvPr>
              <p:cNvSpPr>
                <a:spLocks noEditPoints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599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PA-任意多边形 13">
                <a:extLst>
                  <a:ext uri="{FF2B5EF4-FFF2-40B4-BE49-F238E27FC236}">
                    <a16:creationId xmlns="" xmlns:a16="http://schemas.microsoft.com/office/drawing/2014/main" id="{75C05B39-6BA8-4B55-B945-51867BBF0E84}"/>
                  </a:ext>
                </a:extLst>
              </p:cNvPr>
              <p:cNvSpPr/>
              <p:nvPr>
                <p:custDataLst>
                  <p:tags r:id="rId23"/>
                </p:custDataLst>
              </p:nvPr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599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7" name="PA-1022335">
            <a:extLst>
              <a:ext uri="{FF2B5EF4-FFF2-40B4-BE49-F238E27FC236}">
                <a16:creationId xmlns="" xmlns:a16="http://schemas.microsoft.com/office/drawing/2014/main" id="{E2BC70DE-E564-4447-AE56-A3683690CE4E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6631121" y="4156112"/>
            <a:ext cx="358009" cy="358009"/>
            <a:chOff x="10244494" y="3928282"/>
            <a:chExt cx="358149" cy="358149"/>
          </a:xfrm>
        </p:grpSpPr>
        <p:sp>
          <p:nvSpPr>
            <p:cNvPr id="18" name="PA-椭圆 10">
              <a:extLst>
                <a:ext uri="{FF2B5EF4-FFF2-40B4-BE49-F238E27FC236}">
                  <a16:creationId xmlns="" xmlns:a16="http://schemas.microsoft.com/office/drawing/2014/main" id="{2A655DE2-70FE-4C1A-A429-D64FDDC131E8}"/>
                </a:ext>
              </a:extLst>
            </p:cNvPr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0244494" y="3928282"/>
              <a:ext cx="358149" cy="35814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800">
                <a:solidFill>
                  <a:srgbClr val="FFFDEF"/>
                </a:solidFill>
                <a:cs typeface="+mn-ea"/>
                <a:sym typeface="+mn-lt"/>
              </a:endParaRPr>
            </a:p>
          </p:txBody>
        </p:sp>
        <p:grpSp>
          <p:nvGrpSpPr>
            <p:cNvPr id="19" name="Group 16">
              <a:extLst>
                <a:ext uri="{FF2B5EF4-FFF2-40B4-BE49-F238E27FC236}">
                  <a16:creationId xmlns="" xmlns:a16="http://schemas.microsoft.com/office/drawing/2014/main" id="{BAE8D02F-3611-4D7A-B0C4-4120D14B18F1}"/>
                </a:ext>
              </a:extLst>
            </p:cNvPr>
            <p:cNvGrpSpPr/>
            <p:nvPr/>
          </p:nvGrpSpPr>
          <p:grpSpPr bwMode="auto">
            <a:xfrm>
              <a:off x="10365730" y="4000027"/>
              <a:ext cx="128337" cy="206279"/>
              <a:chOff x="4441" y="3144"/>
              <a:chExt cx="215" cy="345"/>
            </a:xfrm>
          </p:grpSpPr>
          <p:sp>
            <p:nvSpPr>
              <p:cNvPr id="20" name="PA-任意多边形 17">
                <a:extLst>
                  <a:ext uri="{FF2B5EF4-FFF2-40B4-BE49-F238E27FC236}">
                    <a16:creationId xmlns="" xmlns:a16="http://schemas.microsoft.com/office/drawing/2014/main" id="{254A3D66-C997-4F50-B26C-59F769B4AE73}"/>
                  </a:ext>
                </a:extLst>
              </p:cNvPr>
              <p:cNvSpPr>
                <a:spLocks noEditPoint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599">
                  <a:noFill/>
                  <a:cs typeface="+mn-ea"/>
                  <a:sym typeface="+mn-lt"/>
                </a:endParaRPr>
              </a:p>
            </p:txBody>
          </p:sp>
          <p:sp>
            <p:nvSpPr>
              <p:cNvPr id="21" name="PA-任意多边形 18">
                <a:extLst>
                  <a:ext uri="{FF2B5EF4-FFF2-40B4-BE49-F238E27FC236}">
                    <a16:creationId xmlns="" xmlns:a16="http://schemas.microsoft.com/office/drawing/2014/main" id="{A6C1BC02-9767-46BF-9F60-DCB9743D0379}"/>
                  </a:ext>
                </a:extLst>
              </p:cNvPr>
              <p:cNvSpPr/>
              <p:nvPr>
                <p:custDataLst>
                  <p:tags r:id="rId20"/>
                </p:custDataLst>
              </p:nvPr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04" tIns="45702" rIns="91404" bIns="45702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599">
                  <a:noFill/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PA-1022336">
            <a:extLst>
              <a:ext uri="{FF2B5EF4-FFF2-40B4-BE49-F238E27FC236}">
                <a16:creationId xmlns="" xmlns:a16="http://schemas.microsoft.com/office/drawing/2014/main" id="{B679C11B-F54F-4CB7-807D-0A58C27E81A3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6663652" y="4095984"/>
            <a:ext cx="2831955" cy="472465"/>
          </a:xfrm>
          <a:prstGeom prst="roundRect">
            <a:avLst>
              <a:gd name="adj" fmla="val 50000"/>
            </a:avLst>
          </a:prstGeom>
          <a:noFill/>
          <a:ln>
            <a:noFill/>
            <a:prstDash val="sysDot"/>
          </a:ln>
        </p:spPr>
        <p:txBody>
          <a:bodyPr wrap="square">
            <a:spAutoFit/>
          </a:bodyPr>
          <a:lstStyle/>
          <a:p>
            <a:pPr algn="ctr">
              <a:lnSpc>
                <a:spcPts val="1899"/>
              </a:lnSpc>
              <a:defRPr/>
            </a:pPr>
            <a:r>
              <a:rPr lang="zh-CN" altLang="en-US" sz="1599" dirty="0">
                <a:solidFill>
                  <a:srgbClr val="E7E6E6">
                    <a:lumMod val="25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时间：</a:t>
            </a:r>
            <a:r>
              <a:rPr lang="en-US" altLang="zh-CN" sz="1599" dirty="0">
                <a:solidFill>
                  <a:srgbClr val="E7E6E6">
                    <a:lumMod val="25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202X</a:t>
            </a:r>
            <a:r>
              <a:rPr lang="zh-CN" altLang="en-US" sz="1599" dirty="0">
                <a:solidFill>
                  <a:srgbClr val="E7E6E6">
                    <a:lumMod val="25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</a:t>
            </a:r>
            <a:r>
              <a:rPr lang="en-US" altLang="zh-CN" sz="1599" dirty="0">
                <a:solidFill>
                  <a:srgbClr val="E7E6E6">
                    <a:lumMod val="25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X</a:t>
            </a:r>
            <a:r>
              <a:rPr lang="zh-CN" altLang="en-US" sz="1599" dirty="0">
                <a:solidFill>
                  <a:srgbClr val="E7E6E6">
                    <a:lumMod val="25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月</a:t>
            </a:r>
            <a:r>
              <a:rPr lang="en-US" altLang="zh-CN" sz="1599" dirty="0">
                <a:solidFill>
                  <a:srgbClr val="E7E6E6">
                    <a:lumMod val="25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X</a:t>
            </a:r>
            <a:r>
              <a:rPr lang="zh-CN" altLang="en-US" sz="1599" dirty="0">
                <a:solidFill>
                  <a:srgbClr val="E7E6E6">
                    <a:lumMod val="25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日</a:t>
            </a:r>
          </a:p>
        </p:txBody>
      </p:sp>
      <p:pic>
        <p:nvPicPr>
          <p:cNvPr id="23" name="PA-1022337">
            <a:extLst>
              <a:ext uri="{FF2B5EF4-FFF2-40B4-BE49-F238E27FC236}">
                <a16:creationId xmlns="" xmlns:a16="http://schemas.microsoft.com/office/drawing/2014/main" id="{E46473D4-7DF5-4FF9-9768-29AA45864DEC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561" y="464284"/>
            <a:ext cx="2676785" cy="892262"/>
          </a:xfrm>
          <a:prstGeom prst="rect">
            <a:avLst/>
          </a:prstGeom>
        </p:spPr>
      </p:pic>
      <p:grpSp>
        <p:nvGrpSpPr>
          <p:cNvPr id="2" name="PA-1022338">
            <a:extLst>
              <a:ext uri="{FF2B5EF4-FFF2-40B4-BE49-F238E27FC236}">
                <a16:creationId xmlns="" xmlns:a16="http://schemas.microsoft.com/office/drawing/2014/main" id="{98308FB5-AAC5-4BE2-8FC4-1BA0C775BA3B}"/>
              </a:ext>
            </a:extLst>
          </p:cNvPr>
          <p:cNvGrpSpPr/>
          <p:nvPr>
            <p:custDataLst>
              <p:tags r:id="rId12"/>
            </p:custDataLst>
          </p:nvPr>
        </p:nvGrpSpPr>
        <p:grpSpPr>
          <a:xfrm>
            <a:off x="0" y="4568267"/>
            <a:ext cx="12192000" cy="2101171"/>
            <a:chOff x="-20422" y="4564748"/>
            <a:chExt cx="12212422" cy="2104690"/>
          </a:xfrm>
        </p:grpSpPr>
        <p:pic>
          <p:nvPicPr>
            <p:cNvPr id="24" name="PA-图片 23">
              <a:extLst>
                <a:ext uri="{FF2B5EF4-FFF2-40B4-BE49-F238E27FC236}">
                  <a16:creationId xmlns="" xmlns:a16="http://schemas.microsoft.com/office/drawing/2014/main" id="{642EF6F2-DDF8-4D34-BA37-2F4D2B918A42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7114" y="4713496"/>
              <a:ext cx="9474886" cy="1955942"/>
            </a:xfrm>
            <a:prstGeom prst="rect">
              <a:avLst/>
            </a:prstGeom>
          </p:spPr>
        </p:pic>
        <p:pic>
          <p:nvPicPr>
            <p:cNvPr id="25" name="PA-图片 24">
              <a:extLst>
                <a:ext uri="{FF2B5EF4-FFF2-40B4-BE49-F238E27FC236}">
                  <a16:creationId xmlns="" xmlns:a16="http://schemas.microsoft.com/office/drawing/2014/main" id="{9B584F73-CE1F-4916-81F5-5DE4EA8FD263}"/>
                </a:ext>
              </a:extLst>
            </p:cNvPr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 rotWithShape="1"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6" b="2727"/>
            <a:stretch/>
          </p:blipFill>
          <p:spPr>
            <a:xfrm>
              <a:off x="-20422" y="4564748"/>
              <a:ext cx="2972605" cy="2099379"/>
            </a:xfrm>
            <a:prstGeom prst="rect">
              <a:avLst/>
            </a:prstGeom>
          </p:spPr>
        </p:pic>
      </p:grpSp>
      <p:pic>
        <p:nvPicPr>
          <p:cNvPr id="26" name="PA-1022339" descr="图片包含 游戏机, 乐高, 灯, 标志&#10;&#10;描述已自动生成">
            <a:extLst>
              <a:ext uri="{FF2B5EF4-FFF2-40B4-BE49-F238E27FC236}">
                <a16:creationId xmlns="" xmlns:a16="http://schemas.microsoft.com/office/drawing/2014/main" id="{082136C4-AF9F-4995-BB46-790E97AEFD5D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823" y="834230"/>
            <a:ext cx="1431178" cy="1165886"/>
          </a:xfrm>
          <a:prstGeom prst="rect">
            <a:avLst/>
          </a:prstGeom>
        </p:spPr>
      </p:pic>
      <p:sp>
        <p:nvSpPr>
          <p:cNvPr id="27" name="PA-1022340">
            <a:extLst>
              <a:ext uri="{FF2B5EF4-FFF2-40B4-BE49-F238E27FC236}">
                <a16:creationId xmlns="" xmlns:a16="http://schemas.microsoft.com/office/drawing/2014/main" id="{114C8864-2C27-47F1-800C-F98652AA0383}"/>
              </a:ext>
            </a:extLst>
          </p:cNvPr>
          <p:cNvSpPr txBox="1"/>
          <p:nvPr>
            <p:custDataLst>
              <p:tags r:id="rId14"/>
            </p:custDataLst>
          </p:nvPr>
        </p:nvSpPr>
        <p:spPr>
          <a:xfrm>
            <a:off x="260932" y="508216"/>
            <a:ext cx="2354773" cy="4154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中国共产党</a:t>
            </a:r>
            <a:endParaRPr lang="en-US" altLang="zh-CN" sz="2100" b="1" dirty="0">
              <a:solidFill>
                <a:srgbClr val="C00000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8" name="PA-1022341">
            <a:extLst>
              <a:ext uri="{FF2B5EF4-FFF2-40B4-BE49-F238E27FC236}">
                <a16:creationId xmlns="" xmlns:a16="http://schemas.microsoft.com/office/drawing/2014/main" id="{6B69CFFE-9E53-409B-96B0-74B7331424A0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412453" y="913115"/>
            <a:ext cx="2151038" cy="28283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1238" b="1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Communist Party of China</a:t>
            </a:r>
            <a:endParaRPr lang="zh-CN" altLang="en-US" sz="1238" b="1" dirty="0">
              <a:solidFill>
                <a:srgbClr val="C00000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8383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4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4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4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4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44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2" grpId="0"/>
      <p:bldP spid="27" grpId="0"/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284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102232">
            <a:extLst>
              <a:ext uri="{FF2B5EF4-FFF2-40B4-BE49-F238E27FC236}">
                <a16:creationId xmlns="" xmlns:a16="http://schemas.microsoft.com/office/drawing/2014/main" id="{F04FB848-2000-4070-B4F8-1C8513BF71D1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9257840" y="875397"/>
            <a:ext cx="1416971" cy="1266197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pic>
        <p:nvPicPr>
          <p:cNvPr id="3" name="PA-102233">
            <a:extLst>
              <a:ext uri="{FF2B5EF4-FFF2-40B4-BE49-F238E27FC236}">
                <a16:creationId xmlns="" xmlns:a16="http://schemas.microsoft.com/office/drawing/2014/main" id="{84147540-CBCF-42AA-9C64-C3578AF6A736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4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25399" b="2241"/>
          <a:stretch/>
        </p:blipFill>
        <p:spPr bwMode="auto">
          <a:xfrm flipH="1">
            <a:off x="5273310" y="939866"/>
            <a:ext cx="3808771" cy="125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A-102234">
            <a:extLst>
              <a:ext uri="{FF2B5EF4-FFF2-40B4-BE49-F238E27FC236}">
                <a16:creationId xmlns="" xmlns:a16="http://schemas.microsoft.com/office/drawing/2014/main" id="{7E571B4A-E75A-41E5-97E3-49E7ABB788A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40040" y="2277980"/>
            <a:ext cx="9140148" cy="332071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A-102235">
            <a:extLst>
              <a:ext uri="{FF2B5EF4-FFF2-40B4-BE49-F238E27FC236}">
                <a16:creationId xmlns="" xmlns:a16="http://schemas.microsoft.com/office/drawing/2014/main" id="{C83FAFC3-0D88-496A-AABB-1C3661FF9A66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967912" y="2647844"/>
            <a:ext cx="2994420" cy="707858"/>
          </a:xfrm>
          <a:prstGeom prst="rect">
            <a:avLst/>
          </a:prstGeom>
          <a:noFill/>
        </p:spPr>
        <p:txBody>
          <a:bodyPr wrap="none" lIns="91413" tIns="45706" rIns="91413" bIns="45706">
            <a:spAutoFit/>
          </a:bodyPr>
          <a:lstStyle/>
          <a:p>
            <a:pPr algn="ctr">
              <a:defRPr/>
            </a:pPr>
            <a:r>
              <a:rPr lang="zh-CN" altLang="en-US" sz="4000" b="1" dirty="0">
                <a:ln w="6350">
                  <a:noFill/>
                </a:ln>
                <a:solidFill>
                  <a:srgbClr val="BC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前 言 </a:t>
            </a:r>
            <a:r>
              <a:rPr lang="en-US" altLang="zh-CN" sz="2000" b="1" dirty="0">
                <a:ln w="6350">
                  <a:noFill/>
                </a:ln>
                <a:solidFill>
                  <a:srgbClr val="BC00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PREFACE</a:t>
            </a:r>
            <a:endParaRPr lang="zh-CN" altLang="en-US" sz="2000" b="1" dirty="0">
              <a:ln w="6350">
                <a:noFill/>
              </a:ln>
              <a:solidFill>
                <a:srgbClr val="BC00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PA-102236">
            <a:extLst>
              <a:ext uri="{FF2B5EF4-FFF2-40B4-BE49-F238E27FC236}">
                <a16:creationId xmlns="" xmlns:a16="http://schemas.microsoft.com/office/drawing/2014/main" id="{3DC595F4-AFAD-46C0-B443-B2A8BFB3CEA0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 flipH="1">
            <a:off x="1763939" y="1396856"/>
            <a:ext cx="3509371" cy="791284"/>
            <a:chOff x="2857252" y="3212976"/>
            <a:chExt cx="2870200" cy="755651"/>
          </a:xfrm>
          <a:solidFill>
            <a:srgbClr val="BC000D">
              <a:alpha val="73000"/>
            </a:srgbClr>
          </a:solidFill>
        </p:grpSpPr>
        <p:grpSp>
          <p:nvGrpSpPr>
            <p:cNvPr id="7" name="Group 206">
              <a:extLst>
                <a:ext uri="{FF2B5EF4-FFF2-40B4-BE49-F238E27FC236}">
                  <a16:creationId xmlns="" xmlns:a16="http://schemas.microsoft.com/office/drawing/2014/main" id="{1FC7F9FF-0187-456A-85BE-FD02572DB6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63602" y="3212976"/>
              <a:ext cx="2732088" cy="703263"/>
              <a:chOff x="1970" y="3192"/>
              <a:chExt cx="1721" cy="443"/>
            </a:xfrm>
            <a:grpFill/>
          </p:grpSpPr>
          <p:sp>
            <p:nvSpPr>
              <p:cNvPr id="270" name="PA-任意多边形 6">
                <a:extLst>
                  <a:ext uri="{FF2B5EF4-FFF2-40B4-BE49-F238E27FC236}">
                    <a16:creationId xmlns="" xmlns:a16="http://schemas.microsoft.com/office/drawing/2014/main" id="{C245DBF1-3BE5-4E16-945E-0C1D645C0AF8}"/>
                  </a:ext>
                </a:extLst>
              </p:cNvPr>
              <p:cNvSpPr>
                <a:spLocks/>
              </p:cNvSpPr>
              <p:nvPr>
                <p:custDataLst>
                  <p:tags r:id="rId268"/>
                </p:custDataLst>
              </p:nvPr>
            </p:nvSpPr>
            <p:spPr bwMode="auto">
              <a:xfrm>
                <a:off x="2476" y="3266"/>
                <a:ext cx="283" cy="221"/>
              </a:xfrm>
              <a:custGeom>
                <a:avLst/>
                <a:gdLst>
                  <a:gd name="T0" fmla="*/ 59 w 1131"/>
                  <a:gd name="T1" fmla="*/ 92 h 882"/>
                  <a:gd name="T2" fmla="*/ 109 w 1131"/>
                  <a:gd name="T3" fmla="*/ 69 h 882"/>
                  <a:gd name="T4" fmla="*/ 133 w 1131"/>
                  <a:gd name="T5" fmla="*/ 45 h 882"/>
                  <a:gd name="T6" fmla="*/ 144 w 1131"/>
                  <a:gd name="T7" fmla="*/ 23 h 882"/>
                  <a:gd name="T8" fmla="*/ 168 w 1131"/>
                  <a:gd name="T9" fmla="*/ 5 h 882"/>
                  <a:gd name="T10" fmla="*/ 179 w 1131"/>
                  <a:gd name="T11" fmla="*/ 2 h 882"/>
                  <a:gd name="T12" fmla="*/ 206 w 1131"/>
                  <a:gd name="T13" fmla="*/ 2 h 882"/>
                  <a:gd name="T14" fmla="*/ 240 w 1131"/>
                  <a:gd name="T15" fmla="*/ 13 h 882"/>
                  <a:gd name="T16" fmla="*/ 348 w 1131"/>
                  <a:gd name="T17" fmla="*/ 59 h 882"/>
                  <a:gd name="T18" fmla="*/ 428 w 1131"/>
                  <a:gd name="T19" fmla="*/ 106 h 882"/>
                  <a:gd name="T20" fmla="*/ 458 w 1131"/>
                  <a:gd name="T21" fmla="*/ 133 h 882"/>
                  <a:gd name="T22" fmla="*/ 504 w 1131"/>
                  <a:gd name="T23" fmla="*/ 162 h 882"/>
                  <a:gd name="T24" fmla="*/ 566 w 1131"/>
                  <a:gd name="T25" fmla="*/ 192 h 882"/>
                  <a:gd name="T26" fmla="*/ 593 w 1131"/>
                  <a:gd name="T27" fmla="*/ 216 h 882"/>
                  <a:gd name="T28" fmla="*/ 606 w 1131"/>
                  <a:gd name="T29" fmla="*/ 241 h 882"/>
                  <a:gd name="T30" fmla="*/ 619 w 1131"/>
                  <a:gd name="T31" fmla="*/ 297 h 882"/>
                  <a:gd name="T32" fmla="*/ 643 w 1131"/>
                  <a:gd name="T33" fmla="*/ 339 h 882"/>
                  <a:gd name="T34" fmla="*/ 675 w 1131"/>
                  <a:gd name="T35" fmla="*/ 363 h 882"/>
                  <a:gd name="T36" fmla="*/ 739 w 1131"/>
                  <a:gd name="T37" fmla="*/ 385 h 882"/>
                  <a:gd name="T38" fmla="*/ 800 w 1131"/>
                  <a:gd name="T39" fmla="*/ 410 h 882"/>
                  <a:gd name="T40" fmla="*/ 874 w 1131"/>
                  <a:gd name="T41" fmla="*/ 473 h 882"/>
                  <a:gd name="T42" fmla="*/ 923 w 1131"/>
                  <a:gd name="T43" fmla="*/ 542 h 882"/>
                  <a:gd name="T44" fmla="*/ 928 w 1131"/>
                  <a:gd name="T45" fmla="*/ 573 h 882"/>
                  <a:gd name="T46" fmla="*/ 938 w 1131"/>
                  <a:gd name="T47" fmla="*/ 596 h 882"/>
                  <a:gd name="T48" fmla="*/ 993 w 1131"/>
                  <a:gd name="T49" fmla="*/ 643 h 882"/>
                  <a:gd name="T50" fmla="*/ 1059 w 1131"/>
                  <a:gd name="T51" fmla="*/ 722 h 882"/>
                  <a:gd name="T52" fmla="*/ 1110 w 1131"/>
                  <a:gd name="T53" fmla="*/ 821 h 882"/>
                  <a:gd name="T54" fmla="*/ 1116 w 1131"/>
                  <a:gd name="T55" fmla="*/ 882 h 882"/>
                  <a:gd name="T56" fmla="*/ 1081 w 1131"/>
                  <a:gd name="T57" fmla="*/ 790 h 882"/>
                  <a:gd name="T58" fmla="*/ 1033 w 1131"/>
                  <a:gd name="T59" fmla="*/ 710 h 882"/>
                  <a:gd name="T60" fmla="*/ 964 w 1131"/>
                  <a:gd name="T61" fmla="*/ 638 h 882"/>
                  <a:gd name="T62" fmla="*/ 918 w 1131"/>
                  <a:gd name="T63" fmla="*/ 593 h 882"/>
                  <a:gd name="T64" fmla="*/ 912 w 1131"/>
                  <a:gd name="T65" fmla="*/ 568 h 882"/>
                  <a:gd name="T66" fmla="*/ 904 w 1131"/>
                  <a:gd name="T67" fmla="*/ 534 h 882"/>
                  <a:gd name="T68" fmla="*/ 837 w 1131"/>
                  <a:gd name="T69" fmla="*/ 455 h 882"/>
                  <a:gd name="T70" fmla="*/ 778 w 1131"/>
                  <a:gd name="T71" fmla="*/ 416 h 882"/>
                  <a:gd name="T72" fmla="*/ 720 w 1131"/>
                  <a:gd name="T73" fmla="*/ 394 h 882"/>
                  <a:gd name="T74" fmla="*/ 657 w 1131"/>
                  <a:gd name="T75" fmla="*/ 370 h 882"/>
                  <a:gd name="T76" fmla="*/ 624 w 1131"/>
                  <a:gd name="T77" fmla="*/ 340 h 882"/>
                  <a:gd name="T78" fmla="*/ 601 w 1131"/>
                  <a:gd name="T79" fmla="*/ 287 h 882"/>
                  <a:gd name="T80" fmla="*/ 587 w 1131"/>
                  <a:gd name="T81" fmla="*/ 233 h 882"/>
                  <a:gd name="T82" fmla="*/ 540 w 1131"/>
                  <a:gd name="T83" fmla="*/ 202 h 882"/>
                  <a:gd name="T84" fmla="*/ 477 w 1131"/>
                  <a:gd name="T85" fmla="*/ 163 h 882"/>
                  <a:gd name="T86" fmla="*/ 439 w 1131"/>
                  <a:gd name="T87" fmla="*/ 136 h 882"/>
                  <a:gd name="T88" fmla="*/ 422 w 1131"/>
                  <a:gd name="T89" fmla="*/ 128 h 882"/>
                  <a:gd name="T90" fmla="*/ 381 w 1131"/>
                  <a:gd name="T91" fmla="*/ 89 h 882"/>
                  <a:gd name="T92" fmla="*/ 353 w 1131"/>
                  <a:gd name="T93" fmla="*/ 86 h 882"/>
                  <a:gd name="T94" fmla="*/ 328 w 1131"/>
                  <a:gd name="T95" fmla="*/ 85 h 882"/>
                  <a:gd name="T96" fmla="*/ 273 w 1131"/>
                  <a:gd name="T97" fmla="*/ 49 h 882"/>
                  <a:gd name="T98" fmla="*/ 234 w 1131"/>
                  <a:gd name="T99" fmla="*/ 26 h 882"/>
                  <a:gd name="T100" fmla="*/ 192 w 1131"/>
                  <a:gd name="T101" fmla="*/ 14 h 882"/>
                  <a:gd name="T102" fmla="*/ 183 w 1131"/>
                  <a:gd name="T103" fmla="*/ 16 h 882"/>
                  <a:gd name="T104" fmla="*/ 159 w 1131"/>
                  <a:gd name="T105" fmla="*/ 28 h 882"/>
                  <a:gd name="T106" fmla="*/ 140 w 1131"/>
                  <a:gd name="T107" fmla="*/ 64 h 882"/>
                  <a:gd name="T108" fmla="*/ 124 w 1131"/>
                  <a:gd name="T109" fmla="*/ 86 h 882"/>
                  <a:gd name="T110" fmla="*/ 98 w 1131"/>
                  <a:gd name="T111" fmla="*/ 93 h 882"/>
                  <a:gd name="T112" fmla="*/ 70 w 1131"/>
                  <a:gd name="T113" fmla="*/ 99 h 882"/>
                  <a:gd name="T114" fmla="*/ 21 w 1131"/>
                  <a:gd name="T115" fmla="*/ 117 h 882"/>
                  <a:gd name="T116" fmla="*/ 3 w 1131"/>
                  <a:gd name="T117" fmla="*/ 117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31" h="882">
                    <a:moveTo>
                      <a:pt x="0" y="102"/>
                    </a:moveTo>
                    <a:lnTo>
                      <a:pt x="12" y="101"/>
                    </a:lnTo>
                    <a:lnTo>
                      <a:pt x="41" y="96"/>
                    </a:lnTo>
                    <a:lnTo>
                      <a:pt x="59" y="92"/>
                    </a:lnTo>
                    <a:lnTo>
                      <a:pt x="79" y="85"/>
                    </a:lnTo>
                    <a:lnTo>
                      <a:pt x="88" y="80"/>
                    </a:lnTo>
                    <a:lnTo>
                      <a:pt x="99" y="76"/>
                    </a:lnTo>
                    <a:lnTo>
                      <a:pt x="109" y="69"/>
                    </a:lnTo>
                    <a:lnTo>
                      <a:pt x="117" y="63"/>
                    </a:lnTo>
                    <a:lnTo>
                      <a:pt x="125" y="57"/>
                    </a:lnTo>
                    <a:lnTo>
                      <a:pt x="129" y="50"/>
                    </a:lnTo>
                    <a:lnTo>
                      <a:pt x="133" y="45"/>
                    </a:lnTo>
                    <a:lnTo>
                      <a:pt x="136" y="38"/>
                    </a:lnTo>
                    <a:lnTo>
                      <a:pt x="138" y="33"/>
                    </a:lnTo>
                    <a:lnTo>
                      <a:pt x="141" y="27"/>
                    </a:lnTo>
                    <a:lnTo>
                      <a:pt x="144" y="23"/>
                    </a:lnTo>
                    <a:lnTo>
                      <a:pt x="149" y="18"/>
                    </a:lnTo>
                    <a:lnTo>
                      <a:pt x="154" y="13"/>
                    </a:lnTo>
                    <a:lnTo>
                      <a:pt x="161" y="9"/>
                    </a:lnTo>
                    <a:lnTo>
                      <a:pt x="168" y="5"/>
                    </a:lnTo>
                    <a:lnTo>
                      <a:pt x="179" y="2"/>
                    </a:lnTo>
                    <a:lnTo>
                      <a:pt x="179" y="2"/>
                    </a:lnTo>
                    <a:lnTo>
                      <a:pt x="179" y="2"/>
                    </a:lnTo>
                    <a:lnTo>
                      <a:pt x="179" y="2"/>
                    </a:lnTo>
                    <a:lnTo>
                      <a:pt x="184" y="0"/>
                    </a:lnTo>
                    <a:lnTo>
                      <a:pt x="191" y="0"/>
                    </a:lnTo>
                    <a:lnTo>
                      <a:pt x="198" y="0"/>
                    </a:lnTo>
                    <a:lnTo>
                      <a:pt x="206" y="2"/>
                    </a:lnTo>
                    <a:lnTo>
                      <a:pt x="215" y="4"/>
                    </a:lnTo>
                    <a:lnTo>
                      <a:pt x="222" y="7"/>
                    </a:lnTo>
                    <a:lnTo>
                      <a:pt x="231" y="10"/>
                    </a:lnTo>
                    <a:lnTo>
                      <a:pt x="240" y="13"/>
                    </a:lnTo>
                    <a:lnTo>
                      <a:pt x="265" y="24"/>
                    </a:lnTo>
                    <a:lnTo>
                      <a:pt x="292" y="35"/>
                    </a:lnTo>
                    <a:lnTo>
                      <a:pt x="320" y="47"/>
                    </a:lnTo>
                    <a:lnTo>
                      <a:pt x="348" y="59"/>
                    </a:lnTo>
                    <a:lnTo>
                      <a:pt x="376" y="73"/>
                    </a:lnTo>
                    <a:lnTo>
                      <a:pt x="403" y="89"/>
                    </a:lnTo>
                    <a:lnTo>
                      <a:pt x="416" y="97"/>
                    </a:lnTo>
                    <a:lnTo>
                      <a:pt x="428" y="106"/>
                    </a:lnTo>
                    <a:lnTo>
                      <a:pt x="439" y="116"/>
                    </a:lnTo>
                    <a:lnTo>
                      <a:pt x="450" y="126"/>
                    </a:lnTo>
                    <a:lnTo>
                      <a:pt x="450" y="126"/>
                    </a:lnTo>
                    <a:lnTo>
                      <a:pt x="458" y="133"/>
                    </a:lnTo>
                    <a:lnTo>
                      <a:pt x="466" y="140"/>
                    </a:lnTo>
                    <a:lnTo>
                      <a:pt x="476" y="146"/>
                    </a:lnTo>
                    <a:lnTo>
                      <a:pt x="484" y="151"/>
                    </a:lnTo>
                    <a:lnTo>
                      <a:pt x="504" y="162"/>
                    </a:lnTo>
                    <a:lnTo>
                      <a:pt x="524" y="171"/>
                    </a:lnTo>
                    <a:lnTo>
                      <a:pt x="539" y="178"/>
                    </a:lnTo>
                    <a:lnTo>
                      <a:pt x="553" y="185"/>
                    </a:lnTo>
                    <a:lnTo>
                      <a:pt x="566" y="192"/>
                    </a:lnTo>
                    <a:lnTo>
                      <a:pt x="579" y="201"/>
                    </a:lnTo>
                    <a:lnTo>
                      <a:pt x="585" y="205"/>
                    </a:lnTo>
                    <a:lnTo>
                      <a:pt x="589" y="211"/>
                    </a:lnTo>
                    <a:lnTo>
                      <a:pt x="593" y="216"/>
                    </a:lnTo>
                    <a:lnTo>
                      <a:pt x="597" y="221"/>
                    </a:lnTo>
                    <a:lnTo>
                      <a:pt x="601" y="228"/>
                    </a:lnTo>
                    <a:lnTo>
                      <a:pt x="604" y="234"/>
                    </a:lnTo>
                    <a:lnTo>
                      <a:pt x="606" y="241"/>
                    </a:lnTo>
                    <a:lnTo>
                      <a:pt x="607" y="248"/>
                    </a:lnTo>
                    <a:lnTo>
                      <a:pt x="610" y="267"/>
                    </a:lnTo>
                    <a:lnTo>
                      <a:pt x="615" y="282"/>
                    </a:lnTo>
                    <a:lnTo>
                      <a:pt x="619" y="297"/>
                    </a:lnTo>
                    <a:lnTo>
                      <a:pt x="624" y="309"/>
                    </a:lnTo>
                    <a:lnTo>
                      <a:pt x="630" y="321"/>
                    </a:lnTo>
                    <a:lnTo>
                      <a:pt x="636" y="330"/>
                    </a:lnTo>
                    <a:lnTo>
                      <a:pt x="643" y="339"/>
                    </a:lnTo>
                    <a:lnTo>
                      <a:pt x="650" y="347"/>
                    </a:lnTo>
                    <a:lnTo>
                      <a:pt x="659" y="352"/>
                    </a:lnTo>
                    <a:lnTo>
                      <a:pt x="667" y="358"/>
                    </a:lnTo>
                    <a:lnTo>
                      <a:pt x="675" y="363"/>
                    </a:lnTo>
                    <a:lnTo>
                      <a:pt x="685" y="367"/>
                    </a:lnTo>
                    <a:lnTo>
                      <a:pt x="704" y="375"/>
                    </a:lnTo>
                    <a:lnTo>
                      <a:pt x="725" y="381"/>
                    </a:lnTo>
                    <a:lnTo>
                      <a:pt x="739" y="385"/>
                    </a:lnTo>
                    <a:lnTo>
                      <a:pt x="754" y="390"/>
                    </a:lnTo>
                    <a:lnTo>
                      <a:pt x="769" y="396"/>
                    </a:lnTo>
                    <a:lnTo>
                      <a:pt x="784" y="403"/>
                    </a:lnTo>
                    <a:lnTo>
                      <a:pt x="800" y="410"/>
                    </a:lnTo>
                    <a:lnTo>
                      <a:pt x="815" y="420"/>
                    </a:lnTo>
                    <a:lnTo>
                      <a:pt x="832" y="432"/>
                    </a:lnTo>
                    <a:lnTo>
                      <a:pt x="847" y="446"/>
                    </a:lnTo>
                    <a:lnTo>
                      <a:pt x="874" y="473"/>
                    </a:lnTo>
                    <a:lnTo>
                      <a:pt x="894" y="495"/>
                    </a:lnTo>
                    <a:lnTo>
                      <a:pt x="908" y="515"/>
                    </a:lnTo>
                    <a:lnTo>
                      <a:pt x="918" y="530"/>
                    </a:lnTo>
                    <a:lnTo>
                      <a:pt x="923" y="542"/>
                    </a:lnTo>
                    <a:lnTo>
                      <a:pt x="926" y="552"/>
                    </a:lnTo>
                    <a:lnTo>
                      <a:pt x="928" y="561"/>
                    </a:lnTo>
                    <a:lnTo>
                      <a:pt x="928" y="568"/>
                    </a:lnTo>
                    <a:lnTo>
                      <a:pt x="928" y="573"/>
                    </a:lnTo>
                    <a:lnTo>
                      <a:pt x="928" y="577"/>
                    </a:lnTo>
                    <a:lnTo>
                      <a:pt x="929" y="583"/>
                    </a:lnTo>
                    <a:lnTo>
                      <a:pt x="933" y="588"/>
                    </a:lnTo>
                    <a:lnTo>
                      <a:pt x="938" y="596"/>
                    </a:lnTo>
                    <a:lnTo>
                      <a:pt x="946" y="603"/>
                    </a:lnTo>
                    <a:lnTo>
                      <a:pt x="958" y="614"/>
                    </a:lnTo>
                    <a:lnTo>
                      <a:pt x="973" y="626"/>
                    </a:lnTo>
                    <a:lnTo>
                      <a:pt x="993" y="643"/>
                    </a:lnTo>
                    <a:lnTo>
                      <a:pt x="1012" y="661"/>
                    </a:lnTo>
                    <a:lnTo>
                      <a:pt x="1029" y="681"/>
                    </a:lnTo>
                    <a:lnTo>
                      <a:pt x="1044" y="701"/>
                    </a:lnTo>
                    <a:lnTo>
                      <a:pt x="1059" y="722"/>
                    </a:lnTo>
                    <a:lnTo>
                      <a:pt x="1072" y="742"/>
                    </a:lnTo>
                    <a:lnTo>
                      <a:pt x="1083" y="764"/>
                    </a:lnTo>
                    <a:lnTo>
                      <a:pt x="1094" y="783"/>
                    </a:lnTo>
                    <a:lnTo>
                      <a:pt x="1110" y="821"/>
                    </a:lnTo>
                    <a:lnTo>
                      <a:pt x="1122" y="850"/>
                    </a:lnTo>
                    <a:lnTo>
                      <a:pt x="1128" y="871"/>
                    </a:lnTo>
                    <a:lnTo>
                      <a:pt x="1131" y="878"/>
                    </a:lnTo>
                    <a:lnTo>
                      <a:pt x="1116" y="882"/>
                    </a:lnTo>
                    <a:lnTo>
                      <a:pt x="1114" y="875"/>
                    </a:lnTo>
                    <a:lnTo>
                      <a:pt x="1108" y="855"/>
                    </a:lnTo>
                    <a:lnTo>
                      <a:pt x="1096" y="826"/>
                    </a:lnTo>
                    <a:lnTo>
                      <a:pt x="1081" y="790"/>
                    </a:lnTo>
                    <a:lnTo>
                      <a:pt x="1070" y="770"/>
                    </a:lnTo>
                    <a:lnTo>
                      <a:pt x="1059" y="751"/>
                    </a:lnTo>
                    <a:lnTo>
                      <a:pt x="1046" y="730"/>
                    </a:lnTo>
                    <a:lnTo>
                      <a:pt x="1033" y="710"/>
                    </a:lnTo>
                    <a:lnTo>
                      <a:pt x="1018" y="690"/>
                    </a:lnTo>
                    <a:lnTo>
                      <a:pt x="1001" y="671"/>
                    </a:lnTo>
                    <a:lnTo>
                      <a:pt x="984" y="654"/>
                    </a:lnTo>
                    <a:lnTo>
                      <a:pt x="964" y="638"/>
                    </a:lnTo>
                    <a:lnTo>
                      <a:pt x="947" y="624"/>
                    </a:lnTo>
                    <a:lnTo>
                      <a:pt x="934" y="612"/>
                    </a:lnTo>
                    <a:lnTo>
                      <a:pt x="924" y="602"/>
                    </a:lnTo>
                    <a:lnTo>
                      <a:pt x="918" y="593"/>
                    </a:lnTo>
                    <a:lnTo>
                      <a:pt x="915" y="586"/>
                    </a:lnTo>
                    <a:lnTo>
                      <a:pt x="912" y="579"/>
                    </a:lnTo>
                    <a:lnTo>
                      <a:pt x="912" y="574"/>
                    </a:lnTo>
                    <a:lnTo>
                      <a:pt x="912" y="568"/>
                    </a:lnTo>
                    <a:lnTo>
                      <a:pt x="912" y="561"/>
                    </a:lnTo>
                    <a:lnTo>
                      <a:pt x="911" y="554"/>
                    </a:lnTo>
                    <a:lnTo>
                      <a:pt x="909" y="545"/>
                    </a:lnTo>
                    <a:lnTo>
                      <a:pt x="904" y="534"/>
                    </a:lnTo>
                    <a:lnTo>
                      <a:pt x="894" y="520"/>
                    </a:lnTo>
                    <a:lnTo>
                      <a:pt x="881" y="503"/>
                    </a:lnTo>
                    <a:lnTo>
                      <a:pt x="862" y="481"/>
                    </a:lnTo>
                    <a:lnTo>
                      <a:pt x="837" y="455"/>
                    </a:lnTo>
                    <a:lnTo>
                      <a:pt x="822" y="442"/>
                    </a:lnTo>
                    <a:lnTo>
                      <a:pt x="807" y="432"/>
                    </a:lnTo>
                    <a:lnTo>
                      <a:pt x="792" y="423"/>
                    </a:lnTo>
                    <a:lnTo>
                      <a:pt x="778" y="416"/>
                    </a:lnTo>
                    <a:lnTo>
                      <a:pt x="763" y="409"/>
                    </a:lnTo>
                    <a:lnTo>
                      <a:pt x="748" y="404"/>
                    </a:lnTo>
                    <a:lnTo>
                      <a:pt x="733" y="398"/>
                    </a:lnTo>
                    <a:lnTo>
                      <a:pt x="720" y="394"/>
                    </a:lnTo>
                    <a:lnTo>
                      <a:pt x="698" y="388"/>
                    </a:lnTo>
                    <a:lnTo>
                      <a:pt x="676" y="380"/>
                    </a:lnTo>
                    <a:lnTo>
                      <a:pt x="667" y="375"/>
                    </a:lnTo>
                    <a:lnTo>
                      <a:pt x="657" y="370"/>
                    </a:lnTo>
                    <a:lnTo>
                      <a:pt x="648" y="364"/>
                    </a:lnTo>
                    <a:lnTo>
                      <a:pt x="640" y="357"/>
                    </a:lnTo>
                    <a:lnTo>
                      <a:pt x="632" y="349"/>
                    </a:lnTo>
                    <a:lnTo>
                      <a:pt x="624" y="340"/>
                    </a:lnTo>
                    <a:lnTo>
                      <a:pt x="617" y="329"/>
                    </a:lnTo>
                    <a:lnTo>
                      <a:pt x="611" y="316"/>
                    </a:lnTo>
                    <a:lnTo>
                      <a:pt x="605" y="303"/>
                    </a:lnTo>
                    <a:lnTo>
                      <a:pt x="601" y="287"/>
                    </a:lnTo>
                    <a:lnTo>
                      <a:pt x="596" y="270"/>
                    </a:lnTo>
                    <a:lnTo>
                      <a:pt x="593" y="251"/>
                    </a:lnTo>
                    <a:lnTo>
                      <a:pt x="591" y="241"/>
                    </a:lnTo>
                    <a:lnTo>
                      <a:pt x="587" y="233"/>
                    </a:lnTo>
                    <a:lnTo>
                      <a:pt x="581" y="227"/>
                    </a:lnTo>
                    <a:lnTo>
                      <a:pt x="576" y="221"/>
                    </a:lnTo>
                    <a:lnTo>
                      <a:pt x="560" y="212"/>
                    </a:lnTo>
                    <a:lnTo>
                      <a:pt x="540" y="202"/>
                    </a:lnTo>
                    <a:lnTo>
                      <a:pt x="530" y="193"/>
                    </a:lnTo>
                    <a:lnTo>
                      <a:pt x="518" y="184"/>
                    </a:lnTo>
                    <a:lnTo>
                      <a:pt x="496" y="174"/>
                    </a:lnTo>
                    <a:lnTo>
                      <a:pt x="477" y="163"/>
                    </a:lnTo>
                    <a:lnTo>
                      <a:pt x="466" y="158"/>
                    </a:lnTo>
                    <a:lnTo>
                      <a:pt x="457" y="151"/>
                    </a:lnTo>
                    <a:lnTo>
                      <a:pt x="448" y="144"/>
                    </a:lnTo>
                    <a:lnTo>
                      <a:pt x="439" y="136"/>
                    </a:lnTo>
                    <a:lnTo>
                      <a:pt x="439" y="135"/>
                    </a:lnTo>
                    <a:lnTo>
                      <a:pt x="439" y="135"/>
                    </a:lnTo>
                    <a:lnTo>
                      <a:pt x="429" y="133"/>
                    </a:lnTo>
                    <a:lnTo>
                      <a:pt x="422" y="128"/>
                    </a:lnTo>
                    <a:lnTo>
                      <a:pt x="414" y="122"/>
                    </a:lnTo>
                    <a:lnTo>
                      <a:pt x="407" y="115"/>
                    </a:lnTo>
                    <a:lnTo>
                      <a:pt x="394" y="100"/>
                    </a:lnTo>
                    <a:lnTo>
                      <a:pt x="381" y="89"/>
                    </a:lnTo>
                    <a:lnTo>
                      <a:pt x="373" y="86"/>
                    </a:lnTo>
                    <a:lnTo>
                      <a:pt x="367" y="85"/>
                    </a:lnTo>
                    <a:lnTo>
                      <a:pt x="359" y="85"/>
                    </a:lnTo>
                    <a:lnTo>
                      <a:pt x="353" y="86"/>
                    </a:lnTo>
                    <a:lnTo>
                      <a:pt x="345" y="87"/>
                    </a:lnTo>
                    <a:lnTo>
                      <a:pt x="339" y="88"/>
                    </a:lnTo>
                    <a:lnTo>
                      <a:pt x="333" y="87"/>
                    </a:lnTo>
                    <a:lnTo>
                      <a:pt x="328" y="85"/>
                    </a:lnTo>
                    <a:lnTo>
                      <a:pt x="317" y="82"/>
                    </a:lnTo>
                    <a:lnTo>
                      <a:pt x="307" y="80"/>
                    </a:lnTo>
                    <a:lnTo>
                      <a:pt x="288" y="63"/>
                    </a:lnTo>
                    <a:lnTo>
                      <a:pt x="273" y="49"/>
                    </a:lnTo>
                    <a:lnTo>
                      <a:pt x="264" y="44"/>
                    </a:lnTo>
                    <a:lnTo>
                      <a:pt x="256" y="38"/>
                    </a:lnTo>
                    <a:lnTo>
                      <a:pt x="246" y="33"/>
                    </a:lnTo>
                    <a:lnTo>
                      <a:pt x="234" y="26"/>
                    </a:lnTo>
                    <a:lnTo>
                      <a:pt x="218" y="20"/>
                    </a:lnTo>
                    <a:lnTo>
                      <a:pt x="203" y="16"/>
                    </a:lnTo>
                    <a:lnTo>
                      <a:pt x="197" y="14"/>
                    </a:lnTo>
                    <a:lnTo>
                      <a:pt x="192" y="14"/>
                    </a:lnTo>
                    <a:lnTo>
                      <a:pt x="188" y="14"/>
                    </a:lnTo>
                    <a:lnTo>
                      <a:pt x="183" y="16"/>
                    </a:lnTo>
                    <a:lnTo>
                      <a:pt x="183" y="16"/>
                    </a:lnTo>
                    <a:lnTo>
                      <a:pt x="183" y="16"/>
                    </a:lnTo>
                    <a:lnTo>
                      <a:pt x="176" y="19"/>
                    </a:lnTo>
                    <a:lnTo>
                      <a:pt x="169" y="22"/>
                    </a:lnTo>
                    <a:lnTo>
                      <a:pt x="164" y="25"/>
                    </a:lnTo>
                    <a:lnTo>
                      <a:pt x="159" y="28"/>
                    </a:lnTo>
                    <a:lnTo>
                      <a:pt x="154" y="36"/>
                    </a:lnTo>
                    <a:lnTo>
                      <a:pt x="150" y="45"/>
                    </a:lnTo>
                    <a:lnTo>
                      <a:pt x="145" y="53"/>
                    </a:lnTo>
                    <a:lnTo>
                      <a:pt x="140" y="64"/>
                    </a:lnTo>
                    <a:lnTo>
                      <a:pt x="137" y="71"/>
                    </a:lnTo>
                    <a:lnTo>
                      <a:pt x="134" y="76"/>
                    </a:lnTo>
                    <a:lnTo>
                      <a:pt x="129" y="81"/>
                    </a:lnTo>
                    <a:lnTo>
                      <a:pt x="124" y="86"/>
                    </a:lnTo>
                    <a:lnTo>
                      <a:pt x="119" y="89"/>
                    </a:lnTo>
                    <a:lnTo>
                      <a:pt x="112" y="91"/>
                    </a:lnTo>
                    <a:lnTo>
                      <a:pt x="106" y="92"/>
                    </a:lnTo>
                    <a:lnTo>
                      <a:pt x="98" y="93"/>
                    </a:lnTo>
                    <a:lnTo>
                      <a:pt x="92" y="93"/>
                    </a:lnTo>
                    <a:lnTo>
                      <a:pt x="84" y="94"/>
                    </a:lnTo>
                    <a:lnTo>
                      <a:pt x="78" y="95"/>
                    </a:lnTo>
                    <a:lnTo>
                      <a:pt x="70" y="99"/>
                    </a:lnTo>
                    <a:lnTo>
                      <a:pt x="56" y="104"/>
                    </a:lnTo>
                    <a:lnTo>
                      <a:pt x="43" y="109"/>
                    </a:lnTo>
                    <a:lnTo>
                      <a:pt x="31" y="114"/>
                    </a:lnTo>
                    <a:lnTo>
                      <a:pt x="21" y="117"/>
                    </a:lnTo>
                    <a:lnTo>
                      <a:pt x="13" y="118"/>
                    </a:lnTo>
                    <a:lnTo>
                      <a:pt x="7" y="118"/>
                    </a:lnTo>
                    <a:lnTo>
                      <a:pt x="5" y="118"/>
                    </a:lnTo>
                    <a:lnTo>
                      <a:pt x="3" y="117"/>
                    </a:lnTo>
                    <a:lnTo>
                      <a:pt x="2" y="116"/>
                    </a:lnTo>
                    <a:lnTo>
                      <a:pt x="2" y="115"/>
                    </a:lnTo>
                    <a:lnTo>
                      <a:pt x="0" y="10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1" name="PA-任意多边形 7">
                <a:extLst>
                  <a:ext uri="{FF2B5EF4-FFF2-40B4-BE49-F238E27FC236}">
                    <a16:creationId xmlns="" xmlns:a16="http://schemas.microsoft.com/office/drawing/2014/main" id="{1767B77A-1D95-41D8-B4AB-A7F1E71D920C}"/>
                  </a:ext>
                </a:extLst>
              </p:cNvPr>
              <p:cNvSpPr>
                <a:spLocks/>
              </p:cNvSpPr>
              <p:nvPr>
                <p:custDataLst>
                  <p:tags r:id="rId269"/>
                </p:custDataLst>
              </p:nvPr>
            </p:nvSpPr>
            <p:spPr bwMode="auto">
              <a:xfrm>
                <a:off x="1970" y="3334"/>
                <a:ext cx="282" cy="192"/>
              </a:xfrm>
              <a:custGeom>
                <a:avLst/>
                <a:gdLst>
                  <a:gd name="T0" fmla="*/ 1055 w 1128"/>
                  <a:gd name="T1" fmla="*/ 26 h 768"/>
                  <a:gd name="T2" fmla="*/ 1002 w 1128"/>
                  <a:gd name="T3" fmla="*/ 48 h 768"/>
                  <a:gd name="T4" fmla="*/ 989 w 1128"/>
                  <a:gd name="T5" fmla="*/ 36 h 768"/>
                  <a:gd name="T6" fmla="*/ 962 w 1128"/>
                  <a:gd name="T7" fmla="*/ 13 h 768"/>
                  <a:gd name="T8" fmla="*/ 946 w 1128"/>
                  <a:gd name="T9" fmla="*/ 9 h 768"/>
                  <a:gd name="T10" fmla="*/ 908 w 1128"/>
                  <a:gd name="T11" fmla="*/ 15 h 768"/>
                  <a:gd name="T12" fmla="*/ 810 w 1128"/>
                  <a:gd name="T13" fmla="*/ 55 h 768"/>
                  <a:gd name="T14" fmla="*/ 702 w 1128"/>
                  <a:gd name="T15" fmla="*/ 115 h 768"/>
                  <a:gd name="T16" fmla="*/ 665 w 1128"/>
                  <a:gd name="T17" fmla="*/ 148 h 768"/>
                  <a:gd name="T18" fmla="*/ 599 w 1128"/>
                  <a:gd name="T19" fmla="*/ 182 h 768"/>
                  <a:gd name="T20" fmla="*/ 552 w 1128"/>
                  <a:gd name="T21" fmla="*/ 180 h 768"/>
                  <a:gd name="T22" fmla="*/ 530 w 1128"/>
                  <a:gd name="T23" fmla="*/ 182 h 768"/>
                  <a:gd name="T24" fmla="*/ 516 w 1128"/>
                  <a:gd name="T25" fmla="*/ 231 h 768"/>
                  <a:gd name="T26" fmla="*/ 488 w 1128"/>
                  <a:gd name="T27" fmla="*/ 282 h 768"/>
                  <a:gd name="T28" fmla="*/ 446 w 1128"/>
                  <a:gd name="T29" fmla="*/ 302 h 768"/>
                  <a:gd name="T30" fmla="*/ 384 w 1128"/>
                  <a:gd name="T31" fmla="*/ 315 h 768"/>
                  <a:gd name="T32" fmla="*/ 330 w 1128"/>
                  <a:gd name="T33" fmla="*/ 311 h 768"/>
                  <a:gd name="T34" fmla="*/ 291 w 1128"/>
                  <a:gd name="T35" fmla="*/ 324 h 768"/>
                  <a:gd name="T36" fmla="*/ 213 w 1128"/>
                  <a:gd name="T37" fmla="*/ 415 h 768"/>
                  <a:gd name="T38" fmla="*/ 204 w 1128"/>
                  <a:gd name="T39" fmla="*/ 457 h 768"/>
                  <a:gd name="T40" fmla="*/ 185 w 1128"/>
                  <a:gd name="T41" fmla="*/ 489 h 768"/>
                  <a:gd name="T42" fmla="*/ 102 w 1128"/>
                  <a:gd name="T43" fmla="*/ 566 h 768"/>
                  <a:gd name="T44" fmla="*/ 37 w 1128"/>
                  <a:gd name="T45" fmla="*/ 669 h 768"/>
                  <a:gd name="T46" fmla="*/ 14 w 1128"/>
                  <a:gd name="T47" fmla="*/ 768 h 768"/>
                  <a:gd name="T48" fmla="*/ 61 w 1128"/>
                  <a:gd name="T49" fmla="*/ 656 h 768"/>
                  <a:gd name="T50" fmla="*/ 130 w 1128"/>
                  <a:gd name="T51" fmla="*/ 557 h 768"/>
                  <a:gd name="T52" fmla="*/ 206 w 1128"/>
                  <a:gd name="T53" fmla="*/ 488 h 768"/>
                  <a:gd name="T54" fmla="*/ 218 w 1128"/>
                  <a:gd name="T55" fmla="*/ 453 h 768"/>
                  <a:gd name="T56" fmla="*/ 236 w 1128"/>
                  <a:gd name="T57" fmla="*/ 414 h 768"/>
                  <a:gd name="T58" fmla="*/ 310 w 1128"/>
                  <a:gd name="T59" fmla="*/ 343 h 768"/>
                  <a:gd name="T60" fmla="*/ 350 w 1128"/>
                  <a:gd name="T61" fmla="*/ 333 h 768"/>
                  <a:gd name="T62" fmla="*/ 406 w 1128"/>
                  <a:gd name="T63" fmla="*/ 333 h 768"/>
                  <a:gd name="T64" fmla="*/ 470 w 1128"/>
                  <a:gd name="T65" fmla="*/ 318 h 768"/>
                  <a:gd name="T66" fmla="*/ 509 w 1128"/>
                  <a:gd name="T67" fmla="*/ 295 h 768"/>
                  <a:gd name="T68" fmla="*/ 534 w 1128"/>
                  <a:gd name="T69" fmla="*/ 232 h 768"/>
                  <a:gd name="T70" fmla="*/ 544 w 1128"/>
                  <a:gd name="T71" fmla="*/ 204 h 768"/>
                  <a:gd name="T72" fmla="*/ 575 w 1128"/>
                  <a:gd name="T73" fmla="*/ 213 h 768"/>
                  <a:gd name="T74" fmla="*/ 613 w 1128"/>
                  <a:gd name="T75" fmla="*/ 192 h 768"/>
                  <a:gd name="T76" fmla="*/ 683 w 1128"/>
                  <a:gd name="T77" fmla="*/ 152 h 768"/>
                  <a:gd name="T78" fmla="*/ 709 w 1128"/>
                  <a:gd name="T79" fmla="*/ 136 h 768"/>
                  <a:gd name="T80" fmla="*/ 757 w 1128"/>
                  <a:gd name="T81" fmla="*/ 94 h 768"/>
                  <a:gd name="T82" fmla="*/ 792 w 1128"/>
                  <a:gd name="T83" fmla="*/ 96 h 768"/>
                  <a:gd name="T84" fmla="*/ 843 w 1128"/>
                  <a:gd name="T85" fmla="*/ 71 h 768"/>
                  <a:gd name="T86" fmla="*/ 897 w 1128"/>
                  <a:gd name="T87" fmla="*/ 35 h 768"/>
                  <a:gd name="T88" fmla="*/ 943 w 1128"/>
                  <a:gd name="T89" fmla="*/ 23 h 768"/>
                  <a:gd name="T90" fmla="*/ 962 w 1128"/>
                  <a:gd name="T91" fmla="*/ 30 h 768"/>
                  <a:gd name="T92" fmla="*/ 983 w 1128"/>
                  <a:gd name="T93" fmla="*/ 56 h 768"/>
                  <a:gd name="T94" fmla="*/ 999 w 1128"/>
                  <a:gd name="T95" fmla="*/ 64 h 768"/>
                  <a:gd name="T96" fmla="*/ 1043 w 1128"/>
                  <a:gd name="T97" fmla="*/ 43 h 768"/>
                  <a:gd name="T98" fmla="*/ 1072 w 1128"/>
                  <a:gd name="T99" fmla="*/ 36 h 768"/>
                  <a:gd name="T100" fmla="*/ 1103 w 1128"/>
                  <a:gd name="T101" fmla="*/ 38 h 768"/>
                  <a:gd name="T102" fmla="*/ 1125 w 1128"/>
                  <a:gd name="T103" fmla="*/ 12 h 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28" h="768">
                    <a:moveTo>
                      <a:pt x="1104" y="21"/>
                    </a:moveTo>
                    <a:lnTo>
                      <a:pt x="1097" y="21"/>
                    </a:lnTo>
                    <a:lnTo>
                      <a:pt x="1080" y="22"/>
                    </a:lnTo>
                    <a:lnTo>
                      <a:pt x="1068" y="24"/>
                    </a:lnTo>
                    <a:lnTo>
                      <a:pt x="1055" y="26"/>
                    </a:lnTo>
                    <a:lnTo>
                      <a:pt x="1041" y="30"/>
                    </a:lnTo>
                    <a:lnTo>
                      <a:pt x="1027" y="35"/>
                    </a:lnTo>
                    <a:lnTo>
                      <a:pt x="1015" y="40"/>
                    </a:lnTo>
                    <a:lnTo>
                      <a:pt x="1007" y="47"/>
                    </a:lnTo>
                    <a:lnTo>
                      <a:pt x="1002" y="48"/>
                    </a:lnTo>
                    <a:lnTo>
                      <a:pt x="999" y="49"/>
                    </a:lnTo>
                    <a:lnTo>
                      <a:pt x="997" y="49"/>
                    </a:lnTo>
                    <a:lnTo>
                      <a:pt x="995" y="47"/>
                    </a:lnTo>
                    <a:lnTo>
                      <a:pt x="993" y="41"/>
                    </a:lnTo>
                    <a:lnTo>
                      <a:pt x="989" y="36"/>
                    </a:lnTo>
                    <a:lnTo>
                      <a:pt x="986" y="31"/>
                    </a:lnTo>
                    <a:lnTo>
                      <a:pt x="982" y="26"/>
                    </a:lnTo>
                    <a:lnTo>
                      <a:pt x="977" y="22"/>
                    </a:lnTo>
                    <a:lnTo>
                      <a:pt x="970" y="17"/>
                    </a:lnTo>
                    <a:lnTo>
                      <a:pt x="962" y="13"/>
                    </a:lnTo>
                    <a:lnTo>
                      <a:pt x="952" y="10"/>
                    </a:lnTo>
                    <a:lnTo>
                      <a:pt x="952" y="10"/>
                    </a:lnTo>
                    <a:lnTo>
                      <a:pt x="952" y="10"/>
                    </a:lnTo>
                    <a:lnTo>
                      <a:pt x="952" y="10"/>
                    </a:lnTo>
                    <a:lnTo>
                      <a:pt x="946" y="9"/>
                    </a:lnTo>
                    <a:lnTo>
                      <a:pt x="940" y="8"/>
                    </a:lnTo>
                    <a:lnTo>
                      <a:pt x="932" y="9"/>
                    </a:lnTo>
                    <a:lnTo>
                      <a:pt x="925" y="10"/>
                    </a:lnTo>
                    <a:lnTo>
                      <a:pt x="917" y="12"/>
                    </a:lnTo>
                    <a:lnTo>
                      <a:pt x="908" y="15"/>
                    </a:lnTo>
                    <a:lnTo>
                      <a:pt x="900" y="19"/>
                    </a:lnTo>
                    <a:lnTo>
                      <a:pt x="890" y="22"/>
                    </a:lnTo>
                    <a:lnTo>
                      <a:pt x="865" y="33"/>
                    </a:lnTo>
                    <a:lnTo>
                      <a:pt x="838" y="43"/>
                    </a:lnTo>
                    <a:lnTo>
                      <a:pt x="810" y="55"/>
                    </a:lnTo>
                    <a:lnTo>
                      <a:pt x="782" y="67"/>
                    </a:lnTo>
                    <a:lnTo>
                      <a:pt x="754" y="81"/>
                    </a:lnTo>
                    <a:lnTo>
                      <a:pt x="727" y="97"/>
                    </a:lnTo>
                    <a:lnTo>
                      <a:pt x="715" y="105"/>
                    </a:lnTo>
                    <a:lnTo>
                      <a:pt x="702" y="115"/>
                    </a:lnTo>
                    <a:lnTo>
                      <a:pt x="692" y="124"/>
                    </a:lnTo>
                    <a:lnTo>
                      <a:pt x="681" y="134"/>
                    </a:lnTo>
                    <a:lnTo>
                      <a:pt x="681" y="134"/>
                    </a:lnTo>
                    <a:lnTo>
                      <a:pt x="673" y="141"/>
                    </a:lnTo>
                    <a:lnTo>
                      <a:pt x="665" y="148"/>
                    </a:lnTo>
                    <a:lnTo>
                      <a:pt x="656" y="154"/>
                    </a:lnTo>
                    <a:lnTo>
                      <a:pt x="646" y="160"/>
                    </a:lnTo>
                    <a:lnTo>
                      <a:pt x="627" y="171"/>
                    </a:lnTo>
                    <a:lnTo>
                      <a:pt x="606" y="179"/>
                    </a:lnTo>
                    <a:lnTo>
                      <a:pt x="599" y="182"/>
                    </a:lnTo>
                    <a:lnTo>
                      <a:pt x="592" y="184"/>
                    </a:lnTo>
                    <a:lnTo>
                      <a:pt x="585" y="185"/>
                    </a:lnTo>
                    <a:lnTo>
                      <a:pt x="577" y="185"/>
                    </a:lnTo>
                    <a:lnTo>
                      <a:pt x="564" y="182"/>
                    </a:lnTo>
                    <a:lnTo>
                      <a:pt x="552" y="180"/>
                    </a:lnTo>
                    <a:lnTo>
                      <a:pt x="546" y="179"/>
                    </a:lnTo>
                    <a:lnTo>
                      <a:pt x="542" y="179"/>
                    </a:lnTo>
                    <a:lnTo>
                      <a:pt x="537" y="179"/>
                    </a:lnTo>
                    <a:lnTo>
                      <a:pt x="533" y="180"/>
                    </a:lnTo>
                    <a:lnTo>
                      <a:pt x="530" y="182"/>
                    </a:lnTo>
                    <a:lnTo>
                      <a:pt x="527" y="186"/>
                    </a:lnTo>
                    <a:lnTo>
                      <a:pt x="524" y="191"/>
                    </a:lnTo>
                    <a:lnTo>
                      <a:pt x="523" y="198"/>
                    </a:lnTo>
                    <a:lnTo>
                      <a:pt x="520" y="216"/>
                    </a:lnTo>
                    <a:lnTo>
                      <a:pt x="516" y="231"/>
                    </a:lnTo>
                    <a:lnTo>
                      <a:pt x="511" y="245"/>
                    </a:lnTo>
                    <a:lnTo>
                      <a:pt x="506" y="256"/>
                    </a:lnTo>
                    <a:lnTo>
                      <a:pt x="501" y="267"/>
                    </a:lnTo>
                    <a:lnTo>
                      <a:pt x="494" y="274"/>
                    </a:lnTo>
                    <a:lnTo>
                      <a:pt x="488" y="282"/>
                    </a:lnTo>
                    <a:lnTo>
                      <a:pt x="480" y="287"/>
                    </a:lnTo>
                    <a:lnTo>
                      <a:pt x="472" y="291"/>
                    </a:lnTo>
                    <a:lnTo>
                      <a:pt x="464" y="296"/>
                    </a:lnTo>
                    <a:lnTo>
                      <a:pt x="455" y="299"/>
                    </a:lnTo>
                    <a:lnTo>
                      <a:pt x="446" y="302"/>
                    </a:lnTo>
                    <a:lnTo>
                      <a:pt x="426" y="307"/>
                    </a:lnTo>
                    <a:lnTo>
                      <a:pt x="406" y="313"/>
                    </a:lnTo>
                    <a:lnTo>
                      <a:pt x="399" y="314"/>
                    </a:lnTo>
                    <a:lnTo>
                      <a:pt x="392" y="315"/>
                    </a:lnTo>
                    <a:lnTo>
                      <a:pt x="384" y="315"/>
                    </a:lnTo>
                    <a:lnTo>
                      <a:pt x="377" y="315"/>
                    </a:lnTo>
                    <a:lnTo>
                      <a:pt x="361" y="313"/>
                    </a:lnTo>
                    <a:lnTo>
                      <a:pt x="346" y="311"/>
                    </a:lnTo>
                    <a:lnTo>
                      <a:pt x="338" y="311"/>
                    </a:lnTo>
                    <a:lnTo>
                      <a:pt x="330" y="311"/>
                    </a:lnTo>
                    <a:lnTo>
                      <a:pt x="323" y="311"/>
                    </a:lnTo>
                    <a:lnTo>
                      <a:pt x="315" y="313"/>
                    </a:lnTo>
                    <a:lnTo>
                      <a:pt x="306" y="315"/>
                    </a:lnTo>
                    <a:lnTo>
                      <a:pt x="299" y="319"/>
                    </a:lnTo>
                    <a:lnTo>
                      <a:pt x="291" y="324"/>
                    </a:lnTo>
                    <a:lnTo>
                      <a:pt x="284" y="331"/>
                    </a:lnTo>
                    <a:lnTo>
                      <a:pt x="257" y="358"/>
                    </a:lnTo>
                    <a:lnTo>
                      <a:pt x="236" y="381"/>
                    </a:lnTo>
                    <a:lnTo>
                      <a:pt x="222" y="399"/>
                    </a:lnTo>
                    <a:lnTo>
                      <a:pt x="213" y="415"/>
                    </a:lnTo>
                    <a:lnTo>
                      <a:pt x="207" y="427"/>
                    </a:lnTo>
                    <a:lnTo>
                      <a:pt x="204" y="437"/>
                    </a:lnTo>
                    <a:lnTo>
                      <a:pt x="203" y="446"/>
                    </a:lnTo>
                    <a:lnTo>
                      <a:pt x="204" y="453"/>
                    </a:lnTo>
                    <a:lnTo>
                      <a:pt x="204" y="457"/>
                    </a:lnTo>
                    <a:lnTo>
                      <a:pt x="203" y="463"/>
                    </a:lnTo>
                    <a:lnTo>
                      <a:pt x="202" y="468"/>
                    </a:lnTo>
                    <a:lnTo>
                      <a:pt x="199" y="474"/>
                    </a:lnTo>
                    <a:lnTo>
                      <a:pt x="192" y="480"/>
                    </a:lnTo>
                    <a:lnTo>
                      <a:pt x="185" y="489"/>
                    </a:lnTo>
                    <a:lnTo>
                      <a:pt x="173" y="499"/>
                    </a:lnTo>
                    <a:lnTo>
                      <a:pt x="158" y="511"/>
                    </a:lnTo>
                    <a:lnTo>
                      <a:pt x="137" y="527"/>
                    </a:lnTo>
                    <a:lnTo>
                      <a:pt x="119" y="546"/>
                    </a:lnTo>
                    <a:lnTo>
                      <a:pt x="102" y="566"/>
                    </a:lnTo>
                    <a:lnTo>
                      <a:pt x="86" y="586"/>
                    </a:lnTo>
                    <a:lnTo>
                      <a:pt x="71" y="607"/>
                    </a:lnTo>
                    <a:lnTo>
                      <a:pt x="58" y="628"/>
                    </a:lnTo>
                    <a:lnTo>
                      <a:pt x="48" y="649"/>
                    </a:lnTo>
                    <a:lnTo>
                      <a:pt x="37" y="669"/>
                    </a:lnTo>
                    <a:lnTo>
                      <a:pt x="21" y="705"/>
                    </a:lnTo>
                    <a:lnTo>
                      <a:pt x="9" y="736"/>
                    </a:lnTo>
                    <a:lnTo>
                      <a:pt x="2" y="756"/>
                    </a:lnTo>
                    <a:lnTo>
                      <a:pt x="0" y="764"/>
                    </a:lnTo>
                    <a:lnTo>
                      <a:pt x="14" y="768"/>
                    </a:lnTo>
                    <a:lnTo>
                      <a:pt x="16" y="760"/>
                    </a:lnTo>
                    <a:lnTo>
                      <a:pt x="23" y="741"/>
                    </a:lnTo>
                    <a:lnTo>
                      <a:pt x="35" y="712"/>
                    </a:lnTo>
                    <a:lnTo>
                      <a:pt x="51" y="675"/>
                    </a:lnTo>
                    <a:lnTo>
                      <a:pt x="61" y="656"/>
                    </a:lnTo>
                    <a:lnTo>
                      <a:pt x="71" y="635"/>
                    </a:lnTo>
                    <a:lnTo>
                      <a:pt x="84" y="616"/>
                    </a:lnTo>
                    <a:lnTo>
                      <a:pt x="98" y="595"/>
                    </a:lnTo>
                    <a:lnTo>
                      <a:pt x="113" y="576"/>
                    </a:lnTo>
                    <a:lnTo>
                      <a:pt x="130" y="557"/>
                    </a:lnTo>
                    <a:lnTo>
                      <a:pt x="147" y="539"/>
                    </a:lnTo>
                    <a:lnTo>
                      <a:pt x="166" y="523"/>
                    </a:lnTo>
                    <a:lnTo>
                      <a:pt x="183" y="509"/>
                    </a:lnTo>
                    <a:lnTo>
                      <a:pt x="198" y="497"/>
                    </a:lnTo>
                    <a:lnTo>
                      <a:pt x="206" y="488"/>
                    </a:lnTo>
                    <a:lnTo>
                      <a:pt x="213" y="479"/>
                    </a:lnTo>
                    <a:lnTo>
                      <a:pt x="216" y="471"/>
                    </a:lnTo>
                    <a:lnTo>
                      <a:pt x="218" y="465"/>
                    </a:lnTo>
                    <a:lnTo>
                      <a:pt x="218" y="458"/>
                    </a:lnTo>
                    <a:lnTo>
                      <a:pt x="218" y="453"/>
                    </a:lnTo>
                    <a:lnTo>
                      <a:pt x="218" y="447"/>
                    </a:lnTo>
                    <a:lnTo>
                      <a:pt x="219" y="441"/>
                    </a:lnTo>
                    <a:lnTo>
                      <a:pt x="221" y="435"/>
                    </a:lnTo>
                    <a:lnTo>
                      <a:pt x="227" y="426"/>
                    </a:lnTo>
                    <a:lnTo>
                      <a:pt x="236" y="414"/>
                    </a:lnTo>
                    <a:lnTo>
                      <a:pt x="249" y="399"/>
                    </a:lnTo>
                    <a:lnTo>
                      <a:pt x="269" y="380"/>
                    </a:lnTo>
                    <a:lnTo>
                      <a:pt x="295" y="355"/>
                    </a:lnTo>
                    <a:lnTo>
                      <a:pt x="301" y="348"/>
                    </a:lnTo>
                    <a:lnTo>
                      <a:pt x="310" y="343"/>
                    </a:lnTo>
                    <a:lnTo>
                      <a:pt x="317" y="339"/>
                    </a:lnTo>
                    <a:lnTo>
                      <a:pt x="325" y="337"/>
                    </a:lnTo>
                    <a:lnTo>
                      <a:pt x="333" y="334"/>
                    </a:lnTo>
                    <a:lnTo>
                      <a:pt x="341" y="333"/>
                    </a:lnTo>
                    <a:lnTo>
                      <a:pt x="350" y="333"/>
                    </a:lnTo>
                    <a:lnTo>
                      <a:pt x="358" y="332"/>
                    </a:lnTo>
                    <a:lnTo>
                      <a:pt x="374" y="333"/>
                    </a:lnTo>
                    <a:lnTo>
                      <a:pt x="391" y="334"/>
                    </a:lnTo>
                    <a:lnTo>
                      <a:pt x="398" y="334"/>
                    </a:lnTo>
                    <a:lnTo>
                      <a:pt x="406" y="333"/>
                    </a:lnTo>
                    <a:lnTo>
                      <a:pt x="413" y="333"/>
                    </a:lnTo>
                    <a:lnTo>
                      <a:pt x="420" y="331"/>
                    </a:lnTo>
                    <a:lnTo>
                      <a:pt x="441" y="326"/>
                    </a:lnTo>
                    <a:lnTo>
                      <a:pt x="462" y="320"/>
                    </a:lnTo>
                    <a:lnTo>
                      <a:pt x="470" y="318"/>
                    </a:lnTo>
                    <a:lnTo>
                      <a:pt x="479" y="315"/>
                    </a:lnTo>
                    <a:lnTo>
                      <a:pt x="488" y="311"/>
                    </a:lnTo>
                    <a:lnTo>
                      <a:pt x="495" y="306"/>
                    </a:lnTo>
                    <a:lnTo>
                      <a:pt x="503" y="301"/>
                    </a:lnTo>
                    <a:lnTo>
                      <a:pt x="509" y="295"/>
                    </a:lnTo>
                    <a:lnTo>
                      <a:pt x="516" y="286"/>
                    </a:lnTo>
                    <a:lnTo>
                      <a:pt x="521" y="275"/>
                    </a:lnTo>
                    <a:lnTo>
                      <a:pt x="527" y="263"/>
                    </a:lnTo>
                    <a:lnTo>
                      <a:pt x="531" y="249"/>
                    </a:lnTo>
                    <a:lnTo>
                      <a:pt x="534" y="232"/>
                    </a:lnTo>
                    <a:lnTo>
                      <a:pt x="537" y="214"/>
                    </a:lnTo>
                    <a:lnTo>
                      <a:pt x="538" y="209"/>
                    </a:lnTo>
                    <a:lnTo>
                      <a:pt x="539" y="206"/>
                    </a:lnTo>
                    <a:lnTo>
                      <a:pt x="542" y="204"/>
                    </a:lnTo>
                    <a:lnTo>
                      <a:pt x="544" y="204"/>
                    </a:lnTo>
                    <a:lnTo>
                      <a:pt x="549" y="204"/>
                    </a:lnTo>
                    <a:lnTo>
                      <a:pt x="556" y="207"/>
                    </a:lnTo>
                    <a:lnTo>
                      <a:pt x="562" y="210"/>
                    </a:lnTo>
                    <a:lnTo>
                      <a:pt x="571" y="213"/>
                    </a:lnTo>
                    <a:lnTo>
                      <a:pt x="575" y="213"/>
                    </a:lnTo>
                    <a:lnTo>
                      <a:pt x="580" y="213"/>
                    </a:lnTo>
                    <a:lnTo>
                      <a:pt x="585" y="212"/>
                    </a:lnTo>
                    <a:lnTo>
                      <a:pt x="590" y="210"/>
                    </a:lnTo>
                    <a:lnTo>
                      <a:pt x="601" y="202"/>
                    </a:lnTo>
                    <a:lnTo>
                      <a:pt x="613" y="192"/>
                    </a:lnTo>
                    <a:lnTo>
                      <a:pt x="634" y="182"/>
                    </a:lnTo>
                    <a:lnTo>
                      <a:pt x="655" y="172"/>
                    </a:lnTo>
                    <a:lnTo>
                      <a:pt x="665" y="166"/>
                    </a:lnTo>
                    <a:lnTo>
                      <a:pt x="674" y="160"/>
                    </a:lnTo>
                    <a:lnTo>
                      <a:pt x="683" y="152"/>
                    </a:lnTo>
                    <a:lnTo>
                      <a:pt x="692" y="145"/>
                    </a:lnTo>
                    <a:lnTo>
                      <a:pt x="692" y="144"/>
                    </a:lnTo>
                    <a:lnTo>
                      <a:pt x="692" y="144"/>
                    </a:lnTo>
                    <a:lnTo>
                      <a:pt x="701" y="141"/>
                    </a:lnTo>
                    <a:lnTo>
                      <a:pt x="709" y="136"/>
                    </a:lnTo>
                    <a:lnTo>
                      <a:pt x="716" y="131"/>
                    </a:lnTo>
                    <a:lnTo>
                      <a:pt x="724" y="123"/>
                    </a:lnTo>
                    <a:lnTo>
                      <a:pt x="738" y="108"/>
                    </a:lnTo>
                    <a:lnTo>
                      <a:pt x="750" y="97"/>
                    </a:lnTo>
                    <a:lnTo>
                      <a:pt x="757" y="94"/>
                    </a:lnTo>
                    <a:lnTo>
                      <a:pt x="764" y="93"/>
                    </a:lnTo>
                    <a:lnTo>
                      <a:pt x="771" y="93"/>
                    </a:lnTo>
                    <a:lnTo>
                      <a:pt x="779" y="94"/>
                    </a:lnTo>
                    <a:lnTo>
                      <a:pt x="785" y="95"/>
                    </a:lnTo>
                    <a:lnTo>
                      <a:pt x="792" y="96"/>
                    </a:lnTo>
                    <a:lnTo>
                      <a:pt x="797" y="95"/>
                    </a:lnTo>
                    <a:lnTo>
                      <a:pt x="803" y="93"/>
                    </a:lnTo>
                    <a:lnTo>
                      <a:pt x="813" y="91"/>
                    </a:lnTo>
                    <a:lnTo>
                      <a:pt x="823" y="89"/>
                    </a:lnTo>
                    <a:lnTo>
                      <a:pt x="843" y="71"/>
                    </a:lnTo>
                    <a:lnTo>
                      <a:pt x="859" y="57"/>
                    </a:lnTo>
                    <a:lnTo>
                      <a:pt x="866" y="52"/>
                    </a:lnTo>
                    <a:lnTo>
                      <a:pt x="875" y="46"/>
                    </a:lnTo>
                    <a:lnTo>
                      <a:pt x="885" y="41"/>
                    </a:lnTo>
                    <a:lnTo>
                      <a:pt x="897" y="35"/>
                    </a:lnTo>
                    <a:lnTo>
                      <a:pt x="913" y="28"/>
                    </a:lnTo>
                    <a:lnTo>
                      <a:pt x="928" y="24"/>
                    </a:lnTo>
                    <a:lnTo>
                      <a:pt x="933" y="23"/>
                    </a:lnTo>
                    <a:lnTo>
                      <a:pt x="939" y="23"/>
                    </a:lnTo>
                    <a:lnTo>
                      <a:pt x="943" y="23"/>
                    </a:lnTo>
                    <a:lnTo>
                      <a:pt x="947" y="24"/>
                    </a:lnTo>
                    <a:lnTo>
                      <a:pt x="947" y="24"/>
                    </a:lnTo>
                    <a:lnTo>
                      <a:pt x="947" y="24"/>
                    </a:lnTo>
                    <a:lnTo>
                      <a:pt x="955" y="27"/>
                    </a:lnTo>
                    <a:lnTo>
                      <a:pt x="962" y="30"/>
                    </a:lnTo>
                    <a:lnTo>
                      <a:pt x="967" y="34"/>
                    </a:lnTo>
                    <a:lnTo>
                      <a:pt x="971" y="37"/>
                    </a:lnTo>
                    <a:lnTo>
                      <a:pt x="977" y="44"/>
                    </a:lnTo>
                    <a:lnTo>
                      <a:pt x="981" y="53"/>
                    </a:lnTo>
                    <a:lnTo>
                      <a:pt x="983" y="56"/>
                    </a:lnTo>
                    <a:lnTo>
                      <a:pt x="983" y="56"/>
                    </a:lnTo>
                    <a:lnTo>
                      <a:pt x="985" y="57"/>
                    </a:lnTo>
                    <a:lnTo>
                      <a:pt x="991" y="62"/>
                    </a:lnTo>
                    <a:lnTo>
                      <a:pt x="995" y="63"/>
                    </a:lnTo>
                    <a:lnTo>
                      <a:pt x="999" y="64"/>
                    </a:lnTo>
                    <a:lnTo>
                      <a:pt x="1003" y="63"/>
                    </a:lnTo>
                    <a:lnTo>
                      <a:pt x="1009" y="62"/>
                    </a:lnTo>
                    <a:lnTo>
                      <a:pt x="1020" y="56"/>
                    </a:lnTo>
                    <a:lnTo>
                      <a:pt x="1031" y="50"/>
                    </a:lnTo>
                    <a:lnTo>
                      <a:pt x="1043" y="43"/>
                    </a:lnTo>
                    <a:lnTo>
                      <a:pt x="1054" y="38"/>
                    </a:lnTo>
                    <a:lnTo>
                      <a:pt x="1059" y="36"/>
                    </a:lnTo>
                    <a:lnTo>
                      <a:pt x="1065" y="35"/>
                    </a:lnTo>
                    <a:lnTo>
                      <a:pt x="1069" y="35"/>
                    </a:lnTo>
                    <a:lnTo>
                      <a:pt x="1072" y="36"/>
                    </a:lnTo>
                    <a:lnTo>
                      <a:pt x="1080" y="39"/>
                    </a:lnTo>
                    <a:lnTo>
                      <a:pt x="1086" y="40"/>
                    </a:lnTo>
                    <a:lnTo>
                      <a:pt x="1092" y="40"/>
                    </a:lnTo>
                    <a:lnTo>
                      <a:pt x="1097" y="39"/>
                    </a:lnTo>
                    <a:lnTo>
                      <a:pt x="1103" y="38"/>
                    </a:lnTo>
                    <a:lnTo>
                      <a:pt x="1107" y="35"/>
                    </a:lnTo>
                    <a:lnTo>
                      <a:pt x="1111" y="31"/>
                    </a:lnTo>
                    <a:lnTo>
                      <a:pt x="1116" y="28"/>
                    </a:lnTo>
                    <a:lnTo>
                      <a:pt x="1121" y="21"/>
                    </a:lnTo>
                    <a:lnTo>
                      <a:pt x="1125" y="12"/>
                    </a:lnTo>
                    <a:lnTo>
                      <a:pt x="1128" y="5"/>
                    </a:lnTo>
                    <a:lnTo>
                      <a:pt x="1128" y="0"/>
                    </a:lnTo>
                    <a:lnTo>
                      <a:pt x="1104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2" name="PA-任意多边形 8">
                <a:extLst>
                  <a:ext uri="{FF2B5EF4-FFF2-40B4-BE49-F238E27FC236}">
                    <a16:creationId xmlns="" xmlns:a16="http://schemas.microsoft.com/office/drawing/2014/main" id="{722E0AAE-FDE1-46BE-8CD8-5203BAD80E92}"/>
                  </a:ext>
                </a:extLst>
              </p:cNvPr>
              <p:cNvSpPr>
                <a:spLocks/>
              </p:cNvSpPr>
              <p:nvPr>
                <p:custDataLst>
                  <p:tags r:id="rId270"/>
                </p:custDataLst>
              </p:nvPr>
            </p:nvSpPr>
            <p:spPr bwMode="auto">
              <a:xfrm>
                <a:off x="2649" y="3346"/>
                <a:ext cx="313" cy="95"/>
              </a:xfrm>
              <a:custGeom>
                <a:avLst/>
                <a:gdLst>
                  <a:gd name="T0" fmla="*/ 5 w 1255"/>
                  <a:gd name="T1" fmla="*/ 42 h 379"/>
                  <a:gd name="T2" fmla="*/ 20 w 1255"/>
                  <a:gd name="T3" fmla="*/ 27 h 379"/>
                  <a:gd name="T4" fmla="*/ 54 w 1255"/>
                  <a:gd name="T5" fmla="*/ 13 h 379"/>
                  <a:gd name="T6" fmla="*/ 115 w 1255"/>
                  <a:gd name="T7" fmla="*/ 6 h 379"/>
                  <a:gd name="T8" fmla="*/ 211 w 1255"/>
                  <a:gd name="T9" fmla="*/ 10 h 379"/>
                  <a:gd name="T10" fmla="*/ 283 w 1255"/>
                  <a:gd name="T11" fmla="*/ 15 h 379"/>
                  <a:gd name="T12" fmla="*/ 328 w 1255"/>
                  <a:gd name="T13" fmla="*/ 10 h 379"/>
                  <a:gd name="T14" fmla="*/ 363 w 1255"/>
                  <a:gd name="T15" fmla="*/ 3 h 379"/>
                  <a:gd name="T16" fmla="*/ 407 w 1255"/>
                  <a:gd name="T17" fmla="*/ 1 h 379"/>
                  <a:gd name="T18" fmla="*/ 479 w 1255"/>
                  <a:gd name="T19" fmla="*/ 13 h 379"/>
                  <a:gd name="T20" fmla="*/ 543 w 1255"/>
                  <a:gd name="T21" fmla="*/ 27 h 379"/>
                  <a:gd name="T22" fmla="*/ 574 w 1255"/>
                  <a:gd name="T23" fmla="*/ 34 h 379"/>
                  <a:gd name="T24" fmla="*/ 690 w 1255"/>
                  <a:gd name="T25" fmla="*/ 77 h 379"/>
                  <a:gd name="T26" fmla="*/ 806 w 1255"/>
                  <a:gd name="T27" fmla="*/ 135 h 379"/>
                  <a:gd name="T28" fmla="*/ 913 w 1255"/>
                  <a:gd name="T29" fmla="*/ 194 h 379"/>
                  <a:gd name="T30" fmla="*/ 1000 w 1255"/>
                  <a:gd name="T31" fmla="*/ 240 h 379"/>
                  <a:gd name="T32" fmla="*/ 1061 w 1255"/>
                  <a:gd name="T33" fmla="*/ 279 h 379"/>
                  <a:gd name="T34" fmla="*/ 1134 w 1255"/>
                  <a:gd name="T35" fmla="*/ 319 h 379"/>
                  <a:gd name="T36" fmla="*/ 1203 w 1255"/>
                  <a:gd name="T37" fmla="*/ 350 h 379"/>
                  <a:gd name="T38" fmla="*/ 1255 w 1255"/>
                  <a:gd name="T39" fmla="*/ 365 h 379"/>
                  <a:gd name="T40" fmla="*/ 1214 w 1255"/>
                  <a:gd name="T41" fmla="*/ 369 h 379"/>
                  <a:gd name="T42" fmla="*/ 1140 w 1255"/>
                  <a:gd name="T43" fmla="*/ 337 h 379"/>
                  <a:gd name="T44" fmla="*/ 1048 w 1255"/>
                  <a:gd name="T45" fmla="*/ 289 h 379"/>
                  <a:gd name="T46" fmla="*/ 1006 w 1255"/>
                  <a:gd name="T47" fmla="*/ 262 h 379"/>
                  <a:gd name="T48" fmla="*/ 950 w 1255"/>
                  <a:gd name="T49" fmla="*/ 232 h 379"/>
                  <a:gd name="T50" fmla="*/ 876 w 1255"/>
                  <a:gd name="T51" fmla="*/ 194 h 379"/>
                  <a:gd name="T52" fmla="*/ 784 w 1255"/>
                  <a:gd name="T53" fmla="*/ 135 h 379"/>
                  <a:gd name="T54" fmla="*/ 723 w 1255"/>
                  <a:gd name="T55" fmla="*/ 107 h 379"/>
                  <a:gd name="T56" fmla="*/ 624 w 1255"/>
                  <a:gd name="T57" fmla="*/ 68 h 379"/>
                  <a:gd name="T58" fmla="*/ 583 w 1255"/>
                  <a:gd name="T59" fmla="*/ 51 h 379"/>
                  <a:gd name="T60" fmla="*/ 558 w 1255"/>
                  <a:gd name="T61" fmla="*/ 46 h 379"/>
                  <a:gd name="T62" fmla="*/ 517 w 1255"/>
                  <a:gd name="T63" fmla="*/ 41 h 379"/>
                  <a:gd name="T64" fmla="*/ 421 w 1255"/>
                  <a:gd name="T65" fmla="*/ 17 h 379"/>
                  <a:gd name="T66" fmla="*/ 378 w 1255"/>
                  <a:gd name="T67" fmla="*/ 15 h 379"/>
                  <a:gd name="T68" fmla="*/ 340 w 1255"/>
                  <a:gd name="T69" fmla="*/ 23 h 379"/>
                  <a:gd name="T70" fmla="*/ 281 w 1255"/>
                  <a:gd name="T71" fmla="*/ 30 h 379"/>
                  <a:gd name="T72" fmla="*/ 239 w 1255"/>
                  <a:gd name="T73" fmla="*/ 34 h 379"/>
                  <a:gd name="T74" fmla="*/ 206 w 1255"/>
                  <a:gd name="T75" fmla="*/ 34 h 379"/>
                  <a:gd name="T76" fmla="*/ 148 w 1255"/>
                  <a:gd name="T77" fmla="*/ 25 h 379"/>
                  <a:gd name="T78" fmla="*/ 94 w 1255"/>
                  <a:gd name="T79" fmla="*/ 24 h 379"/>
                  <a:gd name="T80" fmla="*/ 54 w 1255"/>
                  <a:gd name="T81" fmla="*/ 29 h 379"/>
                  <a:gd name="T82" fmla="*/ 32 w 1255"/>
                  <a:gd name="T83" fmla="*/ 37 h 379"/>
                  <a:gd name="T84" fmla="*/ 17 w 1255"/>
                  <a:gd name="T85" fmla="*/ 51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55" h="379">
                    <a:moveTo>
                      <a:pt x="0" y="51"/>
                    </a:moveTo>
                    <a:lnTo>
                      <a:pt x="1" y="48"/>
                    </a:lnTo>
                    <a:lnTo>
                      <a:pt x="5" y="42"/>
                    </a:lnTo>
                    <a:lnTo>
                      <a:pt x="8" y="36"/>
                    </a:lnTo>
                    <a:lnTo>
                      <a:pt x="13" y="32"/>
                    </a:lnTo>
                    <a:lnTo>
                      <a:pt x="20" y="27"/>
                    </a:lnTo>
                    <a:lnTo>
                      <a:pt x="28" y="22"/>
                    </a:lnTo>
                    <a:lnTo>
                      <a:pt x="40" y="17"/>
                    </a:lnTo>
                    <a:lnTo>
                      <a:pt x="54" y="13"/>
                    </a:lnTo>
                    <a:lnTo>
                      <a:pt x="71" y="9"/>
                    </a:lnTo>
                    <a:lnTo>
                      <a:pt x="91" y="7"/>
                    </a:lnTo>
                    <a:lnTo>
                      <a:pt x="115" y="6"/>
                    </a:lnTo>
                    <a:lnTo>
                      <a:pt x="143" y="5"/>
                    </a:lnTo>
                    <a:lnTo>
                      <a:pt x="174" y="7"/>
                    </a:lnTo>
                    <a:lnTo>
                      <a:pt x="211" y="10"/>
                    </a:lnTo>
                    <a:lnTo>
                      <a:pt x="239" y="14"/>
                    </a:lnTo>
                    <a:lnTo>
                      <a:pt x="263" y="15"/>
                    </a:lnTo>
                    <a:lnTo>
                      <a:pt x="283" y="15"/>
                    </a:lnTo>
                    <a:lnTo>
                      <a:pt x="300" y="14"/>
                    </a:lnTo>
                    <a:lnTo>
                      <a:pt x="315" y="13"/>
                    </a:lnTo>
                    <a:lnTo>
                      <a:pt x="328" y="10"/>
                    </a:lnTo>
                    <a:lnTo>
                      <a:pt x="340" y="8"/>
                    </a:lnTo>
                    <a:lnTo>
                      <a:pt x="351" y="6"/>
                    </a:lnTo>
                    <a:lnTo>
                      <a:pt x="363" y="3"/>
                    </a:lnTo>
                    <a:lnTo>
                      <a:pt x="376" y="1"/>
                    </a:lnTo>
                    <a:lnTo>
                      <a:pt x="391" y="0"/>
                    </a:lnTo>
                    <a:lnTo>
                      <a:pt x="407" y="1"/>
                    </a:lnTo>
                    <a:lnTo>
                      <a:pt x="427" y="3"/>
                    </a:lnTo>
                    <a:lnTo>
                      <a:pt x="450" y="6"/>
                    </a:lnTo>
                    <a:lnTo>
                      <a:pt x="479" y="13"/>
                    </a:lnTo>
                    <a:lnTo>
                      <a:pt x="515" y="21"/>
                    </a:lnTo>
                    <a:lnTo>
                      <a:pt x="528" y="24"/>
                    </a:lnTo>
                    <a:lnTo>
                      <a:pt x="543" y="27"/>
                    </a:lnTo>
                    <a:lnTo>
                      <a:pt x="558" y="30"/>
                    </a:lnTo>
                    <a:lnTo>
                      <a:pt x="574" y="33"/>
                    </a:lnTo>
                    <a:lnTo>
                      <a:pt x="574" y="34"/>
                    </a:lnTo>
                    <a:lnTo>
                      <a:pt x="612" y="46"/>
                    </a:lnTo>
                    <a:lnTo>
                      <a:pt x="651" y="61"/>
                    </a:lnTo>
                    <a:lnTo>
                      <a:pt x="690" y="77"/>
                    </a:lnTo>
                    <a:lnTo>
                      <a:pt x="729" y="96"/>
                    </a:lnTo>
                    <a:lnTo>
                      <a:pt x="767" y="115"/>
                    </a:lnTo>
                    <a:lnTo>
                      <a:pt x="806" y="135"/>
                    </a:lnTo>
                    <a:lnTo>
                      <a:pt x="845" y="157"/>
                    </a:lnTo>
                    <a:lnTo>
                      <a:pt x="883" y="177"/>
                    </a:lnTo>
                    <a:lnTo>
                      <a:pt x="913" y="194"/>
                    </a:lnTo>
                    <a:lnTo>
                      <a:pt x="943" y="210"/>
                    </a:lnTo>
                    <a:lnTo>
                      <a:pt x="972" y="225"/>
                    </a:lnTo>
                    <a:lnTo>
                      <a:pt x="1000" y="240"/>
                    </a:lnTo>
                    <a:lnTo>
                      <a:pt x="1021" y="253"/>
                    </a:lnTo>
                    <a:lnTo>
                      <a:pt x="1041" y="266"/>
                    </a:lnTo>
                    <a:lnTo>
                      <a:pt x="1061" y="279"/>
                    </a:lnTo>
                    <a:lnTo>
                      <a:pt x="1080" y="291"/>
                    </a:lnTo>
                    <a:lnTo>
                      <a:pt x="1108" y="306"/>
                    </a:lnTo>
                    <a:lnTo>
                      <a:pt x="1134" y="319"/>
                    </a:lnTo>
                    <a:lnTo>
                      <a:pt x="1159" y="331"/>
                    </a:lnTo>
                    <a:lnTo>
                      <a:pt x="1182" y="341"/>
                    </a:lnTo>
                    <a:lnTo>
                      <a:pt x="1203" y="350"/>
                    </a:lnTo>
                    <a:lnTo>
                      <a:pt x="1223" y="356"/>
                    </a:lnTo>
                    <a:lnTo>
                      <a:pt x="1240" y="362"/>
                    </a:lnTo>
                    <a:lnTo>
                      <a:pt x="1255" y="365"/>
                    </a:lnTo>
                    <a:lnTo>
                      <a:pt x="1253" y="379"/>
                    </a:lnTo>
                    <a:lnTo>
                      <a:pt x="1234" y="376"/>
                    </a:lnTo>
                    <a:lnTo>
                      <a:pt x="1214" y="369"/>
                    </a:lnTo>
                    <a:lnTo>
                      <a:pt x="1191" y="361"/>
                    </a:lnTo>
                    <a:lnTo>
                      <a:pt x="1167" y="350"/>
                    </a:lnTo>
                    <a:lnTo>
                      <a:pt x="1140" y="337"/>
                    </a:lnTo>
                    <a:lnTo>
                      <a:pt x="1110" y="323"/>
                    </a:lnTo>
                    <a:lnTo>
                      <a:pt x="1080" y="306"/>
                    </a:lnTo>
                    <a:lnTo>
                      <a:pt x="1048" y="289"/>
                    </a:lnTo>
                    <a:lnTo>
                      <a:pt x="1034" y="280"/>
                    </a:lnTo>
                    <a:lnTo>
                      <a:pt x="1020" y="271"/>
                    </a:lnTo>
                    <a:lnTo>
                      <a:pt x="1006" y="262"/>
                    </a:lnTo>
                    <a:lnTo>
                      <a:pt x="992" y="253"/>
                    </a:lnTo>
                    <a:lnTo>
                      <a:pt x="971" y="242"/>
                    </a:lnTo>
                    <a:lnTo>
                      <a:pt x="950" y="232"/>
                    </a:lnTo>
                    <a:lnTo>
                      <a:pt x="928" y="223"/>
                    </a:lnTo>
                    <a:lnTo>
                      <a:pt x="907" y="212"/>
                    </a:lnTo>
                    <a:lnTo>
                      <a:pt x="876" y="194"/>
                    </a:lnTo>
                    <a:lnTo>
                      <a:pt x="845" y="173"/>
                    </a:lnTo>
                    <a:lnTo>
                      <a:pt x="815" y="154"/>
                    </a:lnTo>
                    <a:lnTo>
                      <a:pt x="784" y="135"/>
                    </a:lnTo>
                    <a:lnTo>
                      <a:pt x="764" y="126"/>
                    </a:lnTo>
                    <a:lnTo>
                      <a:pt x="744" y="116"/>
                    </a:lnTo>
                    <a:lnTo>
                      <a:pt x="723" y="107"/>
                    </a:lnTo>
                    <a:lnTo>
                      <a:pt x="704" y="99"/>
                    </a:lnTo>
                    <a:lnTo>
                      <a:pt x="664" y="83"/>
                    </a:lnTo>
                    <a:lnTo>
                      <a:pt x="624" y="68"/>
                    </a:lnTo>
                    <a:lnTo>
                      <a:pt x="610" y="63"/>
                    </a:lnTo>
                    <a:lnTo>
                      <a:pt x="596" y="57"/>
                    </a:lnTo>
                    <a:lnTo>
                      <a:pt x="583" y="51"/>
                    </a:lnTo>
                    <a:lnTo>
                      <a:pt x="570" y="47"/>
                    </a:lnTo>
                    <a:lnTo>
                      <a:pt x="569" y="47"/>
                    </a:lnTo>
                    <a:lnTo>
                      <a:pt x="558" y="46"/>
                    </a:lnTo>
                    <a:lnTo>
                      <a:pt x="543" y="44"/>
                    </a:lnTo>
                    <a:lnTo>
                      <a:pt x="528" y="43"/>
                    </a:lnTo>
                    <a:lnTo>
                      <a:pt x="517" y="41"/>
                    </a:lnTo>
                    <a:lnTo>
                      <a:pt x="476" y="30"/>
                    </a:lnTo>
                    <a:lnTo>
                      <a:pt x="445" y="21"/>
                    </a:lnTo>
                    <a:lnTo>
                      <a:pt x="421" y="17"/>
                    </a:lnTo>
                    <a:lnTo>
                      <a:pt x="403" y="14"/>
                    </a:lnTo>
                    <a:lnTo>
                      <a:pt x="389" y="14"/>
                    </a:lnTo>
                    <a:lnTo>
                      <a:pt x="378" y="15"/>
                    </a:lnTo>
                    <a:lnTo>
                      <a:pt x="366" y="17"/>
                    </a:lnTo>
                    <a:lnTo>
                      <a:pt x="354" y="20"/>
                    </a:lnTo>
                    <a:lnTo>
                      <a:pt x="340" y="23"/>
                    </a:lnTo>
                    <a:lnTo>
                      <a:pt x="324" y="25"/>
                    </a:lnTo>
                    <a:lnTo>
                      <a:pt x="305" y="28"/>
                    </a:lnTo>
                    <a:lnTo>
                      <a:pt x="281" y="30"/>
                    </a:lnTo>
                    <a:lnTo>
                      <a:pt x="266" y="32"/>
                    </a:lnTo>
                    <a:lnTo>
                      <a:pt x="249" y="34"/>
                    </a:lnTo>
                    <a:lnTo>
                      <a:pt x="239" y="34"/>
                    </a:lnTo>
                    <a:lnTo>
                      <a:pt x="229" y="35"/>
                    </a:lnTo>
                    <a:lnTo>
                      <a:pt x="218" y="34"/>
                    </a:lnTo>
                    <a:lnTo>
                      <a:pt x="206" y="34"/>
                    </a:lnTo>
                    <a:lnTo>
                      <a:pt x="185" y="31"/>
                    </a:lnTo>
                    <a:lnTo>
                      <a:pt x="167" y="28"/>
                    </a:lnTo>
                    <a:lnTo>
                      <a:pt x="148" y="25"/>
                    </a:lnTo>
                    <a:lnTo>
                      <a:pt x="132" y="24"/>
                    </a:lnTo>
                    <a:lnTo>
                      <a:pt x="112" y="24"/>
                    </a:lnTo>
                    <a:lnTo>
                      <a:pt x="94" y="24"/>
                    </a:lnTo>
                    <a:lnTo>
                      <a:pt x="79" y="25"/>
                    </a:lnTo>
                    <a:lnTo>
                      <a:pt x="66" y="27"/>
                    </a:lnTo>
                    <a:lnTo>
                      <a:pt x="54" y="29"/>
                    </a:lnTo>
                    <a:lnTo>
                      <a:pt x="46" y="32"/>
                    </a:lnTo>
                    <a:lnTo>
                      <a:pt x="38" y="34"/>
                    </a:lnTo>
                    <a:lnTo>
                      <a:pt x="32" y="37"/>
                    </a:lnTo>
                    <a:lnTo>
                      <a:pt x="23" y="43"/>
                    </a:lnTo>
                    <a:lnTo>
                      <a:pt x="19" y="47"/>
                    </a:lnTo>
                    <a:lnTo>
                      <a:pt x="17" y="51"/>
                    </a:lnTo>
                    <a:lnTo>
                      <a:pt x="17" y="52"/>
                    </a:lnTo>
                    <a:lnTo>
                      <a:pt x="0" y="5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3" name="PA-任意多边形 9">
                <a:extLst>
                  <a:ext uri="{FF2B5EF4-FFF2-40B4-BE49-F238E27FC236}">
                    <a16:creationId xmlns="" xmlns:a16="http://schemas.microsoft.com/office/drawing/2014/main" id="{48BCA023-A64C-4F5D-BC3B-2CE5CC5926C8}"/>
                  </a:ext>
                </a:extLst>
              </p:cNvPr>
              <p:cNvSpPr>
                <a:spLocks/>
              </p:cNvSpPr>
              <p:nvPr>
                <p:custDataLst>
                  <p:tags r:id="rId271"/>
                </p:custDataLst>
              </p:nvPr>
            </p:nvSpPr>
            <p:spPr bwMode="auto">
              <a:xfrm>
                <a:off x="3013" y="3338"/>
                <a:ext cx="95" cy="101"/>
              </a:xfrm>
              <a:custGeom>
                <a:avLst/>
                <a:gdLst>
                  <a:gd name="T0" fmla="*/ 370 w 378"/>
                  <a:gd name="T1" fmla="*/ 28 h 404"/>
                  <a:gd name="T2" fmla="*/ 330 w 378"/>
                  <a:gd name="T3" fmla="*/ 49 h 404"/>
                  <a:gd name="T4" fmla="*/ 292 w 378"/>
                  <a:gd name="T5" fmla="*/ 73 h 404"/>
                  <a:gd name="T6" fmla="*/ 255 w 378"/>
                  <a:gd name="T7" fmla="*/ 100 h 404"/>
                  <a:gd name="T8" fmla="*/ 237 w 378"/>
                  <a:gd name="T9" fmla="*/ 119 h 404"/>
                  <a:gd name="T10" fmla="*/ 226 w 378"/>
                  <a:gd name="T11" fmla="*/ 134 h 404"/>
                  <a:gd name="T12" fmla="*/ 213 w 378"/>
                  <a:gd name="T13" fmla="*/ 169 h 404"/>
                  <a:gd name="T14" fmla="*/ 204 w 378"/>
                  <a:gd name="T15" fmla="*/ 193 h 404"/>
                  <a:gd name="T16" fmla="*/ 197 w 378"/>
                  <a:gd name="T17" fmla="*/ 200 h 404"/>
                  <a:gd name="T18" fmla="*/ 188 w 378"/>
                  <a:gd name="T19" fmla="*/ 203 h 404"/>
                  <a:gd name="T20" fmla="*/ 177 w 378"/>
                  <a:gd name="T21" fmla="*/ 203 h 404"/>
                  <a:gd name="T22" fmla="*/ 153 w 378"/>
                  <a:gd name="T23" fmla="*/ 210 h 404"/>
                  <a:gd name="T24" fmla="*/ 155 w 378"/>
                  <a:gd name="T25" fmla="*/ 208 h 404"/>
                  <a:gd name="T26" fmla="*/ 155 w 378"/>
                  <a:gd name="T27" fmla="*/ 210 h 404"/>
                  <a:gd name="T28" fmla="*/ 149 w 378"/>
                  <a:gd name="T29" fmla="*/ 215 h 404"/>
                  <a:gd name="T30" fmla="*/ 135 w 378"/>
                  <a:gd name="T31" fmla="*/ 226 h 404"/>
                  <a:gd name="T32" fmla="*/ 118 w 378"/>
                  <a:gd name="T33" fmla="*/ 241 h 404"/>
                  <a:gd name="T34" fmla="*/ 100 w 378"/>
                  <a:gd name="T35" fmla="*/ 260 h 404"/>
                  <a:gd name="T36" fmla="*/ 64 w 378"/>
                  <a:gd name="T37" fmla="*/ 300 h 404"/>
                  <a:gd name="T38" fmla="*/ 36 w 378"/>
                  <a:gd name="T39" fmla="*/ 342 h 404"/>
                  <a:gd name="T40" fmla="*/ 21 w 378"/>
                  <a:gd name="T41" fmla="*/ 373 h 404"/>
                  <a:gd name="T42" fmla="*/ 13 w 378"/>
                  <a:gd name="T43" fmla="*/ 404 h 404"/>
                  <a:gd name="T44" fmla="*/ 5 w 378"/>
                  <a:gd name="T45" fmla="*/ 385 h 404"/>
                  <a:gd name="T46" fmla="*/ 27 w 378"/>
                  <a:gd name="T47" fmla="*/ 339 h 404"/>
                  <a:gd name="T48" fmla="*/ 57 w 378"/>
                  <a:gd name="T49" fmla="*/ 288 h 404"/>
                  <a:gd name="T50" fmla="*/ 94 w 378"/>
                  <a:gd name="T51" fmla="*/ 240 h 404"/>
                  <a:gd name="T52" fmla="*/ 126 w 378"/>
                  <a:gd name="T53" fmla="*/ 206 h 404"/>
                  <a:gd name="T54" fmla="*/ 146 w 378"/>
                  <a:gd name="T55" fmla="*/ 192 h 404"/>
                  <a:gd name="T56" fmla="*/ 158 w 378"/>
                  <a:gd name="T57" fmla="*/ 187 h 404"/>
                  <a:gd name="T58" fmla="*/ 165 w 378"/>
                  <a:gd name="T59" fmla="*/ 186 h 404"/>
                  <a:gd name="T60" fmla="*/ 174 w 378"/>
                  <a:gd name="T61" fmla="*/ 185 h 404"/>
                  <a:gd name="T62" fmla="*/ 190 w 378"/>
                  <a:gd name="T63" fmla="*/ 176 h 404"/>
                  <a:gd name="T64" fmla="*/ 201 w 378"/>
                  <a:gd name="T65" fmla="*/ 162 h 404"/>
                  <a:gd name="T66" fmla="*/ 211 w 378"/>
                  <a:gd name="T67" fmla="*/ 144 h 404"/>
                  <a:gd name="T68" fmla="*/ 225 w 378"/>
                  <a:gd name="T69" fmla="*/ 116 h 404"/>
                  <a:gd name="T70" fmla="*/ 242 w 378"/>
                  <a:gd name="T71" fmla="*/ 89 h 404"/>
                  <a:gd name="T72" fmla="*/ 258 w 378"/>
                  <a:gd name="T73" fmla="*/ 73 h 404"/>
                  <a:gd name="T74" fmla="*/ 287 w 378"/>
                  <a:gd name="T75" fmla="*/ 51 h 404"/>
                  <a:gd name="T76" fmla="*/ 325 w 378"/>
                  <a:gd name="T77" fmla="*/ 27 h 404"/>
                  <a:gd name="T78" fmla="*/ 368 w 378"/>
                  <a:gd name="T79" fmla="*/ 5 h 404"/>
                  <a:gd name="T80" fmla="*/ 378 w 378"/>
                  <a:gd name="T81" fmla="*/ 24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8" h="404">
                    <a:moveTo>
                      <a:pt x="378" y="24"/>
                    </a:moveTo>
                    <a:lnTo>
                      <a:pt x="370" y="28"/>
                    </a:lnTo>
                    <a:lnTo>
                      <a:pt x="346" y="40"/>
                    </a:lnTo>
                    <a:lnTo>
                      <a:pt x="330" y="49"/>
                    </a:lnTo>
                    <a:lnTo>
                      <a:pt x="311" y="60"/>
                    </a:lnTo>
                    <a:lnTo>
                      <a:pt x="292" y="73"/>
                    </a:lnTo>
                    <a:lnTo>
                      <a:pt x="272" y="87"/>
                    </a:lnTo>
                    <a:lnTo>
                      <a:pt x="255" y="100"/>
                    </a:lnTo>
                    <a:lnTo>
                      <a:pt x="242" y="113"/>
                    </a:lnTo>
                    <a:lnTo>
                      <a:pt x="237" y="119"/>
                    </a:lnTo>
                    <a:lnTo>
                      <a:pt x="232" y="127"/>
                    </a:lnTo>
                    <a:lnTo>
                      <a:pt x="226" y="134"/>
                    </a:lnTo>
                    <a:lnTo>
                      <a:pt x="222" y="143"/>
                    </a:lnTo>
                    <a:lnTo>
                      <a:pt x="213" y="169"/>
                    </a:lnTo>
                    <a:lnTo>
                      <a:pt x="206" y="190"/>
                    </a:lnTo>
                    <a:lnTo>
                      <a:pt x="204" y="193"/>
                    </a:lnTo>
                    <a:lnTo>
                      <a:pt x="200" y="197"/>
                    </a:lnTo>
                    <a:lnTo>
                      <a:pt x="197" y="200"/>
                    </a:lnTo>
                    <a:lnTo>
                      <a:pt x="193" y="202"/>
                    </a:lnTo>
                    <a:lnTo>
                      <a:pt x="188" y="203"/>
                    </a:lnTo>
                    <a:lnTo>
                      <a:pt x="183" y="203"/>
                    </a:lnTo>
                    <a:lnTo>
                      <a:pt x="177" y="203"/>
                    </a:lnTo>
                    <a:lnTo>
                      <a:pt x="170" y="202"/>
                    </a:lnTo>
                    <a:lnTo>
                      <a:pt x="153" y="210"/>
                    </a:lnTo>
                    <a:lnTo>
                      <a:pt x="155" y="208"/>
                    </a:lnTo>
                    <a:lnTo>
                      <a:pt x="155" y="208"/>
                    </a:lnTo>
                    <a:lnTo>
                      <a:pt x="155" y="208"/>
                    </a:lnTo>
                    <a:lnTo>
                      <a:pt x="155" y="210"/>
                    </a:lnTo>
                    <a:lnTo>
                      <a:pt x="153" y="212"/>
                    </a:lnTo>
                    <a:lnTo>
                      <a:pt x="149" y="215"/>
                    </a:lnTo>
                    <a:lnTo>
                      <a:pt x="140" y="222"/>
                    </a:lnTo>
                    <a:lnTo>
                      <a:pt x="135" y="226"/>
                    </a:lnTo>
                    <a:lnTo>
                      <a:pt x="127" y="232"/>
                    </a:lnTo>
                    <a:lnTo>
                      <a:pt x="118" y="241"/>
                    </a:lnTo>
                    <a:lnTo>
                      <a:pt x="109" y="252"/>
                    </a:lnTo>
                    <a:lnTo>
                      <a:pt x="100" y="260"/>
                    </a:lnTo>
                    <a:lnTo>
                      <a:pt x="82" y="280"/>
                    </a:lnTo>
                    <a:lnTo>
                      <a:pt x="64" y="300"/>
                    </a:lnTo>
                    <a:lnTo>
                      <a:pt x="49" y="322"/>
                    </a:lnTo>
                    <a:lnTo>
                      <a:pt x="36" y="342"/>
                    </a:lnTo>
                    <a:lnTo>
                      <a:pt x="28" y="358"/>
                    </a:lnTo>
                    <a:lnTo>
                      <a:pt x="21" y="373"/>
                    </a:lnTo>
                    <a:lnTo>
                      <a:pt x="16" y="389"/>
                    </a:lnTo>
                    <a:lnTo>
                      <a:pt x="13" y="404"/>
                    </a:lnTo>
                    <a:lnTo>
                      <a:pt x="0" y="404"/>
                    </a:lnTo>
                    <a:lnTo>
                      <a:pt x="5" y="385"/>
                    </a:lnTo>
                    <a:lnTo>
                      <a:pt x="15" y="364"/>
                    </a:lnTo>
                    <a:lnTo>
                      <a:pt x="27" y="339"/>
                    </a:lnTo>
                    <a:lnTo>
                      <a:pt x="41" y="313"/>
                    </a:lnTo>
                    <a:lnTo>
                      <a:pt x="57" y="288"/>
                    </a:lnTo>
                    <a:lnTo>
                      <a:pt x="75" y="262"/>
                    </a:lnTo>
                    <a:lnTo>
                      <a:pt x="94" y="240"/>
                    </a:lnTo>
                    <a:lnTo>
                      <a:pt x="112" y="219"/>
                    </a:lnTo>
                    <a:lnTo>
                      <a:pt x="126" y="206"/>
                    </a:lnTo>
                    <a:lnTo>
                      <a:pt x="139" y="197"/>
                    </a:lnTo>
                    <a:lnTo>
                      <a:pt x="146" y="192"/>
                    </a:lnTo>
                    <a:lnTo>
                      <a:pt x="153" y="189"/>
                    </a:lnTo>
                    <a:lnTo>
                      <a:pt x="158" y="187"/>
                    </a:lnTo>
                    <a:lnTo>
                      <a:pt x="165" y="186"/>
                    </a:lnTo>
                    <a:lnTo>
                      <a:pt x="165" y="186"/>
                    </a:lnTo>
                    <a:lnTo>
                      <a:pt x="165" y="186"/>
                    </a:lnTo>
                    <a:lnTo>
                      <a:pt x="174" y="185"/>
                    </a:lnTo>
                    <a:lnTo>
                      <a:pt x="183" y="180"/>
                    </a:lnTo>
                    <a:lnTo>
                      <a:pt x="190" y="176"/>
                    </a:lnTo>
                    <a:lnTo>
                      <a:pt x="196" y="170"/>
                    </a:lnTo>
                    <a:lnTo>
                      <a:pt x="201" y="162"/>
                    </a:lnTo>
                    <a:lnTo>
                      <a:pt x="207" y="153"/>
                    </a:lnTo>
                    <a:lnTo>
                      <a:pt x="211" y="144"/>
                    </a:lnTo>
                    <a:lnTo>
                      <a:pt x="217" y="134"/>
                    </a:lnTo>
                    <a:lnTo>
                      <a:pt x="225" y="116"/>
                    </a:lnTo>
                    <a:lnTo>
                      <a:pt x="236" y="99"/>
                    </a:lnTo>
                    <a:lnTo>
                      <a:pt x="242" y="89"/>
                    </a:lnTo>
                    <a:lnTo>
                      <a:pt x="249" y="80"/>
                    </a:lnTo>
                    <a:lnTo>
                      <a:pt x="258" y="73"/>
                    </a:lnTo>
                    <a:lnTo>
                      <a:pt x="266" y="65"/>
                    </a:lnTo>
                    <a:lnTo>
                      <a:pt x="287" y="51"/>
                    </a:lnTo>
                    <a:lnTo>
                      <a:pt x="307" y="38"/>
                    </a:lnTo>
                    <a:lnTo>
                      <a:pt x="325" y="27"/>
                    </a:lnTo>
                    <a:lnTo>
                      <a:pt x="343" y="18"/>
                    </a:lnTo>
                    <a:lnTo>
                      <a:pt x="368" y="5"/>
                    </a:lnTo>
                    <a:lnTo>
                      <a:pt x="377" y="0"/>
                    </a:lnTo>
                    <a:lnTo>
                      <a:pt x="378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4" name="PA-任意多边形 10">
                <a:extLst>
                  <a:ext uri="{FF2B5EF4-FFF2-40B4-BE49-F238E27FC236}">
                    <a16:creationId xmlns="" xmlns:a16="http://schemas.microsoft.com/office/drawing/2014/main" id="{4BDED48F-3D91-499F-83D9-34F8C3EFB01E}"/>
                  </a:ext>
                </a:extLst>
              </p:cNvPr>
              <p:cNvSpPr>
                <a:spLocks/>
              </p:cNvSpPr>
              <p:nvPr>
                <p:custDataLst>
                  <p:tags r:id="rId272"/>
                </p:custDataLst>
              </p:nvPr>
            </p:nvSpPr>
            <p:spPr bwMode="auto">
              <a:xfrm>
                <a:off x="2939" y="3345"/>
                <a:ext cx="158" cy="89"/>
              </a:xfrm>
              <a:custGeom>
                <a:avLst/>
                <a:gdLst>
                  <a:gd name="T0" fmla="*/ 602 w 634"/>
                  <a:gd name="T1" fmla="*/ 21 h 355"/>
                  <a:gd name="T2" fmla="*/ 528 w 634"/>
                  <a:gd name="T3" fmla="*/ 34 h 355"/>
                  <a:gd name="T4" fmla="*/ 446 w 634"/>
                  <a:gd name="T5" fmla="*/ 52 h 355"/>
                  <a:gd name="T6" fmla="*/ 413 w 634"/>
                  <a:gd name="T7" fmla="*/ 65 h 355"/>
                  <a:gd name="T8" fmla="*/ 395 w 634"/>
                  <a:gd name="T9" fmla="*/ 76 h 355"/>
                  <a:gd name="T10" fmla="*/ 364 w 634"/>
                  <a:gd name="T11" fmla="*/ 106 h 355"/>
                  <a:gd name="T12" fmla="*/ 339 w 634"/>
                  <a:gd name="T13" fmla="*/ 126 h 355"/>
                  <a:gd name="T14" fmla="*/ 329 w 634"/>
                  <a:gd name="T15" fmla="*/ 130 h 355"/>
                  <a:gd name="T16" fmla="*/ 317 w 634"/>
                  <a:gd name="T17" fmla="*/ 130 h 355"/>
                  <a:gd name="T18" fmla="*/ 303 w 634"/>
                  <a:gd name="T19" fmla="*/ 125 h 355"/>
                  <a:gd name="T20" fmla="*/ 273 w 634"/>
                  <a:gd name="T21" fmla="*/ 122 h 355"/>
                  <a:gd name="T22" fmla="*/ 276 w 634"/>
                  <a:gd name="T23" fmla="*/ 122 h 355"/>
                  <a:gd name="T24" fmla="*/ 275 w 634"/>
                  <a:gd name="T25" fmla="*/ 123 h 355"/>
                  <a:gd name="T26" fmla="*/ 264 w 634"/>
                  <a:gd name="T27" fmla="*/ 126 h 355"/>
                  <a:gd name="T28" fmla="*/ 244 w 634"/>
                  <a:gd name="T29" fmla="*/ 132 h 355"/>
                  <a:gd name="T30" fmla="*/ 208 w 634"/>
                  <a:gd name="T31" fmla="*/ 146 h 355"/>
                  <a:gd name="T32" fmla="*/ 169 w 634"/>
                  <a:gd name="T33" fmla="*/ 163 h 355"/>
                  <a:gd name="T34" fmla="*/ 145 w 634"/>
                  <a:gd name="T35" fmla="*/ 186 h 355"/>
                  <a:gd name="T36" fmla="*/ 121 w 634"/>
                  <a:gd name="T37" fmla="*/ 212 h 355"/>
                  <a:gd name="T38" fmla="*/ 78 w 634"/>
                  <a:gd name="T39" fmla="*/ 268 h 355"/>
                  <a:gd name="T40" fmla="*/ 40 w 634"/>
                  <a:gd name="T41" fmla="*/ 319 h 355"/>
                  <a:gd name="T42" fmla="*/ 10 w 634"/>
                  <a:gd name="T43" fmla="*/ 355 h 355"/>
                  <a:gd name="T44" fmla="*/ 16 w 634"/>
                  <a:gd name="T45" fmla="*/ 318 h 355"/>
                  <a:gd name="T46" fmla="*/ 63 w 634"/>
                  <a:gd name="T47" fmla="*/ 258 h 355"/>
                  <a:gd name="T48" fmla="*/ 108 w 634"/>
                  <a:gd name="T49" fmla="*/ 206 h 355"/>
                  <a:gd name="T50" fmla="*/ 140 w 634"/>
                  <a:gd name="T51" fmla="*/ 173 h 355"/>
                  <a:gd name="T52" fmla="*/ 173 w 634"/>
                  <a:gd name="T53" fmla="*/ 145 h 355"/>
                  <a:gd name="T54" fmla="*/ 204 w 634"/>
                  <a:gd name="T55" fmla="*/ 123 h 355"/>
                  <a:gd name="T56" fmla="*/ 231 w 634"/>
                  <a:gd name="T57" fmla="*/ 112 h 355"/>
                  <a:gd name="T58" fmla="*/ 254 w 634"/>
                  <a:gd name="T59" fmla="*/ 106 h 355"/>
                  <a:gd name="T60" fmla="*/ 273 w 634"/>
                  <a:gd name="T61" fmla="*/ 103 h 355"/>
                  <a:gd name="T62" fmla="*/ 290 w 634"/>
                  <a:gd name="T63" fmla="*/ 103 h 355"/>
                  <a:gd name="T64" fmla="*/ 298 w 634"/>
                  <a:gd name="T65" fmla="*/ 104 h 355"/>
                  <a:gd name="T66" fmla="*/ 304 w 634"/>
                  <a:gd name="T67" fmla="*/ 105 h 355"/>
                  <a:gd name="T68" fmla="*/ 316 w 634"/>
                  <a:gd name="T69" fmla="*/ 106 h 355"/>
                  <a:gd name="T70" fmla="*/ 332 w 634"/>
                  <a:gd name="T71" fmla="*/ 103 h 355"/>
                  <a:gd name="T72" fmla="*/ 353 w 634"/>
                  <a:gd name="T73" fmla="*/ 94 h 355"/>
                  <a:gd name="T74" fmla="*/ 372 w 634"/>
                  <a:gd name="T75" fmla="*/ 80 h 355"/>
                  <a:gd name="T76" fmla="*/ 402 w 634"/>
                  <a:gd name="T77" fmla="*/ 57 h 355"/>
                  <a:gd name="T78" fmla="*/ 435 w 634"/>
                  <a:gd name="T79" fmla="*/ 37 h 355"/>
                  <a:gd name="T80" fmla="*/ 461 w 634"/>
                  <a:gd name="T81" fmla="*/ 26 h 355"/>
                  <a:gd name="T82" fmla="*/ 506 w 634"/>
                  <a:gd name="T83" fmla="*/ 15 h 355"/>
                  <a:gd name="T84" fmla="*/ 562 w 634"/>
                  <a:gd name="T85" fmla="*/ 7 h 355"/>
                  <a:gd name="T86" fmla="*/ 621 w 634"/>
                  <a:gd name="T87" fmla="*/ 0 h 355"/>
                  <a:gd name="T88" fmla="*/ 613 w 634"/>
                  <a:gd name="T89" fmla="*/ 19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34" h="355">
                    <a:moveTo>
                      <a:pt x="613" y="19"/>
                    </a:moveTo>
                    <a:lnTo>
                      <a:pt x="602" y="21"/>
                    </a:lnTo>
                    <a:lnTo>
                      <a:pt x="573" y="25"/>
                    </a:lnTo>
                    <a:lnTo>
                      <a:pt x="528" y="34"/>
                    </a:lnTo>
                    <a:lnTo>
                      <a:pt x="470" y="46"/>
                    </a:lnTo>
                    <a:lnTo>
                      <a:pt x="446" y="52"/>
                    </a:lnTo>
                    <a:lnTo>
                      <a:pt x="424" y="61"/>
                    </a:lnTo>
                    <a:lnTo>
                      <a:pt x="413" y="65"/>
                    </a:lnTo>
                    <a:lnTo>
                      <a:pt x="405" y="70"/>
                    </a:lnTo>
                    <a:lnTo>
                      <a:pt x="395" y="76"/>
                    </a:lnTo>
                    <a:lnTo>
                      <a:pt x="386" y="82"/>
                    </a:lnTo>
                    <a:lnTo>
                      <a:pt x="364" y="106"/>
                    </a:lnTo>
                    <a:lnTo>
                      <a:pt x="344" y="123"/>
                    </a:lnTo>
                    <a:lnTo>
                      <a:pt x="339" y="126"/>
                    </a:lnTo>
                    <a:lnTo>
                      <a:pt x="334" y="129"/>
                    </a:lnTo>
                    <a:lnTo>
                      <a:pt x="329" y="130"/>
                    </a:lnTo>
                    <a:lnTo>
                      <a:pt x="323" y="130"/>
                    </a:lnTo>
                    <a:lnTo>
                      <a:pt x="317" y="130"/>
                    </a:lnTo>
                    <a:lnTo>
                      <a:pt x="311" y="129"/>
                    </a:lnTo>
                    <a:lnTo>
                      <a:pt x="303" y="125"/>
                    </a:lnTo>
                    <a:lnTo>
                      <a:pt x="296" y="122"/>
                    </a:lnTo>
                    <a:lnTo>
                      <a:pt x="273" y="122"/>
                    </a:lnTo>
                    <a:lnTo>
                      <a:pt x="275" y="122"/>
                    </a:lnTo>
                    <a:lnTo>
                      <a:pt x="276" y="122"/>
                    </a:lnTo>
                    <a:lnTo>
                      <a:pt x="276" y="123"/>
                    </a:lnTo>
                    <a:lnTo>
                      <a:pt x="275" y="123"/>
                    </a:lnTo>
                    <a:lnTo>
                      <a:pt x="271" y="125"/>
                    </a:lnTo>
                    <a:lnTo>
                      <a:pt x="264" y="126"/>
                    </a:lnTo>
                    <a:lnTo>
                      <a:pt x="251" y="130"/>
                    </a:lnTo>
                    <a:lnTo>
                      <a:pt x="244" y="132"/>
                    </a:lnTo>
                    <a:lnTo>
                      <a:pt x="230" y="137"/>
                    </a:lnTo>
                    <a:lnTo>
                      <a:pt x="208" y="146"/>
                    </a:lnTo>
                    <a:lnTo>
                      <a:pt x="186" y="156"/>
                    </a:lnTo>
                    <a:lnTo>
                      <a:pt x="169" y="163"/>
                    </a:lnTo>
                    <a:lnTo>
                      <a:pt x="158" y="174"/>
                    </a:lnTo>
                    <a:lnTo>
                      <a:pt x="145" y="186"/>
                    </a:lnTo>
                    <a:lnTo>
                      <a:pt x="133" y="198"/>
                    </a:lnTo>
                    <a:lnTo>
                      <a:pt x="121" y="212"/>
                    </a:lnTo>
                    <a:lnTo>
                      <a:pt x="98" y="240"/>
                    </a:lnTo>
                    <a:lnTo>
                      <a:pt x="78" y="268"/>
                    </a:lnTo>
                    <a:lnTo>
                      <a:pt x="57" y="295"/>
                    </a:lnTo>
                    <a:lnTo>
                      <a:pt x="40" y="319"/>
                    </a:lnTo>
                    <a:lnTo>
                      <a:pt x="24" y="340"/>
                    </a:lnTo>
                    <a:lnTo>
                      <a:pt x="10" y="355"/>
                    </a:lnTo>
                    <a:lnTo>
                      <a:pt x="0" y="338"/>
                    </a:lnTo>
                    <a:lnTo>
                      <a:pt x="16" y="318"/>
                    </a:lnTo>
                    <a:lnTo>
                      <a:pt x="38" y="290"/>
                    </a:lnTo>
                    <a:lnTo>
                      <a:pt x="63" y="258"/>
                    </a:lnTo>
                    <a:lnTo>
                      <a:pt x="93" y="224"/>
                    </a:lnTo>
                    <a:lnTo>
                      <a:pt x="108" y="206"/>
                    </a:lnTo>
                    <a:lnTo>
                      <a:pt x="124" y="189"/>
                    </a:lnTo>
                    <a:lnTo>
                      <a:pt x="140" y="173"/>
                    </a:lnTo>
                    <a:lnTo>
                      <a:pt x="156" y="158"/>
                    </a:lnTo>
                    <a:lnTo>
                      <a:pt x="173" y="145"/>
                    </a:lnTo>
                    <a:lnTo>
                      <a:pt x="189" y="133"/>
                    </a:lnTo>
                    <a:lnTo>
                      <a:pt x="204" y="123"/>
                    </a:lnTo>
                    <a:lnTo>
                      <a:pt x="219" y="117"/>
                    </a:lnTo>
                    <a:lnTo>
                      <a:pt x="231" y="112"/>
                    </a:lnTo>
                    <a:lnTo>
                      <a:pt x="243" y="109"/>
                    </a:lnTo>
                    <a:lnTo>
                      <a:pt x="254" y="106"/>
                    </a:lnTo>
                    <a:lnTo>
                      <a:pt x="263" y="104"/>
                    </a:lnTo>
                    <a:lnTo>
                      <a:pt x="273" y="103"/>
                    </a:lnTo>
                    <a:lnTo>
                      <a:pt x="282" y="102"/>
                    </a:lnTo>
                    <a:lnTo>
                      <a:pt x="290" y="103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298" y="104"/>
                    </a:lnTo>
                    <a:lnTo>
                      <a:pt x="304" y="105"/>
                    </a:lnTo>
                    <a:lnTo>
                      <a:pt x="310" y="106"/>
                    </a:lnTo>
                    <a:lnTo>
                      <a:pt x="316" y="106"/>
                    </a:lnTo>
                    <a:lnTo>
                      <a:pt x="322" y="105"/>
                    </a:lnTo>
                    <a:lnTo>
                      <a:pt x="332" y="103"/>
                    </a:lnTo>
                    <a:lnTo>
                      <a:pt x="342" y="100"/>
                    </a:lnTo>
                    <a:lnTo>
                      <a:pt x="353" y="94"/>
                    </a:lnTo>
                    <a:lnTo>
                      <a:pt x="363" y="88"/>
                    </a:lnTo>
                    <a:lnTo>
                      <a:pt x="372" y="80"/>
                    </a:lnTo>
                    <a:lnTo>
                      <a:pt x="383" y="72"/>
                    </a:lnTo>
                    <a:lnTo>
                      <a:pt x="402" y="57"/>
                    </a:lnTo>
                    <a:lnTo>
                      <a:pt x="423" y="43"/>
                    </a:lnTo>
                    <a:lnTo>
                      <a:pt x="435" y="37"/>
                    </a:lnTo>
                    <a:lnTo>
                      <a:pt x="448" y="31"/>
                    </a:lnTo>
                    <a:lnTo>
                      <a:pt x="461" y="26"/>
                    </a:lnTo>
                    <a:lnTo>
                      <a:pt x="475" y="22"/>
                    </a:lnTo>
                    <a:lnTo>
                      <a:pt x="506" y="15"/>
                    </a:lnTo>
                    <a:lnTo>
                      <a:pt x="535" y="11"/>
                    </a:lnTo>
                    <a:lnTo>
                      <a:pt x="562" y="7"/>
                    </a:lnTo>
                    <a:lnTo>
                      <a:pt x="586" y="4"/>
                    </a:lnTo>
                    <a:lnTo>
                      <a:pt x="621" y="0"/>
                    </a:lnTo>
                    <a:lnTo>
                      <a:pt x="634" y="0"/>
                    </a:lnTo>
                    <a:lnTo>
                      <a:pt x="613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5" name="PA-任意多边形 11">
                <a:extLst>
                  <a:ext uri="{FF2B5EF4-FFF2-40B4-BE49-F238E27FC236}">
                    <a16:creationId xmlns="" xmlns:a16="http://schemas.microsoft.com/office/drawing/2014/main" id="{D8447684-1E32-410A-9246-D1DC2BE3A806}"/>
                  </a:ext>
                </a:extLst>
              </p:cNvPr>
              <p:cNvSpPr>
                <a:spLocks/>
              </p:cNvSpPr>
              <p:nvPr>
                <p:custDataLst>
                  <p:tags r:id="rId273"/>
                </p:custDataLst>
              </p:nvPr>
            </p:nvSpPr>
            <p:spPr bwMode="auto">
              <a:xfrm>
                <a:off x="3066" y="3351"/>
                <a:ext cx="43" cy="47"/>
              </a:xfrm>
              <a:custGeom>
                <a:avLst/>
                <a:gdLst>
                  <a:gd name="T0" fmla="*/ 165 w 171"/>
                  <a:gd name="T1" fmla="*/ 4 h 190"/>
                  <a:gd name="T2" fmla="*/ 149 w 171"/>
                  <a:gd name="T3" fmla="*/ 18 h 190"/>
                  <a:gd name="T4" fmla="*/ 134 w 171"/>
                  <a:gd name="T5" fmla="*/ 26 h 190"/>
                  <a:gd name="T6" fmla="*/ 115 w 171"/>
                  <a:gd name="T7" fmla="*/ 33 h 190"/>
                  <a:gd name="T8" fmla="*/ 89 w 171"/>
                  <a:gd name="T9" fmla="*/ 38 h 190"/>
                  <a:gd name="T10" fmla="*/ 75 w 171"/>
                  <a:gd name="T11" fmla="*/ 41 h 190"/>
                  <a:gd name="T12" fmla="*/ 66 w 171"/>
                  <a:gd name="T13" fmla="*/ 51 h 190"/>
                  <a:gd name="T14" fmla="*/ 55 w 171"/>
                  <a:gd name="T15" fmla="*/ 69 h 190"/>
                  <a:gd name="T16" fmla="*/ 43 w 171"/>
                  <a:gd name="T17" fmla="*/ 90 h 190"/>
                  <a:gd name="T18" fmla="*/ 40 w 171"/>
                  <a:gd name="T19" fmla="*/ 100 h 190"/>
                  <a:gd name="T20" fmla="*/ 59 w 171"/>
                  <a:gd name="T21" fmla="*/ 79 h 190"/>
                  <a:gd name="T22" fmla="*/ 77 w 171"/>
                  <a:gd name="T23" fmla="*/ 72 h 190"/>
                  <a:gd name="T24" fmla="*/ 90 w 171"/>
                  <a:gd name="T25" fmla="*/ 74 h 190"/>
                  <a:gd name="T26" fmla="*/ 88 w 171"/>
                  <a:gd name="T27" fmla="*/ 74 h 190"/>
                  <a:gd name="T28" fmla="*/ 88 w 171"/>
                  <a:gd name="T29" fmla="*/ 71 h 190"/>
                  <a:gd name="T30" fmla="*/ 94 w 171"/>
                  <a:gd name="T31" fmla="*/ 68 h 190"/>
                  <a:gd name="T32" fmla="*/ 107 w 171"/>
                  <a:gd name="T33" fmla="*/ 68 h 190"/>
                  <a:gd name="T34" fmla="*/ 114 w 171"/>
                  <a:gd name="T35" fmla="*/ 71 h 190"/>
                  <a:gd name="T36" fmla="*/ 110 w 171"/>
                  <a:gd name="T37" fmla="*/ 81 h 190"/>
                  <a:gd name="T38" fmla="*/ 106 w 171"/>
                  <a:gd name="T39" fmla="*/ 94 h 190"/>
                  <a:gd name="T40" fmla="*/ 103 w 171"/>
                  <a:gd name="T41" fmla="*/ 101 h 190"/>
                  <a:gd name="T42" fmla="*/ 94 w 171"/>
                  <a:gd name="T43" fmla="*/ 109 h 190"/>
                  <a:gd name="T44" fmla="*/ 71 w 171"/>
                  <a:gd name="T45" fmla="*/ 120 h 190"/>
                  <a:gd name="T46" fmla="*/ 43 w 171"/>
                  <a:gd name="T47" fmla="*/ 140 h 190"/>
                  <a:gd name="T48" fmla="*/ 27 w 171"/>
                  <a:gd name="T49" fmla="*/ 153 h 190"/>
                  <a:gd name="T50" fmla="*/ 9 w 171"/>
                  <a:gd name="T51" fmla="*/ 162 h 190"/>
                  <a:gd name="T52" fmla="*/ 1 w 171"/>
                  <a:gd name="T53" fmla="*/ 166 h 190"/>
                  <a:gd name="T54" fmla="*/ 0 w 171"/>
                  <a:gd name="T55" fmla="*/ 169 h 190"/>
                  <a:gd name="T56" fmla="*/ 4 w 171"/>
                  <a:gd name="T57" fmla="*/ 171 h 190"/>
                  <a:gd name="T58" fmla="*/ 9 w 171"/>
                  <a:gd name="T59" fmla="*/ 171 h 190"/>
                  <a:gd name="T60" fmla="*/ 22 w 171"/>
                  <a:gd name="T61" fmla="*/ 167 h 190"/>
                  <a:gd name="T62" fmla="*/ 50 w 171"/>
                  <a:gd name="T63" fmla="*/ 152 h 190"/>
                  <a:gd name="T64" fmla="*/ 66 w 171"/>
                  <a:gd name="T65" fmla="*/ 143 h 190"/>
                  <a:gd name="T66" fmla="*/ 74 w 171"/>
                  <a:gd name="T67" fmla="*/ 145 h 190"/>
                  <a:gd name="T68" fmla="*/ 77 w 171"/>
                  <a:gd name="T69" fmla="*/ 149 h 190"/>
                  <a:gd name="T70" fmla="*/ 77 w 171"/>
                  <a:gd name="T71" fmla="*/ 156 h 190"/>
                  <a:gd name="T72" fmla="*/ 71 w 171"/>
                  <a:gd name="T73" fmla="*/ 163 h 190"/>
                  <a:gd name="T74" fmla="*/ 65 w 171"/>
                  <a:gd name="T75" fmla="*/ 169 h 190"/>
                  <a:gd name="T76" fmla="*/ 65 w 171"/>
                  <a:gd name="T77" fmla="*/ 171 h 190"/>
                  <a:gd name="T78" fmla="*/ 75 w 171"/>
                  <a:gd name="T79" fmla="*/ 167 h 190"/>
                  <a:gd name="T80" fmla="*/ 94 w 171"/>
                  <a:gd name="T81" fmla="*/ 160 h 190"/>
                  <a:gd name="T82" fmla="*/ 110 w 171"/>
                  <a:gd name="T83" fmla="*/ 150 h 190"/>
                  <a:gd name="T84" fmla="*/ 122 w 171"/>
                  <a:gd name="T85" fmla="*/ 146 h 190"/>
                  <a:gd name="T86" fmla="*/ 143 w 171"/>
                  <a:gd name="T87" fmla="*/ 140 h 190"/>
                  <a:gd name="T88" fmla="*/ 151 w 171"/>
                  <a:gd name="T89" fmla="*/ 142 h 190"/>
                  <a:gd name="T90" fmla="*/ 144 w 171"/>
                  <a:gd name="T91" fmla="*/ 153 h 190"/>
                  <a:gd name="T92" fmla="*/ 133 w 171"/>
                  <a:gd name="T93" fmla="*/ 163 h 190"/>
                  <a:gd name="T94" fmla="*/ 123 w 171"/>
                  <a:gd name="T95" fmla="*/ 170 h 190"/>
                  <a:gd name="T96" fmla="*/ 118 w 171"/>
                  <a:gd name="T97" fmla="*/ 179 h 190"/>
                  <a:gd name="T98" fmla="*/ 118 w 171"/>
                  <a:gd name="T99" fmla="*/ 184 h 190"/>
                  <a:gd name="T100" fmla="*/ 124 w 171"/>
                  <a:gd name="T101" fmla="*/ 184 h 190"/>
                  <a:gd name="T102" fmla="*/ 138 w 171"/>
                  <a:gd name="T103" fmla="*/ 180 h 190"/>
                  <a:gd name="T104" fmla="*/ 149 w 171"/>
                  <a:gd name="T105" fmla="*/ 180 h 190"/>
                  <a:gd name="T106" fmla="*/ 152 w 171"/>
                  <a:gd name="T107" fmla="*/ 184 h 190"/>
                  <a:gd name="T108" fmla="*/ 152 w 171"/>
                  <a:gd name="T109" fmla="*/ 180 h 190"/>
                  <a:gd name="T110" fmla="*/ 153 w 171"/>
                  <a:gd name="T111" fmla="*/ 160 h 190"/>
                  <a:gd name="T112" fmla="*/ 159 w 171"/>
                  <a:gd name="T113" fmla="*/ 142 h 190"/>
                  <a:gd name="T114" fmla="*/ 161 w 171"/>
                  <a:gd name="T115" fmla="*/ 99 h 190"/>
                  <a:gd name="T116" fmla="*/ 166 w 171"/>
                  <a:gd name="T117" fmla="*/ 3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1" h="190">
                    <a:moveTo>
                      <a:pt x="171" y="0"/>
                    </a:moveTo>
                    <a:lnTo>
                      <a:pt x="165" y="4"/>
                    </a:lnTo>
                    <a:lnTo>
                      <a:pt x="158" y="12"/>
                    </a:lnTo>
                    <a:lnTo>
                      <a:pt x="149" y="18"/>
                    </a:lnTo>
                    <a:lnTo>
                      <a:pt x="142" y="21"/>
                    </a:lnTo>
                    <a:lnTo>
                      <a:pt x="134" y="26"/>
                    </a:lnTo>
                    <a:lnTo>
                      <a:pt x="127" y="31"/>
                    </a:lnTo>
                    <a:lnTo>
                      <a:pt x="115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9" y="40"/>
                    </a:lnTo>
                    <a:lnTo>
                      <a:pt x="75" y="41"/>
                    </a:lnTo>
                    <a:lnTo>
                      <a:pt x="70" y="45"/>
                    </a:lnTo>
                    <a:lnTo>
                      <a:pt x="66" y="51"/>
                    </a:lnTo>
                    <a:lnTo>
                      <a:pt x="63" y="56"/>
                    </a:lnTo>
                    <a:lnTo>
                      <a:pt x="55" y="69"/>
                    </a:lnTo>
                    <a:lnTo>
                      <a:pt x="49" y="80"/>
                    </a:lnTo>
                    <a:lnTo>
                      <a:pt x="43" y="90"/>
                    </a:lnTo>
                    <a:lnTo>
                      <a:pt x="40" y="98"/>
                    </a:lnTo>
                    <a:lnTo>
                      <a:pt x="40" y="100"/>
                    </a:lnTo>
                    <a:lnTo>
                      <a:pt x="48" y="91"/>
                    </a:lnTo>
                    <a:lnTo>
                      <a:pt x="59" y="79"/>
                    </a:lnTo>
                    <a:lnTo>
                      <a:pt x="64" y="73"/>
                    </a:lnTo>
                    <a:lnTo>
                      <a:pt x="77" y="72"/>
                    </a:lnTo>
                    <a:lnTo>
                      <a:pt x="90" y="73"/>
                    </a:lnTo>
                    <a:lnTo>
                      <a:pt x="90" y="74"/>
                    </a:lnTo>
                    <a:lnTo>
                      <a:pt x="89" y="76"/>
                    </a:lnTo>
                    <a:lnTo>
                      <a:pt x="88" y="74"/>
                    </a:lnTo>
                    <a:lnTo>
                      <a:pt x="88" y="72"/>
                    </a:lnTo>
                    <a:lnTo>
                      <a:pt x="88" y="71"/>
                    </a:lnTo>
                    <a:lnTo>
                      <a:pt x="90" y="69"/>
                    </a:lnTo>
                    <a:lnTo>
                      <a:pt x="94" y="68"/>
                    </a:lnTo>
                    <a:lnTo>
                      <a:pt x="101" y="67"/>
                    </a:lnTo>
                    <a:lnTo>
                      <a:pt x="107" y="68"/>
                    </a:lnTo>
                    <a:lnTo>
                      <a:pt x="111" y="69"/>
                    </a:lnTo>
                    <a:lnTo>
                      <a:pt x="114" y="71"/>
                    </a:lnTo>
                    <a:lnTo>
                      <a:pt x="114" y="73"/>
                    </a:lnTo>
                    <a:lnTo>
                      <a:pt x="110" y="81"/>
                    </a:lnTo>
                    <a:lnTo>
                      <a:pt x="107" y="91"/>
                    </a:lnTo>
                    <a:lnTo>
                      <a:pt x="106" y="94"/>
                    </a:lnTo>
                    <a:lnTo>
                      <a:pt x="105" y="98"/>
                    </a:lnTo>
                    <a:lnTo>
                      <a:pt x="103" y="101"/>
                    </a:lnTo>
                    <a:lnTo>
                      <a:pt x="101" y="105"/>
                    </a:lnTo>
                    <a:lnTo>
                      <a:pt x="94" y="109"/>
                    </a:lnTo>
                    <a:lnTo>
                      <a:pt x="88" y="113"/>
                    </a:lnTo>
                    <a:lnTo>
                      <a:pt x="71" y="120"/>
                    </a:lnTo>
                    <a:lnTo>
                      <a:pt x="57" y="128"/>
                    </a:lnTo>
                    <a:lnTo>
                      <a:pt x="43" y="140"/>
                    </a:lnTo>
                    <a:lnTo>
                      <a:pt x="34" y="151"/>
                    </a:lnTo>
                    <a:lnTo>
                      <a:pt x="27" y="153"/>
                    </a:lnTo>
                    <a:lnTo>
                      <a:pt x="15" y="159"/>
                    </a:lnTo>
                    <a:lnTo>
                      <a:pt x="9" y="162"/>
                    </a:lnTo>
                    <a:lnTo>
                      <a:pt x="4" y="165"/>
                    </a:lnTo>
                    <a:lnTo>
                      <a:pt x="1" y="166"/>
                    </a:lnTo>
                    <a:lnTo>
                      <a:pt x="0" y="167"/>
                    </a:lnTo>
                    <a:lnTo>
                      <a:pt x="0" y="169"/>
                    </a:lnTo>
                    <a:lnTo>
                      <a:pt x="1" y="170"/>
                    </a:lnTo>
                    <a:lnTo>
                      <a:pt x="4" y="171"/>
                    </a:lnTo>
                    <a:lnTo>
                      <a:pt x="6" y="171"/>
                    </a:lnTo>
                    <a:lnTo>
                      <a:pt x="9" y="171"/>
                    </a:lnTo>
                    <a:lnTo>
                      <a:pt x="13" y="170"/>
                    </a:lnTo>
                    <a:lnTo>
                      <a:pt x="22" y="167"/>
                    </a:lnTo>
                    <a:lnTo>
                      <a:pt x="32" y="163"/>
                    </a:lnTo>
                    <a:lnTo>
                      <a:pt x="50" y="152"/>
                    </a:lnTo>
                    <a:lnTo>
                      <a:pt x="62" y="145"/>
                    </a:lnTo>
                    <a:lnTo>
                      <a:pt x="66" y="143"/>
                    </a:lnTo>
                    <a:lnTo>
                      <a:pt x="70" y="143"/>
                    </a:lnTo>
                    <a:lnTo>
                      <a:pt x="74" y="145"/>
                    </a:lnTo>
                    <a:lnTo>
                      <a:pt x="76" y="146"/>
                    </a:lnTo>
                    <a:lnTo>
                      <a:pt x="77" y="149"/>
                    </a:lnTo>
                    <a:lnTo>
                      <a:pt x="77" y="152"/>
                    </a:lnTo>
                    <a:lnTo>
                      <a:pt x="77" y="156"/>
                    </a:lnTo>
                    <a:lnTo>
                      <a:pt x="75" y="160"/>
                    </a:lnTo>
                    <a:lnTo>
                      <a:pt x="71" y="163"/>
                    </a:lnTo>
                    <a:lnTo>
                      <a:pt x="68" y="166"/>
                    </a:lnTo>
                    <a:lnTo>
                      <a:pt x="65" y="169"/>
                    </a:lnTo>
                    <a:lnTo>
                      <a:pt x="64" y="171"/>
                    </a:lnTo>
                    <a:lnTo>
                      <a:pt x="65" y="171"/>
                    </a:lnTo>
                    <a:lnTo>
                      <a:pt x="67" y="170"/>
                    </a:lnTo>
                    <a:lnTo>
                      <a:pt x="75" y="167"/>
                    </a:lnTo>
                    <a:lnTo>
                      <a:pt x="83" y="164"/>
                    </a:lnTo>
                    <a:lnTo>
                      <a:pt x="94" y="160"/>
                    </a:lnTo>
                    <a:lnTo>
                      <a:pt x="105" y="153"/>
                    </a:lnTo>
                    <a:lnTo>
                      <a:pt x="110" y="150"/>
                    </a:lnTo>
                    <a:lnTo>
                      <a:pt x="116" y="148"/>
                    </a:lnTo>
                    <a:lnTo>
                      <a:pt x="122" y="146"/>
                    </a:lnTo>
                    <a:lnTo>
                      <a:pt x="129" y="145"/>
                    </a:lnTo>
                    <a:lnTo>
                      <a:pt x="143" y="140"/>
                    </a:lnTo>
                    <a:lnTo>
                      <a:pt x="152" y="137"/>
                    </a:lnTo>
                    <a:lnTo>
                      <a:pt x="151" y="142"/>
                    </a:lnTo>
                    <a:lnTo>
                      <a:pt x="148" y="148"/>
                    </a:lnTo>
                    <a:lnTo>
                      <a:pt x="144" y="153"/>
                    </a:lnTo>
                    <a:lnTo>
                      <a:pt x="138" y="157"/>
                    </a:lnTo>
                    <a:lnTo>
                      <a:pt x="133" y="163"/>
                    </a:lnTo>
                    <a:lnTo>
                      <a:pt x="128" y="166"/>
                    </a:lnTo>
                    <a:lnTo>
                      <a:pt x="123" y="170"/>
                    </a:lnTo>
                    <a:lnTo>
                      <a:pt x="120" y="175"/>
                    </a:lnTo>
                    <a:lnTo>
                      <a:pt x="118" y="179"/>
                    </a:lnTo>
                    <a:lnTo>
                      <a:pt x="118" y="182"/>
                    </a:lnTo>
                    <a:lnTo>
                      <a:pt x="118" y="184"/>
                    </a:lnTo>
                    <a:lnTo>
                      <a:pt x="119" y="186"/>
                    </a:lnTo>
                    <a:lnTo>
                      <a:pt x="124" y="184"/>
                    </a:lnTo>
                    <a:lnTo>
                      <a:pt x="131" y="182"/>
                    </a:lnTo>
                    <a:lnTo>
                      <a:pt x="138" y="180"/>
                    </a:lnTo>
                    <a:lnTo>
                      <a:pt x="146" y="180"/>
                    </a:lnTo>
                    <a:lnTo>
                      <a:pt x="149" y="180"/>
                    </a:lnTo>
                    <a:lnTo>
                      <a:pt x="151" y="182"/>
                    </a:lnTo>
                    <a:lnTo>
                      <a:pt x="152" y="184"/>
                    </a:lnTo>
                    <a:lnTo>
                      <a:pt x="152" y="190"/>
                    </a:lnTo>
                    <a:lnTo>
                      <a:pt x="152" y="180"/>
                    </a:lnTo>
                    <a:lnTo>
                      <a:pt x="152" y="168"/>
                    </a:lnTo>
                    <a:lnTo>
                      <a:pt x="153" y="160"/>
                    </a:lnTo>
                    <a:lnTo>
                      <a:pt x="157" y="151"/>
                    </a:lnTo>
                    <a:lnTo>
                      <a:pt x="159" y="142"/>
                    </a:lnTo>
                    <a:lnTo>
                      <a:pt x="160" y="133"/>
                    </a:lnTo>
                    <a:lnTo>
                      <a:pt x="161" y="99"/>
                    </a:lnTo>
                    <a:lnTo>
                      <a:pt x="163" y="65"/>
                    </a:lnTo>
                    <a:lnTo>
                      <a:pt x="166" y="32"/>
                    </a:lnTo>
                    <a:lnTo>
                      <a:pt x="17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6" name="PA-任意多边形 12">
                <a:extLst>
                  <a:ext uri="{FF2B5EF4-FFF2-40B4-BE49-F238E27FC236}">
                    <a16:creationId xmlns="" xmlns:a16="http://schemas.microsoft.com/office/drawing/2014/main" id="{D34DE425-708A-454F-BFCE-567C003AFF52}"/>
                  </a:ext>
                </a:extLst>
              </p:cNvPr>
              <p:cNvSpPr>
                <a:spLocks/>
              </p:cNvSpPr>
              <p:nvPr>
                <p:custDataLst>
                  <p:tags r:id="rId274"/>
                </p:custDataLst>
              </p:nvPr>
            </p:nvSpPr>
            <p:spPr bwMode="auto">
              <a:xfrm>
                <a:off x="3245" y="3538"/>
                <a:ext cx="0" cy="1"/>
              </a:xfrm>
              <a:custGeom>
                <a:avLst/>
                <a:gdLst>
                  <a:gd name="T0" fmla="*/ 1 w 1"/>
                  <a:gd name="T1" fmla="*/ 4 h 5"/>
                  <a:gd name="T2" fmla="*/ 1 w 1"/>
                  <a:gd name="T3" fmla="*/ 5 h 5"/>
                  <a:gd name="T4" fmla="*/ 0 w 1"/>
                  <a:gd name="T5" fmla="*/ 5 h 5"/>
                  <a:gd name="T6" fmla="*/ 0 w 1"/>
                  <a:gd name="T7" fmla="*/ 2 h 5"/>
                  <a:gd name="T8" fmla="*/ 0 w 1"/>
                  <a:gd name="T9" fmla="*/ 0 h 5"/>
                  <a:gd name="T10" fmla="*/ 1 w 1"/>
                  <a:gd name="T11" fmla="*/ 2 h 5"/>
                  <a:gd name="T12" fmla="*/ 1 w 1"/>
                  <a:gd name="T13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5">
                    <a:moveTo>
                      <a:pt x="1" y="4"/>
                    </a:moveTo>
                    <a:lnTo>
                      <a:pt x="1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7" name="PA-任意多边形 13">
                <a:extLst>
                  <a:ext uri="{FF2B5EF4-FFF2-40B4-BE49-F238E27FC236}">
                    <a16:creationId xmlns="" xmlns:a16="http://schemas.microsoft.com/office/drawing/2014/main" id="{1CB65E4F-0009-4AAA-BB1C-0250C946DD18}"/>
                  </a:ext>
                </a:extLst>
              </p:cNvPr>
              <p:cNvSpPr>
                <a:spLocks/>
              </p:cNvSpPr>
              <p:nvPr>
                <p:custDataLst>
                  <p:tags r:id="rId275"/>
                </p:custDataLst>
              </p:nvPr>
            </p:nvSpPr>
            <p:spPr bwMode="auto">
              <a:xfrm>
                <a:off x="3245" y="3538"/>
                <a:ext cx="0" cy="1"/>
              </a:xfrm>
              <a:custGeom>
                <a:avLst/>
                <a:gdLst>
                  <a:gd name="T0" fmla="*/ 1 w 1"/>
                  <a:gd name="T1" fmla="*/ 4 h 5"/>
                  <a:gd name="T2" fmla="*/ 1 w 1"/>
                  <a:gd name="T3" fmla="*/ 5 h 5"/>
                  <a:gd name="T4" fmla="*/ 0 w 1"/>
                  <a:gd name="T5" fmla="*/ 5 h 5"/>
                  <a:gd name="T6" fmla="*/ 0 w 1"/>
                  <a:gd name="T7" fmla="*/ 2 h 5"/>
                  <a:gd name="T8" fmla="*/ 0 w 1"/>
                  <a:gd name="T9" fmla="*/ 0 h 5"/>
                  <a:gd name="T10" fmla="*/ 0 w 1"/>
                  <a:gd name="T11" fmla="*/ 0 h 5"/>
                  <a:gd name="T12" fmla="*/ 0 w 1"/>
                  <a:gd name="T13" fmla="*/ 0 h 5"/>
                  <a:gd name="T14" fmla="*/ 1 w 1"/>
                  <a:gd name="T15" fmla="*/ 2 h 5"/>
                  <a:gd name="T16" fmla="*/ 1 w 1"/>
                  <a:gd name="T17" fmla="*/ 4 h 5"/>
                  <a:gd name="T18" fmla="*/ 1 w 1"/>
                  <a:gd name="T19" fmla="*/ 4 h 5"/>
                  <a:gd name="T20" fmla="*/ 1 w 1"/>
                  <a:gd name="T21" fmla="*/ 4 h 5"/>
                  <a:gd name="T22" fmla="*/ 1 w 1"/>
                  <a:gd name="T23" fmla="*/ 4 h 5"/>
                  <a:gd name="T24" fmla="*/ 1 w 1"/>
                  <a:gd name="T2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" h="5">
                    <a:moveTo>
                      <a:pt x="1" y="4"/>
                    </a:moveTo>
                    <a:lnTo>
                      <a:pt x="1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8" name="PA-任意多边形 14">
                <a:extLst>
                  <a:ext uri="{FF2B5EF4-FFF2-40B4-BE49-F238E27FC236}">
                    <a16:creationId xmlns="" xmlns:a16="http://schemas.microsoft.com/office/drawing/2014/main" id="{BED4D33F-7F16-4904-A2F8-10325784A121}"/>
                  </a:ext>
                </a:extLst>
              </p:cNvPr>
              <p:cNvSpPr>
                <a:spLocks/>
              </p:cNvSpPr>
              <p:nvPr>
                <p:custDataLst>
                  <p:tags r:id="rId276"/>
                </p:custDataLst>
              </p:nvPr>
            </p:nvSpPr>
            <p:spPr bwMode="auto">
              <a:xfrm>
                <a:off x="2435" y="3193"/>
                <a:ext cx="44" cy="183"/>
              </a:xfrm>
              <a:custGeom>
                <a:avLst/>
                <a:gdLst>
                  <a:gd name="T0" fmla="*/ 164 w 178"/>
                  <a:gd name="T1" fmla="*/ 546 h 733"/>
                  <a:gd name="T2" fmla="*/ 138 w 178"/>
                  <a:gd name="T3" fmla="*/ 282 h 733"/>
                  <a:gd name="T4" fmla="*/ 18 w 178"/>
                  <a:gd name="T5" fmla="*/ 172 h 733"/>
                  <a:gd name="T6" fmla="*/ 42 w 178"/>
                  <a:gd name="T7" fmla="*/ 732 h 733"/>
                  <a:gd name="T8" fmla="*/ 29 w 178"/>
                  <a:gd name="T9" fmla="*/ 733 h 733"/>
                  <a:gd name="T10" fmla="*/ 1 w 178"/>
                  <a:gd name="T11" fmla="*/ 20 h 733"/>
                  <a:gd name="T12" fmla="*/ 0 w 178"/>
                  <a:gd name="T13" fmla="*/ 0 h 733"/>
                  <a:gd name="T14" fmla="*/ 13 w 178"/>
                  <a:gd name="T15" fmla="*/ 14 h 733"/>
                  <a:gd name="T16" fmla="*/ 25 w 178"/>
                  <a:gd name="T17" fmla="*/ 28 h 733"/>
                  <a:gd name="T18" fmla="*/ 26 w 178"/>
                  <a:gd name="T19" fmla="*/ 62 h 733"/>
                  <a:gd name="T20" fmla="*/ 48 w 178"/>
                  <a:gd name="T21" fmla="*/ 91 h 733"/>
                  <a:gd name="T22" fmla="*/ 47 w 178"/>
                  <a:gd name="T23" fmla="*/ 55 h 733"/>
                  <a:gd name="T24" fmla="*/ 48 w 178"/>
                  <a:gd name="T25" fmla="*/ 54 h 733"/>
                  <a:gd name="T26" fmla="*/ 48 w 178"/>
                  <a:gd name="T27" fmla="*/ 53 h 733"/>
                  <a:gd name="T28" fmla="*/ 49 w 178"/>
                  <a:gd name="T29" fmla="*/ 53 h 733"/>
                  <a:gd name="T30" fmla="*/ 51 w 178"/>
                  <a:gd name="T31" fmla="*/ 53 h 733"/>
                  <a:gd name="T32" fmla="*/ 53 w 178"/>
                  <a:gd name="T33" fmla="*/ 56 h 733"/>
                  <a:gd name="T34" fmla="*/ 56 w 178"/>
                  <a:gd name="T35" fmla="*/ 60 h 733"/>
                  <a:gd name="T36" fmla="*/ 64 w 178"/>
                  <a:gd name="T37" fmla="*/ 72 h 733"/>
                  <a:gd name="T38" fmla="*/ 72 w 178"/>
                  <a:gd name="T39" fmla="*/ 87 h 733"/>
                  <a:gd name="T40" fmla="*/ 72 w 178"/>
                  <a:gd name="T41" fmla="*/ 109 h 733"/>
                  <a:gd name="T42" fmla="*/ 90 w 178"/>
                  <a:gd name="T43" fmla="*/ 133 h 733"/>
                  <a:gd name="T44" fmla="*/ 90 w 178"/>
                  <a:gd name="T45" fmla="*/ 106 h 733"/>
                  <a:gd name="T46" fmla="*/ 93 w 178"/>
                  <a:gd name="T47" fmla="*/ 106 h 733"/>
                  <a:gd name="T48" fmla="*/ 96 w 178"/>
                  <a:gd name="T49" fmla="*/ 109 h 733"/>
                  <a:gd name="T50" fmla="*/ 101 w 178"/>
                  <a:gd name="T51" fmla="*/ 114 h 733"/>
                  <a:gd name="T52" fmla="*/ 108 w 178"/>
                  <a:gd name="T53" fmla="*/ 122 h 733"/>
                  <a:gd name="T54" fmla="*/ 113 w 178"/>
                  <a:gd name="T55" fmla="*/ 129 h 733"/>
                  <a:gd name="T56" fmla="*/ 115 w 178"/>
                  <a:gd name="T57" fmla="*/ 135 h 733"/>
                  <a:gd name="T58" fmla="*/ 115 w 178"/>
                  <a:gd name="T59" fmla="*/ 160 h 733"/>
                  <a:gd name="T60" fmla="*/ 128 w 178"/>
                  <a:gd name="T61" fmla="*/ 177 h 733"/>
                  <a:gd name="T62" fmla="*/ 129 w 178"/>
                  <a:gd name="T63" fmla="*/ 151 h 733"/>
                  <a:gd name="T64" fmla="*/ 131 w 178"/>
                  <a:gd name="T65" fmla="*/ 151 h 733"/>
                  <a:gd name="T66" fmla="*/ 133 w 178"/>
                  <a:gd name="T67" fmla="*/ 152 h 733"/>
                  <a:gd name="T68" fmla="*/ 135 w 178"/>
                  <a:gd name="T69" fmla="*/ 154 h 733"/>
                  <a:gd name="T70" fmla="*/ 137 w 178"/>
                  <a:gd name="T71" fmla="*/ 156 h 733"/>
                  <a:gd name="T72" fmla="*/ 140 w 178"/>
                  <a:gd name="T73" fmla="*/ 162 h 733"/>
                  <a:gd name="T74" fmla="*/ 143 w 178"/>
                  <a:gd name="T75" fmla="*/ 167 h 733"/>
                  <a:gd name="T76" fmla="*/ 144 w 178"/>
                  <a:gd name="T77" fmla="*/ 168 h 733"/>
                  <a:gd name="T78" fmla="*/ 144 w 178"/>
                  <a:gd name="T79" fmla="*/ 172 h 733"/>
                  <a:gd name="T80" fmla="*/ 178 w 178"/>
                  <a:gd name="T81" fmla="*/ 545 h 733"/>
                  <a:gd name="T82" fmla="*/ 164 w 178"/>
                  <a:gd name="T83" fmla="*/ 546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8" h="733">
                    <a:moveTo>
                      <a:pt x="164" y="546"/>
                    </a:moveTo>
                    <a:lnTo>
                      <a:pt x="138" y="282"/>
                    </a:lnTo>
                    <a:lnTo>
                      <a:pt x="18" y="172"/>
                    </a:lnTo>
                    <a:lnTo>
                      <a:pt x="42" y="732"/>
                    </a:lnTo>
                    <a:lnTo>
                      <a:pt x="29" y="733"/>
                    </a:lnTo>
                    <a:lnTo>
                      <a:pt x="1" y="20"/>
                    </a:lnTo>
                    <a:lnTo>
                      <a:pt x="0" y="0"/>
                    </a:lnTo>
                    <a:lnTo>
                      <a:pt x="13" y="14"/>
                    </a:lnTo>
                    <a:lnTo>
                      <a:pt x="25" y="28"/>
                    </a:lnTo>
                    <a:lnTo>
                      <a:pt x="26" y="62"/>
                    </a:lnTo>
                    <a:lnTo>
                      <a:pt x="48" y="91"/>
                    </a:lnTo>
                    <a:lnTo>
                      <a:pt x="47" y="55"/>
                    </a:lnTo>
                    <a:lnTo>
                      <a:pt x="48" y="54"/>
                    </a:lnTo>
                    <a:lnTo>
                      <a:pt x="48" y="53"/>
                    </a:lnTo>
                    <a:lnTo>
                      <a:pt x="49" y="53"/>
                    </a:lnTo>
                    <a:lnTo>
                      <a:pt x="51" y="53"/>
                    </a:lnTo>
                    <a:lnTo>
                      <a:pt x="53" y="56"/>
                    </a:lnTo>
                    <a:lnTo>
                      <a:pt x="56" y="60"/>
                    </a:lnTo>
                    <a:lnTo>
                      <a:pt x="64" y="72"/>
                    </a:lnTo>
                    <a:lnTo>
                      <a:pt x="72" y="87"/>
                    </a:lnTo>
                    <a:lnTo>
                      <a:pt x="72" y="109"/>
                    </a:lnTo>
                    <a:lnTo>
                      <a:pt x="90" y="133"/>
                    </a:lnTo>
                    <a:lnTo>
                      <a:pt x="90" y="106"/>
                    </a:lnTo>
                    <a:lnTo>
                      <a:pt x="93" y="106"/>
                    </a:lnTo>
                    <a:lnTo>
                      <a:pt x="96" y="109"/>
                    </a:lnTo>
                    <a:lnTo>
                      <a:pt x="101" y="114"/>
                    </a:lnTo>
                    <a:lnTo>
                      <a:pt x="108" y="122"/>
                    </a:lnTo>
                    <a:lnTo>
                      <a:pt x="113" y="129"/>
                    </a:lnTo>
                    <a:lnTo>
                      <a:pt x="115" y="135"/>
                    </a:lnTo>
                    <a:lnTo>
                      <a:pt x="115" y="160"/>
                    </a:lnTo>
                    <a:lnTo>
                      <a:pt x="128" y="177"/>
                    </a:lnTo>
                    <a:lnTo>
                      <a:pt x="129" y="151"/>
                    </a:lnTo>
                    <a:lnTo>
                      <a:pt x="131" y="151"/>
                    </a:lnTo>
                    <a:lnTo>
                      <a:pt x="133" y="152"/>
                    </a:lnTo>
                    <a:lnTo>
                      <a:pt x="135" y="154"/>
                    </a:lnTo>
                    <a:lnTo>
                      <a:pt x="137" y="156"/>
                    </a:lnTo>
                    <a:lnTo>
                      <a:pt x="140" y="162"/>
                    </a:lnTo>
                    <a:lnTo>
                      <a:pt x="143" y="167"/>
                    </a:lnTo>
                    <a:lnTo>
                      <a:pt x="144" y="168"/>
                    </a:lnTo>
                    <a:lnTo>
                      <a:pt x="144" y="172"/>
                    </a:lnTo>
                    <a:lnTo>
                      <a:pt x="178" y="545"/>
                    </a:lnTo>
                    <a:lnTo>
                      <a:pt x="164" y="54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79" name="PA-任意多边形 15">
                <a:extLst>
                  <a:ext uri="{FF2B5EF4-FFF2-40B4-BE49-F238E27FC236}">
                    <a16:creationId xmlns="" xmlns:a16="http://schemas.microsoft.com/office/drawing/2014/main" id="{5E595E71-4F3A-4AFD-92DC-1A2B248764F4}"/>
                  </a:ext>
                </a:extLst>
              </p:cNvPr>
              <p:cNvSpPr>
                <a:spLocks/>
              </p:cNvSpPr>
              <p:nvPr>
                <p:custDataLst>
                  <p:tags r:id="rId277"/>
                </p:custDataLst>
              </p:nvPr>
            </p:nvSpPr>
            <p:spPr bwMode="auto">
              <a:xfrm>
                <a:off x="2112" y="3290"/>
                <a:ext cx="184" cy="224"/>
              </a:xfrm>
              <a:custGeom>
                <a:avLst/>
                <a:gdLst>
                  <a:gd name="T0" fmla="*/ 719 w 737"/>
                  <a:gd name="T1" fmla="*/ 49 h 898"/>
                  <a:gd name="T2" fmla="*/ 688 w 737"/>
                  <a:gd name="T3" fmla="*/ 57 h 898"/>
                  <a:gd name="T4" fmla="*/ 650 w 737"/>
                  <a:gd name="T5" fmla="*/ 78 h 898"/>
                  <a:gd name="T6" fmla="*/ 621 w 737"/>
                  <a:gd name="T7" fmla="*/ 106 h 898"/>
                  <a:gd name="T8" fmla="*/ 606 w 737"/>
                  <a:gd name="T9" fmla="*/ 130 h 898"/>
                  <a:gd name="T10" fmla="*/ 594 w 737"/>
                  <a:gd name="T11" fmla="*/ 159 h 898"/>
                  <a:gd name="T12" fmla="*/ 574 w 737"/>
                  <a:gd name="T13" fmla="*/ 225 h 898"/>
                  <a:gd name="T14" fmla="*/ 553 w 737"/>
                  <a:gd name="T15" fmla="*/ 276 h 898"/>
                  <a:gd name="T16" fmla="*/ 525 w 737"/>
                  <a:gd name="T17" fmla="*/ 312 h 898"/>
                  <a:gd name="T18" fmla="*/ 443 w 737"/>
                  <a:gd name="T19" fmla="*/ 399 h 898"/>
                  <a:gd name="T20" fmla="*/ 394 w 737"/>
                  <a:gd name="T21" fmla="*/ 452 h 898"/>
                  <a:gd name="T22" fmla="*/ 379 w 737"/>
                  <a:gd name="T23" fmla="*/ 489 h 898"/>
                  <a:gd name="T24" fmla="*/ 371 w 737"/>
                  <a:gd name="T25" fmla="*/ 533 h 898"/>
                  <a:gd name="T26" fmla="*/ 364 w 737"/>
                  <a:gd name="T27" fmla="*/ 550 h 898"/>
                  <a:gd name="T28" fmla="*/ 352 w 737"/>
                  <a:gd name="T29" fmla="*/ 573 h 898"/>
                  <a:gd name="T30" fmla="*/ 347 w 737"/>
                  <a:gd name="T31" fmla="*/ 591 h 898"/>
                  <a:gd name="T32" fmla="*/ 321 w 737"/>
                  <a:gd name="T33" fmla="*/ 626 h 898"/>
                  <a:gd name="T34" fmla="*/ 272 w 737"/>
                  <a:gd name="T35" fmla="*/ 668 h 898"/>
                  <a:gd name="T36" fmla="*/ 171 w 737"/>
                  <a:gd name="T37" fmla="*/ 736 h 898"/>
                  <a:gd name="T38" fmla="*/ 87 w 737"/>
                  <a:gd name="T39" fmla="*/ 790 h 898"/>
                  <a:gd name="T40" fmla="*/ 61 w 737"/>
                  <a:gd name="T41" fmla="*/ 811 h 898"/>
                  <a:gd name="T42" fmla="*/ 21 w 737"/>
                  <a:gd name="T43" fmla="*/ 874 h 898"/>
                  <a:gd name="T44" fmla="*/ 16 w 737"/>
                  <a:gd name="T45" fmla="*/ 861 h 898"/>
                  <a:gd name="T46" fmla="*/ 45 w 737"/>
                  <a:gd name="T47" fmla="*/ 807 h 898"/>
                  <a:gd name="T48" fmla="*/ 65 w 737"/>
                  <a:gd name="T49" fmla="*/ 781 h 898"/>
                  <a:gd name="T50" fmla="*/ 94 w 737"/>
                  <a:gd name="T51" fmla="*/ 759 h 898"/>
                  <a:gd name="T52" fmla="*/ 160 w 737"/>
                  <a:gd name="T53" fmla="*/ 721 h 898"/>
                  <a:gd name="T54" fmla="*/ 224 w 737"/>
                  <a:gd name="T55" fmla="*/ 678 h 898"/>
                  <a:gd name="T56" fmla="*/ 261 w 737"/>
                  <a:gd name="T57" fmla="*/ 647 h 898"/>
                  <a:gd name="T58" fmla="*/ 316 w 737"/>
                  <a:gd name="T59" fmla="*/ 594 h 898"/>
                  <a:gd name="T60" fmla="*/ 333 w 737"/>
                  <a:gd name="T61" fmla="*/ 565 h 898"/>
                  <a:gd name="T62" fmla="*/ 336 w 737"/>
                  <a:gd name="T63" fmla="*/ 538 h 898"/>
                  <a:gd name="T64" fmla="*/ 339 w 737"/>
                  <a:gd name="T65" fmla="*/ 508 h 898"/>
                  <a:gd name="T66" fmla="*/ 352 w 737"/>
                  <a:gd name="T67" fmla="*/ 466 h 898"/>
                  <a:gd name="T68" fmla="*/ 374 w 737"/>
                  <a:gd name="T69" fmla="*/ 436 h 898"/>
                  <a:gd name="T70" fmla="*/ 408 w 737"/>
                  <a:gd name="T71" fmla="*/ 401 h 898"/>
                  <a:gd name="T72" fmla="*/ 463 w 737"/>
                  <a:gd name="T73" fmla="*/ 340 h 898"/>
                  <a:gd name="T74" fmla="*/ 505 w 737"/>
                  <a:gd name="T75" fmla="*/ 294 h 898"/>
                  <a:gd name="T76" fmla="*/ 532 w 737"/>
                  <a:gd name="T77" fmla="*/ 264 h 898"/>
                  <a:gd name="T78" fmla="*/ 549 w 737"/>
                  <a:gd name="T79" fmla="*/ 232 h 898"/>
                  <a:gd name="T80" fmla="*/ 568 w 737"/>
                  <a:gd name="T81" fmla="*/ 164 h 898"/>
                  <a:gd name="T82" fmla="*/ 579 w 737"/>
                  <a:gd name="T83" fmla="*/ 131 h 898"/>
                  <a:gd name="T84" fmla="*/ 595 w 737"/>
                  <a:gd name="T85" fmla="*/ 102 h 898"/>
                  <a:gd name="T86" fmla="*/ 621 w 737"/>
                  <a:gd name="T87" fmla="*/ 70 h 898"/>
                  <a:gd name="T88" fmla="*/ 664 w 737"/>
                  <a:gd name="T89" fmla="*/ 35 h 898"/>
                  <a:gd name="T90" fmla="*/ 704 w 737"/>
                  <a:gd name="T91" fmla="*/ 13 h 898"/>
                  <a:gd name="T92" fmla="*/ 737 w 737"/>
                  <a:gd name="T93" fmla="*/ 0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7" h="898">
                    <a:moveTo>
                      <a:pt x="737" y="47"/>
                    </a:moveTo>
                    <a:lnTo>
                      <a:pt x="732" y="47"/>
                    </a:lnTo>
                    <a:lnTo>
                      <a:pt x="719" y="49"/>
                    </a:lnTo>
                    <a:lnTo>
                      <a:pt x="709" y="51"/>
                    </a:lnTo>
                    <a:lnTo>
                      <a:pt x="699" y="54"/>
                    </a:lnTo>
                    <a:lnTo>
                      <a:pt x="688" y="57"/>
                    </a:lnTo>
                    <a:lnTo>
                      <a:pt x="675" y="63"/>
                    </a:lnTo>
                    <a:lnTo>
                      <a:pt x="663" y="69"/>
                    </a:lnTo>
                    <a:lnTo>
                      <a:pt x="650" y="78"/>
                    </a:lnTo>
                    <a:lnTo>
                      <a:pt x="638" y="88"/>
                    </a:lnTo>
                    <a:lnTo>
                      <a:pt x="626" y="100"/>
                    </a:lnTo>
                    <a:lnTo>
                      <a:pt x="621" y="106"/>
                    </a:lnTo>
                    <a:lnTo>
                      <a:pt x="615" y="114"/>
                    </a:lnTo>
                    <a:lnTo>
                      <a:pt x="610" y="121"/>
                    </a:lnTo>
                    <a:lnTo>
                      <a:pt x="606" y="130"/>
                    </a:lnTo>
                    <a:lnTo>
                      <a:pt x="601" y="138"/>
                    </a:lnTo>
                    <a:lnTo>
                      <a:pt x="597" y="148"/>
                    </a:lnTo>
                    <a:lnTo>
                      <a:pt x="594" y="159"/>
                    </a:lnTo>
                    <a:lnTo>
                      <a:pt x="591" y="170"/>
                    </a:lnTo>
                    <a:lnTo>
                      <a:pt x="582" y="200"/>
                    </a:lnTo>
                    <a:lnTo>
                      <a:pt x="574" y="225"/>
                    </a:lnTo>
                    <a:lnTo>
                      <a:pt x="568" y="245"/>
                    </a:lnTo>
                    <a:lnTo>
                      <a:pt x="560" y="262"/>
                    </a:lnTo>
                    <a:lnTo>
                      <a:pt x="553" y="276"/>
                    </a:lnTo>
                    <a:lnTo>
                      <a:pt x="544" y="289"/>
                    </a:lnTo>
                    <a:lnTo>
                      <a:pt x="536" y="301"/>
                    </a:lnTo>
                    <a:lnTo>
                      <a:pt x="525" y="312"/>
                    </a:lnTo>
                    <a:lnTo>
                      <a:pt x="497" y="342"/>
                    </a:lnTo>
                    <a:lnTo>
                      <a:pt x="471" y="370"/>
                    </a:lnTo>
                    <a:lnTo>
                      <a:pt x="443" y="399"/>
                    </a:lnTo>
                    <a:lnTo>
                      <a:pt x="412" y="431"/>
                    </a:lnTo>
                    <a:lnTo>
                      <a:pt x="402" y="441"/>
                    </a:lnTo>
                    <a:lnTo>
                      <a:pt x="394" y="452"/>
                    </a:lnTo>
                    <a:lnTo>
                      <a:pt x="388" y="464"/>
                    </a:lnTo>
                    <a:lnTo>
                      <a:pt x="384" y="476"/>
                    </a:lnTo>
                    <a:lnTo>
                      <a:pt x="379" y="489"/>
                    </a:lnTo>
                    <a:lnTo>
                      <a:pt x="376" y="503"/>
                    </a:lnTo>
                    <a:lnTo>
                      <a:pt x="374" y="517"/>
                    </a:lnTo>
                    <a:lnTo>
                      <a:pt x="371" y="533"/>
                    </a:lnTo>
                    <a:lnTo>
                      <a:pt x="370" y="539"/>
                    </a:lnTo>
                    <a:lnTo>
                      <a:pt x="366" y="545"/>
                    </a:lnTo>
                    <a:lnTo>
                      <a:pt x="364" y="550"/>
                    </a:lnTo>
                    <a:lnTo>
                      <a:pt x="361" y="556"/>
                    </a:lnTo>
                    <a:lnTo>
                      <a:pt x="356" y="564"/>
                    </a:lnTo>
                    <a:lnTo>
                      <a:pt x="352" y="573"/>
                    </a:lnTo>
                    <a:lnTo>
                      <a:pt x="351" y="578"/>
                    </a:lnTo>
                    <a:lnTo>
                      <a:pt x="349" y="585"/>
                    </a:lnTo>
                    <a:lnTo>
                      <a:pt x="347" y="591"/>
                    </a:lnTo>
                    <a:lnTo>
                      <a:pt x="343" y="598"/>
                    </a:lnTo>
                    <a:lnTo>
                      <a:pt x="333" y="612"/>
                    </a:lnTo>
                    <a:lnTo>
                      <a:pt x="321" y="626"/>
                    </a:lnTo>
                    <a:lnTo>
                      <a:pt x="307" y="640"/>
                    </a:lnTo>
                    <a:lnTo>
                      <a:pt x="291" y="654"/>
                    </a:lnTo>
                    <a:lnTo>
                      <a:pt x="272" y="668"/>
                    </a:lnTo>
                    <a:lnTo>
                      <a:pt x="253" y="682"/>
                    </a:lnTo>
                    <a:lnTo>
                      <a:pt x="212" y="710"/>
                    </a:lnTo>
                    <a:lnTo>
                      <a:pt x="171" y="736"/>
                    </a:lnTo>
                    <a:lnTo>
                      <a:pt x="131" y="760"/>
                    </a:lnTo>
                    <a:lnTo>
                      <a:pt x="97" y="783"/>
                    </a:lnTo>
                    <a:lnTo>
                      <a:pt x="87" y="790"/>
                    </a:lnTo>
                    <a:lnTo>
                      <a:pt x="77" y="796"/>
                    </a:lnTo>
                    <a:lnTo>
                      <a:pt x="69" y="804"/>
                    </a:lnTo>
                    <a:lnTo>
                      <a:pt x="61" y="811"/>
                    </a:lnTo>
                    <a:lnTo>
                      <a:pt x="48" y="827"/>
                    </a:lnTo>
                    <a:lnTo>
                      <a:pt x="37" y="843"/>
                    </a:lnTo>
                    <a:lnTo>
                      <a:pt x="21" y="874"/>
                    </a:lnTo>
                    <a:lnTo>
                      <a:pt x="8" y="898"/>
                    </a:lnTo>
                    <a:lnTo>
                      <a:pt x="0" y="891"/>
                    </a:lnTo>
                    <a:lnTo>
                      <a:pt x="16" y="861"/>
                    </a:lnTo>
                    <a:lnTo>
                      <a:pt x="33" y="825"/>
                    </a:lnTo>
                    <a:lnTo>
                      <a:pt x="38" y="815"/>
                    </a:lnTo>
                    <a:lnTo>
                      <a:pt x="45" y="807"/>
                    </a:lnTo>
                    <a:lnTo>
                      <a:pt x="51" y="797"/>
                    </a:lnTo>
                    <a:lnTo>
                      <a:pt x="58" y="788"/>
                    </a:lnTo>
                    <a:lnTo>
                      <a:pt x="65" y="781"/>
                    </a:lnTo>
                    <a:lnTo>
                      <a:pt x="74" y="772"/>
                    </a:lnTo>
                    <a:lnTo>
                      <a:pt x="84" y="766"/>
                    </a:lnTo>
                    <a:lnTo>
                      <a:pt x="94" y="759"/>
                    </a:lnTo>
                    <a:lnTo>
                      <a:pt x="116" y="746"/>
                    </a:lnTo>
                    <a:lnTo>
                      <a:pt x="138" y="733"/>
                    </a:lnTo>
                    <a:lnTo>
                      <a:pt x="160" y="721"/>
                    </a:lnTo>
                    <a:lnTo>
                      <a:pt x="182" y="707"/>
                    </a:lnTo>
                    <a:lnTo>
                      <a:pt x="203" y="693"/>
                    </a:lnTo>
                    <a:lnTo>
                      <a:pt x="224" y="678"/>
                    </a:lnTo>
                    <a:lnTo>
                      <a:pt x="243" y="663"/>
                    </a:lnTo>
                    <a:lnTo>
                      <a:pt x="261" y="647"/>
                    </a:lnTo>
                    <a:lnTo>
                      <a:pt x="261" y="647"/>
                    </a:lnTo>
                    <a:lnTo>
                      <a:pt x="284" y="625"/>
                    </a:lnTo>
                    <a:lnTo>
                      <a:pt x="303" y="607"/>
                    </a:lnTo>
                    <a:lnTo>
                      <a:pt x="316" y="594"/>
                    </a:lnTo>
                    <a:lnTo>
                      <a:pt x="324" y="584"/>
                    </a:lnTo>
                    <a:lnTo>
                      <a:pt x="330" y="574"/>
                    </a:lnTo>
                    <a:lnTo>
                      <a:pt x="333" y="565"/>
                    </a:lnTo>
                    <a:lnTo>
                      <a:pt x="334" y="557"/>
                    </a:lnTo>
                    <a:lnTo>
                      <a:pt x="335" y="545"/>
                    </a:lnTo>
                    <a:lnTo>
                      <a:pt x="336" y="538"/>
                    </a:lnTo>
                    <a:lnTo>
                      <a:pt x="337" y="530"/>
                    </a:lnTo>
                    <a:lnTo>
                      <a:pt x="338" y="520"/>
                    </a:lnTo>
                    <a:lnTo>
                      <a:pt x="339" y="508"/>
                    </a:lnTo>
                    <a:lnTo>
                      <a:pt x="343" y="492"/>
                    </a:lnTo>
                    <a:lnTo>
                      <a:pt x="347" y="478"/>
                    </a:lnTo>
                    <a:lnTo>
                      <a:pt x="352" y="466"/>
                    </a:lnTo>
                    <a:lnTo>
                      <a:pt x="359" y="455"/>
                    </a:lnTo>
                    <a:lnTo>
                      <a:pt x="365" y="446"/>
                    </a:lnTo>
                    <a:lnTo>
                      <a:pt x="374" y="436"/>
                    </a:lnTo>
                    <a:lnTo>
                      <a:pt x="384" y="426"/>
                    </a:lnTo>
                    <a:lnTo>
                      <a:pt x="394" y="415"/>
                    </a:lnTo>
                    <a:lnTo>
                      <a:pt x="408" y="401"/>
                    </a:lnTo>
                    <a:lnTo>
                      <a:pt x="425" y="385"/>
                    </a:lnTo>
                    <a:lnTo>
                      <a:pt x="443" y="365"/>
                    </a:lnTo>
                    <a:lnTo>
                      <a:pt x="463" y="340"/>
                    </a:lnTo>
                    <a:lnTo>
                      <a:pt x="480" y="322"/>
                    </a:lnTo>
                    <a:lnTo>
                      <a:pt x="494" y="305"/>
                    </a:lnTo>
                    <a:lnTo>
                      <a:pt x="505" y="294"/>
                    </a:lnTo>
                    <a:lnTo>
                      <a:pt x="515" y="283"/>
                    </a:lnTo>
                    <a:lnTo>
                      <a:pt x="524" y="273"/>
                    </a:lnTo>
                    <a:lnTo>
                      <a:pt x="532" y="264"/>
                    </a:lnTo>
                    <a:lnTo>
                      <a:pt x="538" y="255"/>
                    </a:lnTo>
                    <a:lnTo>
                      <a:pt x="544" y="245"/>
                    </a:lnTo>
                    <a:lnTo>
                      <a:pt x="549" y="232"/>
                    </a:lnTo>
                    <a:lnTo>
                      <a:pt x="554" y="215"/>
                    </a:lnTo>
                    <a:lnTo>
                      <a:pt x="560" y="192"/>
                    </a:lnTo>
                    <a:lnTo>
                      <a:pt x="568" y="164"/>
                    </a:lnTo>
                    <a:lnTo>
                      <a:pt x="571" y="152"/>
                    </a:lnTo>
                    <a:lnTo>
                      <a:pt x="574" y="142"/>
                    </a:lnTo>
                    <a:lnTo>
                      <a:pt x="579" y="131"/>
                    </a:lnTo>
                    <a:lnTo>
                      <a:pt x="584" y="121"/>
                    </a:lnTo>
                    <a:lnTo>
                      <a:pt x="590" y="111"/>
                    </a:lnTo>
                    <a:lnTo>
                      <a:pt x="595" y="102"/>
                    </a:lnTo>
                    <a:lnTo>
                      <a:pt x="601" y="93"/>
                    </a:lnTo>
                    <a:lnTo>
                      <a:pt x="608" y="85"/>
                    </a:lnTo>
                    <a:lnTo>
                      <a:pt x="621" y="70"/>
                    </a:lnTo>
                    <a:lnTo>
                      <a:pt x="635" y="57"/>
                    </a:lnTo>
                    <a:lnTo>
                      <a:pt x="650" y="46"/>
                    </a:lnTo>
                    <a:lnTo>
                      <a:pt x="664" y="35"/>
                    </a:lnTo>
                    <a:lnTo>
                      <a:pt x="678" y="26"/>
                    </a:lnTo>
                    <a:lnTo>
                      <a:pt x="692" y="20"/>
                    </a:lnTo>
                    <a:lnTo>
                      <a:pt x="704" y="13"/>
                    </a:lnTo>
                    <a:lnTo>
                      <a:pt x="715" y="9"/>
                    </a:lnTo>
                    <a:lnTo>
                      <a:pt x="731" y="2"/>
                    </a:lnTo>
                    <a:lnTo>
                      <a:pt x="737" y="0"/>
                    </a:lnTo>
                    <a:lnTo>
                      <a:pt x="737" y="4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0" name="PA-任意多边形 16">
                <a:extLst>
                  <a:ext uri="{FF2B5EF4-FFF2-40B4-BE49-F238E27FC236}">
                    <a16:creationId xmlns="" xmlns:a16="http://schemas.microsoft.com/office/drawing/2014/main" id="{FB347336-B865-4D8D-8D72-32385A79D74A}"/>
                  </a:ext>
                </a:extLst>
              </p:cNvPr>
              <p:cNvSpPr>
                <a:spLocks/>
              </p:cNvSpPr>
              <p:nvPr>
                <p:custDataLst>
                  <p:tags r:id="rId278"/>
                </p:custDataLst>
              </p:nvPr>
            </p:nvSpPr>
            <p:spPr bwMode="auto">
              <a:xfrm>
                <a:off x="2112" y="3290"/>
                <a:ext cx="184" cy="224"/>
              </a:xfrm>
              <a:custGeom>
                <a:avLst/>
                <a:gdLst>
                  <a:gd name="T0" fmla="*/ 719 w 737"/>
                  <a:gd name="T1" fmla="*/ 49 h 898"/>
                  <a:gd name="T2" fmla="*/ 688 w 737"/>
                  <a:gd name="T3" fmla="*/ 57 h 898"/>
                  <a:gd name="T4" fmla="*/ 650 w 737"/>
                  <a:gd name="T5" fmla="*/ 78 h 898"/>
                  <a:gd name="T6" fmla="*/ 621 w 737"/>
                  <a:gd name="T7" fmla="*/ 106 h 898"/>
                  <a:gd name="T8" fmla="*/ 606 w 737"/>
                  <a:gd name="T9" fmla="*/ 130 h 898"/>
                  <a:gd name="T10" fmla="*/ 594 w 737"/>
                  <a:gd name="T11" fmla="*/ 159 h 898"/>
                  <a:gd name="T12" fmla="*/ 574 w 737"/>
                  <a:gd name="T13" fmla="*/ 225 h 898"/>
                  <a:gd name="T14" fmla="*/ 553 w 737"/>
                  <a:gd name="T15" fmla="*/ 276 h 898"/>
                  <a:gd name="T16" fmla="*/ 525 w 737"/>
                  <a:gd name="T17" fmla="*/ 312 h 898"/>
                  <a:gd name="T18" fmla="*/ 443 w 737"/>
                  <a:gd name="T19" fmla="*/ 399 h 898"/>
                  <a:gd name="T20" fmla="*/ 394 w 737"/>
                  <a:gd name="T21" fmla="*/ 452 h 898"/>
                  <a:gd name="T22" fmla="*/ 379 w 737"/>
                  <a:gd name="T23" fmla="*/ 489 h 898"/>
                  <a:gd name="T24" fmla="*/ 371 w 737"/>
                  <a:gd name="T25" fmla="*/ 533 h 898"/>
                  <a:gd name="T26" fmla="*/ 364 w 737"/>
                  <a:gd name="T27" fmla="*/ 550 h 898"/>
                  <a:gd name="T28" fmla="*/ 352 w 737"/>
                  <a:gd name="T29" fmla="*/ 573 h 898"/>
                  <a:gd name="T30" fmla="*/ 347 w 737"/>
                  <a:gd name="T31" fmla="*/ 591 h 898"/>
                  <a:gd name="T32" fmla="*/ 321 w 737"/>
                  <a:gd name="T33" fmla="*/ 626 h 898"/>
                  <a:gd name="T34" fmla="*/ 272 w 737"/>
                  <a:gd name="T35" fmla="*/ 668 h 898"/>
                  <a:gd name="T36" fmla="*/ 171 w 737"/>
                  <a:gd name="T37" fmla="*/ 736 h 898"/>
                  <a:gd name="T38" fmla="*/ 87 w 737"/>
                  <a:gd name="T39" fmla="*/ 790 h 898"/>
                  <a:gd name="T40" fmla="*/ 61 w 737"/>
                  <a:gd name="T41" fmla="*/ 811 h 898"/>
                  <a:gd name="T42" fmla="*/ 21 w 737"/>
                  <a:gd name="T43" fmla="*/ 874 h 898"/>
                  <a:gd name="T44" fmla="*/ 16 w 737"/>
                  <a:gd name="T45" fmla="*/ 861 h 898"/>
                  <a:gd name="T46" fmla="*/ 45 w 737"/>
                  <a:gd name="T47" fmla="*/ 807 h 898"/>
                  <a:gd name="T48" fmla="*/ 65 w 737"/>
                  <a:gd name="T49" fmla="*/ 781 h 898"/>
                  <a:gd name="T50" fmla="*/ 94 w 737"/>
                  <a:gd name="T51" fmla="*/ 759 h 898"/>
                  <a:gd name="T52" fmla="*/ 160 w 737"/>
                  <a:gd name="T53" fmla="*/ 721 h 898"/>
                  <a:gd name="T54" fmla="*/ 224 w 737"/>
                  <a:gd name="T55" fmla="*/ 678 h 898"/>
                  <a:gd name="T56" fmla="*/ 261 w 737"/>
                  <a:gd name="T57" fmla="*/ 647 h 898"/>
                  <a:gd name="T58" fmla="*/ 316 w 737"/>
                  <a:gd name="T59" fmla="*/ 594 h 898"/>
                  <a:gd name="T60" fmla="*/ 333 w 737"/>
                  <a:gd name="T61" fmla="*/ 565 h 898"/>
                  <a:gd name="T62" fmla="*/ 336 w 737"/>
                  <a:gd name="T63" fmla="*/ 538 h 898"/>
                  <a:gd name="T64" fmla="*/ 339 w 737"/>
                  <a:gd name="T65" fmla="*/ 508 h 898"/>
                  <a:gd name="T66" fmla="*/ 352 w 737"/>
                  <a:gd name="T67" fmla="*/ 466 h 898"/>
                  <a:gd name="T68" fmla="*/ 374 w 737"/>
                  <a:gd name="T69" fmla="*/ 436 h 898"/>
                  <a:gd name="T70" fmla="*/ 408 w 737"/>
                  <a:gd name="T71" fmla="*/ 401 h 898"/>
                  <a:gd name="T72" fmla="*/ 463 w 737"/>
                  <a:gd name="T73" fmla="*/ 340 h 898"/>
                  <a:gd name="T74" fmla="*/ 505 w 737"/>
                  <a:gd name="T75" fmla="*/ 294 h 898"/>
                  <a:gd name="T76" fmla="*/ 532 w 737"/>
                  <a:gd name="T77" fmla="*/ 264 h 898"/>
                  <a:gd name="T78" fmla="*/ 549 w 737"/>
                  <a:gd name="T79" fmla="*/ 232 h 898"/>
                  <a:gd name="T80" fmla="*/ 568 w 737"/>
                  <a:gd name="T81" fmla="*/ 164 h 898"/>
                  <a:gd name="T82" fmla="*/ 579 w 737"/>
                  <a:gd name="T83" fmla="*/ 131 h 898"/>
                  <a:gd name="T84" fmla="*/ 595 w 737"/>
                  <a:gd name="T85" fmla="*/ 102 h 898"/>
                  <a:gd name="T86" fmla="*/ 621 w 737"/>
                  <a:gd name="T87" fmla="*/ 70 h 898"/>
                  <a:gd name="T88" fmla="*/ 664 w 737"/>
                  <a:gd name="T89" fmla="*/ 35 h 898"/>
                  <a:gd name="T90" fmla="*/ 704 w 737"/>
                  <a:gd name="T91" fmla="*/ 13 h 898"/>
                  <a:gd name="T92" fmla="*/ 737 w 737"/>
                  <a:gd name="T93" fmla="*/ 0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37" h="898">
                    <a:moveTo>
                      <a:pt x="737" y="47"/>
                    </a:moveTo>
                    <a:lnTo>
                      <a:pt x="732" y="47"/>
                    </a:lnTo>
                    <a:lnTo>
                      <a:pt x="719" y="49"/>
                    </a:lnTo>
                    <a:lnTo>
                      <a:pt x="709" y="51"/>
                    </a:lnTo>
                    <a:lnTo>
                      <a:pt x="699" y="54"/>
                    </a:lnTo>
                    <a:lnTo>
                      <a:pt x="688" y="57"/>
                    </a:lnTo>
                    <a:lnTo>
                      <a:pt x="675" y="63"/>
                    </a:lnTo>
                    <a:lnTo>
                      <a:pt x="663" y="69"/>
                    </a:lnTo>
                    <a:lnTo>
                      <a:pt x="650" y="78"/>
                    </a:lnTo>
                    <a:lnTo>
                      <a:pt x="638" y="88"/>
                    </a:lnTo>
                    <a:lnTo>
                      <a:pt x="626" y="100"/>
                    </a:lnTo>
                    <a:lnTo>
                      <a:pt x="621" y="106"/>
                    </a:lnTo>
                    <a:lnTo>
                      <a:pt x="615" y="114"/>
                    </a:lnTo>
                    <a:lnTo>
                      <a:pt x="610" y="121"/>
                    </a:lnTo>
                    <a:lnTo>
                      <a:pt x="606" y="130"/>
                    </a:lnTo>
                    <a:lnTo>
                      <a:pt x="601" y="138"/>
                    </a:lnTo>
                    <a:lnTo>
                      <a:pt x="597" y="148"/>
                    </a:lnTo>
                    <a:lnTo>
                      <a:pt x="594" y="159"/>
                    </a:lnTo>
                    <a:lnTo>
                      <a:pt x="591" y="170"/>
                    </a:lnTo>
                    <a:lnTo>
                      <a:pt x="582" y="200"/>
                    </a:lnTo>
                    <a:lnTo>
                      <a:pt x="574" y="225"/>
                    </a:lnTo>
                    <a:lnTo>
                      <a:pt x="568" y="245"/>
                    </a:lnTo>
                    <a:lnTo>
                      <a:pt x="560" y="262"/>
                    </a:lnTo>
                    <a:lnTo>
                      <a:pt x="553" y="276"/>
                    </a:lnTo>
                    <a:lnTo>
                      <a:pt x="544" y="289"/>
                    </a:lnTo>
                    <a:lnTo>
                      <a:pt x="536" y="301"/>
                    </a:lnTo>
                    <a:lnTo>
                      <a:pt x="525" y="312"/>
                    </a:lnTo>
                    <a:lnTo>
                      <a:pt x="497" y="342"/>
                    </a:lnTo>
                    <a:lnTo>
                      <a:pt x="471" y="370"/>
                    </a:lnTo>
                    <a:lnTo>
                      <a:pt x="443" y="399"/>
                    </a:lnTo>
                    <a:lnTo>
                      <a:pt x="412" y="431"/>
                    </a:lnTo>
                    <a:lnTo>
                      <a:pt x="402" y="441"/>
                    </a:lnTo>
                    <a:lnTo>
                      <a:pt x="394" y="452"/>
                    </a:lnTo>
                    <a:lnTo>
                      <a:pt x="388" y="464"/>
                    </a:lnTo>
                    <a:lnTo>
                      <a:pt x="384" y="476"/>
                    </a:lnTo>
                    <a:lnTo>
                      <a:pt x="379" y="489"/>
                    </a:lnTo>
                    <a:lnTo>
                      <a:pt x="376" y="503"/>
                    </a:lnTo>
                    <a:lnTo>
                      <a:pt x="374" y="517"/>
                    </a:lnTo>
                    <a:lnTo>
                      <a:pt x="371" y="533"/>
                    </a:lnTo>
                    <a:lnTo>
                      <a:pt x="370" y="539"/>
                    </a:lnTo>
                    <a:lnTo>
                      <a:pt x="366" y="545"/>
                    </a:lnTo>
                    <a:lnTo>
                      <a:pt x="364" y="550"/>
                    </a:lnTo>
                    <a:lnTo>
                      <a:pt x="361" y="556"/>
                    </a:lnTo>
                    <a:lnTo>
                      <a:pt x="356" y="564"/>
                    </a:lnTo>
                    <a:lnTo>
                      <a:pt x="352" y="573"/>
                    </a:lnTo>
                    <a:lnTo>
                      <a:pt x="351" y="578"/>
                    </a:lnTo>
                    <a:lnTo>
                      <a:pt x="349" y="585"/>
                    </a:lnTo>
                    <a:lnTo>
                      <a:pt x="347" y="591"/>
                    </a:lnTo>
                    <a:lnTo>
                      <a:pt x="343" y="598"/>
                    </a:lnTo>
                    <a:lnTo>
                      <a:pt x="333" y="612"/>
                    </a:lnTo>
                    <a:lnTo>
                      <a:pt x="321" y="626"/>
                    </a:lnTo>
                    <a:lnTo>
                      <a:pt x="307" y="640"/>
                    </a:lnTo>
                    <a:lnTo>
                      <a:pt x="291" y="654"/>
                    </a:lnTo>
                    <a:lnTo>
                      <a:pt x="272" y="668"/>
                    </a:lnTo>
                    <a:lnTo>
                      <a:pt x="253" y="682"/>
                    </a:lnTo>
                    <a:lnTo>
                      <a:pt x="212" y="710"/>
                    </a:lnTo>
                    <a:lnTo>
                      <a:pt x="171" y="736"/>
                    </a:lnTo>
                    <a:lnTo>
                      <a:pt x="131" y="760"/>
                    </a:lnTo>
                    <a:lnTo>
                      <a:pt x="97" y="783"/>
                    </a:lnTo>
                    <a:lnTo>
                      <a:pt x="87" y="790"/>
                    </a:lnTo>
                    <a:lnTo>
                      <a:pt x="77" y="796"/>
                    </a:lnTo>
                    <a:lnTo>
                      <a:pt x="69" y="804"/>
                    </a:lnTo>
                    <a:lnTo>
                      <a:pt x="61" y="811"/>
                    </a:lnTo>
                    <a:lnTo>
                      <a:pt x="48" y="827"/>
                    </a:lnTo>
                    <a:lnTo>
                      <a:pt x="37" y="843"/>
                    </a:lnTo>
                    <a:lnTo>
                      <a:pt x="21" y="874"/>
                    </a:lnTo>
                    <a:lnTo>
                      <a:pt x="8" y="898"/>
                    </a:lnTo>
                    <a:lnTo>
                      <a:pt x="0" y="891"/>
                    </a:lnTo>
                    <a:lnTo>
                      <a:pt x="16" y="861"/>
                    </a:lnTo>
                    <a:lnTo>
                      <a:pt x="33" y="825"/>
                    </a:lnTo>
                    <a:lnTo>
                      <a:pt x="38" y="815"/>
                    </a:lnTo>
                    <a:lnTo>
                      <a:pt x="45" y="807"/>
                    </a:lnTo>
                    <a:lnTo>
                      <a:pt x="51" y="797"/>
                    </a:lnTo>
                    <a:lnTo>
                      <a:pt x="58" y="788"/>
                    </a:lnTo>
                    <a:lnTo>
                      <a:pt x="65" y="781"/>
                    </a:lnTo>
                    <a:lnTo>
                      <a:pt x="74" y="772"/>
                    </a:lnTo>
                    <a:lnTo>
                      <a:pt x="84" y="766"/>
                    </a:lnTo>
                    <a:lnTo>
                      <a:pt x="94" y="759"/>
                    </a:lnTo>
                    <a:lnTo>
                      <a:pt x="116" y="746"/>
                    </a:lnTo>
                    <a:lnTo>
                      <a:pt x="138" y="733"/>
                    </a:lnTo>
                    <a:lnTo>
                      <a:pt x="160" y="721"/>
                    </a:lnTo>
                    <a:lnTo>
                      <a:pt x="182" y="707"/>
                    </a:lnTo>
                    <a:lnTo>
                      <a:pt x="203" y="693"/>
                    </a:lnTo>
                    <a:lnTo>
                      <a:pt x="224" y="678"/>
                    </a:lnTo>
                    <a:lnTo>
                      <a:pt x="243" y="663"/>
                    </a:lnTo>
                    <a:lnTo>
                      <a:pt x="261" y="647"/>
                    </a:lnTo>
                    <a:lnTo>
                      <a:pt x="261" y="647"/>
                    </a:lnTo>
                    <a:lnTo>
                      <a:pt x="284" y="625"/>
                    </a:lnTo>
                    <a:lnTo>
                      <a:pt x="303" y="607"/>
                    </a:lnTo>
                    <a:lnTo>
                      <a:pt x="316" y="594"/>
                    </a:lnTo>
                    <a:lnTo>
                      <a:pt x="324" y="584"/>
                    </a:lnTo>
                    <a:lnTo>
                      <a:pt x="330" y="574"/>
                    </a:lnTo>
                    <a:lnTo>
                      <a:pt x="333" y="565"/>
                    </a:lnTo>
                    <a:lnTo>
                      <a:pt x="334" y="557"/>
                    </a:lnTo>
                    <a:lnTo>
                      <a:pt x="335" y="545"/>
                    </a:lnTo>
                    <a:lnTo>
                      <a:pt x="336" y="538"/>
                    </a:lnTo>
                    <a:lnTo>
                      <a:pt x="337" y="530"/>
                    </a:lnTo>
                    <a:lnTo>
                      <a:pt x="338" y="520"/>
                    </a:lnTo>
                    <a:lnTo>
                      <a:pt x="339" y="508"/>
                    </a:lnTo>
                    <a:lnTo>
                      <a:pt x="343" y="492"/>
                    </a:lnTo>
                    <a:lnTo>
                      <a:pt x="347" y="478"/>
                    </a:lnTo>
                    <a:lnTo>
                      <a:pt x="352" y="466"/>
                    </a:lnTo>
                    <a:lnTo>
                      <a:pt x="359" y="455"/>
                    </a:lnTo>
                    <a:lnTo>
                      <a:pt x="365" y="446"/>
                    </a:lnTo>
                    <a:lnTo>
                      <a:pt x="374" y="436"/>
                    </a:lnTo>
                    <a:lnTo>
                      <a:pt x="384" y="426"/>
                    </a:lnTo>
                    <a:lnTo>
                      <a:pt x="394" y="415"/>
                    </a:lnTo>
                    <a:lnTo>
                      <a:pt x="408" y="401"/>
                    </a:lnTo>
                    <a:lnTo>
                      <a:pt x="425" y="385"/>
                    </a:lnTo>
                    <a:lnTo>
                      <a:pt x="443" y="365"/>
                    </a:lnTo>
                    <a:lnTo>
                      <a:pt x="463" y="340"/>
                    </a:lnTo>
                    <a:lnTo>
                      <a:pt x="480" y="322"/>
                    </a:lnTo>
                    <a:lnTo>
                      <a:pt x="494" y="305"/>
                    </a:lnTo>
                    <a:lnTo>
                      <a:pt x="505" y="294"/>
                    </a:lnTo>
                    <a:lnTo>
                      <a:pt x="515" y="283"/>
                    </a:lnTo>
                    <a:lnTo>
                      <a:pt x="524" y="273"/>
                    </a:lnTo>
                    <a:lnTo>
                      <a:pt x="532" y="264"/>
                    </a:lnTo>
                    <a:lnTo>
                      <a:pt x="538" y="255"/>
                    </a:lnTo>
                    <a:lnTo>
                      <a:pt x="544" y="245"/>
                    </a:lnTo>
                    <a:lnTo>
                      <a:pt x="549" y="232"/>
                    </a:lnTo>
                    <a:lnTo>
                      <a:pt x="554" y="215"/>
                    </a:lnTo>
                    <a:lnTo>
                      <a:pt x="560" y="192"/>
                    </a:lnTo>
                    <a:lnTo>
                      <a:pt x="568" y="164"/>
                    </a:lnTo>
                    <a:lnTo>
                      <a:pt x="571" y="152"/>
                    </a:lnTo>
                    <a:lnTo>
                      <a:pt x="574" y="142"/>
                    </a:lnTo>
                    <a:lnTo>
                      <a:pt x="579" y="131"/>
                    </a:lnTo>
                    <a:lnTo>
                      <a:pt x="584" y="121"/>
                    </a:lnTo>
                    <a:lnTo>
                      <a:pt x="590" y="111"/>
                    </a:lnTo>
                    <a:lnTo>
                      <a:pt x="595" y="102"/>
                    </a:lnTo>
                    <a:lnTo>
                      <a:pt x="601" y="93"/>
                    </a:lnTo>
                    <a:lnTo>
                      <a:pt x="608" y="85"/>
                    </a:lnTo>
                    <a:lnTo>
                      <a:pt x="621" y="70"/>
                    </a:lnTo>
                    <a:lnTo>
                      <a:pt x="635" y="57"/>
                    </a:lnTo>
                    <a:lnTo>
                      <a:pt x="650" y="46"/>
                    </a:lnTo>
                    <a:lnTo>
                      <a:pt x="664" y="35"/>
                    </a:lnTo>
                    <a:lnTo>
                      <a:pt x="678" y="26"/>
                    </a:lnTo>
                    <a:lnTo>
                      <a:pt x="692" y="20"/>
                    </a:lnTo>
                    <a:lnTo>
                      <a:pt x="704" y="13"/>
                    </a:lnTo>
                    <a:lnTo>
                      <a:pt x="715" y="9"/>
                    </a:lnTo>
                    <a:lnTo>
                      <a:pt x="731" y="2"/>
                    </a:lnTo>
                    <a:lnTo>
                      <a:pt x="737" y="0"/>
                    </a:lnTo>
                    <a:lnTo>
                      <a:pt x="737" y="47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1" name="PA-任意多边形 17">
                <a:extLst>
                  <a:ext uri="{FF2B5EF4-FFF2-40B4-BE49-F238E27FC236}">
                    <a16:creationId xmlns="" xmlns:a16="http://schemas.microsoft.com/office/drawing/2014/main" id="{DCC5CD4D-D6BC-4555-9E71-758200A77D84}"/>
                  </a:ext>
                </a:extLst>
              </p:cNvPr>
              <p:cNvSpPr>
                <a:spLocks/>
              </p:cNvSpPr>
              <p:nvPr>
                <p:custDataLst>
                  <p:tags r:id="rId279"/>
                </p:custDataLst>
              </p:nvPr>
            </p:nvSpPr>
            <p:spPr bwMode="auto">
              <a:xfrm>
                <a:off x="2180" y="3311"/>
                <a:ext cx="191" cy="324"/>
              </a:xfrm>
              <a:custGeom>
                <a:avLst/>
                <a:gdLst>
                  <a:gd name="T0" fmla="*/ 635 w 763"/>
                  <a:gd name="T1" fmla="*/ 31 h 1296"/>
                  <a:gd name="T2" fmla="*/ 585 w 763"/>
                  <a:gd name="T3" fmla="*/ 119 h 1296"/>
                  <a:gd name="T4" fmla="*/ 528 w 763"/>
                  <a:gd name="T5" fmla="*/ 258 h 1296"/>
                  <a:gd name="T6" fmla="*/ 504 w 763"/>
                  <a:gd name="T7" fmla="*/ 352 h 1296"/>
                  <a:gd name="T8" fmla="*/ 497 w 763"/>
                  <a:gd name="T9" fmla="*/ 439 h 1296"/>
                  <a:gd name="T10" fmla="*/ 508 w 763"/>
                  <a:gd name="T11" fmla="*/ 498 h 1296"/>
                  <a:gd name="T12" fmla="*/ 546 w 763"/>
                  <a:gd name="T13" fmla="*/ 562 h 1296"/>
                  <a:gd name="T14" fmla="*/ 579 w 763"/>
                  <a:gd name="T15" fmla="*/ 603 h 1296"/>
                  <a:gd name="T16" fmla="*/ 626 w 763"/>
                  <a:gd name="T17" fmla="*/ 646 h 1296"/>
                  <a:gd name="T18" fmla="*/ 660 w 763"/>
                  <a:gd name="T19" fmla="*/ 675 h 1296"/>
                  <a:gd name="T20" fmla="*/ 708 w 763"/>
                  <a:gd name="T21" fmla="*/ 734 h 1296"/>
                  <a:gd name="T22" fmla="*/ 744 w 763"/>
                  <a:gd name="T23" fmla="*/ 805 h 1296"/>
                  <a:gd name="T24" fmla="*/ 762 w 763"/>
                  <a:gd name="T25" fmla="*/ 884 h 1296"/>
                  <a:gd name="T26" fmla="*/ 759 w 763"/>
                  <a:gd name="T27" fmla="*/ 959 h 1296"/>
                  <a:gd name="T28" fmla="*/ 741 w 763"/>
                  <a:gd name="T29" fmla="*/ 1024 h 1296"/>
                  <a:gd name="T30" fmla="*/ 719 w 763"/>
                  <a:gd name="T31" fmla="*/ 1061 h 1296"/>
                  <a:gd name="T32" fmla="*/ 688 w 763"/>
                  <a:gd name="T33" fmla="*/ 1101 h 1296"/>
                  <a:gd name="T34" fmla="*/ 647 w 763"/>
                  <a:gd name="T35" fmla="*/ 1143 h 1296"/>
                  <a:gd name="T36" fmla="*/ 587 w 763"/>
                  <a:gd name="T37" fmla="*/ 1189 h 1296"/>
                  <a:gd name="T38" fmla="*/ 517 w 763"/>
                  <a:gd name="T39" fmla="*/ 1224 h 1296"/>
                  <a:gd name="T40" fmla="*/ 438 w 763"/>
                  <a:gd name="T41" fmla="*/ 1246 h 1296"/>
                  <a:gd name="T42" fmla="*/ 351 w 763"/>
                  <a:gd name="T43" fmla="*/ 1247 h 1296"/>
                  <a:gd name="T44" fmla="*/ 198 w 763"/>
                  <a:gd name="T45" fmla="*/ 1243 h 1296"/>
                  <a:gd name="T46" fmla="*/ 113 w 763"/>
                  <a:gd name="T47" fmla="*/ 1251 h 1296"/>
                  <a:gd name="T48" fmla="*/ 49 w 763"/>
                  <a:gd name="T49" fmla="*/ 1276 h 1296"/>
                  <a:gd name="T50" fmla="*/ 28 w 763"/>
                  <a:gd name="T51" fmla="*/ 1296 h 1296"/>
                  <a:gd name="T52" fmla="*/ 5 w 763"/>
                  <a:gd name="T53" fmla="*/ 1279 h 1296"/>
                  <a:gd name="T54" fmla="*/ 30 w 763"/>
                  <a:gd name="T55" fmla="*/ 1254 h 1296"/>
                  <a:gd name="T56" fmla="*/ 73 w 763"/>
                  <a:gd name="T57" fmla="*/ 1232 h 1296"/>
                  <a:gd name="T58" fmla="*/ 161 w 763"/>
                  <a:gd name="T59" fmla="*/ 1216 h 1296"/>
                  <a:gd name="T60" fmla="*/ 295 w 763"/>
                  <a:gd name="T61" fmla="*/ 1216 h 1296"/>
                  <a:gd name="T62" fmla="*/ 415 w 763"/>
                  <a:gd name="T63" fmla="*/ 1219 h 1296"/>
                  <a:gd name="T64" fmla="*/ 489 w 763"/>
                  <a:gd name="T65" fmla="*/ 1204 h 1296"/>
                  <a:gd name="T66" fmla="*/ 556 w 763"/>
                  <a:gd name="T67" fmla="*/ 1174 h 1296"/>
                  <a:gd name="T68" fmla="*/ 614 w 763"/>
                  <a:gd name="T69" fmla="*/ 1133 h 1296"/>
                  <a:gd name="T70" fmla="*/ 658 w 763"/>
                  <a:gd name="T71" fmla="*/ 1092 h 1296"/>
                  <a:gd name="T72" fmla="*/ 689 w 763"/>
                  <a:gd name="T73" fmla="*/ 1054 h 1296"/>
                  <a:gd name="T74" fmla="*/ 708 w 763"/>
                  <a:gd name="T75" fmla="*/ 1024 h 1296"/>
                  <a:gd name="T76" fmla="*/ 728 w 763"/>
                  <a:gd name="T77" fmla="*/ 969 h 1296"/>
                  <a:gd name="T78" fmla="*/ 734 w 763"/>
                  <a:gd name="T79" fmla="*/ 903 h 1296"/>
                  <a:gd name="T80" fmla="*/ 722 w 763"/>
                  <a:gd name="T81" fmla="*/ 832 h 1296"/>
                  <a:gd name="T82" fmla="*/ 693 w 763"/>
                  <a:gd name="T83" fmla="*/ 764 h 1296"/>
                  <a:gd name="T84" fmla="*/ 652 w 763"/>
                  <a:gd name="T85" fmla="*/ 710 h 1296"/>
                  <a:gd name="T86" fmla="*/ 609 w 763"/>
                  <a:gd name="T87" fmla="*/ 669 h 1296"/>
                  <a:gd name="T88" fmla="*/ 569 w 763"/>
                  <a:gd name="T89" fmla="*/ 634 h 1296"/>
                  <a:gd name="T90" fmla="*/ 529 w 763"/>
                  <a:gd name="T91" fmla="*/ 589 h 1296"/>
                  <a:gd name="T92" fmla="*/ 503 w 763"/>
                  <a:gd name="T93" fmla="*/ 545 h 1296"/>
                  <a:gd name="T94" fmla="*/ 483 w 763"/>
                  <a:gd name="T95" fmla="*/ 474 h 1296"/>
                  <a:gd name="T96" fmla="*/ 486 w 763"/>
                  <a:gd name="T97" fmla="*/ 384 h 1296"/>
                  <a:gd name="T98" fmla="*/ 508 w 763"/>
                  <a:gd name="T99" fmla="*/ 287 h 1296"/>
                  <a:gd name="T100" fmla="*/ 554 w 763"/>
                  <a:gd name="T101" fmla="*/ 164 h 1296"/>
                  <a:gd name="T102" fmla="*/ 615 w 763"/>
                  <a:gd name="T103" fmla="*/ 43 h 1296"/>
                  <a:gd name="T104" fmla="*/ 654 w 763"/>
                  <a:gd name="T105" fmla="*/ 0 h 1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63" h="1296">
                    <a:moveTo>
                      <a:pt x="654" y="0"/>
                    </a:moveTo>
                    <a:lnTo>
                      <a:pt x="654" y="3"/>
                    </a:lnTo>
                    <a:lnTo>
                      <a:pt x="645" y="17"/>
                    </a:lnTo>
                    <a:lnTo>
                      <a:pt x="635" y="31"/>
                    </a:lnTo>
                    <a:lnTo>
                      <a:pt x="625" y="45"/>
                    </a:lnTo>
                    <a:lnTo>
                      <a:pt x="617" y="59"/>
                    </a:lnTo>
                    <a:lnTo>
                      <a:pt x="599" y="89"/>
                    </a:lnTo>
                    <a:lnTo>
                      <a:pt x="585" y="119"/>
                    </a:lnTo>
                    <a:lnTo>
                      <a:pt x="565" y="163"/>
                    </a:lnTo>
                    <a:lnTo>
                      <a:pt x="545" y="211"/>
                    </a:lnTo>
                    <a:lnTo>
                      <a:pt x="537" y="234"/>
                    </a:lnTo>
                    <a:lnTo>
                      <a:pt x="528" y="258"/>
                    </a:lnTo>
                    <a:lnTo>
                      <a:pt x="522" y="282"/>
                    </a:lnTo>
                    <a:lnTo>
                      <a:pt x="514" y="306"/>
                    </a:lnTo>
                    <a:lnTo>
                      <a:pt x="509" y="329"/>
                    </a:lnTo>
                    <a:lnTo>
                      <a:pt x="504" y="352"/>
                    </a:lnTo>
                    <a:lnTo>
                      <a:pt x="500" y="375"/>
                    </a:lnTo>
                    <a:lnTo>
                      <a:pt x="498" y="397"/>
                    </a:lnTo>
                    <a:lnTo>
                      <a:pt x="497" y="419"/>
                    </a:lnTo>
                    <a:lnTo>
                      <a:pt x="497" y="439"/>
                    </a:lnTo>
                    <a:lnTo>
                      <a:pt x="498" y="460"/>
                    </a:lnTo>
                    <a:lnTo>
                      <a:pt x="501" y="479"/>
                    </a:lnTo>
                    <a:lnTo>
                      <a:pt x="503" y="488"/>
                    </a:lnTo>
                    <a:lnTo>
                      <a:pt x="508" y="498"/>
                    </a:lnTo>
                    <a:lnTo>
                      <a:pt x="513" y="508"/>
                    </a:lnTo>
                    <a:lnTo>
                      <a:pt x="519" y="519"/>
                    </a:lnTo>
                    <a:lnTo>
                      <a:pt x="532" y="542"/>
                    </a:lnTo>
                    <a:lnTo>
                      <a:pt x="546" y="562"/>
                    </a:lnTo>
                    <a:lnTo>
                      <a:pt x="553" y="572"/>
                    </a:lnTo>
                    <a:lnTo>
                      <a:pt x="560" y="583"/>
                    </a:lnTo>
                    <a:lnTo>
                      <a:pt x="569" y="593"/>
                    </a:lnTo>
                    <a:lnTo>
                      <a:pt x="579" y="603"/>
                    </a:lnTo>
                    <a:lnTo>
                      <a:pt x="590" y="614"/>
                    </a:lnTo>
                    <a:lnTo>
                      <a:pt x="600" y="625"/>
                    </a:lnTo>
                    <a:lnTo>
                      <a:pt x="613" y="636"/>
                    </a:lnTo>
                    <a:lnTo>
                      <a:pt x="626" y="646"/>
                    </a:lnTo>
                    <a:lnTo>
                      <a:pt x="626" y="646"/>
                    </a:lnTo>
                    <a:lnTo>
                      <a:pt x="628" y="648"/>
                    </a:lnTo>
                    <a:lnTo>
                      <a:pt x="645" y="661"/>
                    </a:lnTo>
                    <a:lnTo>
                      <a:pt x="660" y="675"/>
                    </a:lnTo>
                    <a:lnTo>
                      <a:pt x="674" y="689"/>
                    </a:lnTo>
                    <a:lnTo>
                      <a:pt x="687" y="705"/>
                    </a:lnTo>
                    <a:lnTo>
                      <a:pt x="697" y="719"/>
                    </a:lnTo>
                    <a:lnTo>
                      <a:pt x="708" y="734"/>
                    </a:lnTo>
                    <a:lnTo>
                      <a:pt x="718" y="749"/>
                    </a:lnTo>
                    <a:lnTo>
                      <a:pt x="727" y="765"/>
                    </a:lnTo>
                    <a:lnTo>
                      <a:pt x="736" y="784"/>
                    </a:lnTo>
                    <a:lnTo>
                      <a:pt x="744" y="805"/>
                    </a:lnTo>
                    <a:lnTo>
                      <a:pt x="750" y="824"/>
                    </a:lnTo>
                    <a:lnTo>
                      <a:pt x="756" y="845"/>
                    </a:lnTo>
                    <a:lnTo>
                      <a:pt x="760" y="864"/>
                    </a:lnTo>
                    <a:lnTo>
                      <a:pt x="762" y="884"/>
                    </a:lnTo>
                    <a:lnTo>
                      <a:pt x="763" y="903"/>
                    </a:lnTo>
                    <a:lnTo>
                      <a:pt x="763" y="922"/>
                    </a:lnTo>
                    <a:lnTo>
                      <a:pt x="762" y="941"/>
                    </a:lnTo>
                    <a:lnTo>
                      <a:pt x="759" y="959"/>
                    </a:lnTo>
                    <a:lnTo>
                      <a:pt x="756" y="976"/>
                    </a:lnTo>
                    <a:lnTo>
                      <a:pt x="751" y="992"/>
                    </a:lnTo>
                    <a:lnTo>
                      <a:pt x="746" y="1009"/>
                    </a:lnTo>
                    <a:lnTo>
                      <a:pt x="741" y="1024"/>
                    </a:lnTo>
                    <a:lnTo>
                      <a:pt x="733" y="1038"/>
                    </a:lnTo>
                    <a:lnTo>
                      <a:pt x="726" y="1051"/>
                    </a:lnTo>
                    <a:lnTo>
                      <a:pt x="726" y="1052"/>
                    </a:lnTo>
                    <a:lnTo>
                      <a:pt x="719" y="1061"/>
                    </a:lnTo>
                    <a:lnTo>
                      <a:pt x="712" y="1071"/>
                    </a:lnTo>
                    <a:lnTo>
                      <a:pt x="704" y="1081"/>
                    </a:lnTo>
                    <a:lnTo>
                      <a:pt x="696" y="1091"/>
                    </a:lnTo>
                    <a:lnTo>
                      <a:pt x="688" y="1101"/>
                    </a:lnTo>
                    <a:lnTo>
                      <a:pt x="679" y="1111"/>
                    </a:lnTo>
                    <a:lnTo>
                      <a:pt x="671" y="1121"/>
                    </a:lnTo>
                    <a:lnTo>
                      <a:pt x="660" y="1130"/>
                    </a:lnTo>
                    <a:lnTo>
                      <a:pt x="647" y="1143"/>
                    </a:lnTo>
                    <a:lnTo>
                      <a:pt x="633" y="1155"/>
                    </a:lnTo>
                    <a:lnTo>
                      <a:pt x="619" y="1167"/>
                    </a:lnTo>
                    <a:lnTo>
                      <a:pt x="604" y="1178"/>
                    </a:lnTo>
                    <a:lnTo>
                      <a:pt x="587" y="1189"/>
                    </a:lnTo>
                    <a:lnTo>
                      <a:pt x="570" y="1198"/>
                    </a:lnTo>
                    <a:lnTo>
                      <a:pt x="553" y="1208"/>
                    </a:lnTo>
                    <a:lnTo>
                      <a:pt x="536" y="1217"/>
                    </a:lnTo>
                    <a:lnTo>
                      <a:pt x="517" y="1224"/>
                    </a:lnTo>
                    <a:lnTo>
                      <a:pt x="498" y="1232"/>
                    </a:lnTo>
                    <a:lnTo>
                      <a:pt x="478" y="1237"/>
                    </a:lnTo>
                    <a:lnTo>
                      <a:pt x="458" y="1241"/>
                    </a:lnTo>
                    <a:lnTo>
                      <a:pt x="438" y="1246"/>
                    </a:lnTo>
                    <a:lnTo>
                      <a:pt x="417" y="1248"/>
                    </a:lnTo>
                    <a:lnTo>
                      <a:pt x="395" y="1249"/>
                    </a:lnTo>
                    <a:lnTo>
                      <a:pt x="373" y="1248"/>
                    </a:lnTo>
                    <a:lnTo>
                      <a:pt x="351" y="1247"/>
                    </a:lnTo>
                    <a:lnTo>
                      <a:pt x="298" y="1245"/>
                    </a:lnTo>
                    <a:lnTo>
                      <a:pt x="247" y="1243"/>
                    </a:lnTo>
                    <a:lnTo>
                      <a:pt x="222" y="1243"/>
                    </a:lnTo>
                    <a:lnTo>
                      <a:pt x="198" y="1243"/>
                    </a:lnTo>
                    <a:lnTo>
                      <a:pt x="175" y="1244"/>
                    </a:lnTo>
                    <a:lnTo>
                      <a:pt x="153" y="1245"/>
                    </a:lnTo>
                    <a:lnTo>
                      <a:pt x="132" y="1248"/>
                    </a:lnTo>
                    <a:lnTo>
                      <a:pt x="113" y="1251"/>
                    </a:lnTo>
                    <a:lnTo>
                      <a:pt x="94" y="1255"/>
                    </a:lnTo>
                    <a:lnTo>
                      <a:pt x="77" y="1261"/>
                    </a:lnTo>
                    <a:lnTo>
                      <a:pt x="62" y="1267"/>
                    </a:lnTo>
                    <a:lnTo>
                      <a:pt x="49" y="1276"/>
                    </a:lnTo>
                    <a:lnTo>
                      <a:pt x="43" y="1280"/>
                    </a:lnTo>
                    <a:lnTo>
                      <a:pt x="37" y="1286"/>
                    </a:lnTo>
                    <a:lnTo>
                      <a:pt x="32" y="1291"/>
                    </a:lnTo>
                    <a:lnTo>
                      <a:pt x="28" y="1296"/>
                    </a:lnTo>
                    <a:lnTo>
                      <a:pt x="22" y="1296"/>
                    </a:lnTo>
                    <a:lnTo>
                      <a:pt x="15" y="1296"/>
                    </a:lnTo>
                    <a:lnTo>
                      <a:pt x="0" y="1287"/>
                    </a:lnTo>
                    <a:lnTo>
                      <a:pt x="5" y="1279"/>
                    </a:lnTo>
                    <a:lnTo>
                      <a:pt x="10" y="1273"/>
                    </a:lnTo>
                    <a:lnTo>
                      <a:pt x="16" y="1265"/>
                    </a:lnTo>
                    <a:lnTo>
                      <a:pt x="23" y="1260"/>
                    </a:lnTo>
                    <a:lnTo>
                      <a:pt x="30" y="1254"/>
                    </a:lnTo>
                    <a:lnTo>
                      <a:pt x="37" y="1249"/>
                    </a:lnTo>
                    <a:lnTo>
                      <a:pt x="46" y="1244"/>
                    </a:lnTo>
                    <a:lnTo>
                      <a:pt x="55" y="1239"/>
                    </a:lnTo>
                    <a:lnTo>
                      <a:pt x="73" y="1232"/>
                    </a:lnTo>
                    <a:lnTo>
                      <a:pt x="92" y="1226"/>
                    </a:lnTo>
                    <a:lnTo>
                      <a:pt x="114" y="1221"/>
                    </a:lnTo>
                    <a:lnTo>
                      <a:pt x="137" y="1218"/>
                    </a:lnTo>
                    <a:lnTo>
                      <a:pt x="161" y="1216"/>
                    </a:lnTo>
                    <a:lnTo>
                      <a:pt x="186" y="1215"/>
                    </a:lnTo>
                    <a:lnTo>
                      <a:pt x="212" y="1213"/>
                    </a:lnTo>
                    <a:lnTo>
                      <a:pt x="239" y="1213"/>
                    </a:lnTo>
                    <a:lnTo>
                      <a:pt x="295" y="1216"/>
                    </a:lnTo>
                    <a:lnTo>
                      <a:pt x="352" y="1218"/>
                    </a:lnTo>
                    <a:lnTo>
                      <a:pt x="375" y="1219"/>
                    </a:lnTo>
                    <a:lnTo>
                      <a:pt x="394" y="1220"/>
                    </a:lnTo>
                    <a:lnTo>
                      <a:pt x="415" y="1219"/>
                    </a:lnTo>
                    <a:lnTo>
                      <a:pt x="434" y="1217"/>
                    </a:lnTo>
                    <a:lnTo>
                      <a:pt x="453" y="1213"/>
                    </a:lnTo>
                    <a:lnTo>
                      <a:pt x="472" y="1209"/>
                    </a:lnTo>
                    <a:lnTo>
                      <a:pt x="489" y="1204"/>
                    </a:lnTo>
                    <a:lnTo>
                      <a:pt x="508" y="1197"/>
                    </a:lnTo>
                    <a:lnTo>
                      <a:pt x="524" y="1190"/>
                    </a:lnTo>
                    <a:lnTo>
                      <a:pt x="541" y="1182"/>
                    </a:lnTo>
                    <a:lnTo>
                      <a:pt x="556" y="1174"/>
                    </a:lnTo>
                    <a:lnTo>
                      <a:pt x="572" y="1164"/>
                    </a:lnTo>
                    <a:lnTo>
                      <a:pt x="586" y="1154"/>
                    </a:lnTo>
                    <a:lnTo>
                      <a:pt x="601" y="1143"/>
                    </a:lnTo>
                    <a:lnTo>
                      <a:pt x="614" y="1133"/>
                    </a:lnTo>
                    <a:lnTo>
                      <a:pt x="627" y="1122"/>
                    </a:lnTo>
                    <a:lnTo>
                      <a:pt x="640" y="1110"/>
                    </a:lnTo>
                    <a:lnTo>
                      <a:pt x="649" y="1100"/>
                    </a:lnTo>
                    <a:lnTo>
                      <a:pt x="658" y="1092"/>
                    </a:lnTo>
                    <a:lnTo>
                      <a:pt x="666" y="1082"/>
                    </a:lnTo>
                    <a:lnTo>
                      <a:pt x="674" y="1072"/>
                    </a:lnTo>
                    <a:lnTo>
                      <a:pt x="681" y="1064"/>
                    </a:lnTo>
                    <a:lnTo>
                      <a:pt x="689" y="1054"/>
                    </a:lnTo>
                    <a:lnTo>
                      <a:pt x="695" y="1045"/>
                    </a:lnTo>
                    <a:lnTo>
                      <a:pt x="701" y="1036"/>
                    </a:lnTo>
                    <a:lnTo>
                      <a:pt x="701" y="1036"/>
                    </a:lnTo>
                    <a:lnTo>
                      <a:pt x="708" y="1024"/>
                    </a:lnTo>
                    <a:lnTo>
                      <a:pt x="714" y="1011"/>
                    </a:lnTo>
                    <a:lnTo>
                      <a:pt x="719" y="998"/>
                    </a:lnTo>
                    <a:lnTo>
                      <a:pt x="724" y="984"/>
                    </a:lnTo>
                    <a:lnTo>
                      <a:pt x="728" y="969"/>
                    </a:lnTo>
                    <a:lnTo>
                      <a:pt x="731" y="953"/>
                    </a:lnTo>
                    <a:lnTo>
                      <a:pt x="733" y="936"/>
                    </a:lnTo>
                    <a:lnTo>
                      <a:pt x="734" y="920"/>
                    </a:lnTo>
                    <a:lnTo>
                      <a:pt x="734" y="903"/>
                    </a:lnTo>
                    <a:lnTo>
                      <a:pt x="733" y="886"/>
                    </a:lnTo>
                    <a:lnTo>
                      <a:pt x="731" y="868"/>
                    </a:lnTo>
                    <a:lnTo>
                      <a:pt x="728" y="850"/>
                    </a:lnTo>
                    <a:lnTo>
                      <a:pt x="722" y="832"/>
                    </a:lnTo>
                    <a:lnTo>
                      <a:pt x="717" y="815"/>
                    </a:lnTo>
                    <a:lnTo>
                      <a:pt x="709" y="796"/>
                    </a:lnTo>
                    <a:lnTo>
                      <a:pt x="701" y="778"/>
                    </a:lnTo>
                    <a:lnTo>
                      <a:pt x="693" y="764"/>
                    </a:lnTo>
                    <a:lnTo>
                      <a:pt x="685" y="750"/>
                    </a:lnTo>
                    <a:lnTo>
                      <a:pt x="675" y="736"/>
                    </a:lnTo>
                    <a:lnTo>
                      <a:pt x="664" y="723"/>
                    </a:lnTo>
                    <a:lnTo>
                      <a:pt x="652" y="710"/>
                    </a:lnTo>
                    <a:lnTo>
                      <a:pt x="639" y="696"/>
                    </a:lnTo>
                    <a:lnTo>
                      <a:pt x="625" y="683"/>
                    </a:lnTo>
                    <a:lnTo>
                      <a:pt x="610" y="671"/>
                    </a:lnTo>
                    <a:lnTo>
                      <a:pt x="609" y="669"/>
                    </a:lnTo>
                    <a:lnTo>
                      <a:pt x="609" y="669"/>
                    </a:lnTo>
                    <a:lnTo>
                      <a:pt x="594" y="658"/>
                    </a:lnTo>
                    <a:lnTo>
                      <a:pt x="581" y="646"/>
                    </a:lnTo>
                    <a:lnTo>
                      <a:pt x="569" y="634"/>
                    </a:lnTo>
                    <a:lnTo>
                      <a:pt x="557" y="623"/>
                    </a:lnTo>
                    <a:lnTo>
                      <a:pt x="548" y="612"/>
                    </a:lnTo>
                    <a:lnTo>
                      <a:pt x="538" y="600"/>
                    </a:lnTo>
                    <a:lnTo>
                      <a:pt x="529" y="589"/>
                    </a:lnTo>
                    <a:lnTo>
                      <a:pt x="522" y="578"/>
                    </a:lnTo>
                    <a:lnTo>
                      <a:pt x="515" y="568"/>
                    </a:lnTo>
                    <a:lnTo>
                      <a:pt x="509" y="556"/>
                    </a:lnTo>
                    <a:lnTo>
                      <a:pt x="503" y="545"/>
                    </a:lnTo>
                    <a:lnTo>
                      <a:pt x="499" y="534"/>
                    </a:lnTo>
                    <a:lnTo>
                      <a:pt x="491" y="514"/>
                    </a:lnTo>
                    <a:lnTo>
                      <a:pt x="486" y="493"/>
                    </a:lnTo>
                    <a:lnTo>
                      <a:pt x="483" y="474"/>
                    </a:lnTo>
                    <a:lnTo>
                      <a:pt x="482" y="452"/>
                    </a:lnTo>
                    <a:lnTo>
                      <a:pt x="482" y="431"/>
                    </a:lnTo>
                    <a:lnTo>
                      <a:pt x="483" y="408"/>
                    </a:lnTo>
                    <a:lnTo>
                      <a:pt x="486" y="384"/>
                    </a:lnTo>
                    <a:lnTo>
                      <a:pt x="490" y="361"/>
                    </a:lnTo>
                    <a:lnTo>
                      <a:pt x="495" y="337"/>
                    </a:lnTo>
                    <a:lnTo>
                      <a:pt x="501" y="312"/>
                    </a:lnTo>
                    <a:lnTo>
                      <a:pt x="508" y="287"/>
                    </a:lnTo>
                    <a:lnTo>
                      <a:pt x="516" y="262"/>
                    </a:lnTo>
                    <a:lnTo>
                      <a:pt x="525" y="238"/>
                    </a:lnTo>
                    <a:lnTo>
                      <a:pt x="534" y="213"/>
                    </a:lnTo>
                    <a:lnTo>
                      <a:pt x="554" y="164"/>
                    </a:lnTo>
                    <a:lnTo>
                      <a:pt x="576" y="117"/>
                    </a:lnTo>
                    <a:lnTo>
                      <a:pt x="590" y="89"/>
                    </a:lnTo>
                    <a:lnTo>
                      <a:pt x="606" y="58"/>
                    </a:lnTo>
                    <a:lnTo>
                      <a:pt x="615" y="43"/>
                    </a:lnTo>
                    <a:lnTo>
                      <a:pt x="624" y="27"/>
                    </a:lnTo>
                    <a:lnTo>
                      <a:pt x="634" y="13"/>
                    </a:lnTo>
                    <a:lnTo>
                      <a:pt x="644" y="2"/>
                    </a:lnTo>
                    <a:lnTo>
                      <a:pt x="65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2" name="PA-任意多边形 18">
                <a:extLst>
                  <a:ext uri="{FF2B5EF4-FFF2-40B4-BE49-F238E27FC236}">
                    <a16:creationId xmlns="" xmlns:a16="http://schemas.microsoft.com/office/drawing/2014/main" id="{B9E5A4DE-7FBD-4A8A-94F8-DC614CFF83C6}"/>
                  </a:ext>
                </a:extLst>
              </p:cNvPr>
              <p:cNvSpPr>
                <a:spLocks/>
              </p:cNvSpPr>
              <p:nvPr>
                <p:custDataLst>
                  <p:tags r:id="rId280"/>
                </p:custDataLst>
              </p:nvPr>
            </p:nvSpPr>
            <p:spPr bwMode="auto">
              <a:xfrm>
                <a:off x="2357" y="3312"/>
                <a:ext cx="113" cy="323"/>
              </a:xfrm>
              <a:custGeom>
                <a:avLst/>
                <a:gdLst>
                  <a:gd name="T0" fmla="*/ 139 w 452"/>
                  <a:gd name="T1" fmla="*/ 16 h 1291"/>
                  <a:gd name="T2" fmla="*/ 96 w 452"/>
                  <a:gd name="T3" fmla="*/ 118 h 1291"/>
                  <a:gd name="T4" fmla="*/ 56 w 452"/>
                  <a:gd name="T5" fmla="*/ 228 h 1291"/>
                  <a:gd name="T6" fmla="*/ 34 w 452"/>
                  <a:gd name="T7" fmla="*/ 304 h 1291"/>
                  <a:gd name="T8" fmla="*/ 23 w 452"/>
                  <a:gd name="T9" fmla="*/ 357 h 1291"/>
                  <a:gd name="T10" fmla="*/ 20 w 452"/>
                  <a:gd name="T11" fmla="*/ 388 h 1291"/>
                  <a:gd name="T12" fmla="*/ 18 w 452"/>
                  <a:gd name="T13" fmla="*/ 416 h 1291"/>
                  <a:gd name="T14" fmla="*/ 23 w 452"/>
                  <a:gd name="T15" fmla="*/ 439 h 1291"/>
                  <a:gd name="T16" fmla="*/ 31 w 452"/>
                  <a:gd name="T17" fmla="*/ 457 h 1291"/>
                  <a:gd name="T18" fmla="*/ 43 w 452"/>
                  <a:gd name="T19" fmla="*/ 475 h 1291"/>
                  <a:gd name="T20" fmla="*/ 64 w 452"/>
                  <a:gd name="T21" fmla="*/ 499 h 1291"/>
                  <a:gd name="T22" fmla="*/ 95 w 452"/>
                  <a:gd name="T23" fmla="*/ 527 h 1291"/>
                  <a:gd name="T24" fmla="*/ 132 w 452"/>
                  <a:gd name="T25" fmla="*/ 553 h 1291"/>
                  <a:gd name="T26" fmla="*/ 185 w 452"/>
                  <a:gd name="T27" fmla="*/ 586 h 1291"/>
                  <a:gd name="T28" fmla="*/ 235 w 452"/>
                  <a:gd name="T29" fmla="*/ 623 h 1291"/>
                  <a:gd name="T30" fmla="*/ 272 w 452"/>
                  <a:gd name="T31" fmla="*/ 652 h 1291"/>
                  <a:gd name="T32" fmla="*/ 313 w 452"/>
                  <a:gd name="T33" fmla="*/ 689 h 1291"/>
                  <a:gd name="T34" fmla="*/ 356 w 452"/>
                  <a:gd name="T35" fmla="*/ 734 h 1291"/>
                  <a:gd name="T36" fmla="*/ 386 w 452"/>
                  <a:gd name="T37" fmla="*/ 773 h 1291"/>
                  <a:gd name="T38" fmla="*/ 405 w 452"/>
                  <a:gd name="T39" fmla="*/ 802 h 1291"/>
                  <a:gd name="T40" fmla="*/ 420 w 452"/>
                  <a:gd name="T41" fmla="*/ 833 h 1291"/>
                  <a:gd name="T42" fmla="*/ 434 w 452"/>
                  <a:gd name="T43" fmla="*/ 867 h 1291"/>
                  <a:gd name="T44" fmla="*/ 443 w 452"/>
                  <a:gd name="T45" fmla="*/ 903 h 1291"/>
                  <a:gd name="T46" fmla="*/ 450 w 452"/>
                  <a:gd name="T47" fmla="*/ 943 h 1291"/>
                  <a:gd name="T48" fmla="*/ 452 w 452"/>
                  <a:gd name="T49" fmla="*/ 985 h 1291"/>
                  <a:gd name="T50" fmla="*/ 449 w 452"/>
                  <a:gd name="T51" fmla="*/ 1032 h 1291"/>
                  <a:gd name="T52" fmla="*/ 442 w 452"/>
                  <a:gd name="T53" fmla="*/ 1081 h 1291"/>
                  <a:gd name="T54" fmla="*/ 429 w 452"/>
                  <a:gd name="T55" fmla="*/ 1135 h 1291"/>
                  <a:gd name="T56" fmla="*/ 410 w 452"/>
                  <a:gd name="T57" fmla="*/ 1194 h 1291"/>
                  <a:gd name="T58" fmla="*/ 385 w 452"/>
                  <a:gd name="T59" fmla="*/ 1257 h 1291"/>
                  <a:gd name="T60" fmla="*/ 338 w 452"/>
                  <a:gd name="T61" fmla="*/ 1291 h 1291"/>
                  <a:gd name="T62" fmla="*/ 367 w 452"/>
                  <a:gd name="T63" fmla="*/ 1226 h 1291"/>
                  <a:gd name="T64" fmla="*/ 390 w 452"/>
                  <a:gd name="T65" fmla="*/ 1165 h 1291"/>
                  <a:gd name="T66" fmla="*/ 406 w 452"/>
                  <a:gd name="T67" fmla="*/ 1110 h 1291"/>
                  <a:gd name="T68" fmla="*/ 417 w 452"/>
                  <a:gd name="T69" fmla="*/ 1059 h 1291"/>
                  <a:gd name="T70" fmla="*/ 422 w 452"/>
                  <a:gd name="T71" fmla="*/ 1011 h 1291"/>
                  <a:gd name="T72" fmla="*/ 422 w 452"/>
                  <a:gd name="T73" fmla="*/ 968 h 1291"/>
                  <a:gd name="T74" fmla="*/ 419 w 452"/>
                  <a:gd name="T75" fmla="*/ 929 h 1291"/>
                  <a:gd name="T76" fmla="*/ 410 w 452"/>
                  <a:gd name="T77" fmla="*/ 893 h 1291"/>
                  <a:gd name="T78" fmla="*/ 400 w 452"/>
                  <a:gd name="T79" fmla="*/ 860 h 1291"/>
                  <a:gd name="T80" fmla="*/ 386 w 452"/>
                  <a:gd name="T81" fmla="*/ 830 h 1291"/>
                  <a:gd name="T82" fmla="*/ 371 w 452"/>
                  <a:gd name="T83" fmla="*/ 802 h 1291"/>
                  <a:gd name="T84" fmla="*/ 355 w 452"/>
                  <a:gd name="T85" fmla="*/ 776 h 1291"/>
                  <a:gd name="T86" fmla="*/ 317 w 452"/>
                  <a:gd name="T87" fmla="*/ 729 h 1291"/>
                  <a:gd name="T88" fmla="*/ 277 w 452"/>
                  <a:gd name="T89" fmla="*/ 688 h 1291"/>
                  <a:gd name="T90" fmla="*/ 242 w 452"/>
                  <a:gd name="T91" fmla="*/ 656 h 1291"/>
                  <a:gd name="T92" fmla="*/ 205 w 452"/>
                  <a:gd name="T93" fmla="*/ 629 h 1291"/>
                  <a:gd name="T94" fmla="*/ 136 w 452"/>
                  <a:gd name="T95" fmla="*/ 585 h 1291"/>
                  <a:gd name="T96" fmla="*/ 96 w 452"/>
                  <a:gd name="T97" fmla="*/ 557 h 1291"/>
                  <a:gd name="T98" fmla="*/ 63 w 452"/>
                  <a:gd name="T99" fmla="*/ 528 h 1291"/>
                  <a:gd name="T100" fmla="*/ 35 w 452"/>
                  <a:gd name="T101" fmla="*/ 495 h 1291"/>
                  <a:gd name="T102" fmla="*/ 10 w 452"/>
                  <a:gd name="T103" fmla="*/ 455 h 1291"/>
                  <a:gd name="T104" fmla="*/ 3 w 452"/>
                  <a:gd name="T105" fmla="*/ 433 h 1291"/>
                  <a:gd name="T106" fmla="*/ 0 w 452"/>
                  <a:gd name="T107" fmla="*/ 406 h 1291"/>
                  <a:gd name="T108" fmla="*/ 1 w 452"/>
                  <a:gd name="T109" fmla="*/ 376 h 1291"/>
                  <a:gd name="T110" fmla="*/ 7 w 452"/>
                  <a:gd name="T111" fmla="*/ 343 h 1291"/>
                  <a:gd name="T112" fmla="*/ 24 w 452"/>
                  <a:gd name="T113" fmla="*/ 270 h 1291"/>
                  <a:gd name="T114" fmla="*/ 49 w 452"/>
                  <a:gd name="T115" fmla="*/ 196 h 1291"/>
                  <a:gd name="T116" fmla="*/ 102 w 452"/>
                  <a:gd name="T117" fmla="*/ 66 h 1291"/>
                  <a:gd name="T118" fmla="*/ 128 w 452"/>
                  <a:gd name="T119" fmla="*/ 3 h 1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52" h="1291">
                    <a:moveTo>
                      <a:pt x="147" y="0"/>
                    </a:moveTo>
                    <a:lnTo>
                      <a:pt x="139" y="16"/>
                    </a:lnTo>
                    <a:lnTo>
                      <a:pt x="121" y="58"/>
                    </a:lnTo>
                    <a:lnTo>
                      <a:pt x="96" y="118"/>
                    </a:lnTo>
                    <a:lnTo>
                      <a:pt x="69" y="191"/>
                    </a:lnTo>
                    <a:lnTo>
                      <a:pt x="56" y="228"/>
                    </a:lnTo>
                    <a:lnTo>
                      <a:pt x="44" y="266"/>
                    </a:lnTo>
                    <a:lnTo>
                      <a:pt x="34" y="304"/>
                    </a:lnTo>
                    <a:lnTo>
                      <a:pt x="26" y="339"/>
                    </a:lnTo>
                    <a:lnTo>
                      <a:pt x="23" y="357"/>
                    </a:lnTo>
                    <a:lnTo>
                      <a:pt x="21" y="373"/>
                    </a:lnTo>
                    <a:lnTo>
                      <a:pt x="20" y="388"/>
                    </a:lnTo>
                    <a:lnTo>
                      <a:pt x="18" y="403"/>
                    </a:lnTo>
                    <a:lnTo>
                      <a:pt x="18" y="416"/>
                    </a:lnTo>
                    <a:lnTo>
                      <a:pt x="21" y="428"/>
                    </a:lnTo>
                    <a:lnTo>
                      <a:pt x="23" y="439"/>
                    </a:lnTo>
                    <a:lnTo>
                      <a:pt x="26" y="448"/>
                    </a:lnTo>
                    <a:lnTo>
                      <a:pt x="31" y="457"/>
                    </a:lnTo>
                    <a:lnTo>
                      <a:pt x="37" y="467"/>
                    </a:lnTo>
                    <a:lnTo>
                      <a:pt x="43" y="475"/>
                    </a:lnTo>
                    <a:lnTo>
                      <a:pt x="50" y="483"/>
                    </a:lnTo>
                    <a:lnTo>
                      <a:pt x="64" y="499"/>
                    </a:lnTo>
                    <a:lnTo>
                      <a:pt x="79" y="514"/>
                    </a:lnTo>
                    <a:lnTo>
                      <a:pt x="95" y="527"/>
                    </a:lnTo>
                    <a:lnTo>
                      <a:pt x="113" y="540"/>
                    </a:lnTo>
                    <a:lnTo>
                      <a:pt x="132" y="553"/>
                    </a:lnTo>
                    <a:lnTo>
                      <a:pt x="152" y="566"/>
                    </a:lnTo>
                    <a:lnTo>
                      <a:pt x="185" y="586"/>
                    </a:lnTo>
                    <a:lnTo>
                      <a:pt x="218" y="610"/>
                    </a:lnTo>
                    <a:lnTo>
                      <a:pt x="235" y="623"/>
                    </a:lnTo>
                    <a:lnTo>
                      <a:pt x="254" y="637"/>
                    </a:lnTo>
                    <a:lnTo>
                      <a:pt x="272" y="652"/>
                    </a:lnTo>
                    <a:lnTo>
                      <a:pt x="291" y="669"/>
                    </a:lnTo>
                    <a:lnTo>
                      <a:pt x="313" y="689"/>
                    </a:lnTo>
                    <a:lnTo>
                      <a:pt x="335" y="710"/>
                    </a:lnTo>
                    <a:lnTo>
                      <a:pt x="356" y="734"/>
                    </a:lnTo>
                    <a:lnTo>
                      <a:pt x="377" y="759"/>
                    </a:lnTo>
                    <a:lnTo>
                      <a:pt x="386" y="773"/>
                    </a:lnTo>
                    <a:lnTo>
                      <a:pt x="395" y="787"/>
                    </a:lnTo>
                    <a:lnTo>
                      <a:pt x="405" y="802"/>
                    </a:lnTo>
                    <a:lnTo>
                      <a:pt x="412" y="817"/>
                    </a:lnTo>
                    <a:lnTo>
                      <a:pt x="420" y="833"/>
                    </a:lnTo>
                    <a:lnTo>
                      <a:pt x="427" y="849"/>
                    </a:lnTo>
                    <a:lnTo>
                      <a:pt x="434" y="867"/>
                    </a:lnTo>
                    <a:lnTo>
                      <a:pt x="439" y="885"/>
                    </a:lnTo>
                    <a:lnTo>
                      <a:pt x="443" y="903"/>
                    </a:lnTo>
                    <a:lnTo>
                      <a:pt x="447" y="923"/>
                    </a:lnTo>
                    <a:lnTo>
                      <a:pt x="450" y="943"/>
                    </a:lnTo>
                    <a:lnTo>
                      <a:pt x="451" y="964"/>
                    </a:lnTo>
                    <a:lnTo>
                      <a:pt x="452" y="985"/>
                    </a:lnTo>
                    <a:lnTo>
                      <a:pt x="451" y="1008"/>
                    </a:lnTo>
                    <a:lnTo>
                      <a:pt x="449" y="1032"/>
                    </a:lnTo>
                    <a:lnTo>
                      <a:pt x="447" y="1056"/>
                    </a:lnTo>
                    <a:lnTo>
                      <a:pt x="442" y="1081"/>
                    </a:lnTo>
                    <a:lnTo>
                      <a:pt x="436" y="1108"/>
                    </a:lnTo>
                    <a:lnTo>
                      <a:pt x="429" y="1135"/>
                    </a:lnTo>
                    <a:lnTo>
                      <a:pt x="421" y="1164"/>
                    </a:lnTo>
                    <a:lnTo>
                      <a:pt x="410" y="1194"/>
                    </a:lnTo>
                    <a:lnTo>
                      <a:pt x="399" y="1226"/>
                    </a:lnTo>
                    <a:lnTo>
                      <a:pt x="385" y="1257"/>
                    </a:lnTo>
                    <a:lnTo>
                      <a:pt x="370" y="1291"/>
                    </a:lnTo>
                    <a:lnTo>
                      <a:pt x="338" y="1291"/>
                    </a:lnTo>
                    <a:lnTo>
                      <a:pt x="353" y="1258"/>
                    </a:lnTo>
                    <a:lnTo>
                      <a:pt x="367" y="1226"/>
                    </a:lnTo>
                    <a:lnTo>
                      <a:pt x="379" y="1196"/>
                    </a:lnTo>
                    <a:lnTo>
                      <a:pt x="390" y="1165"/>
                    </a:lnTo>
                    <a:lnTo>
                      <a:pt x="398" y="1137"/>
                    </a:lnTo>
                    <a:lnTo>
                      <a:pt x="406" y="1110"/>
                    </a:lnTo>
                    <a:lnTo>
                      <a:pt x="412" y="1083"/>
                    </a:lnTo>
                    <a:lnTo>
                      <a:pt x="417" y="1059"/>
                    </a:lnTo>
                    <a:lnTo>
                      <a:pt x="420" y="1035"/>
                    </a:lnTo>
                    <a:lnTo>
                      <a:pt x="422" y="1011"/>
                    </a:lnTo>
                    <a:lnTo>
                      <a:pt x="422" y="990"/>
                    </a:lnTo>
                    <a:lnTo>
                      <a:pt x="422" y="968"/>
                    </a:lnTo>
                    <a:lnTo>
                      <a:pt x="421" y="949"/>
                    </a:lnTo>
                    <a:lnTo>
                      <a:pt x="419" y="929"/>
                    </a:lnTo>
                    <a:lnTo>
                      <a:pt x="414" y="911"/>
                    </a:lnTo>
                    <a:lnTo>
                      <a:pt x="410" y="893"/>
                    </a:lnTo>
                    <a:lnTo>
                      <a:pt x="406" y="876"/>
                    </a:lnTo>
                    <a:lnTo>
                      <a:pt x="400" y="860"/>
                    </a:lnTo>
                    <a:lnTo>
                      <a:pt x="394" y="844"/>
                    </a:lnTo>
                    <a:lnTo>
                      <a:pt x="386" y="830"/>
                    </a:lnTo>
                    <a:lnTo>
                      <a:pt x="380" y="815"/>
                    </a:lnTo>
                    <a:lnTo>
                      <a:pt x="371" y="802"/>
                    </a:lnTo>
                    <a:lnTo>
                      <a:pt x="364" y="788"/>
                    </a:lnTo>
                    <a:lnTo>
                      <a:pt x="355" y="776"/>
                    </a:lnTo>
                    <a:lnTo>
                      <a:pt x="337" y="751"/>
                    </a:lnTo>
                    <a:lnTo>
                      <a:pt x="317" y="729"/>
                    </a:lnTo>
                    <a:lnTo>
                      <a:pt x="298" y="708"/>
                    </a:lnTo>
                    <a:lnTo>
                      <a:pt x="277" y="688"/>
                    </a:lnTo>
                    <a:lnTo>
                      <a:pt x="260" y="672"/>
                    </a:lnTo>
                    <a:lnTo>
                      <a:pt x="242" y="656"/>
                    </a:lnTo>
                    <a:lnTo>
                      <a:pt x="223" y="642"/>
                    </a:lnTo>
                    <a:lnTo>
                      <a:pt x="205" y="629"/>
                    </a:lnTo>
                    <a:lnTo>
                      <a:pt x="169" y="606"/>
                    </a:lnTo>
                    <a:lnTo>
                      <a:pt x="136" y="585"/>
                    </a:lnTo>
                    <a:lnTo>
                      <a:pt x="116" y="571"/>
                    </a:lnTo>
                    <a:lnTo>
                      <a:pt x="96" y="557"/>
                    </a:lnTo>
                    <a:lnTo>
                      <a:pt x="79" y="542"/>
                    </a:lnTo>
                    <a:lnTo>
                      <a:pt x="63" y="528"/>
                    </a:lnTo>
                    <a:lnTo>
                      <a:pt x="48" y="512"/>
                    </a:lnTo>
                    <a:lnTo>
                      <a:pt x="35" y="495"/>
                    </a:lnTo>
                    <a:lnTo>
                      <a:pt x="22" y="476"/>
                    </a:lnTo>
                    <a:lnTo>
                      <a:pt x="10" y="455"/>
                    </a:lnTo>
                    <a:lnTo>
                      <a:pt x="6" y="445"/>
                    </a:lnTo>
                    <a:lnTo>
                      <a:pt x="3" y="433"/>
                    </a:lnTo>
                    <a:lnTo>
                      <a:pt x="1" y="420"/>
                    </a:lnTo>
                    <a:lnTo>
                      <a:pt x="0" y="406"/>
                    </a:lnTo>
                    <a:lnTo>
                      <a:pt x="0" y="391"/>
                    </a:lnTo>
                    <a:lnTo>
                      <a:pt x="1" y="376"/>
                    </a:lnTo>
                    <a:lnTo>
                      <a:pt x="3" y="360"/>
                    </a:lnTo>
                    <a:lnTo>
                      <a:pt x="7" y="343"/>
                    </a:lnTo>
                    <a:lnTo>
                      <a:pt x="14" y="307"/>
                    </a:lnTo>
                    <a:lnTo>
                      <a:pt x="24" y="270"/>
                    </a:lnTo>
                    <a:lnTo>
                      <a:pt x="36" y="233"/>
                    </a:lnTo>
                    <a:lnTo>
                      <a:pt x="49" y="196"/>
                    </a:lnTo>
                    <a:lnTo>
                      <a:pt x="77" y="126"/>
                    </a:lnTo>
                    <a:lnTo>
                      <a:pt x="102" y="66"/>
                    </a:lnTo>
                    <a:lnTo>
                      <a:pt x="121" y="22"/>
                    </a:lnTo>
                    <a:lnTo>
                      <a:pt x="128" y="3"/>
                    </a:lnTo>
                    <a:lnTo>
                      <a:pt x="14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3" name="PA-任意多边形 19">
                <a:extLst>
                  <a:ext uri="{FF2B5EF4-FFF2-40B4-BE49-F238E27FC236}">
                    <a16:creationId xmlns="" xmlns:a16="http://schemas.microsoft.com/office/drawing/2014/main" id="{66F0CF22-A420-41F4-BD97-3CD327FAD6D5}"/>
                  </a:ext>
                </a:extLst>
              </p:cNvPr>
              <p:cNvSpPr>
                <a:spLocks/>
              </p:cNvSpPr>
              <p:nvPr>
                <p:custDataLst>
                  <p:tags r:id="rId281"/>
                </p:custDataLst>
              </p:nvPr>
            </p:nvSpPr>
            <p:spPr bwMode="auto">
              <a:xfrm>
                <a:off x="2304" y="3430"/>
                <a:ext cx="30" cy="175"/>
              </a:xfrm>
              <a:custGeom>
                <a:avLst/>
                <a:gdLst>
                  <a:gd name="T0" fmla="*/ 0 w 120"/>
                  <a:gd name="T1" fmla="*/ 0 h 700"/>
                  <a:gd name="T2" fmla="*/ 22 w 120"/>
                  <a:gd name="T3" fmla="*/ 406 h 700"/>
                  <a:gd name="T4" fmla="*/ 30 w 120"/>
                  <a:gd name="T5" fmla="*/ 412 h 700"/>
                  <a:gd name="T6" fmla="*/ 49 w 120"/>
                  <a:gd name="T7" fmla="*/ 427 h 700"/>
                  <a:gd name="T8" fmla="*/ 61 w 120"/>
                  <a:gd name="T9" fmla="*/ 438 h 700"/>
                  <a:gd name="T10" fmla="*/ 73 w 120"/>
                  <a:gd name="T11" fmla="*/ 452 h 700"/>
                  <a:gd name="T12" fmla="*/ 86 w 120"/>
                  <a:gd name="T13" fmla="*/ 467 h 700"/>
                  <a:gd name="T14" fmla="*/ 98 w 120"/>
                  <a:gd name="T15" fmla="*/ 485 h 700"/>
                  <a:gd name="T16" fmla="*/ 102 w 120"/>
                  <a:gd name="T17" fmla="*/ 495 h 700"/>
                  <a:gd name="T18" fmla="*/ 108 w 120"/>
                  <a:gd name="T19" fmla="*/ 506 h 700"/>
                  <a:gd name="T20" fmla="*/ 112 w 120"/>
                  <a:gd name="T21" fmla="*/ 516 h 700"/>
                  <a:gd name="T22" fmla="*/ 115 w 120"/>
                  <a:gd name="T23" fmla="*/ 527 h 700"/>
                  <a:gd name="T24" fmla="*/ 118 w 120"/>
                  <a:gd name="T25" fmla="*/ 539 h 700"/>
                  <a:gd name="T26" fmla="*/ 119 w 120"/>
                  <a:gd name="T27" fmla="*/ 551 h 700"/>
                  <a:gd name="T28" fmla="*/ 120 w 120"/>
                  <a:gd name="T29" fmla="*/ 564 h 700"/>
                  <a:gd name="T30" fmla="*/ 120 w 120"/>
                  <a:gd name="T31" fmla="*/ 577 h 700"/>
                  <a:gd name="T32" fmla="*/ 119 w 120"/>
                  <a:gd name="T33" fmla="*/ 591 h 700"/>
                  <a:gd name="T34" fmla="*/ 117 w 120"/>
                  <a:gd name="T35" fmla="*/ 605 h 700"/>
                  <a:gd name="T36" fmla="*/ 113 w 120"/>
                  <a:gd name="T37" fmla="*/ 620 h 700"/>
                  <a:gd name="T38" fmla="*/ 109 w 120"/>
                  <a:gd name="T39" fmla="*/ 635 h 700"/>
                  <a:gd name="T40" fmla="*/ 102 w 120"/>
                  <a:gd name="T41" fmla="*/ 650 h 700"/>
                  <a:gd name="T42" fmla="*/ 94 w 120"/>
                  <a:gd name="T43" fmla="*/ 666 h 700"/>
                  <a:gd name="T44" fmla="*/ 84 w 120"/>
                  <a:gd name="T45" fmla="*/ 684 h 700"/>
                  <a:gd name="T46" fmla="*/ 72 w 120"/>
                  <a:gd name="T47" fmla="*/ 700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" h="700">
                    <a:moveTo>
                      <a:pt x="0" y="0"/>
                    </a:moveTo>
                    <a:lnTo>
                      <a:pt x="22" y="406"/>
                    </a:lnTo>
                    <a:lnTo>
                      <a:pt x="30" y="412"/>
                    </a:lnTo>
                    <a:lnTo>
                      <a:pt x="49" y="427"/>
                    </a:lnTo>
                    <a:lnTo>
                      <a:pt x="61" y="438"/>
                    </a:lnTo>
                    <a:lnTo>
                      <a:pt x="73" y="452"/>
                    </a:lnTo>
                    <a:lnTo>
                      <a:pt x="86" y="467"/>
                    </a:lnTo>
                    <a:lnTo>
                      <a:pt x="98" y="485"/>
                    </a:lnTo>
                    <a:lnTo>
                      <a:pt x="102" y="495"/>
                    </a:lnTo>
                    <a:lnTo>
                      <a:pt x="108" y="506"/>
                    </a:lnTo>
                    <a:lnTo>
                      <a:pt x="112" y="516"/>
                    </a:lnTo>
                    <a:lnTo>
                      <a:pt x="115" y="527"/>
                    </a:lnTo>
                    <a:lnTo>
                      <a:pt x="118" y="539"/>
                    </a:lnTo>
                    <a:lnTo>
                      <a:pt x="119" y="551"/>
                    </a:lnTo>
                    <a:lnTo>
                      <a:pt x="120" y="564"/>
                    </a:lnTo>
                    <a:lnTo>
                      <a:pt x="120" y="577"/>
                    </a:lnTo>
                    <a:lnTo>
                      <a:pt x="119" y="591"/>
                    </a:lnTo>
                    <a:lnTo>
                      <a:pt x="117" y="605"/>
                    </a:lnTo>
                    <a:lnTo>
                      <a:pt x="113" y="620"/>
                    </a:lnTo>
                    <a:lnTo>
                      <a:pt x="109" y="635"/>
                    </a:lnTo>
                    <a:lnTo>
                      <a:pt x="102" y="650"/>
                    </a:lnTo>
                    <a:lnTo>
                      <a:pt x="94" y="666"/>
                    </a:lnTo>
                    <a:lnTo>
                      <a:pt x="84" y="684"/>
                    </a:lnTo>
                    <a:lnTo>
                      <a:pt x="72" y="70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4" name="PA-任意多边形 20">
                <a:extLst>
                  <a:ext uri="{FF2B5EF4-FFF2-40B4-BE49-F238E27FC236}">
                    <a16:creationId xmlns="" xmlns:a16="http://schemas.microsoft.com/office/drawing/2014/main" id="{30E8B95B-6FBF-4151-B0FC-8C5F4724A28E}"/>
                  </a:ext>
                </a:extLst>
              </p:cNvPr>
              <p:cNvSpPr>
                <a:spLocks/>
              </p:cNvSpPr>
              <p:nvPr>
                <p:custDataLst>
                  <p:tags r:id="rId282"/>
                </p:custDataLst>
              </p:nvPr>
            </p:nvSpPr>
            <p:spPr bwMode="auto">
              <a:xfrm>
                <a:off x="2302" y="3430"/>
                <a:ext cx="34" cy="176"/>
              </a:xfrm>
              <a:custGeom>
                <a:avLst/>
                <a:gdLst>
                  <a:gd name="T0" fmla="*/ 15 w 136"/>
                  <a:gd name="T1" fmla="*/ 0 h 704"/>
                  <a:gd name="T2" fmla="*/ 38 w 136"/>
                  <a:gd name="T3" fmla="*/ 403 h 704"/>
                  <a:gd name="T4" fmla="*/ 52 w 136"/>
                  <a:gd name="T5" fmla="*/ 413 h 704"/>
                  <a:gd name="T6" fmla="*/ 73 w 136"/>
                  <a:gd name="T7" fmla="*/ 432 h 704"/>
                  <a:gd name="T8" fmla="*/ 85 w 136"/>
                  <a:gd name="T9" fmla="*/ 445 h 704"/>
                  <a:gd name="T10" fmla="*/ 97 w 136"/>
                  <a:gd name="T11" fmla="*/ 459 h 704"/>
                  <a:gd name="T12" fmla="*/ 109 w 136"/>
                  <a:gd name="T13" fmla="*/ 477 h 704"/>
                  <a:gd name="T14" fmla="*/ 119 w 136"/>
                  <a:gd name="T15" fmla="*/ 495 h 704"/>
                  <a:gd name="T16" fmla="*/ 123 w 136"/>
                  <a:gd name="T17" fmla="*/ 505 h 704"/>
                  <a:gd name="T18" fmla="*/ 127 w 136"/>
                  <a:gd name="T19" fmla="*/ 514 h 704"/>
                  <a:gd name="T20" fmla="*/ 131 w 136"/>
                  <a:gd name="T21" fmla="*/ 525 h 704"/>
                  <a:gd name="T22" fmla="*/ 133 w 136"/>
                  <a:gd name="T23" fmla="*/ 537 h 704"/>
                  <a:gd name="T24" fmla="*/ 135 w 136"/>
                  <a:gd name="T25" fmla="*/ 549 h 704"/>
                  <a:gd name="T26" fmla="*/ 136 w 136"/>
                  <a:gd name="T27" fmla="*/ 561 h 704"/>
                  <a:gd name="T28" fmla="*/ 136 w 136"/>
                  <a:gd name="T29" fmla="*/ 574 h 704"/>
                  <a:gd name="T30" fmla="*/ 136 w 136"/>
                  <a:gd name="T31" fmla="*/ 586 h 704"/>
                  <a:gd name="T32" fmla="*/ 134 w 136"/>
                  <a:gd name="T33" fmla="*/ 599 h 704"/>
                  <a:gd name="T34" fmla="*/ 131 w 136"/>
                  <a:gd name="T35" fmla="*/ 613 h 704"/>
                  <a:gd name="T36" fmla="*/ 126 w 136"/>
                  <a:gd name="T37" fmla="*/ 627 h 704"/>
                  <a:gd name="T38" fmla="*/ 122 w 136"/>
                  <a:gd name="T39" fmla="*/ 641 h 704"/>
                  <a:gd name="T40" fmla="*/ 114 w 136"/>
                  <a:gd name="T41" fmla="*/ 657 h 704"/>
                  <a:gd name="T42" fmla="*/ 107 w 136"/>
                  <a:gd name="T43" fmla="*/ 673 h 704"/>
                  <a:gd name="T44" fmla="*/ 97 w 136"/>
                  <a:gd name="T45" fmla="*/ 688 h 704"/>
                  <a:gd name="T46" fmla="*/ 86 w 136"/>
                  <a:gd name="T47" fmla="*/ 704 h 704"/>
                  <a:gd name="T48" fmla="*/ 75 w 136"/>
                  <a:gd name="T49" fmla="*/ 695 h 704"/>
                  <a:gd name="T50" fmla="*/ 85 w 136"/>
                  <a:gd name="T51" fmla="*/ 679 h 704"/>
                  <a:gd name="T52" fmla="*/ 95 w 136"/>
                  <a:gd name="T53" fmla="*/ 663 h 704"/>
                  <a:gd name="T54" fmla="*/ 103 w 136"/>
                  <a:gd name="T55" fmla="*/ 648 h 704"/>
                  <a:gd name="T56" fmla="*/ 109 w 136"/>
                  <a:gd name="T57" fmla="*/ 633 h 704"/>
                  <a:gd name="T58" fmla="*/ 114 w 136"/>
                  <a:gd name="T59" fmla="*/ 619 h 704"/>
                  <a:gd name="T60" fmla="*/ 118 w 136"/>
                  <a:gd name="T61" fmla="*/ 605 h 704"/>
                  <a:gd name="T62" fmla="*/ 120 w 136"/>
                  <a:gd name="T63" fmla="*/ 591 h 704"/>
                  <a:gd name="T64" fmla="*/ 121 w 136"/>
                  <a:gd name="T65" fmla="*/ 578 h 704"/>
                  <a:gd name="T66" fmla="*/ 121 w 136"/>
                  <a:gd name="T67" fmla="*/ 565 h 704"/>
                  <a:gd name="T68" fmla="*/ 120 w 136"/>
                  <a:gd name="T69" fmla="*/ 552 h 704"/>
                  <a:gd name="T70" fmla="*/ 119 w 136"/>
                  <a:gd name="T71" fmla="*/ 540 h 704"/>
                  <a:gd name="T72" fmla="*/ 116 w 136"/>
                  <a:gd name="T73" fmla="*/ 529 h 704"/>
                  <a:gd name="T74" fmla="*/ 112 w 136"/>
                  <a:gd name="T75" fmla="*/ 519 h 704"/>
                  <a:gd name="T76" fmla="*/ 108 w 136"/>
                  <a:gd name="T77" fmla="*/ 508 h 704"/>
                  <a:gd name="T78" fmla="*/ 104 w 136"/>
                  <a:gd name="T79" fmla="*/ 498 h 704"/>
                  <a:gd name="T80" fmla="*/ 99 w 136"/>
                  <a:gd name="T81" fmla="*/ 488 h 704"/>
                  <a:gd name="T82" fmla="*/ 88 w 136"/>
                  <a:gd name="T83" fmla="*/ 471 h 704"/>
                  <a:gd name="T84" fmla="*/ 76 w 136"/>
                  <a:gd name="T85" fmla="*/ 456 h 704"/>
                  <a:gd name="T86" fmla="*/ 64 w 136"/>
                  <a:gd name="T87" fmla="*/ 443 h 704"/>
                  <a:gd name="T88" fmla="*/ 52 w 136"/>
                  <a:gd name="T89" fmla="*/ 432 h 704"/>
                  <a:gd name="T90" fmla="*/ 34 w 136"/>
                  <a:gd name="T91" fmla="*/ 418 h 704"/>
                  <a:gd name="T92" fmla="*/ 27 w 136"/>
                  <a:gd name="T93" fmla="*/ 413 h 704"/>
                  <a:gd name="T94" fmla="*/ 24 w 136"/>
                  <a:gd name="T95" fmla="*/ 411 h 704"/>
                  <a:gd name="T96" fmla="*/ 23 w 136"/>
                  <a:gd name="T97" fmla="*/ 408 h 704"/>
                  <a:gd name="T98" fmla="*/ 0 w 136"/>
                  <a:gd name="T99" fmla="*/ 0 h 704"/>
                  <a:gd name="T100" fmla="*/ 15 w 136"/>
                  <a:gd name="T101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6" h="704">
                    <a:moveTo>
                      <a:pt x="15" y="0"/>
                    </a:moveTo>
                    <a:lnTo>
                      <a:pt x="38" y="403"/>
                    </a:lnTo>
                    <a:lnTo>
                      <a:pt x="52" y="413"/>
                    </a:lnTo>
                    <a:lnTo>
                      <a:pt x="73" y="432"/>
                    </a:lnTo>
                    <a:lnTo>
                      <a:pt x="85" y="445"/>
                    </a:lnTo>
                    <a:lnTo>
                      <a:pt x="97" y="459"/>
                    </a:lnTo>
                    <a:lnTo>
                      <a:pt x="109" y="477"/>
                    </a:lnTo>
                    <a:lnTo>
                      <a:pt x="119" y="495"/>
                    </a:lnTo>
                    <a:lnTo>
                      <a:pt x="123" y="505"/>
                    </a:lnTo>
                    <a:lnTo>
                      <a:pt x="127" y="514"/>
                    </a:lnTo>
                    <a:lnTo>
                      <a:pt x="131" y="525"/>
                    </a:lnTo>
                    <a:lnTo>
                      <a:pt x="133" y="537"/>
                    </a:lnTo>
                    <a:lnTo>
                      <a:pt x="135" y="549"/>
                    </a:lnTo>
                    <a:lnTo>
                      <a:pt x="136" y="561"/>
                    </a:lnTo>
                    <a:lnTo>
                      <a:pt x="136" y="574"/>
                    </a:lnTo>
                    <a:lnTo>
                      <a:pt x="136" y="586"/>
                    </a:lnTo>
                    <a:lnTo>
                      <a:pt x="134" y="599"/>
                    </a:lnTo>
                    <a:lnTo>
                      <a:pt x="131" y="613"/>
                    </a:lnTo>
                    <a:lnTo>
                      <a:pt x="126" y="627"/>
                    </a:lnTo>
                    <a:lnTo>
                      <a:pt x="122" y="641"/>
                    </a:lnTo>
                    <a:lnTo>
                      <a:pt x="114" y="657"/>
                    </a:lnTo>
                    <a:lnTo>
                      <a:pt x="107" y="673"/>
                    </a:lnTo>
                    <a:lnTo>
                      <a:pt x="97" y="688"/>
                    </a:lnTo>
                    <a:lnTo>
                      <a:pt x="86" y="704"/>
                    </a:lnTo>
                    <a:lnTo>
                      <a:pt x="75" y="695"/>
                    </a:lnTo>
                    <a:lnTo>
                      <a:pt x="85" y="679"/>
                    </a:lnTo>
                    <a:lnTo>
                      <a:pt x="95" y="663"/>
                    </a:lnTo>
                    <a:lnTo>
                      <a:pt x="103" y="648"/>
                    </a:lnTo>
                    <a:lnTo>
                      <a:pt x="109" y="633"/>
                    </a:lnTo>
                    <a:lnTo>
                      <a:pt x="114" y="619"/>
                    </a:lnTo>
                    <a:lnTo>
                      <a:pt x="118" y="605"/>
                    </a:lnTo>
                    <a:lnTo>
                      <a:pt x="120" y="591"/>
                    </a:lnTo>
                    <a:lnTo>
                      <a:pt x="121" y="578"/>
                    </a:lnTo>
                    <a:lnTo>
                      <a:pt x="121" y="565"/>
                    </a:lnTo>
                    <a:lnTo>
                      <a:pt x="120" y="552"/>
                    </a:lnTo>
                    <a:lnTo>
                      <a:pt x="119" y="540"/>
                    </a:lnTo>
                    <a:lnTo>
                      <a:pt x="116" y="529"/>
                    </a:lnTo>
                    <a:lnTo>
                      <a:pt x="112" y="519"/>
                    </a:lnTo>
                    <a:lnTo>
                      <a:pt x="108" y="508"/>
                    </a:lnTo>
                    <a:lnTo>
                      <a:pt x="104" y="498"/>
                    </a:lnTo>
                    <a:lnTo>
                      <a:pt x="99" y="488"/>
                    </a:lnTo>
                    <a:lnTo>
                      <a:pt x="88" y="471"/>
                    </a:lnTo>
                    <a:lnTo>
                      <a:pt x="76" y="456"/>
                    </a:lnTo>
                    <a:lnTo>
                      <a:pt x="64" y="443"/>
                    </a:lnTo>
                    <a:lnTo>
                      <a:pt x="52" y="432"/>
                    </a:lnTo>
                    <a:lnTo>
                      <a:pt x="34" y="418"/>
                    </a:lnTo>
                    <a:lnTo>
                      <a:pt x="27" y="413"/>
                    </a:lnTo>
                    <a:lnTo>
                      <a:pt x="24" y="411"/>
                    </a:lnTo>
                    <a:lnTo>
                      <a:pt x="23" y="408"/>
                    </a:lnTo>
                    <a:lnTo>
                      <a:pt x="0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5" name="PA-任意多边形 21">
                <a:extLst>
                  <a:ext uri="{FF2B5EF4-FFF2-40B4-BE49-F238E27FC236}">
                    <a16:creationId xmlns="" xmlns:a16="http://schemas.microsoft.com/office/drawing/2014/main" id="{062643AF-8D36-4D47-BCF4-087AF1A2A5F7}"/>
                  </a:ext>
                </a:extLst>
              </p:cNvPr>
              <p:cNvSpPr>
                <a:spLocks/>
              </p:cNvSpPr>
              <p:nvPr>
                <p:custDataLst>
                  <p:tags r:id="rId283"/>
                </p:custDataLst>
              </p:nvPr>
            </p:nvSpPr>
            <p:spPr bwMode="auto">
              <a:xfrm>
                <a:off x="2302" y="3430"/>
                <a:ext cx="34" cy="176"/>
              </a:xfrm>
              <a:custGeom>
                <a:avLst/>
                <a:gdLst>
                  <a:gd name="T0" fmla="*/ 15 w 136"/>
                  <a:gd name="T1" fmla="*/ 0 h 704"/>
                  <a:gd name="T2" fmla="*/ 38 w 136"/>
                  <a:gd name="T3" fmla="*/ 403 h 704"/>
                  <a:gd name="T4" fmla="*/ 52 w 136"/>
                  <a:gd name="T5" fmla="*/ 413 h 704"/>
                  <a:gd name="T6" fmla="*/ 73 w 136"/>
                  <a:gd name="T7" fmla="*/ 432 h 704"/>
                  <a:gd name="T8" fmla="*/ 85 w 136"/>
                  <a:gd name="T9" fmla="*/ 445 h 704"/>
                  <a:gd name="T10" fmla="*/ 97 w 136"/>
                  <a:gd name="T11" fmla="*/ 459 h 704"/>
                  <a:gd name="T12" fmla="*/ 109 w 136"/>
                  <a:gd name="T13" fmla="*/ 477 h 704"/>
                  <a:gd name="T14" fmla="*/ 119 w 136"/>
                  <a:gd name="T15" fmla="*/ 495 h 704"/>
                  <a:gd name="T16" fmla="*/ 123 w 136"/>
                  <a:gd name="T17" fmla="*/ 505 h 704"/>
                  <a:gd name="T18" fmla="*/ 127 w 136"/>
                  <a:gd name="T19" fmla="*/ 514 h 704"/>
                  <a:gd name="T20" fmla="*/ 131 w 136"/>
                  <a:gd name="T21" fmla="*/ 525 h 704"/>
                  <a:gd name="T22" fmla="*/ 133 w 136"/>
                  <a:gd name="T23" fmla="*/ 537 h 704"/>
                  <a:gd name="T24" fmla="*/ 135 w 136"/>
                  <a:gd name="T25" fmla="*/ 549 h 704"/>
                  <a:gd name="T26" fmla="*/ 136 w 136"/>
                  <a:gd name="T27" fmla="*/ 561 h 704"/>
                  <a:gd name="T28" fmla="*/ 136 w 136"/>
                  <a:gd name="T29" fmla="*/ 574 h 704"/>
                  <a:gd name="T30" fmla="*/ 136 w 136"/>
                  <a:gd name="T31" fmla="*/ 586 h 704"/>
                  <a:gd name="T32" fmla="*/ 134 w 136"/>
                  <a:gd name="T33" fmla="*/ 599 h 704"/>
                  <a:gd name="T34" fmla="*/ 131 w 136"/>
                  <a:gd name="T35" fmla="*/ 613 h 704"/>
                  <a:gd name="T36" fmla="*/ 126 w 136"/>
                  <a:gd name="T37" fmla="*/ 627 h 704"/>
                  <a:gd name="T38" fmla="*/ 122 w 136"/>
                  <a:gd name="T39" fmla="*/ 641 h 704"/>
                  <a:gd name="T40" fmla="*/ 114 w 136"/>
                  <a:gd name="T41" fmla="*/ 657 h 704"/>
                  <a:gd name="T42" fmla="*/ 107 w 136"/>
                  <a:gd name="T43" fmla="*/ 673 h 704"/>
                  <a:gd name="T44" fmla="*/ 97 w 136"/>
                  <a:gd name="T45" fmla="*/ 688 h 704"/>
                  <a:gd name="T46" fmla="*/ 86 w 136"/>
                  <a:gd name="T47" fmla="*/ 704 h 704"/>
                  <a:gd name="T48" fmla="*/ 75 w 136"/>
                  <a:gd name="T49" fmla="*/ 695 h 704"/>
                  <a:gd name="T50" fmla="*/ 85 w 136"/>
                  <a:gd name="T51" fmla="*/ 679 h 704"/>
                  <a:gd name="T52" fmla="*/ 95 w 136"/>
                  <a:gd name="T53" fmla="*/ 663 h 704"/>
                  <a:gd name="T54" fmla="*/ 103 w 136"/>
                  <a:gd name="T55" fmla="*/ 648 h 704"/>
                  <a:gd name="T56" fmla="*/ 109 w 136"/>
                  <a:gd name="T57" fmla="*/ 633 h 704"/>
                  <a:gd name="T58" fmla="*/ 114 w 136"/>
                  <a:gd name="T59" fmla="*/ 619 h 704"/>
                  <a:gd name="T60" fmla="*/ 118 w 136"/>
                  <a:gd name="T61" fmla="*/ 605 h 704"/>
                  <a:gd name="T62" fmla="*/ 120 w 136"/>
                  <a:gd name="T63" fmla="*/ 591 h 704"/>
                  <a:gd name="T64" fmla="*/ 121 w 136"/>
                  <a:gd name="T65" fmla="*/ 578 h 704"/>
                  <a:gd name="T66" fmla="*/ 121 w 136"/>
                  <a:gd name="T67" fmla="*/ 565 h 704"/>
                  <a:gd name="T68" fmla="*/ 120 w 136"/>
                  <a:gd name="T69" fmla="*/ 552 h 704"/>
                  <a:gd name="T70" fmla="*/ 119 w 136"/>
                  <a:gd name="T71" fmla="*/ 540 h 704"/>
                  <a:gd name="T72" fmla="*/ 116 w 136"/>
                  <a:gd name="T73" fmla="*/ 529 h 704"/>
                  <a:gd name="T74" fmla="*/ 112 w 136"/>
                  <a:gd name="T75" fmla="*/ 519 h 704"/>
                  <a:gd name="T76" fmla="*/ 108 w 136"/>
                  <a:gd name="T77" fmla="*/ 508 h 704"/>
                  <a:gd name="T78" fmla="*/ 104 w 136"/>
                  <a:gd name="T79" fmla="*/ 498 h 704"/>
                  <a:gd name="T80" fmla="*/ 99 w 136"/>
                  <a:gd name="T81" fmla="*/ 488 h 704"/>
                  <a:gd name="T82" fmla="*/ 88 w 136"/>
                  <a:gd name="T83" fmla="*/ 471 h 704"/>
                  <a:gd name="T84" fmla="*/ 76 w 136"/>
                  <a:gd name="T85" fmla="*/ 456 h 704"/>
                  <a:gd name="T86" fmla="*/ 64 w 136"/>
                  <a:gd name="T87" fmla="*/ 443 h 704"/>
                  <a:gd name="T88" fmla="*/ 52 w 136"/>
                  <a:gd name="T89" fmla="*/ 432 h 704"/>
                  <a:gd name="T90" fmla="*/ 34 w 136"/>
                  <a:gd name="T91" fmla="*/ 418 h 704"/>
                  <a:gd name="T92" fmla="*/ 27 w 136"/>
                  <a:gd name="T93" fmla="*/ 413 h 704"/>
                  <a:gd name="T94" fmla="*/ 24 w 136"/>
                  <a:gd name="T95" fmla="*/ 411 h 704"/>
                  <a:gd name="T96" fmla="*/ 23 w 136"/>
                  <a:gd name="T97" fmla="*/ 408 h 704"/>
                  <a:gd name="T98" fmla="*/ 0 w 136"/>
                  <a:gd name="T99" fmla="*/ 0 h 704"/>
                  <a:gd name="T100" fmla="*/ 15 w 136"/>
                  <a:gd name="T101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6" h="704">
                    <a:moveTo>
                      <a:pt x="15" y="0"/>
                    </a:moveTo>
                    <a:lnTo>
                      <a:pt x="38" y="403"/>
                    </a:lnTo>
                    <a:lnTo>
                      <a:pt x="52" y="413"/>
                    </a:lnTo>
                    <a:lnTo>
                      <a:pt x="73" y="432"/>
                    </a:lnTo>
                    <a:lnTo>
                      <a:pt x="85" y="445"/>
                    </a:lnTo>
                    <a:lnTo>
                      <a:pt x="97" y="459"/>
                    </a:lnTo>
                    <a:lnTo>
                      <a:pt x="109" y="477"/>
                    </a:lnTo>
                    <a:lnTo>
                      <a:pt x="119" y="495"/>
                    </a:lnTo>
                    <a:lnTo>
                      <a:pt x="123" y="505"/>
                    </a:lnTo>
                    <a:lnTo>
                      <a:pt x="127" y="514"/>
                    </a:lnTo>
                    <a:lnTo>
                      <a:pt x="131" y="525"/>
                    </a:lnTo>
                    <a:lnTo>
                      <a:pt x="133" y="537"/>
                    </a:lnTo>
                    <a:lnTo>
                      <a:pt x="135" y="549"/>
                    </a:lnTo>
                    <a:lnTo>
                      <a:pt x="136" y="561"/>
                    </a:lnTo>
                    <a:lnTo>
                      <a:pt x="136" y="574"/>
                    </a:lnTo>
                    <a:lnTo>
                      <a:pt x="136" y="586"/>
                    </a:lnTo>
                    <a:lnTo>
                      <a:pt x="134" y="599"/>
                    </a:lnTo>
                    <a:lnTo>
                      <a:pt x="131" y="613"/>
                    </a:lnTo>
                    <a:lnTo>
                      <a:pt x="126" y="627"/>
                    </a:lnTo>
                    <a:lnTo>
                      <a:pt x="122" y="641"/>
                    </a:lnTo>
                    <a:lnTo>
                      <a:pt x="114" y="657"/>
                    </a:lnTo>
                    <a:lnTo>
                      <a:pt x="107" y="673"/>
                    </a:lnTo>
                    <a:lnTo>
                      <a:pt x="97" y="688"/>
                    </a:lnTo>
                    <a:lnTo>
                      <a:pt x="86" y="704"/>
                    </a:lnTo>
                    <a:lnTo>
                      <a:pt x="75" y="695"/>
                    </a:lnTo>
                    <a:lnTo>
                      <a:pt x="85" y="679"/>
                    </a:lnTo>
                    <a:lnTo>
                      <a:pt x="95" y="663"/>
                    </a:lnTo>
                    <a:lnTo>
                      <a:pt x="103" y="648"/>
                    </a:lnTo>
                    <a:lnTo>
                      <a:pt x="109" y="633"/>
                    </a:lnTo>
                    <a:lnTo>
                      <a:pt x="114" y="619"/>
                    </a:lnTo>
                    <a:lnTo>
                      <a:pt x="118" y="605"/>
                    </a:lnTo>
                    <a:lnTo>
                      <a:pt x="120" y="591"/>
                    </a:lnTo>
                    <a:lnTo>
                      <a:pt x="121" y="578"/>
                    </a:lnTo>
                    <a:lnTo>
                      <a:pt x="121" y="565"/>
                    </a:lnTo>
                    <a:lnTo>
                      <a:pt x="120" y="552"/>
                    </a:lnTo>
                    <a:lnTo>
                      <a:pt x="119" y="540"/>
                    </a:lnTo>
                    <a:lnTo>
                      <a:pt x="116" y="529"/>
                    </a:lnTo>
                    <a:lnTo>
                      <a:pt x="112" y="519"/>
                    </a:lnTo>
                    <a:lnTo>
                      <a:pt x="108" y="508"/>
                    </a:lnTo>
                    <a:lnTo>
                      <a:pt x="104" y="498"/>
                    </a:lnTo>
                    <a:lnTo>
                      <a:pt x="99" y="488"/>
                    </a:lnTo>
                    <a:lnTo>
                      <a:pt x="88" y="471"/>
                    </a:lnTo>
                    <a:lnTo>
                      <a:pt x="76" y="456"/>
                    </a:lnTo>
                    <a:lnTo>
                      <a:pt x="64" y="443"/>
                    </a:lnTo>
                    <a:lnTo>
                      <a:pt x="52" y="432"/>
                    </a:lnTo>
                    <a:lnTo>
                      <a:pt x="34" y="418"/>
                    </a:lnTo>
                    <a:lnTo>
                      <a:pt x="27" y="413"/>
                    </a:lnTo>
                    <a:lnTo>
                      <a:pt x="24" y="411"/>
                    </a:lnTo>
                    <a:lnTo>
                      <a:pt x="23" y="408"/>
                    </a:lnTo>
                    <a:lnTo>
                      <a:pt x="0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6" name="PA-任意多边形 22">
                <a:extLst>
                  <a:ext uri="{FF2B5EF4-FFF2-40B4-BE49-F238E27FC236}">
                    <a16:creationId xmlns="" xmlns:a16="http://schemas.microsoft.com/office/drawing/2014/main" id="{7B16028F-9F51-4D26-994E-8EBCF2A3ACED}"/>
                  </a:ext>
                </a:extLst>
              </p:cNvPr>
              <p:cNvSpPr>
                <a:spLocks/>
              </p:cNvSpPr>
              <p:nvPr>
                <p:custDataLst>
                  <p:tags r:id="rId284"/>
                </p:custDataLst>
              </p:nvPr>
            </p:nvSpPr>
            <p:spPr bwMode="auto">
              <a:xfrm>
                <a:off x="2260" y="3535"/>
                <a:ext cx="51" cy="50"/>
              </a:xfrm>
              <a:custGeom>
                <a:avLst/>
                <a:gdLst>
                  <a:gd name="T0" fmla="*/ 204 w 204"/>
                  <a:gd name="T1" fmla="*/ 0 h 201"/>
                  <a:gd name="T2" fmla="*/ 193 w 204"/>
                  <a:gd name="T3" fmla="*/ 3 h 201"/>
                  <a:gd name="T4" fmla="*/ 174 w 204"/>
                  <a:gd name="T5" fmla="*/ 10 h 201"/>
                  <a:gd name="T6" fmla="*/ 162 w 204"/>
                  <a:gd name="T7" fmla="*/ 15 h 201"/>
                  <a:gd name="T8" fmla="*/ 148 w 204"/>
                  <a:gd name="T9" fmla="*/ 22 h 201"/>
                  <a:gd name="T10" fmla="*/ 133 w 204"/>
                  <a:gd name="T11" fmla="*/ 31 h 201"/>
                  <a:gd name="T12" fmla="*/ 117 w 204"/>
                  <a:gd name="T13" fmla="*/ 41 h 201"/>
                  <a:gd name="T14" fmla="*/ 101 w 204"/>
                  <a:gd name="T15" fmla="*/ 53 h 201"/>
                  <a:gd name="T16" fmla="*/ 84 w 204"/>
                  <a:gd name="T17" fmla="*/ 67 h 201"/>
                  <a:gd name="T18" fmla="*/ 68 w 204"/>
                  <a:gd name="T19" fmla="*/ 83 h 201"/>
                  <a:gd name="T20" fmla="*/ 53 w 204"/>
                  <a:gd name="T21" fmla="*/ 102 h 201"/>
                  <a:gd name="T22" fmla="*/ 45 w 204"/>
                  <a:gd name="T23" fmla="*/ 111 h 201"/>
                  <a:gd name="T24" fmla="*/ 38 w 204"/>
                  <a:gd name="T25" fmla="*/ 122 h 201"/>
                  <a:gd name="T26" fmla="*/ 30 w 204"/>
                  <a:gd name="T27" fmla="*/ 134 h 201"/>
                  <a:gd name="T28" fmla="*/ 24 w 204"/>
                  <a:gd name="T29" fmla="*/ 146 h 201"/>
                  <a:gd name="T30" fmla="*/ 17 w 204"/>
                  <a:gd name="T31" fmla="*/ 159 h 201"/>
                  <a:gd name="T32" fmla="*/ 11 w 204"/>
                  <a:gd name="T33" fmla="*/ 172 h 201"/>
                  <a:gd name="T34" fmla="*/ 5 w 204"/>
                  <a:gd name="T35" fmla="*/ 186 h 201"/>
                  <a:gd name="T36" fmla="*/ 0 w 204"/>
                  <a:gd name="T3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4" h="201">
                    <a:moveTo>
                      <a:pt x="204" y="0"/>
                    </a:moveTo>
                    <a:lnTo>
                      <a:pt x="193" y="3"/>
                    </a:lnTo>
                    <a:lnTo>
                      <a:pt x="174" y="10"/>
                    </a:lnTo>
                    <a:lnTo>
                      <a:pt x="162" y="15"/>
                    </a:lnTo>
                    <a:lnTo>
                      <a:pt x="148" y="22"/>
                    </a:lnTo>
                    <a:lnTo>
                      <a:pt x="133" y="31"/>
                    </a:lnTo>
                    <a:lnTo>
                      <a:pt x="117" y="41"/>
                    </a:lnTo>
                    <a:lnTo>
                      <a:pt x="101" y="53"/>
                    </a:lnTo>
                    <a:lnTo>
                      <a:pt x="84" y="67"/>
                    </a:lnTo>
                    <a:lnTo>
                      <a:pt x="68" y="83"/>
                    </a:lnTo>
                    <a:lnTo>
                      <a:pt x="53" y="102"/>
                    </a:lnTo>
                    <a:lnTo>
                      <a:pt x="45" y="111"/>
                    </a:lnTo>
                    <a:lnTo>
                      <a:pt x="38" y="122"/>
                    </a:lnTo>
                    <a:lnTo>
                      <a:pt x="30" y="134"/>
                    </a:lnTo>
                    <a:lnTo>
                      <a:pt x="24" y="146"/>
                    </a:lnTo>
                    <a:lnTo>
                      <a:pt x="17" y="159"/>
                    </a:lnTo>
                    <a:lnTo>
                      <a:pt x="11" y="172"/>
                    </a:lnTo>
                    <a:lnTo>
                      <a:pt x="5" y="186"/>
                    </a:lnTo>
                    <a:lnTo>
                      <a:pt x="0" y="201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7" name="PA-任意多边形 23">
                <a:extLst>
                  <a:ext uri="{FF2B5EF4-FFF2-40B4-BE49-F238E27FC236}">
                    <a16:creationId xmlns="" xmlns:a16="http://schemas.microsoft.com/office/drawing/2014/main" id="{1E033C11-66A8-4F8F-A272-175BF953F6E7}"/>
                  </a:ext>
                </a:extLst>
              </p:cNvPr>
              <p:cNvSpPr>
                <a:spLocks/>
              </p:cNvSpPr>
              <p:nvPr>
                <p:custDataLst>
                  <p:tags r:id="rId285"/>
                </p:custDataLst>
              </p:nvPr>
            </p:nvSpPr>
            <p:spPr bwMode="auto">
              <a:xfrm>
                <a:off x="2258" y="3533"/>
                <a:ext cx="55" cy="55"/>
              </a:xfrm>
              <a:custGeom>
                <a:avLst/>
                <a:gdLst>
                  <a:gd name="T0" fmla="*/ 222 w 222"/>
                  <a:gd name="T1" fmla="*/ 34 h 222"/>
                  <a:gd name="T2" fmla="*/ 221 w 222"/>
                  <a:gd name="T3" fmla="*/ 30 h 222"/>
                  <a:gd name="T4" fmla="*/ 214 w 222"/>
                  <a:gd name="T5" fmla="*/ 31 h 222"/>
                  <a:gd name="T6" fmla="*/ 197 w 222"/>
                  <a:gd name="T7" fmla="*/ 35 h 222"/>
                  <a:gd name="T8" fmla="*/ 180 w 222"/>
                  <a:gd name="T9" fmla="*/ 41 h 222"/>
                  <a:gd name="T10" fmla="*/ 164 w 222"/>
                  <a:gd name="T11" fmla="*/ 46 h 222"/>
                  <a:gd name="T12" fmla="*/ 150 w 222"/>
                  <a:gd name="T13" fmla="*/ 53 h 222"/>
                  <a:gd name="T14" fmla="*/ 135 w 222"/>
                  <a:gd name="T15" fmla="*/ 60 h 222"/>
                  <a:gd name="T16" fmla="*/ 122 w 222"/>
                  <a:gd name="T17" fmla="*/ 68 h 222"/>
                  <a:gd name="T18" fmla="*/ 109 w 222"/>
                  <a:gd name="T19" fmla="*/ 76 h 222"/>
                  <a:gd name="T20" fmla="*/ 96 w 222"/>
                  <a:gd name="T21" fmla="*/ 86 h 222"/>
                  <a:gd name="T22" fmla="*/ 84 w 222"/>
                  <a:gd name="T23" fmla="*/ 97 h 222"/>
                  <a:gd name="T24" fmla="*/ 74 w 222"/>
                  <a:gd name="T25" fmla="*/ 110 h 222"/>
                  <a:gd name="T26" fmla="*/ 63 w 222"/>
                  <a:gd name="T27" fmla="*/ 123 h 222"/>
                  <a:gd name="T28" fmla="*/ 52 w 222"/>
                  <a:gd name="T29" fmla="*/ 137 h 222"/>
                  <a:gd name="T30" fmla="*/ 42 w 222"/>
                  <a:gd name="T31" fmla="*/ 153 h 222"/>
                  <a:gd name="T32" fmla="*/ 33 w 222"/>
                  <a:gd name="T33" fmla="*/ 170 h 222"/>
                  <a:gd name="T34" fmla="*/ 24 w 222"/>
                  <a:gd name="T35" fmla="*/ 189 h 222"/>
                  <a:gd name="T36" fmla="*/ 14 w 222"/>
                  <a:gd name="T37" fmla="*/ 209 h 222"/>
                  <a:gd name="T38" fmla="*/ 11 w 222"/>
                  <a:gd name="T39" fmla="*/ 213 h 222"/>
                  <a:gd name="T40" fmla="*/ 9 w 222"/>
                  <a:gd name="T41" fmla="*/ 218 h 222"/>
                  <a:gd name="T42" fmla="*/ 6 w 222"/>
                  <a:gd name="T43" fmla="*/ 221 h 222"/>
                  <a:gd name="T44" fmla="*/ 3 w 222"/>
                  <a:gd name="T45" fmla="*/ 222 h 222"/>
                  <a:gd name="T46" fmla="*/ 1 w 222"/>
                  <a:gd name="T47" fmla="*/ 222 h 222"/>
                  <a:gd name="T48" fmla="*/ 0 w 222"/>
                  <a:gd name="T49" fmla="*/ 219 h 222"/>
                  <a:gd name="T50" fmla="*/ 0 w 222"/>
                  <a:gd name="T51" fmla="*/ 214 h 222"/>
                  <a:gd name="T52" fmla="*/ 1 w 222"/>
                  <a:gd name="T53" fmla="*/ 206 h 222"/>
                  <a:gd name="T54" fmla="*/ 10 w 222"/>
                  <a:gd name="T55" fmla="*/ 184 h 222"/>
                  <a:gd name="T56" fmla="*/ 19 w 222"/>
                  <a:gd name="T57" fmla="*/ 164 h 222"/>
                  <a:gd name="T58" fmla="*/ 28 w 222"/>
                  <a:gd name="T59" fmla="*/ 145 h 222"/>
                  <a:gd name="T60" fmla="*/ 38 w 222"/>
                  <a:gd name="T61" fmla="*/ 128 h 222"/>
                  <a:gd name="T62" fmla="*/ 50 w 222"/>
                  <a:gd name="T63" fmla="*/ 113 h 222"/>
                  <a:gd name="T64" fmla="*/ 61 w 222"/>
                  <a:gd name="T65" fmla="*/ 98 h 222"/>
                  <a:gd name="T66" fmla="*/ 72 w 222"/>
                  <a:gd name="T67" fmla="*/ 85 h 222"/>
                  <a:gd name="T68" fmla="*/ 84 w 222"/>
                  <a:gd name="T69" fmla="*/ 73 h 222"/>
                  <a:gd name="T70" fmla="*/ 96 w 222"/>
                  <a:gd name="T71" fmla="*/ 61 h 222"/>
                  <a:gd name="T72" fmla="*/ 108 w 222"/>
                  <a:gd name="T73" fmla="*/ 52 h 222"/>
                  <a:gd name="T74" fmla="*/ 120 w 222"/>
                  <a:gd name="T75" fmla="*/ 43 h 222"/>
                  <a:gd name="T76" fmla="*/ 132 w 222"/>
                  <a:gd name="T77" fmla="*/ 35 h 222"/>
                  <a:gd name="T78" fmla="*/ 153 w 222"/>
                  <a:gd name="T79" fmla="*/ 22 h 222"/>
                  <a:gd name="T80" fmla="*/ 174 w 222"/>
                  <a:gd name="T81" fmla="*/ 13 h 222"/>
                  <a:gd name="T82" fmla="*/ 187 w 222"/>
                  <a:gd name="T83" fmla="*/ 7 h 222"/>
                  <a:gd name="T84" fmla="*/ 198 w 222"/>
                  <a:gd name="T85" fmla="*/ 4 h 222"/>
                  <a:gd name="T86" fmla="*/ 206 w 222"/>
                  <a:gd name="T87" fmla="*/ 1 h 222"/>
                  <a:gd name="T88" fmla="*/ 212 w 222"/>
                  <a:gd name="T89" fmla="*/ 0 h 222"/>
                  <a:gd name="T90" fmla="*/ 212 w 222"/>
                  <a:gd name="T91" fmla="*/ 0 h 222"/>
                  <a:gd name="T92" fmla="*/ 212 w 222"/>
                  <a:gd name="T93" fmla="*/ 0 h 222"/>
                  <a:gd name="T94" fmla="*/ 222 w 222"/>
                  <a:gd name="T95" fmla="*/ 34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2" h="222">
                    <a:moveTo>
                      <a:pt x="222" y="34"/>
                    </a:moveTo>
                    <a:lnTo>
                      <a:pt x="221" y="30"/>
                    </a:lnTo>
                    <a:lnTo>
                      <a:pt x="214" y="31"/>
                    </a:lnTo>
                    <a:lnTo>
                      <a:pt x="197" y="35"/>
                    </a:lnTo>
                    <a:lnTo>
                      <a:pt x="180" y="41"/>
                    </a:lnTo>
                    <a:lnTo>
                      <a:pt x="164" y="46"/>
                    </a:lnTo>
                    <a:lnTo>
                      <a:pt x="150" y="53"/>
                    </a:lnTo>
                    <a:lnTo>
                      <a:pt x="135" y="60"/>
                    </a:lnTo>
                    <a:lnTo>
                      <a:pt x="122" y="68"/>
                    </a:lnTo>
                    <a:lnTo>
                      <a:pt x="109" y="76"/>
                    </a:lnTo>
                    <a:lnTo>
                      <a:pt x="96" y="86"/>
                    </a:lnTo>
                    <a:lnTo>
                      <a:pt x="84" y="97"/>
                    </a:lnTo>
                    <a:lnTo>
                      <a:pt x="74" y="110"/>
                    </a:lnTo>
                    <a:lnTo>
                      <a:pt x="63" y="123"/>
                    </a:lnTo>
                    <a:lnTo>
                      <a:pt x="52" y="137"/>
                    </a:lnTo>
                    <a:lnTo>
                      <a:pt x="42" y="153"/>
                    </a:lnTo>
                    <a:lnTo>
                      <a:pt x="33" y="170"/>
                    </a:lnTo>
                    <a:lnTo>
                      <a:pt x="24" y="189"/>
                    </a:lnTo>
                    <a:lnTo>
                      <a:pt x="14" y="209"/>
                    </a:lnTo>
                    <a:lnTo>
                      <a:pt x="11" y="213"/>
                    </a:lnTo>
                    <a:lnTo>
                      <a:pt x="9" y="218"/>
                    </a:lnTo>
                    <a:lnTo>
                      <a:pt x="6" y="221"/>
                    </a:lnTo>
                    <a:lnTo>
                      <a:pt x="3" y="222"/>
                    </a:lnTo>
                    <a:lnTo>
                      <a:pt x="1" y="222"/>
                    </a:lnTo>
                    <a:lnTo>
                      <a:pt x="0" y="219"/>
                    </a:lnTo>
                    <a:lnTo>
                      <a:pt x="0" y="214"/>
                    </a:lnTo>
                    <a:lnTo>
                      <a:pt x="1" y="206"/>
                    </a:lnTo>
                    <a:lnTo>
                      <a:pt x="10" y="184"/>
                    </a:lnTo>
                    <a:lnTo>
                      <a:pt x="19" y="164"/>
                    </a:lnTo>
                    <a:lnTo>
                      <a:pt x="28" y="145"/>
                    </a:lnTo>
                    <a:lnTo>
                      <a:pt x="38" y="128"/>
                    </a:lnTo>
                    <a:lnTo>
                      <a:pt x="50" y="113"/>
                    </a:lnTo>
                    <a:lnTo>
                      <a:pt x="61" y="98"/>
                    </a:lnTo>
                    <a:lnTo>
                      <a:pt x="72" y="85"/>
                    </a:lnTo>
                    <a:lnTo>
                      <a:pt x="84" y="73"/>
                    </a:lnTo>
                    <a:lnTo>
                      <a:pt x="96" y="61"/>
                    </a:lnTo>
                    <a:lnTo>
                      <a:pt x="108" y="52"/>
                    </a:lnTo>
                    <a:lnTo>
                      <a:pt x="120" y="43"/>
                    </a:lnTo>
                    <a:lnTo>
                      <a:pt x="132" y="35"/>
                    </a:lnTo>
                    <a:lnTo>
                      <a:pt x="153" y="22"/>
                    </a:lnTo>
                    <a:lnTo>
                      <a:pt x="174" y="13"/>
                    </a:lnTo>
                    <a:lnTo>
                      <a:pt x="187" y="7"/>
                    </a:lnTo>
                    <a:lnTo>
                      <a:pt x="198" y="4"/>
                    </a:lnTo>
                    <a:lnTo>
                      <a:pt x="206" y="1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222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8" name="PA-任意多边形 24">
                <a:extLst>
                  <a:ext uri="{FF2B5EF4-FFF2-40B4-BE49-F238E27FC236}">
                    <a16:creationId xmlns="" xmlns:a16="http://schemas.microsoft.com/office/drawing/2014/main" id="{C6D4A725-7F55-4E3B-8209-B7F986A47B70}"/>
                  </a:ext>
                </a:extLst>
              </p:cNvPr>
              <p:cNvSpPr>
                <a:spLocks/>
              </p:cNvSpPr>
              <p:nvPr>
                <p:custDataLst>
                  <p:tags r:id="rId286"/>
                </p:custDataLst>
              </p:nvPr>
            </p:nvSpPr>
            <p:spPr bwMode="auto">
              <a:xfrm>
                <a:off x="2258" y="3533"/>
                <a:ext cx="55" cy="55"/>
              </a:xfrm>
              <a:custGeom>
                <a:avLst/>
                <a:gdLst>
                  <a:gd name="T0" fmla="*/ 222 w 222"/>
                  <a:gd name="T1" fmla="*/ 34 h 222"/>
                  <a:gd name="T2" fmla="*/ 221 w 222"/>
                  <a:gd name="T3" fmla="*/ 30 h 222"/>
                  <a:gd name="T4" fmla="*/ 214 w 222"/>
                  <a:gd name="T5" fmla="*/ 31 h 222"/>
                  <a:gd name="T6" fmla="*/ 197 w 222"/>
                  <a:gd name="T7" fmla="*/ 35 h 222"/>
                  <a:gd name="T8" fmla="*/ 180 w 222"/>
                  <a:gd name="T9" fmla="*/ 41 h 222"/>
                  <a:gd name="T10" fmla="*/ 164 w 222"/>
                  <a:gd name="T11" fmla="*/ 46 h 222"/>
                  <a:gd name="T12" fmla="*/ 150 w 222"/>
                  <a:gd name="T13" fmla="*/ 53 h 222"/>
                  <a:gd name="T14" fmla="*/ 135 w 222"/>
                  <a:gd name="T15" fmla="*/ 60 h 222"/>
                  <a:gd name="T16" fmla="*/ 122 w 222"/>
                  <a:gd name="T17" fmla="*/ 68 h 222"/>
                  <a:gd name="T18" fmla="*/ 109 w 222"/>
                  <a:gd name="T19" fmla="*/ 76 h 222"/>
                  <a:gd name="T20" fmla="*/ 96 w 222"/>
                  <a:gd name="T21" fmla="*/ 86 h 222"/>
                  <a:gd name="T22" fmla="*/ 84 w 222"/>
                  <a:gd name="T23" fmla="*/ 97 h 222"/>
                  <a:gd name="T24" fmla="*/ 74 w 222"/>
                  <a:gd name="T25" fmla="*/ 110 h 222"/>
                  <a:gd name="T26" fmla="*/ 63 w 222"/>
                  <a:gd name="T27" fmla="*/ 123 h 222"/>
                  <a:gd name="T28" fmla="*/ 52 w 222"/>
                  <a:gd name="T29" fmla="*/ 137 h 222"/>
                  <a:gd name="T30" fmla="*/ 42 w 222"/>
                  <a:gd name="T31" fmla="*/ 153 h 222"/>
                  <a:gd name="T32" fmla="*/ 33 w 222"/>
                  <a:gd name="T33" fmla="*/ 170 h 222"/>
                  <a:gd name="T34" fmla="*/ 24 w 222"/>
                  <a:gd name="T35" fmla="*/ 189 h 222"/>
                  <a:gd name="T36" fmla="*/ 14 w 222"/>
                  <a:gd name="T37" fmla="*/ 209 h 222"/>
                  <a:gd name="T38" fmla="*/ 11 w 222"/>
                  <a:gd name="T39" fmla="*/ 213 h 222"/>
                  <a:gd name="T40" fmla="*/ 9 w 222"/>
                  <a:gd name="T41" fmla="*/ 218 h 222"/>
                  <a:gd name="T42" fmla="*/ 6 w 222"/>
                  <a:gd name="T43" fmla="*/ 221 h 222"/>
                  <a:gd name="T44" fmla="*/ 3 w 222"/>
                  <a:gd name="T45" fmla="*/ 222 h 222"/>
                  <a:gd name="T46" fmla="*/ 1 w 222"/>
                  <a:gd name="T47" fmla="*/ 222 h 222"/>
                  <a:gd name="T48" fmla="*/ 0 w 222"/>
                  <a:gd name="T49" fmla="*/ 219 h 222"/>
                  <a:gd name="T50" fmla="*/ 0 w 222"/>
                  <a:gd name="T51" fmla="*/ 214 h 222"/>
                  <a:gd name="T52" fmla="*/ 1 w 222"/>
                  <a:gd name="T53" fmla="*/ 206 h 222"/>
                  <a:gd name="T54" fmla="*/ 10 w 222"/>
                  <a:gd name="T55" fmla="*/ 184 h 222"/>
                  <a:gd name="T56" fmla="*/ 19 w 222"/>
                  <a:gd name="T57" fmla="*/ 164 h 222"/>
                  <a:gd name="T58" fmla="*/ 28 w 222"/>
                  <a:gd name="T59" fmla="*/ 145 h 222"/>
                  <a:gd name="T60" fmla="*/ 38 w 222"/>
                  <a:gd name="T61" fmla="*/ 128 h 222"/>
                  <a:gd name="T62" fmla="*/ 50 w 222"/>
                  <a:gd name="T63" fmla="*/ 113 h 222"/>
                  <a:gd name="T64" fmla="*/ 61 w 222"/>
                  <a:gd name="T65" fmla="*/ 98 h 222"/>
                  <a:gd name="T66" fmla="*/ 72 w 222"/>
                  <a:gd name="T67" fmla="*/ 85 h 222"/>
                  <a:gd name="T68" fmla="*/ 84 w 222"/>
                  <a:gd name="T69" fmla="*/ 73 h 222"/>
                  <a:gd name="T70" fmla="*/ 96 w 222"/>
                  <a:gd name="T71" fmla="*/ 61 h 222"/>
                  <a:gd name="T72" fmla="*/ 108 w 222"/>
                  <a:gd name="T73" fmla="*/ 52 h 222"/>
                  <a:gd name="T74" fmla="*/ 120 w 222"/>
                  <a:gd name="T75" fmla="*/ 43 h 222"/>
                  <a:gd name="T76" fmla="*/ 132 w 222"/>
                  <a:gd name="T77" fmla="*/ 35 h 222"/>
                  <a:gd name="T78" fmla="*/ 153 w 222"/>
                  <a:gd name="T79" fmla="*/ 22 h 222"/>
                  <a:gd name="T80" fmla="*/ 174 w 222"/>
                  <a:gd name="T81" fmla="*/ 13 h 222"/>
                  <a:gd name="T82" fmla="*/ 187 w 222"/>
                  <a:gd name="T83" fmla="*/ 7 h 222"/>
                  <a:gd name="T84" fmla="*/ 198 w 222"/>
                  <a:gd name="T85" fmla="*/ 4 h 222"/>
                  <a:gd name="T86" fmla="*/ 206 w 222"/>
                  <a:gd name="T87" fmla="*/ 1 h 222"/>
                  <a:gd name="T88" fmla="*/ 212 w 222"/>
                  <a:gd name="T89" fmla="*/ 0 h 222"/>
                  <a:gd name="T90" fmla="*/ 212 w 222"/>
                  <a:gd name="T91" fmla="*/ 0 h 222"/>
                  <a:gd name="T92" fmla="*/ 212 w 222"/>
                  <a:gd name="T93" fmla="*/ 0 h 222"/>
                  <a:gd name="T94" fmla="*/ 222 w 222"/>
                  <a:gd name="T95" fmla="*/ 34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2" h="222">
                    <a:moveTo>
                      <a:pt x="222" y="34"/>
                    </a:moveTo>
                    <a:lnTo>
                      <a:pt x="221" y="30"/>
                    </a:lnTo>
                    <a:lnTo>
                      <a:pt x="214" y="31"/>
                    </a:lnTo>
                    <a:lnTo>
                      <a:pt x="197" y="35"/>
                    </a:lnTo>
                    <a:lnTo>
                      <a:pt x="180" y="41"/>
                    </a:lnTo>
                    <a:lnTo>
                      <a:pt x="164" y="46"/>
                    </a:lnTo>
                    <a:lnTo>
                      <a:pt x="150" y="53"/>
                    </a:lnTo>
                    <a:lnTo>
                      <a:pt x="135" y="60"/>
                    </a:lnTo>
                    <a:lnTo>
                      <a:pt x="122" y="68"/>
                    </a:lnTo>
                    <a:lnTo>
                      <a:pt x="109" y="76"/>
                    </a:lnTo>
                    <a:lnTo>
                      <a:pt x="96" y="86"/>
                    </a:lnTo>
                    <a:lnTo>
                      <a:pt x="84" y="97"/>
                    </a:lnTo>
                    <a:lnTo>
                      <a:pt x="74" y="110"/>
                    </a:lnTo>
                    <a:lnTo>
                      <a:pt x="63" y="123"/>
                    </a:lnTo>
                    <a:lnTo>
                      <a:pt x="52" y="137"/>
                    </a:lnTo>
                    <a:lnTo>
                      <a:pt x="42" y="153"/>
                    </a:lnTo>
                    <a:lnTo>
                      <a:pt x="33" y="170"/>
                    </a:lnTo>
                    <a:lnTo>
                      <a:pt x="24" y="189"/>
                    </a:lnTo>
                    <a:lnTo>
                      <a:pt x="14" y="209"/>
                    </a:lnTo>
                    <a:lnTo>
                      <a:pt x="11" y="213"/>
                    </a:lnTo>
                    <a:lnTo>
                      <a:pt x="9" y="218"/>
                    </a:lnTo>
                    <a:lnTo>
                      <a:pt x="6" y="221"/>
                    </a:lnTo>
                    <a:lnTo>
                      <a:pt x="3" y="222"/>
                    </a:lnTo>
                    <a:lnTo>
                      <a:pt x="1" y="222"/>
                    </a:lnTo>
                    <a:lnTo>
                      <a:pt x="0" y="219"/>
                    </a:lnTo>
                    <a:lnTo>
                      <a:pt x="0" y="214"/>
                    </a:lnTo>
                    <a:lnTo>
                      <a:pt x="1" y="206"/>
                    </a:lnTo>
                    <a:lnTo>
                      <a:pt x="10" y="184"/>
                    </a:lnTo>
                    <a:lnTo>
                      <a:pt x="19" y="164"/>
                    </a:lnTo>
                    <a:lnTo>
                      <a:pt x="28" y="145"/>
                    </a:lnTo>
                    <a:lnTo>
                      <a:pt x="38" y="128"/>
                    </a:lnTo>
                    <a:lnTo>
                      <a:pt x="50" y="113"/>
                    </a:lnTo>
                    <a:lnTo>
                      <a:pt x="61" y="98"/>
                    </a:lnTo>
                    <a:lnTo>
                      <a:pt x="72" y="85"/>
                    </a:lnTo>
                    <a:lnTo>
                      <a:pt x="84" y="73"/>
                    </a:lnTo>
                    <a:lnTo>
                      <a:pt x="96" y="61"/>
                    </a:lnTo>
                    <a:lnTo>
                      <a:pt x="108" y="52"/>
                    </a:lnTo>
                    <a:lnTo>
                      <a:pt x="120" y="43"/>
                    </a:lnTo>
                    <a:lnTo>
                      <a:pt x="132" y="35"/>
                    </a:lnTo>
                    <a:lnTo>
                      <a:pt x="153" y="22"/>
                    </a:lnTo>
                    <a:lnTo>
                      <a:pt x="174" y="13"/>
                    </a:lnTo>
                    <a:lnTo>
                      <a:pt x="187" y="7"/>
                    </a:lnTo>
                    <a:lnTo>
                      <a:pt x="198" y="4"/>
                    </a:lnTo>
                    <a:lnTo>
                      <a:pt x="206" y="1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222" y="34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89" name="PA-任意多边形 25">
                <a:extLst>
                  <a:ext uri="{FF2B5EF4-FFF2-40B4-BE49-F238E27FC236}">
                    <a16:creationId xmlns="" xmlns:a16="http://schemas.microsoft.com/office/drawing/2014/main" id="{74AAC009-FA61-445C-9D63-F07B5BF0773A}"/>
                  </a:ext>
                </a:extLst>
              </p:cNvPr>
              <p:cNvSpPr>
                <a:spLocks/>
              </p:cNvSpPr>
              <p:nvPr>
                <p:custDataLst>
                  <p:tags r:id="rId287"/>
                </p:custDataLst>
              </p:nvPr>
            </p:nvSpPr>
            <p:spPr bwMode="auto">
              <a:xfrm>
                <a:off x="2283" y="3566"/>
                <a:ext cx="36" cy="47"/>
              </a:xfrm>
              <a:custGeom>
                <a:avLst/>
                <a:gdLst>
                  <a:gd name="T0" fmla="*/ 147 w 147"/>
                  <a:gd name="T1" fmla="*/ 0 h 188"/>
                  <a:gd name="T2" fmla="*/ 142 w 147"/>
                  <a:gd name="T3" fmla="*/ 4 h 188"/>
                  <a:gd name="T4" fmla="*/ 129 w 147"/>
                  <a:gd name="T5" fmla="*/ 13 h 188"/>
                  <a:gd name="T6" fmla="*/ 109 w 147"/>
                  <a:gd name="T7" fmla="*/ 28 h 188"/>
                  <a:gd name="T8" fmla="*/ 86 w 147"/>
                  <a:gd name="T9" fmla="*/ 50 h 188"/>
                  <a:gd name="T10" fmla="*/ 74 w 147"/>
                  <a:gd name="T11" fmla="*/ 63 h 188"/>
                  <a:gd name="T12" fmla="*/ 61 w 147"/>
                  <a:gd name="T13" fmla="*/ 77 h 188"/>
                  <a:gd name="T14" fmla="*/ 49 w 147"/>
                  <a:gd name="T15" fmla="*/ 93 h 188"/>
                  <a:gd name="T16" fmla="*/ 37 w 147"/>
                  <a:gd name="T17" fmla="*/ 109 h 188"/>
                  <a:gd name="T18" fmla="*/ 26 w 147"/>
                  <a:gd name="T19" fmla="*/ 128 h 188"/>
                  <a:gd name="T20" fmla="*/ 17 w 147"/>
                  <a:gd name="T21" fmla="*/ 147 h 188"/>
                  <a:gd name="T22" fmla="*/ 8 w 147"/>
                  <a:gd name="T23" fmla="*/ 166 h 188"/>
                  <a:gd name="T24" fmla="*/ 0 w 147"/>
                  <a:gd name="T25" fmla="*/ 18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" h="188">
                    <a:moveTo>
                      <a:pt x="147" y="0"/>
                    </a:moveTo>
                    <a:lnTo>
                      <a:pt x="142" y="4"/>
                    </a:lnTo>
                    <a:lnTo>
                      <a:pt x="129" y="13"/>
                    </a:lnTo>
                    <a:lnTo>
                      <a:pt x="109" y="28"/>
                    </a:lnTo>
                    <a:lnTo>
                      <a:pt x="86" y="50"/>
                    </a:lnTo>
                    <a:lnTo>
                      <a:pt x="74" y="63"/>
                    </a:lnTo>
                    <a:lnTo>
                      <a:pt x="61" y="77"/>
                    </a:lnTo>
                    <a:lnTo>
                      <a:pt x="49" y="93"/>
                    </a:lnTo>
                    <a:lnTo>
                      <a:pt x="37" y="109"/>
                    </a:lnTo>
                    <a:lnTo>
                      <a:pt x="26" y="128"/>
                    </a:lnTo>
                    <a:lnTo>
                      <a:pt x="17" y="147"/>
                    </a:lnTo>
                    <a:lnTo>
                      <a:pt x="8" y="166"/>
                    </a:lnTo>
                    <a:lnTo>
                      <a:pt x="0" y="188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0" name="PA-任意多边形 26">
                <a:extLst>
                  <a:ext uri="{FF2B5EF4-FFF2-40B4-BE49-F238E27FC236}">
                    <a16:creationId xmlns="" xmlns:a16="http://schemas.microsoft.com/office/drawing/2014/main" id="{8BAD58DA-9212-4612-BBA3-7A95D62CE7E7}"/>
                  </a:ext>
                </a:extLst>
              </p:cNvPr>
              <p:cNvSpPr>
                <a:spLocks/>
              </p:cNvSpPr>
              <p:nvPr>
                <p:custDataLst>
                  <p:tags r:id="rId288"/>
                </p:custDataLst>
              </p:nvPr>
            </p:nvSpPr>
            <p:spPr bwMode="auto">
              <a:xfrm>
                <a:off x="2281" y="3564"/>
                <a:ext cx="39" cy="50"/>
              </a:xfrm>
              <a:custGeom>
                <a:avLst/>
                <a:gdLst>
                  <a:gd name="T0" fmla="*/ 154 w 154"/>
                  <a:gd name="T1" fmla="*/ 9 h 198"/>
                  <a:gd name="T2" fmla="*/ 149 w 154"/>
                  <a:gd name="T3" fmla="*/ 11 h 198"/>
                  <a:gd name="T4" fmla="*/ 136 w 154"/>
                  <a:gd name="T5" fmla="*/ 20 h 198"/>
                  <a:gd name="T6" fmla="*/ 118 w 154"/>
                  <a:gd name="T7" fmla="*/ 34 h 198"/>
                  <a:gd name="T8" fmla="*/ 96 w 154"/>
                  <a:gd name="T9" fmla="*/ 55 h 198"/>
                  <a:gd name="T10" fmla="*/ 85 w 154"/>
                  <a:gd name="T11" fmla="*/ 67 h 198"/>
                  <a:gd name="T12" fmla="*/ 73 w 154"/>
                  <a:gd name="T13" fmla="*/ 80 h 198"/>
                  <a:gd name="T14" fmla="*/ 63 w 154"/>
                  <a:gd name="T15" fmla="*/ 95 h 198"/>
                  <a:gd name="T16" fmla="*/ 51 w 154"/>
                  <a:gd name="T17" fmla="*/ 110 h 198"/>
                  <a:gd name="T18" fmla="*/ 41 w 154"/>
                  <a:gd name="T19" fmla="*/ 127 h 198"/>
                  <a:gd name="T20" fmla="*/ 30 w 154"/>
                  <a:gd name="T21" fmla="*/ 147 h 198"/>
                  <a:gd name="T22" fmla="*/ 22 w 154"/>
                  <a:gd name="T23" fmla="*/ 166 h 198"/>
                  <a:gd name="T24" fmla="*/ 14 w 154"/>
                  <a:gd name="T25" fmla="*/ 186 h 198"/>
                  <a:gd name="T26" fmla="*/ 13 w 154"/>
                  <a:gd name="T27" fmla="*/ 190 h 198"/>
                  <a:gd name="T28" fmla="*/ 11 w 154"/>
                  <a:gd name="T29" fmla="*/ 193 h 198"/>
                  <a:gd name="T30" fmla="*/ 9 w 154"/>
                  <a:gd name="T31" fmla="*/ 195 h 198"/>
                  <a:gd name="T32" fmla="*/ 5 w 154"/>
                  <a:gd name="T33" fmla="*/ 197 h 198"/>
                  <a:gd name="T34" fmla="*/ 3 w 154"/>
                  <a:gd name="T35" fmla="*/ 198 h 198"/>
                  <a:gd name="T36" fmla="*/ 1 w 154"/>
                  <a:gd name="T37" fmla="*/ 198 h 198"/>
                  <a:gd name="T38" fmla="*/ 0 w 154"/>
                  <a:gd name="T39" fmla="*/ 196 h 198"/>
                  <a:gd name="T40" fmla="*/ 0 w 154"/>
                  <a:gd name="T41" fmla="*/ 193 h 198"/>
                  <a:gd name="T42" fmla="*/ 6 w 154"/>
                  <a:gd name="T43" fmla="*/ 170 h 198"/>
                  <a:gd name="T44" fmla="*/ 15 w 154"/>
                  <a:gd name="T45" fmla="*/ 150 h 198"/>
                  <a:gd name="T46" fmla="*/ 26 w 154"/>
                  <a:gd name="T47" fmla="*/ 130 h 198"/>
                  <a:gd name="T48" fmla="*/ 37 w 154"/>
                  <a:gd name="T49" fmla="*/ 112 h 198"/>
                  <a:gd name="T50" fmla="*/ 49 w 154"/>
                  <a:gd name="T51" fmla="*/ 95 h 198"/>
                  <a:gd name="T52" fmla="*/ 61 w 154"/>
                  <a:gd name="T53" fmla="*/ 79 h 198"/>
                  <a:gd name="T54" fmla="*/ 73 w 154"/>
                  <a:gd name="T55" fmla="*/ 65 h 198"/>
                  <a:gd name="T56" fmla="*/ 86 w 154"/>
                  <a:gd name="T57" fmla="*/ 52 h 198"/>
                  <a:gd name="T58" fmla="*/ 110 w 154"/>
                  <a:gd name="T59" fmla="*/ 29 h 198"/>
                  <a:gd name="T60" fmla="*/ 131 w 154"/>
                  <a:gd name="T61" fmla="*/ 14 h 198"/>
                  <a:gd name="T62" fmla="*/ 143 w 154"/>
                  <a:gd name="T63" fmla="*/ 3 h 198"/>
                  <a:gd name="T64" fmla="*/ 149 w 154"/>
                  <a:gd name="T65" fmla="*/ 0 h 198"/>
                  <a:gd name="T66" fmla="*/ 154 w 154"/>
                  <a:gd name="T67" fmla="*/ 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4" h="198">
                    <a:moveTo>
                      <a:pt x="154" y="9"/>
                    </a:moveTo>
                    <a:lnTo>
                      <a:pt x="149" y="11"/>
                    </a:lnTo>
                    <a:lnTo>
                      <a:pt x="136" y="20"/>
                    </a:lnTo>
                    <a:lnTo>
                      <a:pt x="118" y="34"/>
                    </a:lnTo>
                    <a:lnTo>
                      <a:pt x="96" y="55"/>
                    </a:lnTo>
                    <a:lnTo>
                      <a:pt x="85" y="67"/>
                    </a:lnTo>
                    <a:lnTo>
                      <a:pt x="73" y="80"/>
                    </a:lnTo>
                    <a:lnTo>
                      <a:pt x="63" y="95"/>
                    </a:lnTo>
                    <a:lnTo>
                      <a:pt x="51" y="110"/>
                    </a:lnTo>
                    <a:lnTo>
                      <a:pt x="41" y="127"/>
                    </a:lnTo>
                    <a:lnTo>
                      <a:pt x="30" y="147"/>
                    </a:lnTo>
                    <a:lnTo>
                      <a:pt x="22" y="166"/>
                    </a:lnTo>
                    <a:lnTo>
                      <a:pt x="14" y="186"/>
                    </a:lnTo>
                    <a:lnTo>
                      <a:pt x="13" y="190"/>
                    </a:lnTo>
                    <a:lnTo>
                      <a:pt x="11" y="193"/>
                    </a:lnTo>
                    <a:lnTo>
                      <a:pt x="9" y="195"/>
                    </a:lnTo>
                    <a:lnTo>
                      <a:pt x="5" y="197"/>
                    </a:lnTo>
                    <a:lnTo>
                      <a:pt x="3" y="198"/>
                    </a:lnTo>
                    <a:lnTo>
                      <a:pt x="1" y="198"/>
                    </a:lnTo>
                    <a:lnTo>
                      <a:pt x="0" y="196"/>
                    </a:lnTo>
                    <a:lnTo>
                      <a:pt x="0" y="193"/>
                    </a:lnTo>
                    <a:lnTo>
                      <a:pt x="6" y="170"/>
                    </a:lnTo>
                    <a:lnTo>
                      <a:pt x="15" y="150"/>
                    </a:lnTo>
                    <a:lnTo>
                      <a:pt x="26" y="130"/>
                    </a:lnTo>
                    <a:lnTo>
                      <a:pt x="37" y="112"/>
                    </a:lnTo>
                    <a:lnTo>
                      <a:pt x="49" y="95"/>
                    </a:lnTo>
                    <a:lnTo>
                      <a:pt x="61" y="79"/>
                    </a:lnTo>
                    <a:lnTo>
                      <a:pt x="73" y="65"/>
                    </a:lnTo>
                    <a:lnTo>
                      <a:pt x="86" y="52"/>
                    </a:lnTo>
                    <a:lnTo>
                      <a:pt x="110" y="29"/>
                    </a:lnTo>
                    <a:lnTo>
                      <a:pt x="131" y="14"/>
                    </a:lnTo>
                    <a:lnTo>
                      <a:pt x="143" y="3"/>
                    </a:lnTo>
                    <a:lnTo>
                      <a:pt x="149" y="0"/>
                    </a:lnTo>
                    <a:lnTo>
                      <a:pt x="154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1" name="PA-任意多边形 27">
                <a:extLst>
                  <a:ext uri="{FF2B5EF4-FFF2-40B4-BE49-F238E27FC236}">
                    <a16:creationId xmlns="" xmlns:a16="http://schemas.microsoft.com/office/drawing/2014/main" id="{DFDF37F6-D0E2-4CDB-9FFE-D6E263C2679B}"/>
                  </a:ext>
                </a:extLst>
              </p:cNvPr>
              <p:cNvSpPr>
                <a:spLocks/>
              </p:cNvSpPr>
              <p:nvPr>
                <p:custDataLst>
                  <p:tags r:id="rId289"/>
                </p:custDataLst>
              </p:nvPr>
            </p:nvSpPr>
            <p:spPr bwMode="auto">
              <a:xfrm>
                <a:off x="2281" y="3564"/>
                <a:ext cx="39" cy="50"/>
              </a:xfrm>
              <a:custGeom>
                <a:avLst/>
                <a:gdLst>
                  <a:gd name="T0" fmla="*/ 154 w 154"/>
                  <a:gd name="T1" fmla="*/ 9 h 198"/>
                  <a:gd name="T2" fmla="*/ 149 w 154"/>
                  <a:gd name="T3" fmla="*/ 11 h 198"/>
                  <a:gd name="T4" fmla="*/ 136 w 154"/>
                  <a:gd name="T5" fmla="*/ 20 h 198"/>
                  <a:gd name="T6" fmla="*/ 118 w 154"/>
                  <a:gd name="T7" fmla="*/ 34 h 198"/>
                  <a:gd name="T8" fmla="*/ 96 w 154"/>
                  <a:gd name="T9" fmla="*/ 55 h 198"/>
                  <a:gd name="T10" fmla="*/ 85 w 154"/>
                  <a:gd name="T11" fmla="*/ 67 h 198"/>
                  <a:gd name="T12" fmla="*/ 73 w 154"/>
                  <a:gd name="T13" fmla="*/ 80 h 198"/>
                  <a:gd name="T14" fmla="*/ 63 w 154"/>
                  <a:gd name="T15" fmla="*/ 95 h 198"/>
                  <a:gd name="T16" fmla="*/ 51 w 154"/>
                  <a:gd name="T17" fmla="*/ 110 h 198"/>
                  <a:gd name="T18" fmla="*/ 41 w 154"/>
                  <a:gd name="T19" fmla="*/ 127 h 198"/>
                  <a:gd name="T20" fmla="*/ 30 w 154"/>
                  <a:gd name="T21" fmla="*/ 147 h 198"/>
                  <a:gd name="T22" fmla="*/ 22 w 154"/>
                  <a:gd name="T23" fmla="*/ 166 h 198"/>
                  <a:gd name="T24" fmla="*/ 14 w 154"/>
                  <a:gd name="T25" fmla="*/ 186 h 198"/>
                  <a:gd name="T26" fmla="*/ 13 w 154"/>
                  <a:gd name="T27" fmla="*/ 190 h 198"/>
                  <a:gd name="T28" fmla="*/ 11 w 154"/>
                  <a:gd name="T29" fmla="*/ 193 h 198"/>
                  <a:gd name="T30" fmla="*/ 9 w 154"/>
                  <a:gd name="T31" fmla="*/ 195 h 198"/>
                  <a:gd name="T32" fmla="*/ 5 w 154"/>
                  <a:gd name="T33" fmla="*/ 197 h 198"/>
                  <a:gd name="T34" fmla="*/ 3 w 154"/>
                  <a:gd name="T35" fmla="*/ 198 h 198"/>
                  <a:gd name="T36" fmla="*/ 1 w 154"/>
                  <a:gd name="T37" fmla="*/ 198 h 198"/>
                  <a:gd name="T38" fmla="*/ 0 w 154"/>
                  <a:gd name="T39" fmla="*/ 196 h 198"/>
                  <a:gd name="T40" fmla="*/ 0 w 154"/>
                  <a:gd name="T41" fmla="*/ 193 h 198"/>
                  <a:gd name="T42" fmla="*/ 6 w 154"/>
                  <a:gd name="T43" fmla="*/ 170 h 198"/>
                  <a:gd name="T44" fmla="*/ 15 w 154"/>
                  <a:gd name="T45" fmla="*/ 150 h 198"/>
                  <a:gd name="T46" fmla="*/ 26 w 154"/>
                  <a:gd name="T47" fmla="*/ 130 h 198"/>
                  <a:gd name="T48" fmla="*/ 37 w 154"/>
                  <a:gd name="T49" fmla="*/ 112 h 198"/>
                  <a:gd name="T50" fmla="*/ 49 w 154"/>
                  <a:gd name="T51" fmla="*/ 95 h 198"/>
                  <a:gd name="T52" fmla="*/ 61 w 154"/>
                  <a:gd name="T53" fmla="*/ 79 h 198"/>
                  <a:gd name="T54" fmla="*/ 73 w 154"/>
                  <a:gd name="T55" fmla="*/ 65 h 198"/>
                  <a:gd name="T56" fmla="*/ 86 w 154"/>
                  <a:gd name="T57" fmla="*/ 52 h 198"/>
                  <a:gd name="T58" fmla="*/ 110 w 154"/>
                  <a:gd name="T59" fmla="*/ 29 h 198"/>
                  <a:gd name="T60" fmla="*/ 131 w 154"/>
                  <a:gd name="T61" fmla="*/ 14 h 198"/>
                  <a:gd name="T62" fmla="*/ 143 w 154"/>
                  <a:gd name="T63" fmla="*/ 3 h 198"/>
                  <a:gd name="T64" fmla="*/ 149 w 154"/>
                  <a:gd name="T65" fmla="*/ 0 h 198"/>
                  <a:gd name="T66" fmla="*/ 154 w 154"/>
                  <a:gd name="T67" fmla="*/ 9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4" h="198">
                    <a:moveTo>
                      <a:pt x="154" y="9"/>
                    </a:moveTo>
                    <a:lnTo>
                      <a:pt x="149" y="11"/>
                    </a:lnTo>
                    <a:lnTo>
                      <a:pt x="136" y="20"/>
                    </a:lnTo>
                    <a:lnTo>
                      <a:pt x="118" y="34"/>
                    </a:lnTo>
                    <a:lnTo>
                      <a:pt x="96" y="55"/>
                    </a:lnTo>
                    <a:lnTo>
                      <a:pt x="85" y="67"/>
                    </a:lnTo>
                    <a:lnTo>
                      <a:pt x="73" y="80"/>
                    </a:lnTo>
                    <a:lnTo>
                      <a:pt x="63" y="95"/>
                    </a:lnTo>
                    <a:lnTo>
                      <a:pt x="51" y="110"/>
                    </a:lnTo>
                    <a:lnTo>
                      <a:pt x="41" y="127"/>
                    </a:lnTo>
                    <a:lnTo>
                      <a:pt x="30" y="147"/>
                    </a:lnTo>
                    <a:lnTo>
                      <a:pt x="22" y="166"/>
                    </a:lnTo>
                    <a:lnTo>
                      <a:pt x="14" y="186"/>
                    </a:lnTo>
                    <a:lnTo>
                      <a:pt x="13" y="190"/>
                    </a:lnTo>
                    <a:lnTo>
                      <a:pt x="11" y="193"/>
                    </a:lnTo>
                    <a:lnTo>
                      <a:pt x="9" y="195"/>
                    </a:lnTo>
                    <a:lnTo>
                      <a:pt x="5" y="197"/>
                    </a:lnTo>
                    <a:lnTo>
                      <a:pt x="3" y="198"/>
                    </a:lnTo>
                    <a:lnTo>
                      <a:pt x="1" y="198"/>
                    </a:lnTo>
                    <a:lnTo>
                      <a:pt x="0" y="196"/>
                    </a:lnTo>
                    <a:lnTo>
                      <a:pt x="0" y="193"/>
                    </a:lnTo>
                    <a:lnTo>
                      <a:pt x="6" y="170"/>
                    </a:lnTo>
                    <a:lnTo>
                      <a:pt x="15" y="150"/>
                    </a:lnTo>
                    <a:lnTo>
                      <a:pt x="26" y="130"/>
                    </a:lnTo>
                    <a:lnTo>
                      <a:pt x="37" y="112"/>
                    </a:lnTo>
                    <a:lnTo>
                      <a:pt x="49" y="95"/>
                    </a:lnTo>
                    <a:lnTo>
                      <a:pt x="61" y="79"/>
                    </a:lnTo>
                    <a:lnTo>
                      <a:pt x="73" y="65"/>
                    </a:lnTo>
                    <a:lnTo>
                      <a:pt x="86" y="52"/>
                    </a:lnTo>
                    <a:lnTo>
                      <a:pt x="110" y="29"/>
                    </a:lnTo>
                    <a:lnTo>
                      <a:pt x="131" y="14"/>
                    </a:lnTo>
                    <a:lnTo>
                      <a:pt x="143" y="3"/>
                    </a:lnTo>
                    <a:lnTo>
                      <a:pt x="149" y="0"/>
                    </a:lnTo>
                    <a:lnTo>
                      <a:pt x="154" y="9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2" name="PA-任意多边形 28">
                <a:extLst>
                  <a:ext uri="{FF2B5EF4-FFF2-40B4-BE49-F238E27FC236}">
                    <a16:creationId xmlns="" xmlns:a16="http://schemas.microsoft.com/office/drawing/2014/main" id="{5588D8C9-9414-4703-9C08-31C8A0ACBAF3}"/>
                  </a:ext>
                </a:extLst>
              </p:cNvPr>
              <p:cNvSpPr>
                <a:spLocks/>
              </p:cNvSpPr>
              <p:nvPr>
                <p:custDataLst>
                  <p:tags r:id="rId290"/>
                </p:custDataLst>
              </p:nvPr>
            </p:nvSpPr>
            <p:spPr bwMode="auto">
              <a:xfrm>
                <a:off x="2451" y="3312"/>
                <a:ext cx="684" cy="214"/>
              </a:xfrm>
              <a:custGeom>
                <a:avLst/>
                <a:gdLst>
                  <a:gd name="T0" fmla="*/ 126 w 2738"/>
                  <a:gd name="T1" fmla="*/ 54 h 855"/>
                  <a:gd name="T2" fmla="*/ 502 w 2738"/>
                  <a:gd name="T3" fmla="*/ 265 h 855"/>
                  <a:gd name="T4" fmla="*/ 796 w 2738"/>
                  <a:gd name="T5" fmla="*/ 464 h 855"/>
                  <a:gd name="T6" fmla="*/ 1097 w 2738"/>
                  <a:gd name="T7" fmla="*/ 692 h 855"/>
                  <a:gd name="T8" fmla="*/ 1202 w 2738"/>
                  <a:gd name="T9" fmla="*/ 758 h 855"/>
                  <a:gd name="T10" fmla="*/ 1326 w 2738"/>
                  <a:gd name="T11" fmla="*/ 805 h 855"/>
                  <a:gd name="T12" fmla="*/ 1521 w 2738"/>
                  <a:gd name="T13" fmla="*/ 827 h 855"/>
                  <a:gd name="T14" fmla="*/ 1642 w 2738"/>
                  <a:gd name="T15" fmla="*/ 803 h 855"/>
                  <a:gd name="T16" fmla="*/ 1697 w 2738"/>
                  <a:gd name="T17" fmla="*/ 768 h 855"/>
                  <a:gd name="T18" fmla="*/ 1705 w 2738"/>
                  <a:gd name="T19" fmla="*/ 733 h 855"/>
                  <a:gd name="T20" fmla="*/ 1670 w 2738"/>
                  <a:gd name="T21" fmla="*/ 700 h 855"/>
                  <a:gd name="T22" fmla="*/ 1515 w 2738"/>
                  <a:gd name="T23" fmla="*/ 652 h 855"/>
                  <a:gd name="T24" fmla="*/ 1385 w 2738"/>
                  <a:gd name="T25" fmla="*/ 598 h 855"/>
                  <a:gd name="T26" fmla="*/ 1361 w 2738"/>
                  <a:gd name="T27" fmla="*/ 552 h 855"/>
                  <a:gd name="T28" fmla="*/ 1388 w 2738"/>
                  <a:gd name="T29" fmla="*/ 516 h 855"/>
                  <a:gd name="T30" fmla="*/ 1454 w 2738"/>
                  <a:gd name="T31" fmla="*/ 493 h 855"/>
                  <a:gd name="T32" fmla="*/ 1603 w 2738"/>
                  <a:gd name="T33" fmla="*/ 486 h 855"/>
                  <a:gd name="T34" fmla="*/ 1810 w 2738"/>
                  <a:gd name="T35" fmla="*/ 522 h 855"/>
                  <a:gd name="T36" fmla="*/ 2060 w 2738"/>
                  <a:gd name="T37" fmla="*/ 600 h 855"/>
                  <a:gd name="T38" fmla="*/ 2288 w 2738"/>
                  <a:gd name="T39" fmla="*/ 652 h 855"/>
                  <a:gd name="T40" fmla="*/ 2462 w 2738"/>
                  <a:gd name="T41" fmla="*/ 662 h 855"/>
                  <a:gd name="T42" fmla="*/ 2557 w 2738"/>
                  <a:gd name="T43" fmla="*/ 640 h 855"/>
                  <a:gd name="T44" fmla="*/ 2581 w 2738"/>
                  <a:gd name="T45" fmla="*/ 614 h 855"/>
                  <a:gd name="T46" fmla="*/ 2573 w 2738"/>
                  <a:gd name="T47" fmla="*/ 575 h 855"/>
                  <a:gd name="T48" fmla="*/ 2522 w 2738"/>
                  <a:gd name="T49" fmla="*/ 515 h 855"/>
                  <a:gd name="T50" fmla="*/ 2484 w 2738"/>
                  <a:gd name="T51" fmla="*/ 459 h 855"/>
                  <a:gd name="T52" fmla="*/ 2484 w 2738"/>
                  <a:gd name="T53" fmla="*/ 418 h 855"/>
                  <a:gd name="T54" fmla="*/ 2523 w 2738"/>
                  <a:gd name="T55" fmla="*/ 382 h 855"/>
                  <a:gd name="T56" fmla="*/ 2642 w 2738"/>
                  <a:gd name="T57" fmla="*/ 323 h 855"/>
                  <a:gd name="T58" fmla="*/ 2702 w 2738"/>
                  <a:gd name="T59" fmla="*/ 269 h 855"/>
                  <a:gd name="T60" fmla="*/ 2737 w 2738"/>
                  <a:gd name="T61" fmla="*/ 203 h 855"/>
                  <a:gd name="T62" fmla="*/ 2716 w 2738"/>
                  <a:gd name="T63" fmla="*/ 296 h 855"/>
                  <a:gd name="T64" fmla="*/ 2649 w 2738"/>
                  <a:gd name="T65" fmla="*/ 356 h 855"/>
                  <a:gd name="T66" fmla="*/ 2531 w 2738"/>
                  <a:gd name="T67" fmla="*/ 411 h 855"/>
                  <a:gd name="T68" fmla="*/ 2510 w 2738"/>
                  <a:gd name="T69" fmla="*/ 434 h 855"/>
                  <a:gd name="T70" fmla="*/ 2526 w 2738"/>
                  <a:gd name="T71" fmla="*/ 475 h 855"/>
                  <a:gd name="T72" fmla="*/ 2594 w 2738"/>
                  <a:gd name="T73" fmla="*/ 553 h 855"/>
                  <a:gd name="T74" fmla="*/ 2611 w 2738"/>
                  <a:gd name="T75" fmla="*/ 613 h 855"/>
                  <a:gd name="T76" fmla="*/ 2581 w 2738"/>
                  <a:gd name="T77" fmla="*/ 660 h 855"/>
                  <a:gd name="T78" fmla="*/ 2516 w 2738"/>
                  <a:gd name="T79" fmla="*/ 685 h 855"/>
                  <a:gd name="T80" fmla="*/ 2385 w 2738"/>
                  <a:gd name="T81" fmla="*/ 689 h 855"/>
                  <a:gd name="T82" fmla="*/ 2182 w 2738"/>
                  <a:gd name="T83" fmla="*/ 649 h 855"/>
                  <a:gd name="T84" fmla="*/ 1930 w 2738"/>
                  <a:gd name="T85" fmla="*/ 569 h 855"/>
                  <a:gd name="T86" fmla="*/ 1704 w 2738"/>
                  <a:gd name="T87" fmla="*/ 515 h 855"/>
                  <a:gd name="T88" fmla="*/ 1525 w 2738"/>
                  <a:gd name="T89" fmla="*/ 512 h 855"/>
                  <a:gd name="T90" fmla="*/ 1412 w 2738"/>
                  <a:gd name="T91" fmla="*/ 536 h 855"/>
                  <a:gd name="T92" fmla="*/ 1391 w 2738"/>
                  <a:gd name="T93" fmla="*/ 558 h 855"/>
                  <a:gd name="T94" fmla="*/ 1449 w 2738"/>
                  <a:gd name="T95" fmla="*/ 602 h 855"/>
                  <a:gd name="T96" fmla="*/ 1621 w 2738"/>
                  <a:gd name="T97" fmla="*/ 648 h 855"/>
                  <a:gd name="T98" fmla="*/ 1705 w 2738"/>
                  <a:gd name="T99" fmla="*/ 689 h 855"/>
                  <a:gd name="T100" fmla="*/ 1735 w 2738"/>
                  <a:gd name="T101" fmla="*/ 733 h 855"/>
                  <a:gd name="T102" fmla="*/ 1713 w 2738"/>
                  <a:gd name="T103" fmla="*/ 793 h 855"/>
                  <a:gd name="T104" fmla="*/ 1640 w 2738"/>
                  <a:gd name="T105" fmla="*/ 834 h 855"/>
                  <a:gd name="T106" fmla="*/ 1494 w 2738"/>
                  <a:gd name="T107" fmla="*/ 855 h 855"/>
                  <a:gd name="T108" fmla="*/ 1289 w 2738"/>
                  <a:gd name="T109" fmla="*/ 813 h 855"/>
                  <a:gd name="T110" fmla="*/ 1142 w 2738"/>
                  <a:gd name="T111" fmla="*/ 740 h 855"/>
                  <a:gd name="T112" fmla="*/ 948 w 2738"/>
                  <a:gd name="T113" fmla="*/ 591 h 855"/>
                  <a:gd name="T114" fmla="*/ 622 w 2738"/>
                  <a:gd name="T115" fmla="*/ 355 h 855"/>
                  <a:gd name="T116" fmla="*/ 285 w 2738"/>
                  <a:gd name="T117" fmla="*/ 150 h 855"/>
                  <a:gd name="T118" fmla="*/ 18 w 2738"/>
                  <a:gd name="T119" fmla="*/ 21 h 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38" h="855">
                    <a:moveTo>
                      <a:pt x="5" y="0"/>
                    </a:moveTo>
                    <a:lnTo>
                      <a:pt x="10" y="2"/>
                    </a:lnTo>
                    <a:lnTo>
                      <a:pt x="25" y="9"/>
                    </a:lnTo>
                    <a:lnTo>
                      <a:pt x="50" y="18"/>
                    </a:lnTo>
                    <a:lnTo>
                      <a:pt x="84" y="34"/>
                    </a:lnTo>
                    <a:lnTo>
                      <a:pt x="126" y="54"/>
                    </a:lnTo>
                    <a:lnTo>
                      <a:pt x="176" y="80"/>
                    </a:lnTo>
                    <a:lnTo>
                      <a:pt x="236" y="111"/>
                    </a:lnTo>
                    <a:lnTo>
                      <a:pt x="303" y="148"/>
                    </a:lnTo>
                    <a:lnTo>
                      <a:pt x="377" y="190"/>
                    </a:lnTo>
                    <a:lnTo>
                      <a:pt x="459" y="239"/>
                    </a:lnTo>
                    <a:lnTo>
                      <a:pt x="502" y="265"/>
                    </a:lnTo>
                    <a:lnTo>
                      <a:pt x="546" y="294"/>
                    </a:lnTo>
                    <a:lnTo>
                      <a:pt x="594" y="324"/>
                    </a:lnTo>
                    <a:lnTo>
                      <a:pt x="641" y="357"/>
                    </a:lnTo>
                    <a:lnTo>
                      <a:pt x="691" y="390"/>
                    </a:lnTo>
                    <a:lnTo>
                      <a:pt x="743" y="426"/>
                    </a:lnTo>
                    <a:lnTo>
                      <a:pt x="796" y="464"/>
                    </a:lnTo>
                    <a:lnTo>
                      <a:pt x="850" y="502"/>
                    </a:lnTo>
                    <a:lnTo>
                      <a:pt x="905" y="543"/>
                    </a:lnTo>
                    <a:lnTo>
                      <a:pt x="962" y="586"/>
                    </a:lnTo>
                    <a:lnTo>
                      <a:pt x="1019" y="632"/>
                    </a:lnTo>
                    <a:lnTo>
                      <a:pt x="1078" y="679"/>
                    </a:lnTo>
                    <a:lnTo>
                      <a:pt x="1097" y="692"/>
                    </a:lnTo>
                    <a:lnTo>
                      <a:pt x="1114" y="705"/>
                    </a:lnTo>
                    <a:lnTo>
                      <a:pt x="1131" y="717"/>
                    </a:lnTo>
                    <a:lnTo>
                      <a:pt x="1148" y="729"/>
                    </a:lnTo>
                    <a:lnTo>
                      <a:pt x="1167" y="738"/>
                    </a:lnTo>
                    <a:lnTo>
                      <a:pt x="1184" y="749"/>
                    </a:lnTo>
                    <a:lnTo>
                      <a:pt x="1202" y="758"/>
                    </a:lnTo>
                    <a:lnTo>
                      <a:pt x="1221" y="766"/>
                    </a:lnTo>
                    <a:lnTo>
                      <a:pt x="1238" y="775"/>
                    </a:lnTo>
                    <a:lnTo>
                      <a:pt x="1256" y="783"/>
                    </a:lnTo>
                    <a:lnTo>
                      <a:pt x="1274" y="789"/>
                    </a:lnTo>
                    <a:lnTo>
                      <a:pt x="1291" y="796"/>
                    </a:lnTo>
                    <a:lnTo>
                      <a:pt x="1326" y="805"/>
                    </a:lnTo>
                    <a:lnTo>
                      <a:pt x="1361" y="814"/>
                    </a:lnTo>
                    <a:lnTo>
                      <a:pt x="1394" y="820"/>
                    </a:lnTo>
                    <a:lnTo>
                      <a:pt x="1428" y="825"/>
                    </a:lnTo>
                    <a:lnTo>
                      <a:pt x="1460" y="828"/>
                    </a:lnTo>
                    <a:lnTo>
                      <a:pt x="1490" y="828"/>
                    </a:lnTo>
                    <a:lnTo>
                      <a:pt x="1521" y="827"/>
                    </a:lnTo>
                    <a:lnTo>
                      <a:pt x="1549" y="825"/>
                    </a:lnTo>
                    <a:lnTo>
                      <a:pt x="1574" y="821"/>
                    </a:lnTo>
                    <a:lnTo>
                      <a:pt x="1599" y="816"/>
                    </a:lnTo>
                    <a:lnTo>
                      <a:pt x="1615" y="812"/>
                    </a:lnTo>
                    <a:lnTo>
                      <a:pt x="1630" y="807"/>
                    </a:lnTo>
                    <a:lnTo>
                      <a:pt x="1642" y="803"/>
                    </a:lnTo>
                    <a:lnTo>
                      <a:pt x="1655" y="798"/>
                    </a:lnTo>
                    <a:lnTo>
                      <a:pt x="1666" y="791"/>
                    </a:lnTo>
                    <a:lnTo>
                      <a:pt x="1676" y="786"/>
                    </a:lnTo>
                    <a:lnTo>
                      <a:pt x="1685" y="779"/>
                    </a:lnTo>
                    <a:lnTo>
                      <a:pt x="1692" y="773"/>
                    </a:lnTo>
                    <a:lnTo>
                      <a:pt x="1697" y="768"/>
                    </a:lnTo>
                    <a:lnTo>
                      <a:pt x="1702" y="762"/>
                    </a:lnTo>
                    <a:lnTo>
                      <a:pt x="1705" y="757"/>
                    </a:lnTo>
                    <a:lnTo>
                      <a:pt x="1706" y="750"/>
                    </a:lnTo>
                    <a:lnTo>
                      <a:pt x="1707" y="745"/>
                    </a:lnTo>
                    <a:lnTo>
                      <a:pt x="1706" y="740"/>
                    </a:lnTo>
                    <a:lnTo>
                      <a:pt x="1705" y="733"/>
                    </a:lnTo>
                    <a:lnTo>
                      <a:pt x="1702" y="728"/>
                    </a:lnTo>
                    <a:lnTo>
                      <a:pt x="1699" y="723"/>
                    </a:lnTo>
                    <a:lnTo>
                      <a:pt x="1694" y="718"/>
                    </a:lnTo>
                    <a:lnTo>
                      <a:pt x="1690" y="714"/>
                    </a:lnTo>
                    <a:lnTo>
                      <a:pt x="1683" y="709"/>
                    </a:lnTo>
                    <a:lnTo>
                      <a:pt x="1670" y="700"/>
                    </a:lnTo>
                    <a:lnTo>
                      <a:pt x="1653" y="691"/>
                    </a:lnTo>
                    <a:lnTo>
                      <a:pt x="1633" y="682"/>
                    </a:lnTo>
                    <a:lnTo>
                      <a:pt x="1609" y="675"/>
                    </a:lnTo>
                    <a:lnTo>
                      <a:pt x="1581" y="667"/>
                    </a:lnTo>
                    <a:lnTo>
                      <a:pt x="1550" y="660"/>
                    </a:lnTo>
                    <a:lnTo>
                      <a:pt x="1515" y="652"/>
                    </a:lnTo>
                    <a:lnTo>
                      <a:pt x="1485" y="644"/>
                    </a:lnTo>
                    <a:lnTo>
                      <a:pt x="1458" y="635"/>
                    </a:lnTo>
                    <a:lnTo>
                      <a:pt x="1434" y="626"/>
                    </a:lnTo>
                    <a:lnTo>
                      <a:pt x="1414" y="617"/>
                    </a:lnTo>
                    <a:lnTo>
                      <a:pt x="1398" y="607"/>
                    </a:lnTo>
                    <a:lnTo>
                      <a:pt x="1385" y="598"/>
                    </a:lnTo>
                    <a:lnTo>
                      <a:pt x="1374" y="589"/>
                    </a:lnTo>
                    <a:lnTo>
                      <a:pt x="1368" y="581"/>
                    </a:lnTo>
                    <a:lnTo>
                      <a:pt x="1364" y="573"/>
                    </a:lnTo>
                    <a:lnTo>
                      <a:pt x="1362" y="566"/>
                    </a:lnTo>
                    <a:lnTo>
                      <a:pt x="1361" y="558"/>
                    </a:lnTo>
                    <a:lnTo>
                      <a:pt x="1361" y="552"/>
                    </a:lnTo>
                    <a:lnTo>
                      <a:pt x="1363" y="544"/>
                    </a:lnTo>
                    <a:lnTo>
                      <a:pt x="1366" y="538"/>
                    </a:lnTo>
                    <a:lnTo>
                      <a:pt x="1371" y="530"/>
                    </a:lnTo>
                    <a:lnTo>
                      <a:pt x="1376" y="526"/>
                    </a:lnTo>
                    <a:lnTo>
                      <a:pt x="1381" y="521"/>
                    </a:lnTo>
                    <a:lnTo>
                      <a:pt x="1388" y="516"/>
                    </a:lnTo>
                    <a:lnTo>
                      <a:pt x="1395" y="512"/>
                    </a:lnTo>
                    <a:lnTo>
                      <a:pt x="1404" y="508"/>
                    </a:lnTo>
                    <a:lnTo>
                      <a:pt x="1414" y="503"/>
                    </a:lnTo>
                    <a:lnTo>
                      <a:pt x="1423" y="500"/>
                    </a:lnTo>
                    <a:lnTo>
                      <a:pt x="1435" y="497"/>
                    </a:lnTo>
                    <a:lnTo>
                      <a:pt x="1454" y="493"/>
                    </a:lnTo>
                    <a:lnTo>
                      <a:pt x="1473" y="489"/>
                    </a:lnTo>
                    <a:lnTo>
                      <a:pt x="1496" y="487"/>
                    </a:lnTo>
                    <a:lnTo>
                      <a:pt x="1519" y="485"/>
                    </a:lnTo>
                    <a:lnTo>
                      <a:pt x="1545" y="485"/>
                    </a:lnTo>
                    <a:lnTo>
                      <a:pt x="1573" y="485"/>
                    </a:lnTo>
                    <a:lnTo>
                      <a:pt x="1603" y="486"/>
                    </a:lnTo>
                    <a:lnTo>
                      <a:pt x="1633" y="489"/>
                    </a:lnTo>
                    <a:lnTo>
                      <a:pt x="1665" y="493"/>
                    </a:lnTo>
                    <a:lnTo>
                      <a:pt x="1700" y="498"/>
                    </a:lnTo>
                    <a:lnTo>
                      <a:pt x="1734" y="504"/>
                    </a:lnTo>
                    <a:lnTo>
                      <a:pt x="1771" y="512"/>
                    </a:lnTo>
                    <a:lnTo>
                      <a:pt x="1810" y="522"/>
                    </a:lnTo>
                    <a:lnTo>
                      <a:pt x="1848" y="533"/>
                    </a:lnTo>
                    <a:lnTo>
                      <a:pt x="1888" y="544"/>
                    </a:lnTo>
                    <a:lnTo>
                      <a:pt x="1930" y="558"/>
                    </a:lnTo>
                    <a:lnTo>
                      <a:pt x="1974" y="573"/>
                    </a:lnTo>
                    <a:lnTo>
                      <a:pt x="2017" y="587"/>
                    </a:lnTo>
                    <a:lnTo>
                      <a:pt x="2060" y="600"/>
                    </a:lnTo>
                    <a:lnTo>
                      <a:pt x="2101" y="612"/>
                    </a:lnTo>
                    <a:lnTo>
                      <a:pt x="2141" y="622"/>
                    </a:lnTo>
                    <a:lnTo>
                      <a:pt x="2180" y="632"/>
                    </a:lnTo>
                    <a:lnTo>
                      <a:pt x="2216" y="639"/>
                    </a:lnTo>
                    <a:lnTo>
                      <a:pt x="2253" y="646"/>
                    </a:lnTo>
                    <a:lnTo>
                      <a:pt x="2288" y="652"/>
                    </a:lnTo>
                    <a:lnTo>
                      <a:pt x="2321" y="656"/>
                    </a:lnTo>
                    <a:lnTo>
                      <a:pt x="2352" y="660"/>
                    </a:lnTo>
                    <a:lnTo>
                      <a:pt x="2382" y="662"/>
                    </a:lnTo>
                    <a:lnTo>
                      <a:pt x="2411" y="663"/>
                    </a:lnTo>
                    <a:lnTo>
                      <a:pt x="2437" y="663"/>
                    </a:lnTo>
                    <a:lnTo>
                      <a:pt x="2462" y="662"/>
                    </a:lnTo>
                    <a:lnTo>
                      <a:pt x="2485" y="660"/>
                    </a:lnTo>
                    <a:lnTo>
                      <a:pt x="2510" y="656"/>
                    </a:lnTo>
                    <a:lnTo>
                      <a:pt x="2531" y="651"/>
                    </a:lnTo>
                    <a:lnTo>
                      <a:pt x="2541" y="648"/>
                    </a:lnTo>
                    <a:lnTo>
                      <a:pt x="2550" y="645"/>
                    </a:lnTo>
                    <a:lnTo>
                      <a:pt x="2557" y="640"/>
                    </a:lnTo>
                    <a:lnTo>
                      <a:pt x="2564" y="636"/>
                    </a:lnTo>
                    <a:lnTo>
                      <a:pt x="2569" y="633"/>
                    </a:lnTo>
                    <a:lnTo>
                      <a:pt x="2573" y="628"/>
                    </a:lnTo>
                    <a:lnTo>
                      <a:pt x="2577" y="624"/>
                    </a:lnTo>
                    <a:lnTo>
                      <a:pt x="2579" y="620"/>
                    </a:lnTo>
                    <a:lnTo>
                      <a:pt x="2581" y="614"/>
                    </a:lnTo>
                    <a:lnTo>
                      <a:pt x="2582" y="610"/>
                    </a:lnTo>
                    <a:lnTo>
                      <a:pt x="2582" y="605"/>
                    </a:lnTo>
                    <a:lnTo>
                      <a:pt x="2582" y="598"/>
                    </a:lnTo>
                    <a:lnTo>
                      <a:pt x="2580" y="591"/>
                    </a:lnTo>
                    <a:lnTo>
                      <a:pt x="2578" y="583"/>
                    </a:lnTo>
                    <a:lnTo>
                      <a:pt x="2573" y="575"/>
                    </a:lnTo>
                    <a:lnTo>
                      <a:pt x="2568" y="566"/>
                    </a:lnTo>
                    <a:lnTo>
                      <a:pt x="2562" y="556"/>
                    </a:lnTo>
                    <a:lnTo>
                      <a:pt x="2553" y="547"/>
                    </a:lnTo>
                    <a:lnTo>
                      <a:pt x="2543" y="537"/>
                    </a:lnTo>
                    <a:lnTo>
                      <a:pt x="2533" y="526"/>
                    </a:lnTo>
                    <a:lnTo>
                      <a:pt x="2522" y="515"/>
                    </a:lnTo>
                    <a:lnTo>
                      <a:pt x="2513" y="504"/>
                    </a:lnTo>
                    <a:lnTo>
                      <a:pt x="2504" y="495"/>
                    </a:lnTo>
                    <a:lnTo>
                      <a:pt x="2497" y="485"/>
                    </a:lnTo>
                    <a:lnTo>
                      <a:pt x="2491" y="476"/>
                    </a:lnTo>
                    <a:lnTo>
                      <a:pt x="2487" y="468"/>
                    </a:lnTo>
                    <a:lnTo>
                      <a:pt x="2484" y="459"/>
                    </a:lnTo>
                    <a:lnTo>
                      <a:pt x="2482" y="452"/>
                    </a:lnTo>
                    <a:lnTo>
                      <a:pt x="2480" y="444"/>
                    </a:lnTo>
                    <a:lnTo>
                      <a:pt x="2480" y="438"/>
                    </a:lnTo>
                    <a:lnTo>
                      <a:pt x="2481" y="430"/>
                    </a:lnTo>
                    <a:lnTo>
                      <a:pt x="2482" y="424"/>
                    </a:lnTo>
                    <a:lnTo>
                      <a:pt x="2484" y="418"/>
                    </a:lnTo>
                    <a:lnTo>
                      <a:pt x="2487" y="412"/>
                    </a:lnTo>
                    <a:lnTo>
                      <a:pt x="2491" y="406"/>
                    </a:lnTo>
                    <a:lnTo>
                      <a:pt x="2497" y="401"/>
                    </a:lnTo>
                    <a:lnTo>
                      <a:pt x="2504" y="394"/>
                    </a:lnTo>
                    <a:lnTo>
                      <a:pt x="2513" y="388"/>
                    </a:lnTo>
                    <a:lnTo>
                      <a:pt x="2523" y="382"/>
                    </a:lnTo>
                    <a:lnTo>
                      <a:pt x="2533" y="376"/>
                    </a:lnTo>
                    <a:lnTo>
                      <a:pt x="2557" y="365"/>
                    </a:lnTo>
                    <a:lnTo>
                      <a:pt x="2583" y="356"/>
                    </a:lnTo>
                    <a:lnTo>
                      <a:pt x="2607" y="344"/>
                    </a:lnTo>
                    <a:lnTo>
                      <a:pt x="2631" y="331"/>
                    </a:lnTo>
                    <a:lnTo>
                      <a:pt x="2642" y="323"/>
                    </a:lnTo>
                    <a:lnTo>
                      <a:pt x="2654" y="316"/>
                    </a:lnTo>
                    <a:lnTo>
                      <a:pt x="2665" y="308"/>
                    </a:lnTo>
                    <a:lnTo>
                      <a:pt x="2676" y="300"/>
                    </a:lnTo>
                    <a:lnTo>
                      <a:pt x="2686" y="291"/>
                    </a:lnTo>
                    <a:lnTo>
                      <a:pt x="2694" y="280"/>
                    </a:lnTo>
                    <a:lnTo>
                      <a:pt x="2702" y="269"/>
                    </a:lnTo>
                    <a:lnTo>
                      <a:pt x="2708" y="259"/>
                    </a:lnTo>
                    <a:lnTo>
                      <a:pt x="2713" y="246"/>
                    </a:lnTo>
                    <a:lnTo>
                      <a:pt x="2716" y="232"/>
                    </a:lnTo>
                    <a:lnTo>
                      <a:pt x="2717" y="218"/>
                    </a:lnTo>
                    <a:lnTo>
                      <a:pt x="2716" y="202"/>
                    </a:lnTo>
                    <a:lnTo>
                      <a:pt x="2737" y="203"/>
                    </a:lnTo>
                    <a:lnTo>
                      <a:pt x="2738" y="221"/>
                    </a:lnTo>
                    <a:lnTo>
                      <a:pt x="2737" y="238"/>
                    </a:lnTo>
                    <a:lnTo>
                      <a:pt x="2734" y="254"/>
                    </a:lnTo>
                    <a:lnTo>
                      <a:pt x="2729" y="269"/>
                    </a:lnTo>
                    <a:lnTo>
                      <a:pt x="2723" y="283"/>
                    </a:lnTo>
                    <a:lnTo>
                      <a:pt x="2716" y="296"/>
                    </a:lnTo>
                    <a:lnTo>
                      <a:pt x="2707" y="308"/>
                    </a:lnTo>
                    <a:lnTo>
                      <a:pt x="2697" y="319"/>
                    </a:lnTo>
                    <a:lnTo>
                      <a:pt x="2687" y="329"/>
                    </a:lnTo>
                    <a:lnTo>
                      <a:pt x="2675" y="338"/>
                    </a:lnTo>
                    <a:lnTo>
                      <a:pt x="2662" y="347"/>
                    </a:lnTo>
                    <a:lnTo>
                      <a:pt x="2649" y="356"/>
                    </a:lnTo>
                    <a:lnTo>
                      <a:pt x="2622" y="370"/>
                    </a:lnTo>
                    <a:lnTo>
                      <a:pt x="2594" y="383"/>
                    </a:lnTo>
                    <a:lnTo>
                      <a:pt x="2570" y="391"/>
                    </a:lnTo>
                    <a:lnTo>
                      <a:pt x="2549" y="401"/>
                    </a:lnTo>
                    <a:lnTo>
                      <a:pt x="2539" y="405"/>
                    </a:lnTo>
                    <a:lnTo>
                      <a:pt x="2531" y="411"/>
                    </a:lnTo>
                    <a:lnTo>
                      <a:pt x="2524" y="416"/>
                    </a:lnTo>
                    <a:lnTo>
                      <a:pt x="2517" y="421"/>
                    </a:lnTo>
                    <a:lnTo>
                      <a:pt x="2515" y="425"/>
                    </a:lnTo>
                    <a:lnTo>
                      <a:pt x="2513" y="428"/>
                    </a:lnTo>
                    <a:lnTo>
                      <a:pt x="2511" y="431"/>
                    </a:lnTo>
                    <a:lnTo>
                      <a:pt x="2510" y="434"/>
                    </a:lnTo>
                    <a:lnTo>
                      <a:pt x="2510" y="439"/>
                    </a:lnTo>
                    <a:lnTo>
                      <a:pt x="2510" y="443"/>
                    </a:lnTo>
                    <a:lnTo>
                      <a:pt x="2511" y="447"/>
                    </a:lnTo>
                    <a:lnTo>
                      <a:pt x="2512" y="453"/>
                    </a:lnTo>
                    <a:lnTo>
                      <a:pt x="2517" y="464"/>
                    </a:lnTo>
                    <a:lnTo>
                      <a:pt x="2526" y="475"/>
                    </a:lnTo>
                    <a:lnTo>
                      <a:pt x="2538" y="489"/>
                    </a:lnTo>
                    <a:lnTo>
                      <a:pt x="2553" y="504"/>
                    </a:lnTo>
                    <a:lnTo>
                      <a:pt x="2566" y="517"/>
                    </a:lnTo>
                    <a:lnTo>
                      <a:pt x="2577" y="529"/>
                    </a:lnTo>
                    <a:lnTo>
                      <a:pt x="2586" y="541"/>
                    </a:lnTo>
                    <a:lnTo>
                      <a:pt x="2594" y="553"/>
                    </a:lnTo>
                    <a:lnTo>
                      <a:pt x="2600" y="564"/>
                    </a:lnTo>
                    <a:lnTo>
                      <a:pt x="2605" y="575"/>
                    </a:lnTo>
                    <a:lnTo>
                      <a:pt x="2609" y="584"/>
                    </a:lnTo>
                    <a:lnTo>
                      <a:pt x="2611" y="594"/>
                    </a:lnTo>
                    <a:lnTo>
                      <a:pt x="2612" y="605"/>
                    </a:lnTo>
                    <a:lnTo>
                      <a:pt x="2611" y="613"/>
                    </a:lnTo>
                    <a:lnTo>
                      <a:pt x="2609" y="623"/>
                    </a:lnTo>
                    <a:lnTo>
                      <a:pt x="2606" y="632"/>
                    </a:lnTo>
                    <a:lnTo>
                      <a:pt x="2601" y="639"/>
                    </a:lnTo>
                    <a:lnTo>
                      <a:pt x="2596" y="647"/>
                    </a:lnTo>
                    <a:lnTo>
                      <a:pt x="2589" y="653"/>
                    </a:lnTo>
                    <a:lnTo>
                      <a:pt x="2581" y="660"/>
                    </a:lnTo>
                    <a:lnTo>
                      <a:pt x="2572" y="665"/>
                    </a:lnTo>
                    <a:lnTo>
                      <a:pt x="2563" y="671"/>
                    </a:lnTo>
                    <a:lnTo>
                      <a:pt x="2553" y="675"/>
                    </a:lnTo>
                    <a:lnTo>
                      <a:pt x="2541" y="678"/>
                    </a:lnTo>
                    <a:lnTo>
                      <a:pt x="2529" y="681"/>
                    </a:lnTo>
                    <a:lnTo>
                      <a:pt x="2516" y="685"/>
                    </a:lnTo>
                    <a:lnTo>
                      <a:pt x="2502" y="687"/>
                    </a:lnTo>
                    <a:lnTo>
                      <a:pt x="2488" y="689"/>
                    </a:lnTo>
                    <a:lnTo>
                      <a:pt x="2464" y="691"/>
                    </a:lnTo>
                    <a:lnTo>
                      <a:pt x="2440" y="691"/>
                    </a:lnTo>
                    <a:lnTo>
                      <a:pt x="2413" y="691"/>
                    </a:lnTo>
                    <a:lnTo>
                      <a:pt x="2385" y="689"/>
                    </a:lnTo>
                    <a:lnTo>
                      <a:pt x="2354" y="685"/>
                    </a:lnTo>
                    <a:lnTo>
                      <a:pt x="2323" y="680"/>
                    </a:lnTo>
                    <a:lnTo>
                      <a:pt x="2290" y="674"/>
                    </a:lnTo>
                    <a:lnTo>
                      <a:pt x="2255" y="666"/>
                    </a:lnTo>
                    <a:lnTo>
                      <a:pt x="2219" y="659"/>
                    </a:lnTo>
                    <a:lnTo>
                      <a:pt x="2182" y="649"/>
                    </a:lnTo>
                    <a:lnTo>
                      <a:pt x="2143" y="638"/>
                    </a:lnTo>
                    <a:lnTo>
                      <a:pt x="2103" y="626"/>
                    </a:lnTo>
                    <a:lnTo>
                      <a:pt x="2062" y="613"/>
                    </a:lnTo>
                    <a:lnTo>
                      <a:pt x="2019" y="599"/>
                    </a:lnTo>
                    <a:lnTo>
                      <a:pt x="1976" y="585"/>
                    </a:lnTo>
                    <a:lnTo>
                      <a:pt x="1930" y="569"/>
                    </a:lnTo>
                    <a:lnTo>
                      <a:pt x="1891" y="556"/>
                    </a:lnTo>
                    <a:lnTo>
                      <a:pt x="1851" y="544"/>
                    </a:lnTo>
                    <a:lnTo>
                      <a:pt x="1812" y="535"/>
                    </a:lnTo>
                    <a:lnTo>
                      <a:pt x="1775" y="527"/>
                    </a:lnTo>
                    <a:lnTo>
                      <a:pt x="1738" y="521"/>
                    </a:lnTo>
                    <a:lnTo>
                      <a:pt x="1704" y="515"/>
                    </a:lnTo>
                    <a:lnTo>
                      <a:pt x="1669" y="512"/>
                    </a:lnTo>
                    <a:lnTo>
                      <a:pt x="1637" y="510"/>
                    </a:lnTo>
                    <a:lnTo>
                      <a:pt x="1607" y="509"/>
                    </a:lnTo>
                    <a:lnTo>
                      <a:pt x="1578" y="509"/>
                    </a:lnTo>
                    <a:lnTo>
                      <a:pt x="1551" y="510"/>
                    </a:lnTo>
                    <a:lnTo>
                      <a:pt x="1525" y="512"/>
                    </a:lnTo>
                    <a:lnTo>
                      <a:pt x="1501" y="514"/>
                    </a:lnTo>
                    <a:lnTo>
                      <a:pt x="1480" y="517"/>
                    </a:lnTo>
                    <a:lnTo>
                      <a:pt x="1460" y="521"/>
                    </a:lnTo>
                    <a:lnTo>
                      <a:pt x="1443" y="525"/>
                    </a:lnTo>
                    <a:lnTo>
                      <a:pt x="1426" y="530"/>
                    </a:lnTo>
                    <a:lnTo>
                      <a:pt x="1412" y="536"/>
                    </a:lnTo>
                    <a:lnTo>
                      <a:pt x="1406" y="539"/>
                    </a:lnTo>
                    <a:lnTo>
                      <a:pt x="1401" y="542"/>
                    </a:lnTo>
                    <a:lnTo>
                      <a:pt x="1396" y="545"/>
                    </a:lnTo>
                    <a:lnTo>
                      <a:pt x="1393" y="549"/>
                    </a:lnTo>
                    <a:lnTo>
                      <a:pt x="1391" y="553"/>
                    </a:lnTo>
                    <a:lnTo>
                      <a:pt x="1391" y="558"/>
                    </a:lnTo>
                    <a:lnTo>
                      <a:pt x="1392" y="564"/>
                    </a:lnTo>
                    <a:lnTo>
                      <a:pt x="1396" y="569"/>
                    </a:lnTo>
                    <a:lnTo>
                      <a:pt x="1405" y="577"/>
                    </a:lnTo>
                    <a:lnTo>
                      <a:pt x="1416" y="585"/>
                    </a:lnTo>
                    <a:lnTo>
                      <a:pt x="1431" y="593"/>
                    </a:lnTo>
                    <a:lnTo>
                      <a:pt x="1449" y="602"/>
                    </a:lnTo>
                    <a:lnTo>
                      <a:pt x="1471" y="609"/>
                    </a:lnTo>
                    <a:lnTo>
                      <a:pt x="1496" y="617"/>
                    </a:lnTo>
                    <a:lnTo>
                      <a:pt x="1524" y="624"/>
                    </a:lnTo>
                    <a:lnTo>
                      <a:pt x="1555" y="632"/>
                    </a:lnTo>
                    <a:lnTo>
                      <a:pt x="1590" y="639"/>
                    </a:lnTo>
                    <a:lnTo>
                      <a:pt x="1621" y="648"/>
                    </a:lnTo>
                    <a:lnTo>
                      <a:pt x="1647" y="658"/>
                    </a:lnTo>
                    <a:lnTo>
                      <a:pt x="1670" y="667"/>
                    </a:lnTo>
                    <a:lnTo>
                      <a:pt x="1680" y="673"/>
                    </a:lnTo>
                    <a:lnTo>
                      <a:pt x="1689" y="678"/>
                    </a:lnTo>
                    <a:lnTo>
                      <a:pt x="1697" y="683"/>
                    </a:lnTo>
                    <a:lnTo>
                      <a:pt x="1705" y="689"/>
                    </a:lnTo>
                    <a:lnTo>
                      <a:pt x="1711" y="694"/>
                    </a:lnTo>
                    <a:lnTo>
                      <a:pt x="1717" y="701"/>
                    </a:lnTo>
                    <a:lnTo>
                      <a:pt x="1722" y="706"/>
                    </a:lnTo>
                    <a:lnTo>
                      <a:pt x="1727" y="713"/>
                    </a:lnTo>
                    <a:lnTo>
                      <a:pt x="1732" y="722"/>
                    </a:lnTo>
                    <a:lnTo>
                      <a:pt x="1735" y="733"/>
                    </a:lnTo>
                    <a:lnTo>
                      <a:pt x="1737" y="744"/>
                    </a:lnTo>
                    <a:lnTo>
                      <a:pt x="1736" y="755"/>
                    </a:lnTo>
                    <a:lnTo>
                      <a:pt x="1733" y="764"/>
                    </a:lnTo>
                    <a:lnTo>
                      <a:pt x="1729" y="775"/>
                    </a:lnTo>
                    <a:lnTo>
                      <a:pt x="1721" y="785"/>
                    </a:lnTo>
                    <a:lnTo>
                      <a:pt x="1713" y="793"/>
                    </a:lnTo>
                    <a:lnTo>
                      <a:pt x="1704" y="802"/>
                    </a:lnTo>
                    <a:lnTo>
                      <a:pt x="1694" y="809"/>
                    </a:lnTo>
                    <a:lnTo>
                      <a:pt x="1682" y="816"/>
                    </a:lnTo>
                    <a:lnTo>
                      <a:pt x="1669" y="823"/>
                    </a:lnTo>
                    <a:lnTo>
                      <a:pt x="1655" y="829"/>
                    </a:lnTo>
                    <a:lnTo>
                      <a:pt x="1640" y="834"/>
                    </a:lnTo>
                    <a:lnTo>
                      <a:pt x="1624" y="840"/>
                    </a:lnTo>
                    <a:lnTo>
                      <a:pt x="1607" y="844"/>
                    </a:lnTo>
                    <a:lnTo>
                      <a:pt x="1581" y="849"/>
                    </a:lnTo>
                    <a:lnTo>
                      <a:pt x="1553" y="853"/>
                    </a:lnTo>
                    <a:lnTo>
                      <a:pt x="1524" y="855"/>
                    </a:lnTo>
                    <a:lnTo>
                      <a:pt x="1494" y="855"/>
                    </a:lnTo>
                    <a:lnTo>
                      <a:pt x="1461" y="853"/>
                    </a:lnTo>
                    <a:lnTo>
                      <a:pt x="1429" y="849"/>
                    </a:lnTo>
                    <a:lnTo>
                      <a:pt x="1394" y="843"/>
                    </a:lnTo>
                    <a:lnTo>
                      <a:pt x="1360" y="835"/>
                    </a:lnTo>
                    <a:lnTo>
                      <a:pt x="1324" y="826"/>
                    </a:lnTo>
                    <a:lnTo>
                      <a:pt x="1289" y="813"/>
                    </a:lnTo>
                    <a:lnTo>
                      <a:pt x="1252" y="798"/>
                    </a:lnTo>
                    <a:lnTo>
                      <a:pt x="1215" y="780"/>
                    </a:lnTo>
                    <a:lnTo>
                      <a:pt x="1197" y="772"/>
                    </a:lnTo>
                    <a:lnTo>
                      <a:pt x="1179" y="761"/>
                    </a:lnTo>
                    <a:lnTo>
                      <a:pt x="1160" y="750"/>
                    </a:lnTo>
                    <a:lnTo>
                      <a:pt x="1142" y="740"/>
                    </a:lnTo>
                    <a:lnTo>
                      <a:pt x="1124" y="727"/>
                    </a:lnTo>
                    <a:lnTo>
                      <a:pt x="1105" y="715"/>
                    </a:lnTo>
                    <a:lnTo>
                      <a:pt x="1087" y="701"/>
                    </a:lnTo>
                    <a:lnTo>
                      <a:pt x="1070" y="687"/>
                    </a:lnTo>
                    <a:lnTo>
                      <a:pt x="1008" y="637"/>
                    </a:lnTo>
                    <a:lnTo>
                      <a:pt x="948" y="591"/>
                    </a:lnTo>
                    <a:lnTo>
                      <a:pt x="889" y="545"/>
                    </a:lnTo>
                    <a:lnTo>
                      <a:pt x="833" y="503"/>
                    </a:lnTo>
                    <a:lnTo>
                      <a:pt x="777" y="464"/>
                    </a:lnTo>
                    <a:lnTo>
                      <a:pt x="724" y="425"/>
                    </a:lnTo>
                    <a:lnTo>
                      <a:pt x="673" y="389"/>
                    </a:lnTo>
                    <a:lnTo>
                      <a:pt x="622" y="355"/>
                    </a:lnTo>
                    <a:lnTo>
                      <a:pt x="573" y="323"/>
                    </a:lnTo>
                    <a:lnTo>
                      <a:pt x="527" y="293"/>
                    </a:lnTo>
                    <a:lnTo>
                      <a:pt x="482" y="264"/>
                    </a:lnTo>
                    <a:lnTo>
                      <a:pt x="439" y="238"/>
                    </a:lnTo>
                    <a:lnTo>
                      <a:pt x="359" y="191"/>
                    </a:lnTo>
                    <a:lnTo>
                      <a:pt x="285" y="150"/>
                    </a:lnTo>
                    <a:lnTo>
                      <a:pt x="220" y="115"/>
                    </a:lnTo>
                    <a:lnTo>
                      <a:pt x="162" y="86"/>
                    </a:lnTo>
                    <a:lnTo>
                      <a:pt x="113" y="62"/>
                    </a:lnTo>
                    <a:lnTo>
                      <a:pt x="73" y="44"/>
                    </a:lnTo>
                    <a:lnTo>
                      <a:pt x="41" y="31"/>
                    </a:lnTo>
                    <a:lnTo>
                      <a:pt x="18" y="21"/>
                    </a:lnTo>
                    <a:lnTo>
                      <a:pt x="4" y="17"/>
                    </a:lnTo>
                    <a:lnTo>
                      <a:pt x="0" y="15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3" name="PA-任意多边形 29">
                <a:extLst>
                  <a:ext uri="{FF2B5EF4-FFF2-40B4-BE49-F238E27FC236}">
                    <a16:creationId xmlns="" xmlns:a16="http://schemas.microsoft.com/office/drawing/2014/main" id="{FD06448B-DCD2-4614-8FFC-991BBDAC211E}"/>
                  </a:ext>
                </a:extLst>
              </p:cNvPr>
              <p:cNvSpPr>
                <a:spLocks/>
              </p:cNvSpPr>
              <p:nvPr>
                <p:custDataLst>
                  <p:tags r:id="rId291"/>
                </p:custDataLst>
              </p:nvPr>
            </p:nvSpPr>
            <p:spPr bwMode="auto">
              <a:xfrm>
                <a:off x="2744" y="3365"/>
                <a:ext cx="413" cy="167"/>
              </a:xfrm>
              <a:custGeom>
                <a:avLst/>
                <a:gdLst>
                  <a:gd name="T0" fmla="*/ 91 w 1655"/>
                  <a:gd name="T1" fmla="*/ 582 h 671"/>
                  <a:gd name="T2" fmla="*/ 253 w 1655"/>
                  <a:gd name="T3" fmla="*/ 635 h 671"/>
                  <a:gd name="T4" fmla="*/ 447 w 1655"/>
                  <a:gd name="T5" fmla="*/ 643 h 671"/>
                  <a:gd name="T6" fmla="*/ 565 w 1655"/>
                  <a:gd name="T7" fmla="*/ 611 h 671"/>
                  <a:gd name="T8" fmla="*/ 616 w 1655"/>
                  <a:gd name="T9" fmla="*/ 575 h 671"/>
                  <a:gd name="T10" fmla="*/ 623 w 1655"/>
                  <a:gd name="T11" fmla="*/ 540 h 671"/>
                  <a:gd name="T12" fmla="*/ 601 w 1655"/>
                  <a:gd name="T13" fmla="*/ 504 h 671"/>
                  <a:gd name="T14" fmla="*/ 548 w 1655"/>
                  <a:gd name="T15" fmla="*/ 463 h 671"/>
                  <a:gd name="T16" fmla="*/ 441 w 1655"/>
                  <a:gd name="T17" fmla="*/ 431 h 671"/>
                  <a:gd name="T18" fmla="*/ 304 w 1655"/>
                  <a:gd name="T19" fmla="*/ 397 h 671"/>
                  <a:gd name="T20" fmla="*/ 275 w 1655"/>
                  <a:gd name="T21" fmla="*/ 364 h 671"/>
                  <a:gd name="T22" fmla="*/ 290 w 1655"/>
                  <a:gd name="T23" fmla="*/ 331 h 671"/>
                  <a:gd name="T24" fmla="*/ 365 w 1655"/>
                  <a:gd name="T25" fmla="*/ 304 h 671"/>
                  <a:gd name="T26" fmla="*/ 503 w 1655"/>
                  <a:gd name="T27" fmla="*/ 313 h 671"/>
                  <a:gd name="T28" fmla="*/ 751 w 1655"/>
                  <a:gd name="T29" fmla="*/ 360 h 671"/>
                  <a:gd name="T30" fmla="*/ 1006 w 1655"/>
                  <a:gd name="T31" fmla="*/ 439 h 671"/>
                  <a:gd name="T32" fmla="*/ 1163 w 1655"/>
                  <a:gd name="T33" fmla="*/ 478 h 671"/>
                  <a:gd name="T34" fmla="*/ 1360 w 1655"/>
                  <a:gd name="T35" fmla="*/ 481 h 671"/>
                  <a:gd name="T36" fmla="*/ 1463 w 1655"/>
                  <a:gd name="T37" fmla="*/ 452 h 671"/>
                  <a:gd name="T38" fmla="*/ 1496 w 1655"/>
                  <a:gd name="T39" fmla="*/ 421 h 671"/>
                  <a:gd name="T40" fmla="*/ 1491 w 1655"/>
                  <a:gd name="T41" fmla="*/ 380 h 671"/>
                  <a:gd name="T42" fmla="*/ 1435 w 1655"/>
                  <a:gd name="T43" fmla="*/ 307 h 671"/>
                  <a:gd name="T44" fmla="*/ 1399 w 1655"/>
                  <a:gd name="T45" fmla="*/ 249 h 671"/>
                  <a:gd name="T46" fmla="*/ 1408 w 1655"/>
                  <a:gd name="T47" fmla="*/ 214 h 671"/>
                  <a:gd name="T48" fmla="*/ 1478 w 1655"/>
                  <a:gd name="T49" fmla="*/ 174 h 671"/>
                  <a:gd name="T50" fmla="*/ 1595 w 1655"/>
                  <a:gd name="T51" fmla="*/ 116 h 671"/>
                  <a:gd name="T52" fmla="*/ 1637 w 1655"/>
                  <a:gd name="T53" fmla="*/ 55 h 671"/>
                  <a:gd name="T54" fmla="*/ 1637 w 1655"/>
                  <a:gd name="T55" fmla="*/ 10 h 671"/>
                  <a:gd name="T56" fmla="*/ 1647 w 1655"/>
                  <a:gd name="T57" fmla="*/ 76 h 671"/>
                  <a:gd name="T58" fmla="*/ 1593 w 1655"/>
                  <a:gd name="T59" fmla="*/ 146 h 671"/>
                  <a:gd name="T60" fmla="*/ 1464 w 1655"/>
                  <a:gd name="T61" fmla="*/ 206 h 671"/>
                  <a:gd name="T62" fmla="*/ 1427 w 1655"/>
                  <a:gd name="T63" fmla="*/ 233 h 671"/>
                  <a:gd name="T64" fmla="*/ 1427 w 1655"/>
                  <a:gd name="T65" fmla="*/ 258 h 671"/>
                  <a:gd name="T66" fmla="*/ 1491 w 1655"/>
                  <a:gd name="T67" fmla="*/ 335 h 671"/>
                  <a:gd name="T68" fmla="*/ 1525 w 1655"/>
                  <a:gd name="T69" fmla="*/ 400 h 671"/>
                  <a:gd name="T70" fmla="*/ 1510 w 1655"/>
                  <a:gd name="T71" fmla="*/ 453 h 671"/>
                  <a:gd name="T72" fmla="*/ 1456 w 1655"/>
                  <a:gd name="T73" fmla="*/ 484 h 671"/>
                  <a:gd name="T74" fmla="*/ 1354 w 1655"/>
                  <a:gd name="T75" fmla="*/ 497 h 671"/>
                  <a:gd name="T76" fmla="*/ 1169 w 1655"/>
                  <a:gd name="T77" fmla="*/ 477 h 671"/>
                  <a:gd name="T78" fmla="*/ 932 w 1655"/>
                  <a:gd name="T79" fmla="*/ 413 h 671"/>
                  <a:gd name="T80" fmla="*/ 688 w 1655"/>
                  <a:gd name="T81" fmla="*/ 340 h 671"/>
                  <a:gd name="T82" fmla="*/ 492 w 1655"/>
                  <a:gd name="T83" fmla="*/ 317 h 671"/>
                  <a:gd name="T84" fmla="*/ 357 w 1655"/>
                  <a:gd name="T85" fmla="*/ 331 h 671"/>
                  <a:gd name="T86" fmla="*/ 309 w 1655"/>
                  <a:gd name="T87" fmla="*/ 355 h 671"/>
                  <a:gd name="T88" fmla="*/ 331 w 1655"/>
                  <a:gd name="T89" fmla="*/ 390 h 671"/>
                  <a:gd name="T90" fmla="*/ 470 w 1655"/>
                  <a:gd name="T91" fmla="*/ 437 h 671"/>
                  <a:gd name="T92" fmla="*/ 606 w 1655"/>
                  <a:gd name="T93" fmla="*/ 484 h 671"/>
                  <a:gd name="T94" fmla="*/ 644 w 1655"/>
                  <a:gd name="T95" fmla="*/ 520 h 671"/>
                  <a:gd name="T96" fmla="*/ 646 w 1655"/>
                  <a:gd name="T97" fmla="*/ 581 h 671"/>
                  <a:gd name="T98" fmla="*/ 592 w 1655"/>
                  <a:gd name="T99" fmla="*/ 631 h 671"/>
                  <a:gd name="T100" fmla="*/ 481 w 1655"/>
                  <a:gd name="T101" fmla="*/ 666 h 671"/>
                  <a:gd name="T102" fmla="*/ 292 w 1655"/>
                  <a:gd name="T103" fmla="*/ 658 h 671"/>
                  <a:gd name="T104" fmla="*/ 75 w 1655"/>
                  <a:gd name="T105" fmla="*/ 577 h 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55" h="671">
                    <a:moveTo>
                      <a:pt x="0" y="533"/>
                    </a:moveTo>
                    <a:lnTo>
                      <a:pt x="17" y="543"/>
                    </a:lnTo>
                    <a:lnTo>
                      <a:pt x="36" y="554"/>
                    </a:lnTo>
                    <a:lnTo>
                      <a:pt x="54" y="565"/>
                    </a:lnTo>
                    <a:lnTo>
                      <a:pt x="72" y="574"/>
                    </a:lnTo>
                    <a:lnTo>
                      <a:pt x="91" y="582"/>
                    </a:lnTo>
                    <a:lnTo>
                      <a:pt x="108" y="591"/>
                    </a:lnTo>
                    <a:lnTo>
                      <a:pt x="126" y="598"/>
                    </a:lnTo>
                    <a:lnTo>
                      <a:pt x="145" y="605"/>
                    </a:lnTo>
                    <a:lnTo>
                      <a:pt x="181" y="618"/>
                    </a:lnTo>
                    <a:lnTo>
                      <a:pt x="217" y="628"/>
                    </a:lnTo>
                    <a:lnTo>
                      <a:pt x="253" y="635"/>
                    </a:lnTo>
                    <a:lnTo>
                      <a:pt x="287" y="640"/>
                    </a:lnTo>
                    <a:lnTo>
                      <a:pt x="322" y="645"/>
                    </a:lnTo>
                    <a:lnTo>
                      <a:pt x="355" y="646"/>
                    </a:lnTo>
                    <a:lnTo>
                      <a:pt x="386" y="647"/>
                    </a:lnTo>
                    <a:lnTo>
                      <a:pt x="418" y="646"/>
                    </a:lnTo>
                    <a:lnTo>
                      <a:pt x="447" y="643"/>
                    </a:lnTo>
                    <a:lnTo>
                      <a:pt x="475" y="638"/>
                    </a:lnTo>
                    <a:lnTo>
                      <a:pt x="501" y="633"/>
                    </a:lnTo>
                    <a:lnTo>
                      <a:pt x="524" y="626"/>
                    </a:lnTo>
                    <a:lnTo>
                      <a:pt x="539" y="622"/>
                    </a:lnTo>
                    <a:lnTo>
                      <a:pt x="552" y="617"/>
                    </a:lnTo>
                    <a:lnTo>
                      <a:pt x="565" y="611"/>
                    </a:lnTo>
                    <a:lnTo>
                      <a:pt x="577" y="606"/>
                    </a:lnTo>
                    <a:lnTo>
                      <a:pt x="587" y="600"/>
                    </a:lnTo>
                    <a:lnTo>
                      <a:pt x="597" y="593"/>
                    </a:lnTo>
                    <a:lnTo>
                      <a:pt x="604" y="587"/>
                    </a:lnTo>
                    <a:lnTo>
                      <a:pt x="612" y="580"/>
                    </a:lnTo>
                    <a:lnTo>
                      <a:pt x="616" y="575"/>
                    </a:lnTo>
                    <a:lnTo>
                      <a:pt x="619" y="569"/>
                    </a:lnTo>
                    <a:lnTo>
                      <a:pt x="623" y="563"/>
                    </a:lnTo>
                    <a:lnTo>
                      <a:pt x="624" y="557"/>
                    </a:lnTo>
                    <a:lnTo>
                      <a:pt x="625" y="552"/>
                    </a:lnTo>
                    <a:lnTo>
                      <a:pt x="624" y="546"/>
                    </a:lnTo>
                    <a:lnTo>
                      <a:pt x="623" y="540"/>
                    </a:lnTo>
                    <a:lnTo>
                      <a:pt x="619" y="535"/>
                    </a:lnTo>
                    <a:lnTo>
                      <a:pt x="617" y="529"/>
                    </a:lnTo>
                    <a:lnTo>
                      <a:pt x="615" y="523"/>
                    </a:lnTo>
                    <a:lnTo>
                      <a:pt x="611" y="516"/>
                    </a:lnTo>
                    <a:lnTo>
                      <a:pt x="606" y="510"/>
                    </a:lnTo>
                    <a:lnTo>
                      <a:pt x="601" y="504"/>
                    </a:lnTo>
                    <a:lnTo>
                      <a:pt x="595" y="496"/>
                    </a:lnTo>
                    <a:lnTo>
                      <a:pt x="587" y="490"/>
                    </a:lnTo>
                    <a:lnTo>
                      <a:pt x="578" y="482"/>
                    </a:lnTo>
                    <a:lnTo>
                      <a:pt x="570" y="476"/>
                    </a:lnTo>
                    <a:lnTo>
                      <a:pt x="559" y="469"/>
                    </a:lnTo>
                    <a:lnTo>
                      <a:pt x="548" y="463"/>
                    </a:lnTo>
                    <a:lnTo>
                      <a:pt x="536" y="457"/>
                    </a:lnTo>
                    <a:lnTo>
                      <a:pt x="522" y="452"/>
                    </a:lnTo>
                    <a:lnTo>
                      <a:pt x="508" y="446"/>
                    </a:lnTo>
                    <a:lnTo>
                      <a:pt x="493" y="442"/>
                    </a:lnTo>
                    <a:lnTo>
                      <a:pt x="477" y="438"/>
                    </a:lnTo>
                    <a:lnTo>
                      <a:pt x="441" y="431"/>
                    </a:lnTo>
                    <a:lnTo>
                      <a:pt x="409" y="425"/>
                    </a:lnTo>
                    <a:lnTo>
                      <a:pt x="380" y="419"/>
                    </a:lnTo>
                    <a:lnTo>
                      <a:pt x="354" y="413"/>
                    </a:lnTo>
                    <a:lnTo>
                      <a:pt x="331" y="407"/>
                    </a:lnTo>
                    <a:lnTo>
                      <a:pt x="313" y="400"/>
                    </a:lnTo>
                    <a:lnTo>
                      <a:pt x="304" y="397"/>
                    </a:lnTo>
                    <a:lnTo>
                      <a:pt x="298" y="393"/>
                    </a:lnTo>
                    <a:lnTo>
                      <a:pt x="292" y="388"/>
                    </a:lnTo>
                    <a:lnTo>
                      <a:pt x="287" y="384"/>
                    </a:lnTo>
                    <a:lnTo>
                      <a:pt x="282" y="376"/>
                    </a:lnTo>
                    <a:lnTo>
                      <a:pt x="278" y="370"/>
                    </a:lnTo>
                    <a:lnTo>
                      <a:pt x="275" y="364"/>
                    </a:lnTo>
                    <a:lnTo>
                      <a:pt x="275" y="359"/>
                    </a:lnTo>
                    <a:lnTo>
                      <a:pt x="275" y="354"/>
                    </a:lnTo>
                    <a:lnTo>
                      <a:pt x="277" y="348"/>
                    </a:lnTo>
                    <a:lnTo>
                      <a:pt x="281" y="343"/>
                    </a:lnTo>
                    <a:lnTo>
                      <a:pt x="286" y="336"/>
                    </a:lnTo>
                    <a:lnTo>
                      <a:pt x="290" y="331"/>
                    </a:lnTo>
                    <a:lnTo>
                      <a:pt x="296" y="327"/>
                    </a:lnTo>
                    <a:lnTo>
                      <a:pt x="302" y="322"/>
                    </a:lnTo>
                    <a:lnTo>
                      <a:pt x="310" y="319"/>
                    </a:lnTo>
                    <a:lnTo>
                      <a:pt x="327" y="312"/>
                    </a:lnTo>
                    <a:lnTo>
                      <a:pt x="349" y="306"/>
                    </a:lnTo>
                    <a:lnTo>
                      <a:pt x="365" y="304"/>
                    </a:lnTo>
                    <a:lnTo>
                      <a:pt x="383" y="304"/>
                    </a:lnTo>
                    <a:lnTo>
                      <a:pt x="404" y="304"/>
                    </a:lnTo>
                    <a:lnTo>
                      <a:pt x="425" y="305"/>
                    </a:lnTo>
                    <a:lnTo>
                      <a:pt x="449" y="306"/>
                    </a:lnTo>
                    <a:lnTo>
                      <a:pt x="475" y="309"/>
                    </a:lnTo>
                    <a:lnTo>
                      <a:pt x="503" y="313"/>
                    </a:lnTo>
                    <a:lnTo>
                      <a:pt x="532" y="316"/>
                    </a:lnTo>
                    <a:lnTo>
                      <a:pt x="563" y="321"/>
                    </a:lnTo>
                    <a:lnTo>
                      <a:pt x="597" y="327"/>
                    </a:lnTo>
                    <a:lnTo>
                      <a:pt x="632" y="334"/>
                    </a:lnTo>
                    <a:lnTo>
                      <a:pt x="670" y="342"/>
                    </a:lnTo>
                    <a:lnTo>
                      <a:pt x="751" y="360"/>
                    </a:lnTo>
                    <a:lnTo>
                      <a:pt x="839" y="382"/>
                    </a:lnTo>
                    <a:lnTo>
                      <a:pt x="874" y="395"/>
                    </a:lnTo>
                    <a:lnTo>
                      <a:pt x="908" y="407"/>
                    </a:lnTo>
                    <a:lnTo>
                      <a:pt x="942" y="417"/>
                    </a:lnTo>
                    <a:lnTo>
                      <a:pt x="974" y="428"/>
                    </a:lnTo>
                    <a:lnTo>
                      <a:pt x="1006" y="439"/>
                    </a:lnTo>
                    <a:lnTo>
                      <a:pt x="1037" y="447"/>
                    </a:lnTo>
                    <a:lnTo>
                      <a:pt x="1068" y="456"/>
                    </a:lnTo>
                    <a:lnTo>
                      <a:pt x="1097" y="465"/>
                    </a:lnTo>
                    <a:lnTo>
                      <a:pt x="1120" y="469"/>
                    </a:lnTo>
                    <a:lnTo>
                      <a:pt x="1141" y="473"/>
                    </a:lnTo>
                    <a:lnTo>
                      <a:pt x="1163" y="478"/>
                    </a:lnTo>
                    <a:lnTo>
                      <a:pt x="1184" y="480"/>
                    </a:lnTo>
                    <a:lnTo>
                      <a:pt x="1222" y="484"/>
                    </a:lnTo>
                    <a:lnTo>
                      <a:pt x="1259" y="486"/>
                    </a:lnTo>
                    <a:lnTo>
                      <a:pt x="1294" y="485"/>
                    </a:lnTo>
                    <a:lnTo>
                      <a:pt x="1327" y="484"/>
                    </a:lnTo>
                    <a:lnTo>
                      <a:pt x="1360" y="481"/>
                    </a:lnTo>
                    <a:lnTo>
                      <a:pt x="1393" y="477"/>
                    </a:lnTo>
                    <a:lnTo>
                      <a:pt x="1406" y="474"/>
                    </a:lnTo>
                    <a:lnTo>
                      <a:pt x="1419" y="471"/>
                    </a:lnTo>
                    <a:lnTo>
                      <a:pt x="1431" y="467"/>
                    </a:lnTo>
                    <a:lnTo>
                      <a:pt x="1442" y="463"/>
                    </a:lnTo>
                    <a:lnTo>
                      <a:pt x="1463" y="452"/>
                    </a:lnTo>
                    <a:lnTo>
                      <a:pt x="1479" y="442"/>
                    </a:lnTo>
                    <a:lnTo>
                      <a:pt x="1483" y="438"/>
                    </a:lnTo>
                    <a:lnTo>
                      <a:pt x="1488" y="435"/>
                    </a:lnTo>
                    <a:lnTo>
                      <a:pt x="1491" y="430"/>
                    </a:lnTo>
                    <a:lnTo>
                      <a:pt x="1494" y="425"/>
                    </a:lnTo>
                    <a:lnTo>
                      <a:pt x="1496" y="421"/>
                    </a:lnTo>
                    <a:lnTo>
                      <a:pt x="1497" y="415"/>
                    </a:lnTo>
                    <a:lnTo>
                      <a:pt x="1497" y="410"/>
                    </a:lnTo>
                    <a:lnTo>
                      <a:pt x="1496" y="404"/>
                    </a:lnTo>
                    <a:lnTo>
                      <a:pt x="1495" y="397"/>
                    </a:lnTo>
                    <a:lnTo>
                      <a:pt x="1493" y="388"/>
                    </a:lnTo>
                    <a:lnTo>
                      <a:pt x="1491" y="380"/>
                    </a:lnTo>
                    <a:lnTo>
                      <a:pt x="1487" y="370"/>
                    </a:lnTo>
                    <a:lnTo>
                      <a:pt x="1481" y="360"/>
                    </a:lnTo>
                    <a:lnTo>
                      <a:pt x="1475" y="349"/>
                    </a:lnTo>
                    <a:lnTo>
                      <a:pt x="1466" y="339"/>
                    </a:lnTo>
                    <a:lnTo>
                      <a:pt x="1455" y="328"/>
                    </a:lnTo>
                    <a:lnTo>
                      <a:pt x="1435" y="307"/>
                    </a:lnTo>
                    <a:lnTo>
                      <a:pt x="1419" y="288"/>
                    </a:lnTo>
                    <a:lnTo>
                      <a:pt x="1412" y="279"/>
                    </a:lnTo>
                    <a:lnTo>
                      <a:pt x="1408" y="272"/>
                    </a:lnTo>
                    <a:lnTo>
                      <a:pt x="1404" y="264"/>
                    </a:lnTo>
                    <a:lnTo>
                      <a:pt x="1400" y="257"/>
                    </a:lnTo>
                    <a:lnTo>
                      <a:pt x="1399" y="249"/>
                    </a:lnTo>
                    <a:lnTo>
                      <a:pt x="1398" y="243"/>
                    </a:lnTo>
                    <a:lnTo>
                      <a:pt x="1398" y="236"/>
                    </a:lnTo>
                    <a:lnTo>
                      <a:pt x="1399" y="231"/>
                    </a:lnTo>
                    <a:lnTo>
                      <a:pt x="1401" y="224"/>
                    </a:lnTo>
                    <a:lnTo>
                      <a:pt x="1405" y="219"/>
                    </a:lnTo>
                    <a:lnTo>
                      <a:pt x="1408" y="214"/>
                    </a:lnTo>
                    <a:lnTo>
                      <a:pt x="1413" y="208"/>
                    </a:lnTo>
                    <a:lnTo>
                      <a:pt x="1421" y="202"/>
                    </a:lnTo>
                    <a:lnTo>
                      <a:pt x="1431" y="195"/>
                    </a:lnTo>
                    <a:lnTo>
                      <a:pt x="1440" y="189"/>
                    </a:lnTo>
                    <a:lnTo>
                      <a:pt x="1452" y="184"/>
                    </a:lnTo>
                    <a:lnTo>
                      <a:pt x="1478" y="174"/>
                    </a:lnTo>
                    <a:lnTo>
                      <a:pt x="1504" y="164"/>
                    </a:lnTo>
                    <a:lnTo>
                      <a:pt x="1531" y="153"/>
                    </a:lnTo>
                    <a:lnTo>
                      <a:pt x="1558" y="140"/>
                    </a:lnTo>
                    <a:lnTo>
                      <a:pt x="1571" y="133"/>
                    </a:lnTo>
                    <a:lnTo>
                      <a:pt x="1583" y="125"/>
                    </a:lnTo>
                    <a:lnTo>
                      <a:pt x="1595" y="116"/>
                    </a:lnTo>
                    <a:lnTo>
                      <a:pt x="1605" y="107"/>
                    </a:lnTo>
                    <a:lnTo>
                      <a:pt x="1615" y="97"/>
                    </a:lnTo>
                    <a:lnTo>
                      <a:pt x="1624" y="86"/>
                    </a:lnTo>
                    <a:lnTo>
                      <a:pt x="1630" y="74"/>
                    </a:lnTo>
                    <a:lnTo>
                      <a:pt x="1636" y="62"/>
                    </a:lnTo>
                    <a:lnTo>
                      <a:pt x="1637" y="55"/>
                    </a:lnTo>
                    <a:lnTo>
                      <a:pt x="1638" y="49"/>
                    </a:lnTo>
                    <a:lnTo>
                      <a:pt x="1639" y="41"/>
                    </a:lnTo>
                    <a:lnTo>
                      <a:pt x="1639" y="33"/>
                    </a:lnTo>
                    <a:lnTo>
                      <a:pt x="1639" y="26"/>
                    </a:lnTo>
                    <a:lnTo>
                      <a:pt x="1638" y="17"/>
                    </a:lnTo>
                    <a:lnTo>
                      <a:pt x="1637" y="10"/>
                    </a:lnTo>
                    <a:lnTo>
                      <a:pt x="1634" y="1"/>
                    </a:lnTo>
                    <a:lnTo>
                      <a:pt x="1653" y="0"/>
                    </a:lnTo>
                    <a:lnTo>
                      <a:pt x="1655" y="22"/>
                    </a:lnTo>
                    <a:lnTo>
                      <a:pt x="1654" y="41"/>
                    </a:lnTo>
                    <a:lnTo>
                      <a:pt x="1652" y="59"/>
                    </a:lnTo>
                    <a:lnTo>
                      <a:pt x="1647" y="76"/>
                    </a:lnTo>
                    <a:lnTo>
                      <a:pt x="1642" y="91"/>
                    </a:lnTo>
                    <a:lnTo>
                      <a:pt x="1634" y="104"/>
                    </a:lnTo>
                    <a:lnTo>
                      <a:pt x="1627" y="115"/>
                    </a:lnTo>
                    <a:lnTo>
                      <a:pt x="1616" y="127"/>
                    </a:lnTo>
                    <a:lnTo>
                      <a:pt x="1605" y="137"/>
                    </a:lnTo>
                    <a:lnTo>
                      <a:pt x="1593" y="146"/>
                    </a:lnTo>
                    <a:lnTo>
                      <a:pt x="1580" y="154"/>
                    </a:lnTo>
                    <a:lnTo>
                      <a:pt x="1568" y="162"/>
                    </a:lnTo>
                    <a:lnTo>
                      <a:pt x="1538" y="176"/>
                    </a:lnTo>
                    <a:lnTo>
                      <a:pt x="1508" y="188"/>
                    </a:lnTo>
                    <a:lnTo>
                      <a:pt x="1486" y="197"/>
                    </a:lnTo>
                    <a:lnTo>
                      <a:pt x="1464" y="206"/>
                    </a:lnTo>
                    <a:lnTo>
                      <a:pt x="1454" y="211"/>
                    </a:lnTo>
                    <a:lnTo>
                      <a:pt x="1446" y="216"/>
                    </a:lnTo>
                    <a:lnTo>
                      <a:pt x="1438" y="221"/>
                    </a:lnTo>
                    <a:lnTo>
                      <a:pt x="1433" y="226"/>
                    </a:lnTo>
                    <a:lnTo>
                      <a:pt x="1429" y="230"/>
                    </a:lnTo>
                    <a:lnTo>
                      <a:pt x="1427" y="233"/>
                    </a:lnTo>
                    <a:lnTo>
                      <a:pt x="1426" y="236"/>
                    </a:lnTo>
                    <a:lnTo>
                      <a:pt x="1425" y="240"/>
                    </a:lnTo>
                    <a:lnTo>
                      <a:pt x="1425" y="244"/>
                    </a:lnTo>
                    <a:lnTo>
                      <a:pt x="1425" y="248"/>
                    </a:lnTo>
                    <a:lnTo>
                      <a:pt x="1426" y="253"/>
                    </a:lnTo>
                    <a:lnTo>
                      <a:pt x="1427" y="258"/>
                    </a:lnTo>
                    <a:lnTo>
                      <a:pt x="1433" y="269"/>
                    </a:lnTo>
                    <a:lnTo>
                      <a:pt x="1441" y="281"/>
                    </a:lnTo>
                    <a:lnTo>
                      <a:pt x="1453" y="294"/>
                    </a:lnTo>
                    <a:lnTo>
                      <a:pt x="1468" y="311"/>
                    </a:lnTo>
                    <a:lnTo>
                      <a:pt x="1480" y="322"/>
                    </a:lnTo>
                    <a:lnTo>
                      <a:pt x="1491" y="335"/>
                    </a:lnTo>
                    <a:lnTo>
                      <a:pt x="1501" y="347"/>
                    </a:lnTo>
                    <a:lnTo>
                      <a:pt x="1508" y="358"/>
                    </a:lnTo>
                    <a:lnTo>
                      <a:pt x="1515" y="369"/>
                    </a:lnTo>
                    <a:lnTo>
                      <a:pt x="1520" y="380"/>
                    </a:lnTo>
                    <a:lnTo>
                      <a:pt x="1523" y="390"/>
                    </a:lnTo>
                    <a:lnTo>
                      <a:pt x="1525" y="400"/>
                    </a:lnTo>
                    <a:lnTo>
                      <a:pt x="1527" y="410"/>
                    </a:lnTo>
                    <a:lnTo>
                      <a:pt x="1527" y="419"/>
                    </a:lnTo>
                    <a:lnTo>
                      <a:pt x="1524" y="428"/>
                    </a:lnTo>
                    <a:lnTo>
                      <a:pt x="1521" y="437"/>
                    </a:lnTo>
                    <a:lnTo>
                      <a:pt x="1517" y="445"/>
                    </a:lnTo>
                    <a:lnTo>
                      <a:pt x="1510" y="453"/>
                    </a:lnTo>
                    <a:lnTo>
                      <a:pt x="1504" y="459"/>
                    </a:lnTo>
                    <a:lnTo>
                      <a:pt x="1495" y="466"/>
                    </a:lnTo>
                    <a:lnTo>
                      <a:pt x="1487" y="471"/>
                    </a:lnTo>
                    <a:lnTo>
                      <a:pt x="1478" y="476"/>
                    </a:lnTo>
                    <a:lnTo>
                      <a:pt x="1467" y="480"/>
                    </a:lnTo>
                    <a:lnTo>
                      <a:pt x="1456" y="484"/>
                    </a:lnTo>
                    <a:lnTo>
                      <a:pt x="1445" y="487"/>
                    </a:lnTo>
                    <a:lnTo>
                      <a:pt x="1432" y="491"/>
                    </a:lnTo>
                    <a:lnTo>
                      <a:pt x="1418" y="493"/>
                    </a:lnTo>
                    <a:lnTo>
                      <a:pt x="1402" y="495"/>
                    </a:lnTo>
                    <a:lnTo>
                      <a:pt x="1380" y="497"/>
                    </a:lnTo>
                    <a:lnTo>
                      <a:pt x="1354" y="497"/>
                    </a:lnTo>
                    <a:lnTo>
                      <a:pt x="1327" y="497"/>
                    </a:lnTo>
                    <a:lnTo>
                      <a:pt x="1299" y="495"/>
                    </a:lnTo>
                    <a:lnTo>
                      <a:pt x="1269" y="493"/>
                    </a:lnTo>
                    <a:lnTo>
                      <a:pt x="1237" y="488"/>
                    </a:lnTo>
                    <a:lnTo>
                      <a:pt x="1204" y="483"/>
                    </a:lnTo>
                    <a:lnTo>
                      <a:pt x="1169" y="477"/>
                    </a:lnTo>
                    <a:lnTo>
                      <a:pt x="1133" y="469"/>
                    </a:lnTo>
                    <a:lnTo>
                      <a:pt x="1095" y="460"/>
                    </a:lnTo>
                    <a:lnTo>
                      <a:pt x="1056" y="450"/>
                    </a:lnTo>
                    <a:lnTo>
                      <a:pt x="1016" y="439"/>
                    </a:lnTo>
                    <a:lnTo>
                      <a:pt x="975" y="427"/>
                    </a:lnTo>
                    <a:lnTo>
                      <a:pt x="932" y="413"/>
                    </a:lnTo>
                    <a:lnTo>
                      <a:pt x="889" y="399"/>
                    </a:lnTo>
                    <a:lnTo>
                      <a:pt x="844" y="384"/>
                    </a:lnTo>
                    <a:lnTo>
                      <a:pt x="804" y="370"/>
                    </a:lnTo>
                    <a:lnTo>
                      <a:pt x="764" y="358"/>
                    </a:lnTo>
                    <a:lnTo>
                      <a:pt x="726" y="348"/>
                    </a:lnTo>
                    <a:lnTo>
                      <a:pt x="688" y="340"/>
                    </a:lnTo>
                    <a:lnTo>
                      <a:pt x="652" y="332"/>
                    </a:lnTo>
                    <a:lnTo>
                      <a:pt x="617" y="327"/>
                    </a:lnTo>
                    <a:lnTo>
                      <a:pt x="584" y="322"/>
                    </a:lnTo>
                    <a:lnTo>
                      <a:pt x="551" y="319"/>
                    </a:lnTo>
                    <a:lnTo>
                      <a:pt x="521" y="318"/>
                    </a:lnTo>
                    <a:lnTo>
                      <a:pt x="492" y="317"/>
                    </a:lnTo>
                    <a:lnTo>
                      <a:pt x="465" y="317"/>
                    </a:lnTo>
                    <a:lnTo>
                      <a:pt x="439" y="318"/>
                    </a:lnTo>
                    <a:lnTo>
                      <a:pt x="415" y="320"/>
                    </a:lnTo>
                    <a:lnTo>
                      <a:pt x="394" y="324"/>
                    </a:lnTo>
                    <a:lnTo>
                      <a:pt x="374" y="327"/>
                    </a:lnTo>
                    <a:lnTo>
                      <a:pt x="357" y="331"/>
                    </a:lnTo>
                    <a:lnTo>
                      <a:pt x="340" y="335"/>
                    </a:lnTo>
                    <a:lnTo>
                      <a:pt x="326" y="342"/>
                    </a:lnTo>
                    <a:lnTo>
                      <a:pt x="321" y="345"/>
                    </a:lnTo>
                    <a:lnTo>
                      <a:pt x="316" y="348"/>
                    </a:lnTo>
                    <a:lnTo>
                      <a:pt x="312" y="352"/>
                    </a:lnTo>
                    <a:lnTo>
                      <a:pt x="309" y="355"/>
                    </a:lnTo>
                    <a:lnTo>
                      <a:pt x="306" y="359"/>
                    </a:lnTo>
                    <a:lnTo>
                      <a:pt x="305" y="364"/>
                    </a:lnTo>
                    <a:lnTo>
                      <a:pt x="308" y="369"/>
                    </a:lnTo>
                    <a:lnTo>
                      <a:pt x="311" y="375"/>
                    </a:lnTo>
                    <a:lnTo>
                      <a:pt x="319" y="383"/>
                    </a:lnTo>
                    <a:lnTo>
                      <a:pt x="331" y="390"/>
                    </a:lnTo>
                    <a:lnTo>
                      <a:pt x="346" y="399"/>
                    </a:lnTo>
                    <a:lnTo>
                      <a:pt x="364" y="407"/>
                    </a:lnTo>
                    <a:lnTo>
                      <a:pt x="385" y="415"/>
                    </a:lnTo>
                    <a:lnTo>
                      <a:pt x="410" y="423"/>
                    </a:lnTo>
                    <a:lnTo>
                      <a:pt x="438" y="430"/>
                    </a:lnTo>
                    <a:lnTo>
                      <a:pt x="470" y="437"/>
                    </a:lnTo>
                    <a:lnTo>
                      <a:pt x="505" y="445"/>
                    </a:lnTo>
                    <a:lnTo>
                      <a:pt x="536" y="454"/>
                    </a:lnTo>
                    <a:lnTo>
                      <a:pt x="563" y="464"/>
                    </a:lnTo>
                    <a:lnTo>
                      <a:pt x="587" y="473"/>
                    </a:lnTo>
                    <a:lnTo>
                      <a:pt x="597" y="479"/>
                    </a:lnTo>
                    <a:lnTo>
                      <a:pt x="606" y="484"/>
                    </a:lnTo>
                    <a:lnTo>
                      <a:pt x="615" y="490"/>
                    </a:lnTo>
                    <a:lnTo>
                      <a:pt x="623" y="496"/>
                    </a:lnTo>
                    <a:lnTo>
                      <a:pt x="629" y="501"/>
                    </a:lnTo>
                    <a:lnTo>
                      <a:pt x="634" y="508"/>
                    </a:lnTo>
                    <a:lnTo>
                      <a:pt x="640" y="513"/>
                    </a:lnTo>
                    <a:lnTo>
                      <a:pt x="644" y="520"/>
                    </a:lnTo>
                    <a:lnTo>
                      <a:pt x="650" y="529"/>
                    </a:lnTo>
                    <a:lnTo>
                      <a:pt x="653" y="540"/>
                    </a:lnTo>
                    <a:lnTo>
                      <a:pt x="654" y="550"/>
                    </a:lnTo>
                    <a:lnTo>
                      <a:pt x="654" y="561"/>
                    </a:lnTo>
                    <a:lnTo>
                      <a:pt x="652" y="570"/>
                    </a:lnTo>
                    <a:lnTo>
                      <a:pt x="646" y="581"/>
                    </a:lnTo>
                    <a:lnTo>
                      <a:pt x="641" y="591"/>
                    </a:lnTo>
                    <a:lnTo>
                      <a:pt x="633" y="600"/>
                    </a:lnTo>
                    <a:lnTo>
                      <a:pt x="625" y="608"/>
                    </a:lnTo>
                    <a:lnTo>
                      <a:pt x="615" y="616"/>
                    </a:lnTo>
                    <a:lnTo>
                      <a:pt x="604" y="623"/>
                    </a:lnTo>
                    <a:lnTo>
                      <a:pt x="592" y="631"/>
                    </a:lnTo>
                    <a:lnTo>
                      <a:pt x="579" y="637"/>
                    </a:lnTo>
                    <a:lnTo>
                      <a:pt x="565" y="644"/>
                    </a:lnTo>
                    <a:lnTo>
                      <a:pt x="549" y="649"/>
                    </a:lnTo>
                    <a:lnTo>
                      <a:pt x="533" y="655"/>
                    </a:lnTo>
                    <a:lnTo>
                      <a:pt x="508" y="661"/>
                    </a:lnTo>
                    <a:lnTo>
                      <a:pt x="481" y="666"/>
                    </a:lnTo>
                    <a:lnTo>
                      <a:pt x="453" y="669"/>
                    </a:lnTo>
                    <a:lnTo>
                      <a:pt x="423" y="671"/>
                    </a:lnTo>
                    <a:lnTo>
                      <a:pt x="392" y="670"/>
                    </a:lnTo>
                    <a:lnTo>
                      <a:pt x="359" y="667"/>
                    </a:lnTo>
                    <a:lnTo>
                      <a:pt x="327" y="663"/>
                    </a:lnTo>
                    <a:lnTo>
                      <a:pt x="292" y="658"/>
                    </a:lnTo>
                    <a:lnTo>
                      <a:pt x="257" y="649"/>
                    </a:lnTo>
                    <a:lnTo>
                      <a:pt x="221" y="639"/>
                    </a:lnTo>
                    <a:lnTo>
                      <a:pt x="186" y="626"/>
                    </a:lnTo>
                    <a:lnTo>
                      <a:pt x="149" y="612"/>
                    </a:lnTo>
                    <a:lnTo>
                      <a:pt x="111" y="595"/>
                    </a:lnTo>
                    <a:lnTo>
                      <a:pt x="75" y="577"/>
                    </a:lnTo>
                    <a:lnTo>
                      <a:pt x="37" y="555"/>
                    </a:lnTo>
                    <a:lnTo>
                      <a:pt x="0" y="533"/>
                    </a:lnTo>
                    <a:close/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4" name="PA-任意多边形 30">
                <a:extLst>
                  <a:ext uri="{FF2B5EF4-FFF2-40B4-BE49-F238E27FC236}">
                    <a16:creationId xmlns="" xmlns:a16="http://schemas.microsoft.com/office/drawing/2014/main" id="{968D1D77-11E1-40E0-92D5-A7D8FE95CF79}"/>
                  </a:ext>
                </a:extLst>
              </p:cNvPr>
              <p:cNvSpPr>
                <a:spLocks/>
              </p:cNvSpPr>
              <p:nvPr>
                <p:custDataLst>
                  <p:tags r:id="rId292"/>
                </p:custDataLst>
              </p:nvPr>
            </p:nvSpPr>
            <p:spPr bwMode="auto">
              <a:xfrm>
                <a:off x="2450" y="3327"/>
                <a:ext cx="458" cy="218"/>
              </a:xfrm>
              <a:custGeom>
                <a:avLst/>
                <a:gdLst>
                  <a:gd name="T0" fmla="*/ 29 w 1833"/>
                  <a:gd name="T1" fmla="*/ 10 h 872"/>
                  <a:gd name="T2" fmla="*/ 149 w 1833"/>
                  <a:gd name="T3" fmla="*/ 67 h 872"/>
                  <a:gd name="T4" fmla="*/ 361 w 1833"/>
                  <a:gd name="T5" fmla="*/ 181 h 872"/>
                  <a:gd name="T6" fmla="*/ 452 w 1833"/>
                  <a:gd name="T7" fmla="*/ 235 h 872"/>
                  <a:gd name="T8" fmla="*/ 485 w 1833"/>
                  <a:gd name="T9" fmla="*/ 256 h 872"/>
                  <a:gd name="T10" fmla="*/ 567 w 1833"/>
                  <a:gd name="T11" fmla="*/ 309 h 872"/>
                  <a:gd name="T12" fmla="*/ 698 w 1833"/>
                  <a:gd name="T13" fmla="*/ 399 h 872"/>
                  <a:gd name="T14" fmla="*/ 842 w 1833"/>
                  <a:gd name="T15" fmla="*/ 502 h 872"/>
                  <a:gd name="T16" fmla="*/ 887 w 1833"/>
                  <a:gd name="T17" fmla="*/ 536 h 872"/>
                  <a:gd name="T18" fmla="*/ 957 w 1833"/>
                  <a:gd name="T19" fmla="*/ 587 h 872"/>
                  <a:gd name="T20" fmla="*/ 1042 w 1833"/>
                  <a:gd name="T21" fmla="*/ 645 h 872"/>
                  <a:gd name="T22" fmla="*/ 1131 w 1833"/>
                  <a:gd name="T23" fmla="*/ 705 h 872"/>
                  <a:gd name="T24" fmla="*/ 1166 w 1833"/>
                  <a:gd name="T25" fmla="*/ 729 h 872"/>
                  <a:gd name="T26" fmla="*/ 1219 w 1833"/>
                  <a:gd name="T27" fmla="*/ 758 h 872"/>
                  <a:gd name="T28" fmla="*/ 1273 w 1833"/>
                  <a:gd name="T29" fmla="*/ 784 h 872"/>
                  <a:gd name="T30" fmla="*/ 1358 w 1833"/>
                  <a:gd name="T31" fmla="*/ 819 h 872"/>
                  <a:gd name="T32" fmla="*/ 1441 w 1833"/>
                  <a:gd name="T33" fmla="*/ 845 h 872"/>
                  <a:gd name="T34" fmla="*/ 1511 w 1833"/>
                  <a:gd name="T35" fmla="*/ 856 h 872"/>
                  <a:gd name="T36" fmla="*/ 1558 w 1833"/>
                  <a:gd name="T37" fmla="*/ 857 h 872"/>
                  <a:gd name="T38" fmla="*/ 1635 w 1833"/>
                  <a:gd name="T39" fmla="*/ 852 h 872"/>
                  <a:gd name="T40" fmla="*/ 1687 w 1833"/>
                  <a:gd name="T41" fmla="*/ 842 h 872"/>
                  <a:gd name="T42" fmla="*/ 1741 w 1833"/>
                  <a:gd name="T43" fmla="*/ 825 h 872"/>
                  <a:gd name="T44" fmla="*/ 1783 w 1833"/>
                  <a:gd name="T45" fmla="*/ 806 h 872"/>
                  <a:gd name="T46" fmla="*/ 1818 w 1833"/>
                  <a:gd name="T47" fmla="*/ 778 h 872"/>
                  <a:gd name="T48" fmla="*/ 1831 w 1833"/>
                  <a:gd name="T49" fmla="*/ 776 h 872"/>
                  <a:gd name="T50" fmla="*/ 1820 w 1833"/>
                  <a:gd name="T51" fmla="*/ 795 h 872"/>
                  <a:gd name="T52" fmla="*/ 1792 w 1833"/>
                  <a:gd name="T53" fmla="*/ 819 h 872"/>
                  <a:gd name="T54" fmla="*/ 1740 w 1833"/>
                  <a:gd name="T55" fmla="*/ 842 h 872"/>
                  <a:gd name="T56" fmla="*/ 1669 w 1833"/>
                  <a:gd name="T57" fmla="*/ 862 h 872"/>
                  <a:gd name="T58" fmla="*/ 1589 w 1833"/>
                  <a:gd name="T59" fmla="*/ 871 h 872"/>
                  <a:gd name="T60" fmla="*/ 1517 w 1833"/>
                  <a:gd name="T61" fmla="*/ 872 h 872"/>
                  <a:gd name="T62" fmla="*/ 1448 w 1833"/>
                  <a:gd name="T63" fmla="*/ 863 h 872"/>
                  <a:gd name="T64" fmla="*/ 1376 w 1833"/>
                  <a:gd name="T65" fmla="*/ 843 h 872"/>
                  <a:gd name="T66" fmla="*/ 1296 w 1833"/>
                  <a:gd name="T67" fmla="*/ 811 h 872"/>
                  <a:gd name="T68" fmla="*/ 1231 w 1833"/>
                  <a:gd name="T69" fmla="*/ 781 h 872"/>
                  <a:gd name="T70" fmla="*/ 1176 w 1833"/>
                  <a:gd name="T71" fmla="*/ 752 h 872"/>
                  <a:gd name="T72" fmla="*/ 1122 w 1833"/>
                  <a:gd name="T73" fmla="*/ 718 h 872"/>
                  <a:gd name="T74" fmla="*/ 1047 w 1833"/>
                  <a:gd name="T75" fmla="*/ 665 h 872"/>
                  <a:gd name="T76" fmla="*/ 938 w 1833"/>
                  <a:gd name="T77" fmla="*/ 588 h 872"/>
                  <a:gd name="T78" fmla="*/ 832 w 1833"/>
                  <a:gd name="T79" fmla="*/ 513 h 872"/>
                  <a:gd name="T80" fmla="*/ 718 w 1833"/>
                  <a:gd name="T81" fmla="*/ 427 h 872"/>
                  <a:gd name="T82" fmla="*/ 627 w 1833"/>
                  <a:gd name="T83" fmla="*/ 364 h 872"/>
                  <a:gd name="T84" fmla="*/ 549 w 1833"/>
                  <a:gd name="T85" fmla="*/ 314 h 872"/>
                  <a:gd name="T86" fmla="*/ 477 w 1833"/>
                  <a:gd name="T87" fmla="*/ 268 h 872"/>
                  <a:gd name="T88" fmla="*/ 477 w 1833"/>
                  <a:gd name="T89" fmla="*/ 268 h 872"/>
                  <a:gd name="T90" fmla="*/ 357 w 1833"/>
                  <a:gd name="T91" fmla="*/ 194 h 872"/>
                  <a:gd name="T92" fmla="*/ 184 w 1833"/>
                  <a:gd name="T93" fmla="*/ 98 h 872"/>
                  <a:gd name="T94" fmla="*/ 48 w 1833"/>
                  <a:gd name="T95" fmla="*/ 34 h 872"/>
                  <a:gd name="T96" fmla="*/ 0 w 1833"/>
                  <a:gd name="T97" fmla="*/ 14 h 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33" h="872">
                    <a:moveTo>
                      <a:pt x="6" y="0"/>
                    </a:moveTo>
                    <a:lnTo>
                      <a:pt x="12" y="2"/>
                    </a:lnTo>
                    <a:lnTo>
                      <a:pt x="29" y="10"/>
                    </a:lnTo>
                    <a:lnTo>
                      <a:pt x="59" y="23"/>
                    </a:lnTo>
                    <a:lnTo>
                      <a:pt x="98" y="42"/>
                    </a:lnTo>
                    <a:lnTo>
                      <a:pt x="149" y="67"/>
                    </a:lnTo>
                    <a:lnTo>
                      <a:pt x="211" y="98"/>
                    </a:lnTo>
                    <a:lnTo>
                      <a:pt x="281" y="136"/>
                    </a:lnTo>
                    <a:lnTo>
                      <a:pt x="361" y="181"/>
                    </a:lnTo>
                    <a:lnTo>
                      <a:pt x="391" y="199"/>
                    </a:lnTo>
                    <a:lnTo>
                      <a:pt x="421" y="217"/>
                    </a:lnTo>
                    <a:lnTo>
                      <a:pt x="452" y="235"/>
                    </a:lnTo>
                    <a:lnTo>
                      <a:pt x="485" y="256"/>
                    </a:lnTo>
                    <a:lnTo>
                      <a:pt x="485" y="256"/>
                    </a:lnTo>
                    <a:lnTo>
                      <a:pt x="485" y="256"/>
                    </a:lnTo>
                    <a:lnTo>
                      <a:pt x="485" y="256"/>
                    </a:lnTo>
                    <a:lnTo>
                      <a:pt x="525" y="282"/>
                    </a:lnTo>
                    <a:lnTo>
                      <a:pt x="567" y="309"/>
                    </a:lnTo>
                    <a:lnTo>
                      <a:pt x="609" y="338"/>
                    </a:lnTo>
                    <a:lnTo>
                      <a:pt x="653" y="368"/>
                    </a:lnTo>
                    <a:lnTo>
                      <a:pt x="698" y="399"/>
                    </a:lnTo>
                    <a:lnTo>
                      <a:pt x="745" y="433"/>
                    </a:lnTo>
                    <a:lnTo>
                      <a:pt x="792" y="466"/>
                    </a:lnTo>
                    <a:lnTo>
                      <a:pt x="842" y="502"/>
                    </a:lnTo>
                    <a:lnTo>
                      <a:pt x="857" y="512"/>
                    </a:lnTo>
                    <a:lnTo>
                      <a:pt x="871" y="524"/>
                    </a:lnTo>
                    <a:lnTo>
                      <a:pt x="887" y="536"/>
                    </a:lnTo>
                    <a:lnTo>
                      <a:pt x="902" y="547"/>
                    </a:lnTo>
                    <a:lnTo>
                      <a:pt x="929" y="566"/>
                    </a:lnTo>
                    <a:lnTo>
                      <a:pt x="957" y="587"/>
                    </a:lnTo>
                    <a:lnTo>
                      <a:pt x="985" y="606"/>
                    </a:lnTo>
                    <a:lnTo>
                      <a:pt x="1014" y="626"/>
                    </a:lnTo>
                    <a:lnTo>
                      <a:pt x="1042" y="645"/>
                    </a:lnTo>
                    <a:lnTo>
                      <a:pt x="1071" y="665"/>
                    </a:lnTo>
                    <a:lnTo>
                      <a:pt x="1101" y="686"/>
                    </a:lnTo>
                    <a:lnTo>
                      <a:pt x="1131" y="705"/>
                    </a:lnTo>
                    <a:lnTo>
                      <a:pt x="1131" y="706"/>
                    </a:lnTo>
                    <a:lnTo>
                      <a:pt x="1149" y="718"/>
                    </a:lnTo>
                    <a:lnTo>
                      <a:pt x="1166" y="729"/>
                    </a:lnTo>
                    <a:lnTo>
                      <a:pt x="1184" y="739"/>
                    </a:lnTo>
                    <a:lnTo>
                      <a:pt x="1202" y="750"/>
                    </a:lnTo>
                    <a:lnTo>
                      <a:pt x="1219" y="758"/>
                    </a:lnTo>
                    <a:lnTo>
                      <a:pt x="1238" y="768"/>
                    </a:lnTo>
                    <a:lnTo>
                      <a:pt x="1255" y="775"/>
                    </a:lnTo>
                    <a:lnTo>
                      <a:pt x="1273" y="784"/>
                    </a:lnTo>
                    <a:lnTo>
                      <a:pt x="1301" y="796"/>
                    </a:lnTo>
                    <a:lnTo>
                      <a:pt x="1330" y="807"/>
                    </a:lnTo>
                    <a:lnTo>
                      <a:pt x="1358" y="819"/>
                    </a:lnTo>
                    <a:lnTo>
                      <a:pt x="1386" y="828"/>
                    </a:lnTo>
                    <a:lnTo>
                      <a:pt x="1413" y="838"/>
                    </a:lnTo>
                    <a:lnTo>
                      <a:pt x="1441" y="845"/>
                    </a:lnTo>
                    <a:lnTo>
                      <a:pt x="1468" y="851"/>
                    </a:lnTo>
                    <a:lnTo>
                      <a:pt x="1494" y="855"/>
                    </a:lnTo>
                    <a:lnTo>
                      <a:pt x="1511" y="856"/>
                    </a:lnTo>
                    <a:lnTo>
                      <a:pt x="1527" y="857"/>
                    </a:lnTo>
                    <a:lnTo>
                      <a:pt x="1543" y="857"/>
                    </a:lnTo>
                    <a:lnTo>
                      <a:pt x="1558" y="857"/>
                    </a:lnTo>
                    <a:lnTo>
                      <a:pt x="1589" y="856"/>
                    </a:lnTo>
                    <a:lnTo>
                      <a:pt x="1618" y="854"/>
                    </a:lnTo>
                    <a:lnTo>
                      <a:pt x="1635" y="852"/>
                    </a:lnTo>
                    <a:lnTo>
                      <a:pt x="1652" y="850"/>
                    </a:lnTo>
                    <a:lnTo>
                      <a:pt x="1670" y="847"/>
                    </a:lnTo>
                    <a:lnTo>
                      <a:pt x="1687" y="842"/>
                    </a:lnTo>
                    <a:lnTo>
                      <a:pt x="1705" y="837"/>
                    </a:lnTo>
                    <a:lnTo>
                      <a:pt x="1723" y="831"/>
                    </a:lnTo>
                    <a:lnTo>
                      <a:pt x="1741" y="825"/>
                    </a:lnTo>
                    <a:lnTo>
                      <a:pt x="1760" y="819"/>
                    </a:lnTo>
                    <a:lnTo>
                      <a:pt x="1772" y="812"/>
                    </a:lnTo>
                    <a:lnTo>
                      <a:pt x="1783" y="806"/>
                    </a:lnTo>
                    <a:lnTo>
                      <a:pt x="1793" y="799"/>
                    </a:lnTo>
                    <a:lnTo>
                      <a:pt x="1803" y="792"/>
                    </a:lnTo>
                    <a:lnTo>
                      <a:pt x="1818" y="778"/>
                    </a:lnTo>
                    <a:lnTo>
                      <a:pt x="1833" y="768"/>
                    </a:lnTo>
                    <a:lnTo>
                      <a:pt x="1832" y="772"/>
                    </a:lnTo>
                    <a:lnTo>
                      <a:pt x="1831" y="776"/>
                    </a:lnTo>
                    <a:lnTo>
                      <a:pt x="1829" y="782"/>
                    </a:lnTo>
                    <a:lnTo>
                      <a:pt x="1827" y="786"/>
                    </a:lnTo>
                    <a:lnTo>
                      <a:pt x="1820" y="795"/>
                    </a:lnTo>
                    <a:lnTo>
                      <a:pt x="1813" y="803"/>
                    </a:lnTo>
                    <a:lnTo>
                      <a:pt x="1803" y="811"/>
                    </a:lnTo>
                    <a:lnTo>
                      <a:pt x="1792" y="819"/>
                    </a:lnTo>
                    <a:lnTo>
                      <a:pt x="1780" y="825"/>
                    </a:lnTo>
                    <a:lnTo>
                      <a:pt x="1767" y="831"/>
                    </a:lnTo>
                    <a:lnTo>
                      <a:pt x="1740" y="842"/>
                    </a:lnTo>
                    <a:lnTo>
                      <a:pt x="1714" y="851"/>
                    </a:lnTo>
                    <a:lnTo>
                      <a:pt x="1690" y="857"/>
                    </a:lnTo>
                    <a:lnTo>
                      <a:pt x="1669" y="862"/>
                    </a:lnTo>
                    <a:lnTo>
                      <a:pt x="1641" y="866"/>
                    </a:lnTo>
                    <a:lnTo>
                      <a:pt x="1615" y="869"/>
                    </a:lnTo>
                    <a:lnTo>
                      <a:pt x="1589" y="871"/>
                    </a:lnTo>
                    <a:lnTo>
                      <a:pt x="1564" y="872"/>
                    </a:lnTo>
                    <a:lnTo>
                      <a:pt x="1541" y="872"/>
                    </a:lnTo>
                    <a:lnTo>
                      <a:pt x="1517" y="872"/>
                    </a:lnTo>
                    <a:lnTo>
                      <a:pt x="1494" y="870"/>
                    </a:lnTo>
                    <a:lnTo>
                      <a:pt x="1471" y="867"/>
                    </a:lnTo>
                    <a:lnTo>
                      <a:pt x="1448" y="863"/>
                    </a:lnTo>
                    <a:lnTo>
                      <a:pt x="1424" y="857"/>
                    </a:lnTo>
                    <a:lnTo>
                      <a:pt x="1400" y="851"/>
                    </a:lnTo>
                    <a:lnTo>
                      <a:pt x="1376" y="843"/>
                    </a:lnTo>
                    <a:lnTo>
                      <a:pt x="1351" y="834"/>
                    </a:lnTo>
                    <a:lnTo>
                      <a:pt x="1324" y="823"/>
                    </a:lnTo>
                    <a:lnTo>
                      <a:pt x="1296" y="811"/>
                    </a:lnTo>
                    <a:lnTo>
                      <a:pt x="1268" y="797"/>
                    </a:lnTo>
                    <a:lnTo>
                      <a:pt x="1249" y="789"/>
                    </a:lnTo>
                    <a:lnTo>
                      <a:pt x="1231" y="781"/>
                    </a:lnTo>
                    <a:lnTo>
                      <a:pt x="1213" y="771"/>
                    </a:lnTo>
                    <a:lnTo>
                      <a:pt x="1194" y="761"/>
                    </a:lnTo>
                    <a:lnTo>
                      <a:pt x="1176" y="752"/>
                    </a:lnTo>
                    <a:lnTo>
                      <a:pt x="1158" y="741"/>
                    </a:lnTo>
                    <a:lnTo>
                      <a:pt x="1141" y="730"/>
                    </a:lnTo>
                    <a:lnTo>
                      <a:pt x="1122" y="718"/>
                    </a:lnTo>
                    <a:lnTo>
                      <a:pt x="1122" y="717"/>
                    </a:lnTo>
                    <a:lnTo>
                      <a:pt x="1084" y="691"/>
                    </a:lnTo>
                    <a:lnTo>
                      <a:pt x="1047" y="665"/>
                    </a:lnTo>
                    <a:lnTo>
                      <a:pt x="1010" y="640"/>
                    </a:lnTo>
                    <a:lnTo>
                      <a:pt x="973" y="614"/>
                    </a:lnTo>
                    <a:lnTo>
                      <a:pt x="938" y="588"/>
                    </a:lnTo>
                    <a:lnTo>
                      <a:pt x="902" y="563"/>
                    </a:lnTo>
                    <a:lnTo>
                      <a:pt x="867" y="538"/>
                    </a:lnTo>
                    <a:lnTo>
                      <a:pt x="832" y="513"/>
                    </a:lnTo>
                    <a:lnTo>
                      <a:pt x="793" y="484"/>
                    </a:lnTo>
                    <a:lnTo>
                      <a:pt x="755" y="455"/>
                    </a:lnTo>
                    <a:lnTo>
                      <a:pt x="718" y="427"/>
                    </a:lnTo>
                    <a:lnTo>
                      <a:pt x="681" y="400"/>
                    </a:lnTo>
                    <a:lnTo>
                      <a:pt x="654" y="382"/>
                    </a:lnTo>
                    <a:lnTo>
                      <a:pt x="627" y="364"/>
                    </a:lnTo>
                    <a:lnTo>
                      <a:pt x="600" y="346"/>
                    </a:lnTo>
                    <a:lnTo>
                      <a:pt x="575" y="329"/>
                    </a:lnTo>
                    <a:lnTo>
                      <a:pt x="549" y="314"/>
                    </a:lnTo>
                    <a:lnTo>
                      <a:pt x="525" y="298"/>
                    </a:lnTo>
                    <a:lnTo>
                      <a:pt x="501" y="283"/>
                    </a:lnTo>
                    <a:lnTo>
                      <a:pt x="477" y="268"/>
                    </a:lnTo>
                    <a:lnTo>
                      <a:pt x="477" y="268"/>
                    </a:lnTo>
                    <a:lnTo>
                      <a:pt x="477" y="268"/>
                    </a:lnTo>
                    <a:lnTo>
                      <a:pt x="477" y="268"/>
                    </a:lnTo>
                    <a:lnTo>
                      <a:pt x="435" y="242"/>
                    </a:lnTo>
                    <a:lnTo>
                      <a:pt x="395" y="217"/>
                    </a:lnTo>
                    <a:lnTo>
                      <a:pt x="357" y="194"/>
                    </a:lnTo>
                    <a:lnTo>
                      <a:pt x="321" y="173"/>
                    </a:lnTo>
                    <a:lnTo>
                      <a:pt x="248" y="132"/>
                    </a:lnTo>
                    <a:lnTo>
                      <a:pt x="184" y="98"/>
                    </a:lnTo>
                    <a:lnTo>
                      <a:pt x="129" y="71"/>
                    </a:lnTo>
                    <a:lnTo>
                      <a:pt x="83" y="50"/>
                    </a:lnTo>
                    <a:lnTo>
                      <a:pt x="48" y="34"/>
                    </a:lnTo>
                    <a:lnTo>
                      <a:pt x="22" y="22"/>
                    </a:lnTo>
                    <a:lnTo>
                      <a:pt x="6" y="15"/>
                    </a:lnTo>
                    <a:lnTo>
                      <a:pt x="0" y="14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5" name="PA-任意多边形 31">
                <a:extLst>
                  <a:ext uri="{FF2B5EF4-FFF2-40B4-BE49-F238E27FC236}">
                    <a16:creationId xmlns="" xmlns:a16="http://schemas.microsoft.com/office/drawing/2014/main" id="{604A2AD1-3CF4-42B1-9022-8634577551CF}"/>
                  </a:ext>
                </a:extLst>
              </p:cNvPr>
              <p:cNvSpPr>
                <a:spLocks/>
              </p:cNvSpPr>
              <p:nvPr>
                <p:custDataLst>
                  <p:tags r:id="rId293"/>
                </p:custDataLst>
              </p:nvPr>
            </p:nvSpPr>
            <p:spPr bwMode="auto">
              <a:xfrm>
                <a:off x="2450" y="3342"/>
                <a:ext cx="457" cy="214"/>
              </a:xfrm>
              <a:custGeom>
                <a:avLst/>
                <a:gdLst>
                  <a:gd name="T0" fmla="*/ 28 w 1828"/>
                  <a:gd name="T1" fmla="*/ 11 h 857"/>
                  <a:gd name="T2" fmla="*/ 143 w 1828"/>
                  <a:gd name="T3" fmla="*/ 67 h 857"/>
                  <a:gd name="T4" fmla="*/ 343 w 1828"/>
                  <a:gd name="T5" fmla="*/ 178 h 857"/>
                  <a:gd name="T6" fmla="*/ 448 w 1828"/>
                  <a:gd name="T7" fmla="*/ 239 h 857"/>
                  <a:gd name="T8" fmla="*/ 486 w 1828"/>
                  <a:gd name="T9" fmla="*/ 261 h 857"/>
                  <a:gd name="T10" fmla="*/ 587 w 1828"/>
                  <a:gd name="T11" fmla="*/ 326 h 857"/>
                  <a:gd name="T12" fmla="*/ 736 w 1828"/>
                  <a:gd name="T13" fmla="*/ 428 h 857"/>
                  <a:gd name="T14" fmla="*/ 884 w 1828"/>
                  <a:gd name="T15" fmla="*/ 533 h 857"/>
                  <a:gd name="T16" fmla="*/ 991 w 1828"/>
                  <a:gd name="T17" fmla="*/ 606 h 857"/>
                  <a:gd name="T18" fmla="*/ 1078 w 1828"/>
                  <a:gd name="T19" fmla="*/ 669 h 857"/>
                  <a:gd name="T20" fmla="*/ 1132 w 1828"/>
                  <a:gd name="T21" fmla="*/ 707 h 857"/>
                  <a:gd name="T22" fmla="*/ 1169 w 1828"/>
                  <a:gd name="T23" fmla="*/ 731 h 857"/>
                  <a:gd name="T24" fmla="*/ 1226 w 1828"/>
                  <a:gd name="T25" fmla="*/ 763 h 857"/>
                  <a:gd name="T26" fmla="*/ 1283 w 1828"/>
                  <a:gd name="T27" fmla="*/ 788 h 857"/>
                  <a:gd name="T28" fmla="*/ 1381 w 1828"/>
                  <a:gd name="T29" fmla="*/ 823 h 857"/>
                  <a:gd name="T30" fmla="*/ 1439 w 1828"/>
                  <a:gd name="T31" fmla="*/ 836 h 857"/>
                  <a:gd name="T32" fmla="*/ 1520 w 1828"/>
                  <a:gd name="T33" fmla="*/ 843 h 857"/>
                  <a:gd name="T34" fmla="*/ 1595 w 1828"/>
                  <a:gd name="T35" fmla="*/ 842 h 857"/>
                  <a:gd name="T36" fmla="*/ 1646 w 1828"/>
                  <a:gd name="T37" fmla="*/ 837 h 857"/>
                  <a:gd name="T38" fmla="*/ 1670 w 1828"/>
                  <a:gd name="T39" fmla="*/ 834 h 857"/>
                  <a:gd name="T40" fmla="*/ 1699 w 1828"/>
                  <a:gd name="T41" fmla="*/ 827 h 857"/>
                  <a:gd name="T42" fmla="*/ 1726 w 1828"/>
                  <a:gd name="T43" fmla="*/ 821 h 857"/>
                  <a:gd name="T44" fmla="*/ 1779 w 1828"/>
                  <a:gd name="T45" fmla="*/ 800 h 857"/>
                  <a:gd name="T46" fmla="*/ 1812 w 1828"/>
                  <a:gd name="T47" fmla="*/ 779 h 857"/>
                  <a:gd name="T48" fmla="*/ 1818 w 1828"/>
                  <a:gd name="T49" fmla="*/ 768 h 857"/>
                  <a:gd name="T50" fmla="*/ 1828 w 1828"/>
                  <a:gd name="T51" fmla="*/ 769 h 857"/>
                  <a:gd name="T52" fmla="*/ 1821 w 1828"/>
                  <a:gd name="T53" fmla="*/ 783 h 857"/>
                  <a:gd name="T54" fmla="*/ 1808 w 1828"/>
                  <a:gd name="T55" fmla="*/ 797 h 857"/>
                  <a:gd name="T56" fmla="*/ 1772 w 1828"/>
                  <a:gd name="T57" fmla="*/ 820 h 857"/>
                  <a:gd name="T58" fmla="*/ 1722 w 1828"/>
                  <a:gd name="T59" fmla="*/ 837 h 857"/>
                  <a:gd name="T60" fmla="*/ 1693 w 1828"/>
                  <a:gd name="T61" fmla="*/ 843 h 857"/>
                  <a:gd name="T62" fmla="*/ 1662 w 1828"/>
                  <a:gd name="T63" fmla="*/ 850 h 857"/>
                  <a:gd name="T64" fmla="*/ 1642 w 1828"/>
                  <a:gd name="T65" fmla="*/ 852 h 857"/>
                  <a:gd name="T66" fmla="*/ 1534 w 1828"/>
                  <a:gd name="T67" fmla="*/ 857 h 857"/>
                  <a:gd name="T68" fmla="*/ 1434 w 1828"/>
                  <a:gd name="T69" fmla="*/ 849 h 857"/>
                  <a:gd name="T70" fmla="*/ 1347 w 1828"/>
                  <a:gd name="T71" fmla="*/ 829 h 857"/>
                  <a:gd name="T72" fmla="*/ 1278 w 1828"/>
                  <a:gd name="T73" fmla="*/ 802 h 857"/>
                  <a:gd name="T74" fmla="*/ 1219 w 1828"/>
                  <a:gd name="T75" fmla="*/ 776 h 857"/>
                  <a:gd name="T76" fmla="*/ 1161 w 1828"/>
                  <a:gd name="T77" fmla="*/ 743 h 857"/>
                  <a:gd name="T78" fmla="*/ 1122 w 1828"/>
                  <a:gd name="T79" fmla="*/ 718 h 857"/>
                  <a:gd name="T80" fmla="*/ 1069 w 1828"/>
                  <a:gd name="T81" fmla="*/ 680 h 857"/>
                  <a:gd name="T82" fmla="*/ 977 w 1828"/>
                  <a:gd name="T83" fmla="*/ 614 h 857"/>
                  <a:gd name="T84" fmla="*/ 860 w 1828"/>
                  <a:gd name="T85" fmla="*/ 530 h 857"/>
                  <a:gd name="T86" fmla="*/ 749 w 1828"/>
                  <a:gd name="T87" fmla="*/ 451 h 857"/>
                  <a:gd name="T88" fmla="*/ 650 w 1828"/>
                  <a:gd name="T89" fmla="*/ 383 h 857"/>
                  <a:gd name="T90" fmla="*/ 560 w 1828"/>
                  <a:gd name="T91" fmla="*/ 326 h 857"/>
                  <a:gd name="T92" fmla="*/ 477 w 1828"/>
                  <a:gd name="T93" fmla="*/ 273 h 857"/>
                  <a:gd name="T94" fmla="*/ 477 w 1828"/>
                  <a:gd name="T95" fmla="*/ 273 h 857"/>
                  <a:gd name="T96" fmla="*/ 353 w 1828"/>
                  <a:gd name="T97" fmla="*/ 198 h 857"/>
                  <a:gd name="T98" fmla="*/ 246 w 1828"/>
                  <a:gd name="T99" fmla="*/ 135 h 857"/>
                  <a:gd name="T100" fmla="*/ 143 w 1828"/>
                  <a:gd name="T101" fmla="*/ 79 h 857"/>
                  <a:gd name="T102" fmla="*/ 48 w 1828"/>
                  <a:gd name="T103" fmla="*/ 34 h 857"/>
                  <a:gd name="T104" fmla="*/ 4 w 1828"/>
                  <a:gd name="T105" fmla="*/ 15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28" h="857">
                    <a:moveTo>
                      <a:pt x="7" y="0"/>
                    </a:moveTo>
                    <a:lnTo>
                      <a:pt x="12" y="4"/>
                    </a:lnTo>
                    <a:lnTo>
                      <a:pt x="28" y="11"/>
                    </a:lnTo>
                    <a:lnTo>
                      <a:pt x="57" y="24"/>
                    </a:lnTo>
                    <a:lnTo>
                      <a:pt x="94" y="42"/>
                    </a:lnTo>
                    <a:lnTo>
                      <a:pt x="143" y="67"/>
                    </a:lnTo>
                    <a:lnTo>
                      <a:pt x="200" y="97"/>
                    </a:lnTo>
                    <a:lnTo>
                      <a:pt x="267" y="135"/>
                    </a:lnTo>
                    <a:lnTo>
                      <a:pt x="343" y="178"/>
                    </a:lnTo>
                    <a:lnTo>
                      <a:pt x="377" y="198"/>
                    </a:lnTo>
                    <a:lnTo>
                      <a:pt x="411" y="217"/>
                    </a:lnTo>
                    <a:lnTo>
                      <a:pt x="448" y="239"/>
                    </a:lnTo>
                    <a:lnTo>
                      <a:pt x="486" y="261"/>
                    </a:lnTo>
                    <a:lnTo>
                      <a:pt x="486" y="261"/>
                    </a:lnTo>
                    <a:lnTo>
                      <a:pt x="486" y="261"/>
                    </a:lnTo>
                    <a:lnTo>
                      <a:pt x="486" y="261"/>
                    </a:lnTo>
                    <a:lnTo>
                      <a:pt x="537" y="294"/>
                    </a:lnTo>
                    <a:lnTo>
                      <a:pt x="587" y="326"/>
                    </a:lnTo>
                    <a:lnTo>
                      <a:pt x="637" y="360"/>
                    </a:lnTo>
                    <a:lnTo>
                      <a:pt x="687" y="394"/>
                    </a:lnTo>
                    <a:lnTo>
                      <a:pt x="736" y="428"/>
                    </a:lnTo>
                    <a:lnTo>
                      <a:pt x="786" y="463"/>
                    </a:lnTo>
                    <a:lnTo>
                      <a:pt x="835" y="498"/>
                    </a:lnTo>
                    <a:lnTo>
                      <a:pt x="884" y="533"/>
                    </a:lnTo>
                    <a:lnTo>
                      <a:pt x="920" y="558"/>
                    </a:lnTo>
                    <a:lnTo>
                      <a:pt x="955" y="583"/>
                    </a:lnTo>
                    <a:lnTo>
                      <a:pt x="991" y="606"/>
                    </a:lnTo>
                    <a:lnTo>
                      <a:pt x="1025" y="631"/>
                    </a:lnTo>
                    <a:lnTo>
                      <a:pt x="1052" y="649"/>
                    </a:lnTo>
                    <a:lnTo>
                      <a:pt x="1078" y="669"/>
                    </a:lnTo>
                    <a:lnTo>
                      <a:pt x="1105" y="687"/>
                    </a:lnTo>
                    <a:lnTo>
                      <a:pt x="1131" y="707"/>
                    </a:lnTo>
                    <a:lnTo>
                      <a:pt x="1132" y="707"/>
                    </a:lnTo>
                    <a:lnTo>
                      <a:pt x="1132" y="707"/>
                    </a:lnTo>
                    <a:lnTo>
                      <a:pt x="1150" y="719"/>
                    </a:lnTo>
                    <a:lnTo>
                      <a:pt x="1169" y="731"/>
                    </a:lnTo>
                    <a:lnTo>
                      <a:pt x="1188" y="742"/>
                    </a:lnTo>
                    <a:lnTo>
                      <a:pt x="1206" y="753"/>
                    </a:lnTo>
                    <a:lnTo>
                      <a:pt x="1226" y="763"/>
                    </a:lnTo>
                    <a:lnTo>
                      <a:pt x="1245" y="772"/>
                    </a:lnTo>
                    <a:lnTo>
                      <a:pt x="1264" y="781"/>
                    </a:lnTo>
                    <a:lnTo>
                      <a:pt x="1283" y="788"/>
                    </a:lnTo>
                    <a:lnTo>
                      <a:pt x="1323" y="804"/>
                    </a:lnTo>
                    <a:lnTo>
                      <a:pt x="1362" y="818"/>
                    </a:lnTo>
                    <a:lnTo>
                      <a:pt x="1381" y="823"/>
                    </a:lnTo>
                    <a:lnTo>
                      <a:pt x="1401" y="828"/>
                    </a:lnTo>
                    <a:lnTo>
                      <a:pt x="1420" y="833"/>
                    </a:lnTo>
                    <a:lnTo>
                      <a:pt x="1439" y="836"/>
                    </a:lnTo>
                    <a:lnTo>
                      <a:pt x="1466" y="840"/>
                    </a:lnTo>
                    <a:lnTo>
                      <a:pt x="1493" y="842"/>
                    </a:lnTo>
                    <a:lnTo>
                      <a:pt x="1520" y="843"/>
                    </a:lnTo>
                    <a:lnTo>
                      <a:pt x="1545" y="843"/>
                    </a:lnTo>
                    <a:lnTo>
                      <a:pt x="1571" y="843"/>
                    </a:lnTo>
                    <a:lnTo>
                      <a:pt x="1595" y="842"/>
                    </a:lnTo>
                    <a:lnTo>
                      <a:pt x="1619" y="840"/>
                    </a:lnTo>
                    <a:lnTo>
                      <a:pt x="1641" y="838"/>
                    </a:lnTo>
                    <a:lnTo>
                      <a:pt x="1646" y="837"/>
                    </a:lnTo>
                    <a:lnTo>
                      <a:pt x="1649" y="837"/>
                    </a:lnTo>
                    <a:lnTo>
                      <a:pt x="1660" y="835"/>
                    </a:lnTo>
                    <a:lnTo>
                      <a:pt x="1670" y="834"/>
                    </a:lnTo>
                    <a:lnTo>
                      <a:pt x="1680" y="832"/>
                    </a:lnTo>
                    <a:lnTo>
                      <a:pt x="1690" y="829"/>
                    </a:lnTo>
                    <a:lnTo>
                      <a:pt x="1699" y="827"/>
                    </a:lnTo>
                    <a:lnTo>
                      <a:pt x="1709" y="825"/>
                    </a:lnTo>
                    <a:lnTo>
                      <a:pt x="1718" y="823"/>
                    </a:lnTo>
                    <a:lnTo>
                      <a:pt x="1726" y="821"/>
                    </a:lnTo>
                    <a:lnTo>
                      <a:pt x="1746" y="814"/>
                    </a:lnTo>
                    <a:lnTo>
                      <a:pt x="1764" y="808"/>
                    </a:lnTo>
                    <a:lnTo>
                      <a:pt x="1779" y="800"/>
                    </a:lnTo>
                    <a:lnTo>
                      <a:pt x="1792" y="793"/>
                    </a:lnTo>
                    <a:lnTo>
                      <a:pt x="1803" y="786"/>
                    </a:lnTo>
                    <a:lnTo>
                      <a:pt x="1812" y="779"/>
                    </a:lnTo>
                    <a:lnTo>
                      <a:pt x="1814" y="776"/>
                    </a:lnTo>
                    <a:lnTo>
                      <a:pt x="1816" y="771"/>
                    </a:lnTo>
                    <a:lnTo>
                      <a:pt x="1818" y="768"/>
                    </a:lnTo>
                    <a:lnTo>
                      <a:pt x="1818" y="765"/>
                    </a:lnTo>
                    <a:lnTo>
                      <a:pt x="1828" y="765"/>
                    </a:lnTo>
                    <a:lnTo>
                      <a:pt x="1828" y="769"/>
                    </a:lnTo>
                    <a:lnTo>
                      <a:pt x="1827" y="773"/>
                    </a:lnTo>
                    <a:lnTo>
                      <a:pt x="1825" y="779"/>
                    </a:lnTo>
                    <a:lnTo>
                      <a:pt x="1821" y="783"/>
                    </a:lnTo>
                    <a:lnTo>
                      <a:pt x="1818" y="788"/>
                    </a:lnTo>
                    <a:lnTo>
                      <a:pt x="1814" y="793"/>
                    </a:lnTo>
                    <a:lnTo>
                      <a:pt x="1808" y="797"/>
                    </a:lnTo>
                    <a:lnTo>
                      <a:pt x="1802" y="801"/>
                    </a:lnTo>
                    <a:lnTo>
                      <a:pt x="1789" y="811"/>
                    </a:lnTo>
                    <a:lnTo>
                      <a:pt x="1772" y="820"/>
                    </a:lnTo>
                    <a:lnTo>
                      <a:pt x="1752" y="827"/>
                    </a:lnTo>
                    <a:lnTo>
                      <a:pt x="1731" y="835"/>
                    </a:lnTo>
                    <a:lnTo>
                      <a:pt x="1722" y="837"/>
                    </a:lnTo>
                    <a:lnTo>
                      <a:pt x="1712" y="839"/>
                    </a:lnTo>
                    <a:lnTo>
                      <a:pt x="1703" y="841"/>
                    </a:lnTo>
                    <a:lnTo>
                      <a:pt x="1693" y="843"/>
                    </a:lnTo>
                    <a:lnTo>
                      <a:pt x="1683" y="846"/>
                    </a:lnTo>
                    <a:lnTo>
                      <a:pt x="1672" y="848"/>
                    </a:lnTo>
                    <a:lnTo>
                      <a:pt x="1662" y="850"/>
                    </a:lnTo>
                    <a:lnTo>
                      <a:pt x="1651" y="851"/>
                    </a:lnTo>
                    <a:lnTo>
                      <a:pt x="1646" y="852"/>
                    </a:lnTo>
                    <a:lnTo>
                      <a:pt x="1642" y="852"/>
                    </a:lnTo>
                    <a:lnTo>
                      <a:pt x="1609" y="855"/>
                    </a:lnTo>
                    <a:lnTo>
                      <a:pt x="1572" y="857"/>
                    </a:lnTo>
                    <a:lnTo>
                      <a:pt x="1534" y="857"/>
                    </a:lnTo>
                    <a:lnTo>
                      <a:pt x="1495" y="856"/>
                    </a:lnTo>
                    <a:lnTo>
                      <a:pt x="1464" y="853"/>
                    </a:lnTo>
                    <a:lnTo>
                      <a:pt x="1434" y="849"/>
                    </a:lnTo>
                    <a:lnTo>
                      <a:pt x="1402" y="843"/>
                    </a:lnTo>
                    <a:lnTo>
                      <a:pt x="1370" y="836"/>
                    </a:lnTo>
                    <a:lnTo>
                      <a:pt x="1347" y="829"/>
                    </a:lnTo>
                    <a:lnTo>
                      <a:pt x="1324" y="821"/>
                    </a:lnTo>
                    <a:lnTo>
                      <a:pt x="1300" y="811"/>
                    </a:lnTo>
                    <a:lnTo>
                      <a:pt x="1278" y="802"/>
                    </a:lnTo>
                    <a:lnTo>
                      <a:pt x="1258" y="794"/>
                    </a:lnTo>
                    <a:lnTo>
                      <a:pt x="1239" y="785"/>
                    </a:lnTo>
                    <a:lnTo>
                      <a:pt x="1219" y="776"/>
                    </a:lnTo>
                    <a:lnTo>
                      <a:pt x="1200" y="766"/>
                    </a:lnTo>
                    <a:lnTo>
                      <a:pt x="1181" y="755"/>
                    </a:lnTo>
                    <a:lnTo>
                      <a:pt x="1161" y="743"/>
                    </a:lnTo>
                    <a:lnTo>
                      <a:pt x="1142" y="731"/>
                    </a:lnTo>
                    <a:lnTo>
                      <a:pt x="1122" y="718"/>
                    </a:lnTo>
                    <a:lnTo>
                      <a:pt x="1122" y="718"/>
                    </a:lnTo>
                    <a:lnTo>
                      <a:pt x="1122" y="717"/>
                    </a:lnTo>
                    <a:lnTo>
                      <a:pt x="1095" y="699"/>
                    </a:lnTo>
                    <a:lnTo>
                      <a:pt x="1069" y="680"/>
                    </a:lnTo>
                    <a:lnTo>
                      <a:pt x="1043" y="661"/>
                    </a:lnTo>
                    <a:lnTo>
                      <a:pt x="1017" y="643"/>
                    </a:lnTo>
                    <a:lnTo>
                      <a:pt x="977" y="614"/>
                    </a:lnTo>
                    <a:lnTo>
                      <a:pt x="937" y="586"/>
                    </a:lnTo>
                    <a:lnTo>
                      <a:pt x="898" y="558"/>
                    </a:lnTo>
                    <a:lnTo>
                      <a:pt x="860" y="530"/>
                    </a:lnTo>
                    <a:lnTo>
                      <a:pt x="822" y="503"/>
                    </a:lnTo>
                    <a:lnTo>
                      <a:pt x="785" y="477"/>
                    </a:lnTo>
                    <a:lnTo>
                      <a:pt x="749" y="451"/>
                    </a:lnTo>
                    <a:lnTo>
                      <a:pt x="712" y="426"/>
                    </a:lnTo>
                    <a:lnTo>
                      <a:pt x="681" y="405"/>
                    </a:lnTo>
                    <a:lnTo>
                      <a:pt x="650" y="383"/>
                    </a:lnTo>
                    <a:lnTo>
                      <a:pt x="620" y="364"/>
                    </a:lnTo>
                    <a:lnTo>
                      <a:pt x="589" y="344"/>
                    </a:lnTo>
                    <a:lnTo>
                      <a:pt x="560" y="326"/>
                    </a:lnTo>
                    <a:lnTo>
                      <a:pt x="532" y="308"/>
                    </a:lnTo>
                    <a:lnTo>
                      <a:pt x="504" y="290"/>
                    </a:lnTo>
                    <a:lnTo>
                      <a:pt x="477" y="273"/>
                    </a:lnTo>
                    <a:lnTo>
                      <a:pt x="477" y="273"/>
                    </a:lnTo>
                    <a:lnTo>
                      <a:pt x="477" y="273"/>
                    </a:lnTo>
                    <a:lnTo>
                      <a:pt x="477" y="273"/>
                    </a:lnTo>
                    <a:lnTo>
                      <a:pt x="434" y="246"/>
                    </a:lnTo>
                    <a:lnTo>
                      <a:pt x="392" y="221"/>
                    </a:lnTo>
                    <a:lnTo>
                      <a:pt x="353" y="198"/>
                    </a:lnTo>
                    <a:lnTo>
                      <a:pt x="315" y="175"/>
                    </a:lnTo>
                    <a:lnTo>
                      <a:pt x="280" y="155"/>
                    </a:lnTo>
                    <a:lnTo>
                      <a:pt x="246" y="135"/>
                    </a:lnTo>
                    <a:lnTo>
                      <a:pt x="214" y="117"/>
                    </a:lnTo>
                    <a:lnTo>
                      <a:pt x="185" y="101"/>
                    </a:lnTo>
                    <a:lnTo>
                      <a:pt x="143" y="79"/>
                    </a:lnTo>
                    <a:lnTo>
                      <a:pt x="106" y="61"/>
                    </a:lnTo>
                    <a:lnTo>
                      <a:pt x="74" y="46"/>
                    </a:lnTo>
                    <a:lnTo>
                      <a:pt x="48" y="34"/>
                    </a:lnTo>
                    <a:lnTo>
                      <a:pt x="27" y="25"/>
                    </a:lnTo>
                    <a:lnTo>
                      <a:pt x="12" y="19"/>
                    </a:lnTo>
                    <a:lnTo>
                      <a:pt x="4" y="15"/>
                    </a:lnTo>
                    <a:lnTo>
                      <a:pt x="0" y="14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6" name="PA-任意多边形 32">
                <a:extLst>
                  <a:ext uri="{FF2B5EF4-FFF2-40B4-BE49-F238E27FC236}">
                    <a16:creationId xmlns="" xmlns:a16="http://schemas.microsoft.com/office/drawing/2014/main" id="{3CB82C6C-9439-4F9F-97F0-E0731D6A7A5D}"/>
                  </a:ext>
                </a:extLst>
              </p:cNvPr>
              <p:cNvSpPr>
                <a:spLocks/>
              </p:cNvSpPr>
              <p:nvPr>
                <p:custDataLst>
                  <p:tags r:id="rId294"/>
                </p:custDataLst>
              </p:nvPr>
            </p:nvSpPr>
            <p:spPr bwMode="auto">
              <a:xfrm>
                <a:off x="2450" y="3355"/>
                <a:ext cx="457" cy="212"/>
              </a:xfrm>
              <a:custGeom>
                <a:avLst/>
                <a:gdLst>
                  <a:gd name="T0" fmla="*/ 28 w 1828"/>
                  <a:gd name="T1" fmla="*/ 10 h 848"/>
                  <a:gd name="T2" fmla="*/ 140 w 1828"/>
                  <a:gd name="T3" fmla="*/ 66 h 848"/>
                  <a:gd name="T4" fmla="*/ 339 w 1828"/>
                  <a:gd name="T5" fmla="*/ 177 h 848"/>
                  <a:gd name="T6" fmla="*/ 447 w 1828"/>
                  <a:gd name="T7" fmla="*/ 237 h 848"/>
                  <a:gd name="T8" fmla="*/ 486 w 1828"/>
                  <a:gd name="T9" fmla="*/ 260 h 848"/>
                  <a:gd name="T10" fmla="*/ 550 w 1828"/>
                  <a:gd name="T11" fmla="*/ 302 h 848"/>
                  <a:gd name="T12" fmla="*/ 647 w 1828"/>
                  <a:gd name="T13" fmla="*/ 368 h 848"/>
                  <a:gd name="T14" fmla="*/ 736 w 1828"/>
                  <a:gd name="T15" fmla="*/ 429 h 848"/>
                  <a:gd name="T16" fmla="*/ 832 w 1828"/>
                  <a:gd name="T17" fmla="*/ 496 h 848"/>
                  <a:gd name="T18" fmla="*/ 929 w 1828"/>
                  <a:gd name="T19" fmla="*/ 564 h 848"/>
                  <a:gd name="T20" fmla="*/ 1028 w 1828"/>
                  <a:gd name="T21" fmla="*/ 634 h 848"/>
                  <a:gd name="T22" fmla="*/ 1131 w 1828"/>
                  <a:gd name="T23" fmla="*/ 705 h 848"/>
                  <a:gd name="T24" fmla="*/ 1197 w 1828"/>
                  <a:gd name="T25" fmla="*/ 746 h 848"/>
                  <a:gd name="T26" fmla="*/ 1263 w 1828"/>
                  <a:gd name="T27" fmla="*/ 779 h 848"/>
                  <a:gd name="T28" fmla="*/ 1328 w 1828"/>
                  <a:gd name="T29" fmla="*/ 803 h 848"/>
                  <a:gd name="T30" fmla="*/ 1393 w 1828"/>
                  <a:gd name="T31" fmla="*/ 821 h 848"/>
                  <a:gd name="T32" fmla="*/ 1456 w 1828"/>
                  <a:gd name="T33" fmla="*/ 831 h 848"/>
                  <a:gd name="T34" fmla="*/ 1507 w 1828"/>
                  <a:gd name="T35" fmla="*/ 835 h 848"/>
                  <a:gd name="T36" fmla="*/ 1592 w 1828"/>
                  <a:gd name="T37" fmla="*/ 837 h 848"/>
                  <a:gd name="T38" fmla="*/ 1667 w 1828"/>
                  <a:gd name="T39" fmla="*/ 827 h 848"/>
                  <a:gd name="T40" fmla="*/ 1720 w 1828"/>
                  <a:gd name="T41" fmla="*/ 815 h 848"/>
                  <a:gd name="T42" fmla="*/ 1749 w 1828"/>
                  <a:gd name="T43" fmla="*/ 808 h 848"/>
                  <a:gd name="T44" fmla="*/ 1780 w 1828"/>
                  <a:gd name="T45" fmla="*/ 794 h 848"/>
                  <a:gd name="T46" fmla="*/ 1802 w 1828"/>
                  <a:gd name="T47" fmla="*/ 779 h 848"/>
                  <a:gd name="T48" fmla="*/ 1814 w 1828"/>
                  <a:gd name="T49" fmla="*/ 766 h 848"/>
                  <a:gd name="T50" fmla="*/ 1827 w 1828"/>
                  <a:gd name="T51" fmla="*/ 771 h 848"/>
                  <a:gd name="T52" fmla="*/ 1808 w 1828"/>
                  <a:gd name="T53" fmla="*/ 792 h 848"/>
                  <a:gd name="T54" fmla="*/ 1770 w 1828"/>
                  <a:gd name="T55" fmla="*/ 812 h 848"/>
                  <a:gd name="T56" fmla="*/ 1713 w 1828"/>
                  <a:gd name="T57" fmla="*/ 830 h 848"/>
                  <a:gd name="T58" fmla="*/ 1644 w 1828"/>
                  <a:gd name="T59" fmla="*/ 842 h 848"/>
                  <a:gd name="T60" fmla="*/ 1565 w 1828"/>
                  <a:gd name="T61" fmla="*/ 848 h 848"/>
                  <a:gd name="T62" fmla="*/ 1478 w 1828"/>
                  <a:gd name="T63" fmla="*/ 844 h 848"/>
                  <a:gd name="T64" fmla="*/ 1394 w 1828"/>
                  <a:gd name="T65" fmla="*/ 831 h 848"/>
                  <a:gd name="T66" fmla="*/ 1308 w 1828"/>
                  <a:gd name="T67" fmla="*/ 808 h 848"/>
                  <a:gd name="T68" fmla="*/ 1200 w 1828"/>
                  <a:gd name="T69" fmla="*/ 762 h 848"/>
                  <a:gd name="T70" fmla="*/ 1142 w 1828"/>
                  <a:gd name="T71" fmla="*/ 730 h 848"/>
                  <a:gd name="T72" fmla="*/ 1053 w 1828"/>
                  <a:gd name="T73" fmla="*/ 670 h 848"/>
                  <a:gd name="T74" fmla="*/ 953 w 1828"/>
                  <a:gd name="T75" fmla="*/ 599 h 848"/>
                  <a:gd name="T76" fmla="*/ 856 w 1828"/>
                  <a:gd name="T77" fmla="*/ 531 h 848"/>
                  <a:gd name="T78" fmla="*/ 703 w 1828"/>
                  <a:gd name="T79" fmla="*/ 423 h 848"/>
                  <a:gd name="T80" fmla="*/ 562 w 1828"/>
                  <a:gd name="T81" fmla="*/ 328 h 848"/>
                  <a:gd name="T82" fmla="*/ 477 w 1828"/>
                  <a:gd name="T83" fmla="*/ 273 h 848"/>
                  <a:gd name="T84" fmla="*/ 456 w 1828"/>
                  <a:gd name="T85" fmla="*/ 259 h 848"/>
                  <a:gd name="T86" fmla="*/ 389 w 1828"/>
                  <a:gd name="T87" fmla="*/ 218 h 848"/>
                  <a:gd name="T88" fmla="*/ 321 w 1828"/>
                  <a:gd name="T89" fmla="*/ 177 h 848"/>
                  <a:gd name="T90" fmla="*/ 277 w 1828"/>
                  <a:gd name="T91" fmla="*/ 154 h 848"/>
                  <a:gd name="T92" fmla="*/ 244 w 1828"/>
                  <a:gd name="T93" fmla="*/ 138 h 848"/>
                  <a:gd name="T94" fmla="*/ 209 w 1828"/>
                  <a:gd name="T95" fmla="*/ 121 h 848"/>
                  <a:gd name="T96" fmla="*/ 161 w 1828"/>
                  <a:gd name="T97" fmla="*/ 94 h 848"/>
                  <a:gd name="T98" fmla="*/ 93 w 1828"/>
                  <a:gd name="T99" fmla="*/ 57 h 848"/>
                  <a:gd name="T100" fmla="*/ 24 w 1828"/>
                  <a:gd name="T101" fmla="*/ 23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28" h="848">
                    <a:moveTo>
                      <a:pt x="7" y="0"/>
                    </a:moveTo>
                    <a:lnTo>
                      <a:pt x="12" y="2"/>
                    </a:lnTo>
                    <a:lnTo>
                      <a:pt x="28" y="10"/>
                    </a:lnTo>
                    <a:lnTo>
                      <a:pt x="55" y="23"/>
                    </a:lnTo>
                    <a:lnTo>
                      <a:pt x="93" y="42"/>
                    </a:lnTo>
                    <a:lnTo>
                      <a:pt x="140" y="66"/>
                    </a:lnTo>
                    <a:lnTo>
                      <a:pt x="197" y="96"/>
                    </a:lnTo>
                    <a:lnTo>
                      <a:pt x="264" y="134"/>
                    </a:lnTo>
                    <a:lnTo>
                      <a:pt x="339" y="177"/>
                    </a:lnTo>
                    <a:lnTo>
                      <a:pt x="374" y="196"/>
                    </a:lnTo>
                    <a:lnTo>
                      <a:pt x="409" y="216"/>
                    </a:lnTo>
                    <a:lnTo>
                      <a:pt x="447" y="237"/>
                    </a:lnTo>
                    <a:lnTo>
                      <a:pt x="486" y="260"/>
                    </a:lnTo>
                    <a:lnTo>
                      <a:pt x="486" y="260"/>
                    </a:lnTo>
                    <a:lnTo>
                      <a:pt x="486" y="260"/>
                    </a:lnTo>
                    <a:lnTo>
                      <a:pt x="486" y="260"/>
                    </a:lnTo>
                    <a:lnTo>
                      <a:pt x="517" y="280"/>
                    </a:lnTo>
                    <a:lnTo>
                      <a:pt x="550" y="302"/>
                    </a:lnTo>
                    <a:lnTo>
                      <a:pt x="583" y="325"/>
                    </a:lnTo>
                    <a:lnTo>
                      <a:pt x="617" y="347"/>
                    </a:lnTo>
                    <a:lnTo>
                      <a:pt x="647" y="368"/>
                    </a:lnTo>
                    <a:lnTo>
                      <a:pt x="676" y="387"/>
                    </a:lnTo>
                    <a:lnTo>
                      <a:pt x="706" y="409"/>
                    </a:lnTo>
                    <a:lnTo>
                      <a:pt x="736" y="429"/>
                    </a:lnTo>
                    <a:lnTo>
                      <a:pt x="767" y="451"/>
                    </a:lnTo>
                    <a:lnTo>
                      <a:pt x="800" y="473"/>
                    </a:lnTo>
                    <a:lnTo>
                      <a:pt x="832" y="496"/>
                    </a:lnTo>
                    <a:lnTo>
                      <a:pt x="865" y="519"/>
                    </a:lnTo>
                    <a:lnTo>
                      <a:pt x="897" y="541"/>
                    </a:lnTo>
                    <a:lnTo>
                      <a:pt x="929" y="564"/>
                    </a:lnTo>
                    <a:lnTo>
                      <a:pt x="962" y="588"/>
                    </a:lnTo>
                    <a:lnTo>
                      <a:pt x="995" y="610"/>
                    </a:lnTo>
                    <a:lnTo>
                      <a:pt x="1028" y="634"/>
                    </a:lnTo>
                    <a:lnTo>
                      <a:pt x="1062" y="658"/>
                    </a:lnTo>
                    <a:lnTo>
                      <a:pt x="1096" y="682"/>
                    </a:lnTo>
                    <a:lnTo>
                      <a:pt x="1131" y="705"/>
                    </a:lnTo>
                    <a:lnTo>
                      <a:pt x="1154" y="719"/>
                    </a:lnTo>
                    <a:lnTo>
                      <a:pt x="1175" y="733"/>
                    </a:lnTo>
                    <a:lnTo>
                      <a:pt x="1197" y="746"/>
                    </a:lnTo>
                    <a:lnTo>
                      <a:pt x="1219" y="758"/>
                    </a:lnTo>
                    <a:lnTo>
                      <a:pt x="1241" y="769"/>
                    </a:lnTo>
                    <a:lnTo>
                      <a:pt x="1263" y="779"/>
                    </a:lnTo>
                    <a:lnTo>
                      <a:pt x="1284" y="787"/>
                    </a:lnTo>
                    <a:lnTo>
                      <a:pt x="1307" y="796"/>
                    </a:lnTo>
                    <a:lnTo>
                      <a:pt x="1328" y="803"/>
                    </a:lnTo>
                    <a:lnTo>
                      <a:pt x="1350" y="810"/>
                    </a:lnTo>
                    <a:lnTo>
                      <a:pt x="1372" y="815"/>
                    </a:lnTo>
                    <a:lnTo>
                      <a:pt x="1393" y="821"/>
                    </a:lnTo>
                    <a:lnTo>
                      <a:pt x="1414" y="825"/>
                    </a:lnTo>
                    <a:lnTo>
                      <a:pt x="1435" y="828"/>
                    </a:lnTo>
                    <a:lnTo>
                      <a:pt x="1456" y="831"/>
                    </a:lnTo>
                    <a:lnTo>
                      <a:pt x="1477" y="834"/>
                    </a:lnTo>
                    <a:lnTo>
                      <a:pt x="1492" y="834"/>
                    </a:lnTo>
                    <a:lnTo>
                      <a:pt x="1507" y="835"/>
                    </a:lnTo>
                    <a:lnTo>
                      <a:pt x="1537" y="837"/>
                    </a:lnTo>
                    <a:lnTo>
                      <a:pt x="1565" y="838"/>
                    </a:lnTo>
                    <a:lnTo>
                      <a:pt x="1592" y="837"/>
                    </a:lnTo>
                    <a:lnTo>
                      <a:pt x="1619" y="835"/>
                    </a:lnTo>
                    <a:lnTo>
                      <a:pt x="1643" y="831"/>
                    </a:lnTo>
                    <a:lnTo>
                      <a:pt x="1667" y="827"/>
                    </a:lnTo>
                    <a:lnTo>
                      <a:pt x="1690" y="823"/>
                    </a:lnTo>
                    <a:lnTo>
                      <a:pt x="1710" y="818"/>
                    </a:lnTo>
                    <a:lnTo>
                      <a:pt x="1720" y="815"/>
                    </a:lnTo>
                    <a:lnTo>
                      <a:pt x="1731" y="813"/>
                    </a:lnTo>
                    <a:lnTo>
                      <a:pt x="1740" y="811"/>
                    </a:lnTo>
                    <a:lnTo>
                      <a:pt x="1749" y="808"/>
                    </a:lnTo>
                    <a:lnTo>
                      <a:pt x="1761" y="803"/>
                    </a:lnTo>
                    <a:lnTo>
                      <a:pt x="1772" y="799"/>
                    </a:lnTo>
                    <a:lnTo>
                      <a:pt x="1780" y="794"/>
                    </a:lnTo>
                    <a:lnTo>
                      <a:pt x="1789" y="789"/>
                    </a:lnTo>
                    <a:lnTo>
                      <a:pt x="1797" y="784"/>
                    </a:lnTo>
                    <a:lnTo>
                      <a:pt x="1802" y="779"/>
                    </a:lnTo>
                    <a:lnTo>
                      <a:pt x="1806" y="774"/>
                    </a:lnTo>
                    <a:lnTo>
                      <a:pt x="1811" y="770"/>
                    </a:lnTo>
                    <a:lnTo>
                      <a:pt x="1814" y="766"/>
                    </a:lnTo>
                    <a:lnTo>
                      <a:pt x="1817" y="762"/>
                    </a:lnTo>
                    <a:lnTo>
                      <a:pt x="1828" y="765"/>
                    </a:lnTo>
                    <a:lnTo>
                      <a:pt x="1827" y="771"/>
                    </a:lnTo>
                    <a:lnTo>
                      <a:pt x="1822" y="779"/>
                    </a:lnTo>
                    <a:lnTo>
                      <a:pt x="1817" y="785"/>
                    </a:lnTo>
                    <a:lnTo>
                      <a:pt x="1808" y="792"/>
                    </a:lnTo>
                    <a:lnTo>
                      <a:pt x="1798" y="799"/>
                    </a:lnTo>
                    <a:lnTo>
                      <a:pt x="1785" y="806"/>
                    </a:lnTo>
                    <a:lnTo>
                      <a:pt x="1770" y="812"/>
                    </a:lnTo>
                    <a:lnTo>
                      <a:pt x="1753" y="818"/>
                    </a:lnTo>
                    <a:lnTo>
                      <a:pt x="1734" y="824"/>
                    </a:lnTo>
                    <a:lnTo>
                      <a:pt x="1713" y="830"/>
                    </a:lnTo>
                    <a:lnTo>
                      <a:pt x="1692" y="835"/>
                    </a:lnTo>
                    <a:lnTo>
                      <a:pt x="1669" y="839"/>
                    </a:lnTo>
                    <a:lnTo>
                      <a:pt x="1644" y="842"/>
                    </a:lnTo>
                    <a:lnTo>
                      <a:pt x="1620" y="845"/>
                    </a:lnTo>
                    <a:lnTo>
                      <a:pt x="1593" y="847"/>
                    </a:lnTo>
                    <a:lnTo>
                      <a:pt x="1565" y="848"/>
                    </a:lnTo>
                    <a:lnTo>
                      <a:pt x="1535" y="848"/>
                    </a:lnTo>
                    <a:lnTo>
                      <a:pt x="1505" y="847"/>
                    </a:lnTo>
                    <a:lnTo>
                      <a:pt x="1478" y="844"/>
                    </a:lnTo>
                    <a:lnTo>
                      <a:pt x="1450" y="841"/>
                    </a:lnTo>
                    <a:lnTo>
                      <a:pt x="1422" y="837"/>
                    </a:lnTo>
                    <a:lnTo>
                      <a:pt x="1394" y="831"/>
                    </a:lnTo>
                    <a:lnTo>
                      <a:pt x="1366" y="825"/>
                    </a:lnTo>
                    <a:lnTo>
                      <a:pt x="1337" y="817"/>
                    </a:lnTo>
                    <a:lnTo>
                      <a:pt x="1308" y="808"/>
                    </a:lnTo>
                    <a:lnTo>
                      <a:pt x="1278" y="797"/>
                    </a:lnTo>
                    <a:lnTo>
                      <a:pt x="1239" y="781"/>
                    </a:lnTo>
                    <a:lnTo>
                      <a:pt x="1200" y="762"/>
                    </a:lnTo>
                    <a:lnTo>
                      <a:pt x="1181" y="753"/>
                    </a:lnTo>
                    <a:lnTo>
                      <a:pt x="1161" y="741"/>
                    </a:lnTo>
                    <a:lnTo>
                      <a:pt x="1142" y="730"/>
                    </a:lnTo>
                    <a:lnTo>
                      <a:pt x="1122" y="717"/>
                    </a:lnTo>
                    <a:lnTo>
                      <a:pt x="1088" y="693"/>
                    </a:lnTo>
                    <a:lnTo>
                      <a:pt x="1053" y="670"/>
                    </a:lnTo>
                    <a:lnTo>
                      <a:pt x="1020" y="646"/>
                    </a:lnTo>
                    <a:lnTo>
                      <a:pt x="986" y="622"/>
                    </a:lnTo>
                    <a:lnTo>
                      <a:pt x="953" y="599"/>
                    </a:lnTo>
                    <a:lnTo>
                      <a:pt x="921" y="576"/>
                    </a:lnTo>
                    <a:lnTo>
                      <a:pt x="888" y="553"/>
                    </a:lnTo>
                    <a:lnTo>
                      <a:pt x="856" y="531"/>
                    </a:lnTo>
                    <a:lnTo>
                      <a:pt x="804" y="494"/>
                    </a:lnTo>
                    <a:lnTo>
                      <a:pt x="752" y="458"/>
                    </a:lnTo>
                    <a:lnTo>
                      <a:pt x="703" y="423"/>
                    </a:lnTo>
                    <a:lnTo>
                      <a:pt x="655" y="389"/>
                    </a:lnTo>
                    <a:lnTo>
                      <a:pt x="608" y="358"/>
                    </a:lnTo>
                    <a:lnTo>
                      <a:pt x="562" y="328"/>
                    </a:lnTo>
                    <a:lnTo>
                      <a:pt x="519" y="299"/>
                    </a:lnTo>
                    <a:lnTo>
                      <a:pt x="477" y="273"/>
                    </a:lnTo>
                    <a:lnTo>
                      <a:pt x="477" y="273"/>
                    </a:lnTo>
                    <a:lnTo>
                      <a:pt x="477" y="273"/>
                    </a:lnTo>
                    <a:lnTo>
                      <a:pt x="477" y="273"/>
                    </a:lnTo>
                    <a:lnTo>
                      <a:pt x="456" y="259"/>
                    </a:lnTo>
                    <a:lnTo>
                      <a:pt x="433" y="245"/>
                    </a:lnTo>
                    <a:lnTo>
                      <a:pt x="411" y="232"/>
                    </a:lnTo>
                    <a:lnTo>
                      <a:pt x="389" y="218"/>
                    </a:lnTo>
                    <a:lnTo>
                      <a:pt x="366" y="204"/>
                    </a:lnTo>
                    <a:lnTo>
                      <a:pt x="343" y="191"/>
                    </a:lnTo>
                    <a:lnTo>
                      <a:pt x="321" y="177"/>
                    </a:lnTo>
                    <a:lnTo>
                      <a:pt x="298" y="164"/>
                    </a:lnTo>
                    <a:lnTo>
                      <a:pt x="287" y="159"/>
                    </a:lnTo>
                    <a:lnTo>
                      <a:pt x="277" y="154"/>
                    </a:lnTo>
                    <a:lnTo>
                      <a:pt x="267" y="150"/>
                    </a:lnTo>
                    <a:lnTo>
                      <a:pt x="256" y="145"/>
                    </a:lnTo>
                    <a:lnTo>
                      <a:pt x="244" y="138"/>
                    </a:lnTo>
                    <a:lnTo>
                      <a:pt x="232" y="133"/>
                    </a:lnTo>
                    <a:lnTo>
                      <a:pt x="221" y="127"/>
                    </a:lnTo>
                    <a:lnTo>
                      <a:pt x="209" y="121"/>
                    </a:lnTo>
                    <a:lnTo>
                      <a:pt x="196" y="114"/>
                    </a:lnTo>
                    <a:lnTo>
                      <a:pt x="183" y="107"/>
                    </a:lnTo>
                    <a:lnTo>
                      <a:pt x="161" y="94"/>
                    </a:lnTo>
                    <a:lnTo>
                      <a:pt x="139" y="81"/>
                    </a:lnTo>
                    <a:lnTo>
                      <a:pt x="116" y="69"/>
                    </a:lnTo>
                    <a:lnTo>
                      <a:pt x="93" y="57"/>
                    </a:lnTo>
                    <a:lnTo>
                      <a:pt x="69" y="45"/>
                    </a:lnTo>
                    <a:lnTo>
                      <a:pt x="47" y="34"/>
                    </a:lnTo>
                    <a:lnTo>
                      <a:pt x="24" y="23"/>
                    </a:lnTo>
                    <a:lnTo>
                      <a:pt x="0" y="13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7" name="PA-任意多边形 33">
                <a:extLst>
                  <a:ext uri="{FF2B5EF4-FFF2-40B4-BE49-F238E27FC236}">
                    <a16:creationId xmlns="" xmlns:a16="http://schemas.microsoft.com/office/drawing/2014/main" id="{ABB5B899-C1F4-4371-A7D6-964CC06F4F1F}"/>
                  </a:ext>
                </a:extLst>
              </p:cNvPr>
              <p:cNvSpPr>
                <a:spLocks/>
              </p:cNvSpPr>
              <p:nvPr>
                <p:custDataLst>
                  <p:tags r:id="rId295"/>
                </p:custDataLst>
              </p:nvPr>
            </p:nvSpPr>
            <p:spPr bwMode="auto">
              <a:xfrm>
                <a:off x="2449" y="3372"/>
                <a:ext cx="460" cy="208"/>
              </a:xfrm>
              <a:custGeom>
                <a:avLst/>
                <a:gdLst>
                  <a:gd name="T0" fmla="*/ 59 w 1838"/>
                  <a:gd name="T1" fmla="*/ 22 h 834"/>
                  <a:gd name="T2" fmla="*/ 166 w 1838"/>
                  <a:gd name="T3" fmla="*/ 69 h 834"/>
                  <a:gd name="T4" fmla="*/ 323 w 1838"/>
                  <a:gd name="T5" fmla="*/ 149 h 834"/>
                  <a:gd name="T6" fmla="*/ 523 w 1838"/>
                  <a:gd name="T7" fmla="*/ 264 h 834"/>
                  <a:gd name="T8" fmla="*/ 759 w 1838"/>
                  <a:gd name="T9" fmla="*/ 421 h 834"/>
                  <a:gd name="T10" fmla="*/ 781 w 1838"/>
                  <a:gd name="T11" fmla="*/ 435 h 834"/>
                  <a:gd name="T12" fmla="*/ 813 w 1838"/>
                  <a:gd name="T13" fmla="*/ 457 h 834"/>
                  <a:gd name="T14" fmla="*/ 846 w 1838"/>
                  <a:gd name="T15" fmla="*/ 481 h 834"/>
                  <a:gd name="T16" fmla="*/ 932 w 1838"/>
                  <a:gd name="T17" fmla="*/ 546 h 834"/>
                  <a:gd name="T18" fmla="*/ 1022 w 1838"/>
                  <a:gd name="T19" fmla="*/ 616 h 834"/>
                  <a:gd name="T20" fmla="*/ 1108 w 1838"/>
                  <a:gd name="T21" fmla="*/ 686 h 834"/>
                  <a:gd name="T22" fmla="*/ 1187 w 1838"/>
                  <a:gd name="T23" fmla="*/ 734 h 834"/>
                  <a:gd name="T24" fmla="*/ 1269 w 1838"/>
                  <a:gd name="T25" fmla="*/ 770 h 834"/>
                  <a:gd name="T26" fmla="*/ 1353 w 1838"/>
                  <a:gd name="T27" fmla="*/ 795 h 834"/>
                  <a:gd name="T28" fmla="*/ 1437 w 1838"/>
                  <a:gd name="T29" fmla="*/ 808 h 834"/>
                  <a:gd name="T30" fmla="*/ 1518 w 1838"/>
                  <a:gd name="T31" fmla="*/ 813 h 834"/>
                  <a:gd name="T32" fmla="*/ 1594 w 1838"/>
                  <a:gd name="T33" fmla="*/ 815 h 834"/>
                  <a:gd name="T34" fmla="*/ 1670 w 1838"/>
                  <a:gd name="T35" fmla="*/ 803 h 834"/>
                  <a:gd name="T36" fmla="*/ 1735 w 1838"/>
                  <a:gd name="T37" fmla="*/ 786 h 834"/>
                  <a:gd name="T38" fmla="*/ 1781 w 1838"/>
                  <a:gd name="T39" fmla="*/ 770 h 834"/>
                  <a:gd name="T40" fmla="*/ 1811 w 1838"/>
                  <a:gd name="T41" fmla="*/ 753 h 834"/>
                  <a:gd name="T42" fmla="*/ 1821 w 1838"/>
                  <a:gd name="T43" fmla="*/ 740 h 834"/>
                  <a:gd name="T44" fmla="*/ 1838 w 1838"/>
                  <a:gd name="T45" fmla="*/ 543 h 834"/>
                  <a:gd name="T46" fmla="*/ 1834 w 1838"/>
                  <a:gd name="T47" fmla="*/ 748 h 834"/>
                  <a:gd name="T48" fmla="*/ 1822 w 1838"/>
                  <a:gd name="T49" fmla="*/ 762 h 834"/>
                  <a:gd name="T50" fmla="*/ 1790 w 1838"/>
                  <a:gd name="T51" fmla="*/ 782 h 834"/>
                  <a:gd name="T52" fmla="*/ 1739 w 1838"/>
                  <a:gd name="T53" fmla="*/ 800 h 834"/>
                  <a:gd name="T54" fmla="*/ 1655 w 1838"/>
                  <a:gd name="T55" fmla="*/ 822 h 834"/>
                  <a:gd name="T56" fmla="*/ 1600 w 1838"/>
                  <a:gd name="T57" fmla="*/ 831 h 834"/>
                  <a:gd name="T58" fmla="*/ 1549 w 1838"/>
                  <a:gd name="T59" fmla="*/ 834 h 834"/>
                  <a:gd name="T60" fmla="*/ 1491 w 1838"/>
                  <a:gd name="T61" fmla="*/ 832 h 834"/>
                  <a:gd name="T62" fmla="*/ 1407 w 1838"/>
                  <a:gd name="T63" fmla="*/ 824 h 834"/>
                  <a:gd name="T64" fmla="*/ 1320 w 1838"/>
                  <a:gd name="T65" fmla="*/ 804 h 834"/>
                  <a:gd name="T66" fmla="*/ 1235 w 1838"/>
                  <a:gd name="T67" fmla="*/ 775 h 834"/>
                  <a:gd name="T68" fmla="*/ 1152 w 1838"/>
                  <a:gd name="T69" fmla="*/ 732 h 834"/>
                  <a:gd name="T70" fmla="*/ 1073 w 1838"/>
                  <a:gd name="T71" fmla="*/ 677 h 834"/>
                  <a:gd name="T72" fmla="*/ 982 w 1838"/>
                  <a:gd name="T73" fmla="*/ 603 h 834"/>
                  <a:gd name="T74" fmla="*/ 893 w 1838"/>
                  <a:gd name="T75" fmla="*/ 535 h 834"/>
                  <a:gd name="T76" fmla="*/ 826 w 1838"/>
                  <a:gd name="T77" fmla="*/ 485 h 834"/>
                  <a:gd name="T78" fmla="*/ 794 w 1838"/>
                  <a:gd name="T79" fmla="*/ 462 h 834"/>
                  <a:gd name="T80" fmla="*/ 762 w 1838"/>
                  <a:gd name="T81" fmla="*/ 439 h 834"/>
                  <a:gd name="T82" fmla="*/ 669 w 1838"/>
                  <a:gd name="T83" fmla="*/ 375 h 834"/>
                  <a:gd name="T84" fmla="*/ 444 w 1838"/>
                  <a:gd name="T85" fmla="*/ 235 h 834"/>
                  <a:gd name="T86" fmla="*/ 259 w 1838"/>
                  <a:gd name="T87" fmla="*/ 132 h 834"/>
                  <a:gd name="T88" fmla="*/ 120 w 1838"/>
                  <a:gd name="T89" fmla="*/ 64 h 834"/>
                  <a:gd name="T90" fmla="*/ 14 w 1838"/>
                  <a:gd name="T91" fmla="*/ 19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38" h="834">
                    <a:moveTo>
                      <a:pt x="5" y="0"/>
                    </a:moveTo>
                    <a:lnTo>
                      <a:pt x="19" y="5"/>
                    </a:lnTo>
                    <a:lnTo>
                      <a:pt x="59" y="22"/>
                    </a:lnTo>
                    <a:lnTo>
                      <a:pt x="90" y="35"/>
                    </a:lnTo>
                    <a:lnTo>
                      <a:pt x="125" y="51"/>
                    </a:lnTo>
                    <a:lnTo>
                      <a:pt x="166" y="69"/>
                    </a:lnTo>
                    <a:lnTo>
                      <a:pt x="214" y="93"/>
                    </a:lnTo>
                    <a:lnTo>
                      <a:pt x="265" y="119"/>
                    </a:lnTo>
                    <a:lnTo>
                      <a:pt x="323" y="149"/>
                    </a:lnTo>
                    <a:lnTo>
                      <a:pt x="385" y="183"/>
                    </a:lnTo>
                    <a:lnTo>
                      <a:pt x="452" y="222"/>
                    </a:lnTo>
                    <a:lnTo>
                      <a:pt x="523" y="264"/>
                    </a:lnTo>
                    <a:lnTo>
                      <a:pt x="598" y="312"/>
                    </a:lnTo>
                    <a:lnTo>
                      <a:pt x="677" y="363"/>
                    </a:lnTo>
                    <a:lnTo>
                      <a:pt x="759" y="421"/>
                    </a:lnTo>
                    <a:lnTo>
                      <a:pt x="759" y="421"/>
                    </a:lnTo>
                    <a:lnTo>
                      <a:pt x="770" y="427"/>
                    </a:lnTo>
                    <a:lnTo>
                      <a:pt x="781" y="435"/>
                    </a:lnTo>
                    <a:lnTo>
                      <a:pt x="792" y="442"/>
                    </a:lnTo>
                    <a:lnTo>
                      <a:pt x="803" y="450"/>
                    </a:lnTo>
                    <a:lnTo>
                      <a:pt x="813" y="457"/>
                    </a:lnTo>
                    <a:lnTo>
                      <a:pt x="824" y="465"/>
                    </a:lnTo>
                    <a:lnTo>
                      <a:pt x="835" y="473"/>
                    </a:lnTo>
                    <a:lnTo>
                      <a:pt x="846" y="481"/>
                    </a:lnTo>
                    <a:lnTo>
                      <a:pt x="874" y="503"/>
                    </a:lnTo>
                    <a:lnTo>
                      <a:pt x="903" y="524"/>
                    </a:lnTo>
                    <a:lnTo>
                      <a:pt x="932" y="546"/>
                    </a:lnTo>
                    <a:lnTo>
                      <a:pt x="961" y="568"/>
                    </a:lnTo>
                    <a:lnTo>
                      <a:pt x="991" y="592"/>
                    </a:lnTo>
                    <a:lnTo>
                      <a:pt x="1022" y="616"/>
                    </a:lnTo>
                    <a:lnTo>
                      <a:pt x="1052" y="641"/>
                    </a:lnTo>
                    <a:lnTo>
                      <a:pt x="1083" y="666"/>
                    </a:lnTo>
                    <a:lnTo>
                      <a:pt x="1108" y="686"/>
                    </a:lnTo>
                    <a:lnTo>
                      <a:pt x="1134" y="703"/>
                    </a:lnTo>
                    <a:lnTo>
                      <a:pt x="1160" y="720"/>
                    </a:lnTo>
                    <a:lnTo>
                      <a:pt x="1187" y="734"/>
                    </a:lnTo>
                    <a:lnTo>
                      <a:pt x="1214" y="748"/>
                    </a:lnTo>
                    <a:lnTo>
                      <a:pt x="1242" y="760"/>
                    </a:lnTo>
                    <a:lnTo>
                      <a:pt x="1269" y="770"/>
                    </a:lnTo>
                    <a:lnTo>
                      <a:pt x="1297" y="780"/>
                    </a:lnTo>
                    <a:lnTo>
                      <a:pt x="1325" y="787"/>
                    </a:lnTo>
                    <a:lnTo>
                      <a:pt x="1353" y="795"/>
                    </a:lnTo>
                    <a:lnTo>
                      <a:pt x="1381" y="800"/>
                    </a:lnTo>
                    <a:lnTo>
                      <a:pt x="1409" y="804"/>
                    </a:lnTo>
                    <a:lnTo>
                      <a:pt x="1437" y="808"/>
                    </a:lnTo>
                    <a:lnTo>
                      <a:pt x="1464" y="810"/>
                    </a:lnTo>
                    <a:lnTo>
                      <a:pt x="1491" y="812"/>
                    </a:lnTo>
                    <a:lnTo>
                      <a:pt x="1518" y="813"/>
                    </a:lnTo>
                    <a:lnTo>
                      <a:pt x="1544" y="813"/>
                    </a:lnTo>
                    <a:lnTo>
                      <a:pt x="1570" y="814"/>
                    </a:lnTo>
                    <a:lnTo>
                      <a:pt x="1594" y="815"/>
                    </a:lnTo>
                    <a:lnTo>
                      <a:pt x="1619" y="813"/>
                    </a:lnTo>
                    <a:lnTo>
                      <a:pt x="1645" y="810"/>
                    </a:lnTo>
                    <a:lnTo>
                      <a:pt x="1670" y="803"/>
                    </a:lnTo>
                    <a:lnTo>
                      <a:pt x="1694" y="797"/>
                    </a:lnTo>
                    <a:lnTo>
                      <a:pt x="1715" y="791"/>
                    </a:lnTo>
                    <a:lnTo>
                      <a:pt x="1735" y="786"/>
                    </a:lnTo>
                    <a:lnTo>
                      <a:pt x="1752" y="781"/>
                    </a:lnTo>
                    <a:lnTo>
                      <a:pt x="1767" y="775"/>
                    </a:lnTo>
                    <a:lnTo>
                      <a:pt x="1781" y="770"/>
                    </a:lnTo>
                    <a:lnTo>
                      <a:pt x="1793" y="763"/>
                    </a:lnTo>
                    <a:lnTo>
                      <a:pt x="1804" y="758"/>
                    </a:lnTo>
                    <a:lnTo>
                      <a:pt x="1811" y="753"/>
                    </a:lnTo>
                    <a:lnTo>
                      <a:pt x="1818" y="747"/>
                    </a:lnTo>
                    <a:lnTo>
                      <a:pt x="1820" y="743"/>
                    </a:lnTo>
                    <a:lnTo>
                      <a:pt x="1821" y="740"/>
                    </a:lnTo>
                    <a:lnTo>
                      <a:pt x="1821" y="740"/>
                    </a:lnTo>
                    <a:lnTo>
                      <a:pt x="1823" y="543"/>
                    </a:lnTo>
                    <a:lnTo>
                      <a:pt x="1838" y="543"/>
                    </a:lnTo>
                    <a:lnTo>
                      <a:pt x="1836" y="741"/>
                    </a:lnTo>
                    <a:lnTo>
                      <a:pt x="1835" y="744"/>
                    </a:lnTo>
                    <a:lnTo>
                      <a:pt x="1834" y="748"/>
                    </a:lnTo>
                    <a:lnTo>
                      <a:pt x="1832" y="753"/>
                    </a:lnTo>
                    <a:lnTo>
                      <a:pt x="1829" y="756"/>
                    </a:lnTo>
                    <a:lnTo>
                      <a:pt x="1822" y="762"/>
                    </a:lnTo>
                    <a:lnTo>
                      <a:pt x="1813" y="769"/>
                    </a:lnTo>
                    <a:lnTo>
                      <a:pt x="1803" y="775"/>
                    </a:lnTo>
                    <a:lnTo>
                      <a:pt x="1790" y="782"/>
                    </a:lnTo>
                    <a:lnTo>
                      <a:pt x="1775" y="788"/>
                    </a:lnTo>
                    <a:lnTo>
                      <a:pt x="1757" y="794"/>
                    </a:lnTo>
                    <a:lnTo>
                      <a:pt x="1739" y="800"/>
                    </a:lnTo>
                    <a:lnTo>
                      <a:pt x="1720" y="805"/>
                    </a:lnTo>
                    <a:lnTo>
                      <a:pt x="1688" y="813"/>
                    </a:lnTo>
                    <a:lnTo>
                      <a:pt x="1655" y="822"/>
                    </a:lnTo>
                    <a:lnTo>
                      <a:pt x="1638" y="825"/>
                    </a:lnTo>
                    <a:lnTo>
                      <a:pt x="1619" y="829"/>
                    </a:lnTo>
                    <a:lnTo>
                      <a:pt x="1600" y="831"/>
                    </a:lnTo>
                    <a:lnTo>
                      <a:pt x="1580" y="834"/>
                    </a:lnTo>
                    <a:lnTo>
                      <a:pt x="1565" y="834"/>
                    </a:lnTo>
                    <a:lnTo>
                      <a:pt x="1549" y="834"/>
                    </a:lnTo>
                    <a:lnTo>
                      <a:pt x="1534" y="834"/>
                    </a:lnTo>
                    <a:lnTo>
                      <a:pt x="1518" y="832"/>
                    </a:lnTo>
                    <a:lnTo>
                      <a:pt x="1491" y="832"/>
                    </a:lnTo>
                    <a:lnTo>
                      <a:pt x="1463" y="830"/>
                    </a:lnTo>
                    <a:lnTo>
                      <a:pt x="1435" y="827"/>
                    </a:lnTo>
                    <a:lnTo>
                      <a:pt x="1407" y="824"/>
                    </a:lnTo>
                    <a:lnTo>
                      <a:pt x="1379" y="818"/>
                    </a:lnTo>
                    <a:lnTo>
                      <a:pt x="1350" y="812"/>
                    </a:lnTo>
                    <a:lnTo>
                      <a:pt x="1320" y="804"/>
                    </a:lnTo>
                    <a:lnTo>
                      <a:pt x="1292" y="796"/>
                    </a:lnTo>
                    <a:lnTo>
                      <a:pt x="1263" y="786"/>
                    </a:lnTo>
                    <a:lnTo>
                      <a:pt x="1235" y="775"/>
                    </a:lnTo>
                    <a:lnTo>
                      <a:pt x="1207" y="762"/>
                    </a:lnTo>
                    <a:lnTo>
                      <a:pt x="1179" y="748"/>
                    </a:lnTo>
                    <a:lnTo>
                      <a:pt x="1152" y="732"/>
                    </a:lnTo>
                    <a:lnTo>
                      <a:pt x="1125" y="716"/>
                    </a:lnTo>
                    <a:lnTo>
                      <a:pt x="1098" y="697"/>
                    </a:lnTo>
                    <a:lnTo>
                      <a:pt x="1073" y="677"/>
                    </a:lnTo>
                    <a:lnTo>
                      <a:pt x="1042" y="651"/>
                    </a:lnTo>
                    <a:lnTo>
                      <a:pt x="1012" y="628"/>
                    </a:lnTo>
                    <a:lnTo>
                      <a:pt x="982" y="603"/>
                    </a:lnTo>
                    <a:lnTo>
                      <a:pt x="953" y="580"/>
                    </a:lnTo>
                    <a:lnTo>
                      <a:pt x="922" y="558"/>
                    </a:lnTo>
                    <a:lnTo>
                      <a:pt x="893" y="535"/>
                    </a:lnTo>
                    <a:lnTo>
                      <a:pt x="865" y="513"/>
                    </a:lnTo>
                    <a:lnTo>
                      <a:pt x="837" y="493"/>
                    </a:lnTo>
                    <a:lnTo>
                      <a:pt x="826" y="485"/>
                    </a:lnTo>
                    <a:lnTo>
                      <a:pt x="816" y="478"/>
                    </a:lnTo>
                    <a:lnTo>
                      <a:pt x="805" y="469"/>
                    </a:lnTo>
                    <a:lnTo>
                      <a:pt x="794" y="462"/>
                    </a:lnTo>
                    <a:lnTo>
                      <a:pt x="783" y="454"/>
                    </a:lnTo>
                    <a:lnTo>
                      <a:pt x="772" y="446"/>
                    </a:lnTo>
                    <a:lnTo>
                      <a:pt x="762" y="439"/>
                    </a:lnTo>
                    <a:lnTo>
                      <a:pt x="751" y="432"/>
                    </a:lnTo>
                    <a:lnTo>
                      <a:pt x="751" y="431"/>
                    </a:lnTo>
                    <a:lnTo>
                      <a:pt x="669" y="375"/>
                    </a:lnTo>
                    <a:lnTo>
                      <a:pt x="590" y="325"/>
                    </a:lnTo>
                    <a:lnTo>
                      <a:pt x="515" y="277"/>
                    </a:lnTo>
                    <a:lnTo>
                      <a:pt x="444" y="235"/>
                    </a:lnTo>
                    <a:lnTo>
                      <a:pt x="378" y="196"/>
                    </a:lnTo>
                    <a:lnTo>
                      <a:pt x="316" y="162"/>
                    </a:lnTo>
                    <a:lnTo>
                      <a:pt x="259" y="132"/>
                    </a:lnTo>
                    <a:lnTo>
                      <a:pt x="207" y="106"/>
                    </a:lnTo>
                    <a:lnTo>
                      <a:pt x="161" y="83"/>
                    </a:lnTo>
                    <a:lnTo>
                      <a:pt x="120" y="64"/>
                    </a:lnTo>
                    <a:lnTo>
                      <a:pt x="84" y="48"/>
                    </a:lnTo>
                    <a:lnTo>
                      <a:pt x="54" y="36"/>
                    </a:lnTo>
                    <a:lnTo>
                      <a:pt x="14" y="19"/>
                    </a:lnTo>
                    <a:lnTo>
                      <a:pt x="0" y="14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8" name="PA-任意多边形 34">
                <a:extLst>
                  <a:ext uri="{FF2B5EF4-FFF2-40B4-BE49-F238E27FC236}">
                    <a16:creationId xmlns="" xmlns:a16="http://schemas.microsoft.com/office/drawing/2014/main" id="{7B36D7AC-87B7-4AFB-9800-7F78443563B1}"/>
                  </a:ext>
                </a:extLst>
              </p:cNvPr>
              <p:cNvSpPr>
                <a:spLocks/>
              </p:cNvSpPr>
              <p:nvPr>
                <p:custDataLst>
                  <p:tags r:id="rId296"/>
                </p:custDataLst>
              </p:nvPr>
            </p:nvSpPr>
            <p:spPr bwMode="auto">
              <a:xfrm>
                <a:off x="2787" y="3451"/>
                <a:ext cx="9" cy="70"/>
              </a:xfrm>
              <a:custGeom>
                <a:avLst/>
                <a:gdLst>
                  <a:gd name="T0" fmla="*/ 35 w 35"/>
                  <a:gd name="T1" fmla="*/ 37 h 282"/>
                  <a:gd name="T2" fmla="*/ 25 w 35"/>
                  <a:gd name="T3" fmla="*/ 282 h 282"/>
                  <a:gd name="T4" fmla="*/ 0 w 35"/>
                  <a:gd name="T5" fmla="*/ 276 h 282"/>
                  <a:gd name="T6" fmla="*/ 10 w 35"/>
                  <a:gd name="T7" fmla="*/ 0 h 282"/>
                  <a:gd name="T8" fmla="*/ 35 w 35"/>
                  <a:gd name="T9" fmla="*/ 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82">
                    <a:moveTo>
                      <a:pt x="35" y="37"/>
                    </a:moveTo>
                    <a:lnTo>
                      <a:pt x="25" y="282"/>
                    </a:lnTo>
                    <a:lnTo>
                      <a:pt x="0" y="276"/>
                    </a:lnTo>
                    <a:lnTo>
                      <a:pt x="10" y="0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99" name="PA-任意多边形 35">
                <a:extLst>
                  <a:ext uri="{FF2B5EF4-FFF2-40B4-BE49-F238E27FC236}">
                    <a16:creationId xmlns="" xmlns:a16="http://schemas.microsoft.com/office/drawing/2014/main" id="{9DF061B2-B2C9-41C0-B695-F091282EAE36}"/>
                  </a:ext>
                </a:extLst>
              </p:cNvPr>
              <p:cNvSpPr>
                <a:spLocks/>
              </p:cNvSpPr>
              <p:nvPr>
                <p:custDataLst>
                  <p:tags r:id="rId297"/>
                </p:custDataLst>
              </p:nvPr>
            </p:nvSpPr>
            <p:spPr bwMode="auto">
              <a:xfrm>
                <a:off x="2870" y="3470"/>
                <a:ext cx="256" cy="56"/>
              </a:xfrm>
              <a:custGeom>
                <a:avLst/>
                <a:gdLst>
                  <a:gd name="T0" fmla="*/ 1013 w 1022"/>
                  <a:gd name="T1" fmla="*/ 175 h 225"/>
                  <a:gd name="T2" fmla="*/ 1012 w 1022"/>
                  <a:gd name="T3" fmla="*/ 179 h 225"/>
                  <a:gd name="T4" fmla="*/ 986 w 1022"/>
                  <a:gd name="T5" fmla="*/ 194 h 225"/>
                  <a:gd name="T6" fmla="*/ 953 w 1022"/>
                  <a:gd name="T7" fmla="*/ 207 h 225"/>
                  <a:gd name="T8" fmla="*/ 903 w 1022"/>
                  <a:gd name="T9" fmla="*/ 218 h 225"/>
                  <a:gd name="T10" fmla="*/ 871 w 1022"/>
                  <a:gd name="T11" fmla="*/ 223 h 225"/>
                  <a:gd name="T12" fmla="*/ 834 w 1022"/>
                  <a:gd name="T13" fmla="*/ 225 h 225"/>
                  <a:gd name="T14" fmla="*/ 793 w 1022"/>
                  <a:gd name="T15" fmla="*/ 224 h 225"/>
                  <a:gd name="T16" fmla="*/ 747 w 1022"/>
                  <a:gd name="T17" fmla="*/ 222 h 225"/>
                  <a:gd name="T18" fmla="*/ 694 w 1022"/>
                  <a:gd name="T19" fmla="*/ 215 h 225"/>
                  <a:gd name="T20" fmla="*/ 637 w 1022"/>
                  <a:gd name="T21" fmla="*/ 204 h 225"/>
                  <a:gd name="T22" fmla="*/ 573 w 1022"/>
                  <a:gd name="T23" fmla="*/ 189 h 225"/>
                  <a:gd name="T24" fmla="*/ 504 w 1022"/>
                  <a:gd name="T25" fmla="*/ 170 h 225"/>
                  <a:gd name="T26" fmla="*/ 302 w 1022"/>
                  <a:gd name="T27" fmla="*/ 110 h 225"/>
                  <a:gd name="T28" fmla="*/ 164 w 1022"/>
                  <a:gd name="T29" fmla="*/ 68 h 225"/>
                  <a:gd name="T30" fmla="*/ 80 w 1022"/>
                  <a:gd name="T31" fmla="*/ 45 h 225"/>
                  <a:gd name="T32" fmla="*/ 25 w 1022"/>
                  <a:gd name="T33" fmla="*/ 34 h 225"/>
                  <a:gd name="T34" fmla="*/ 1 w 1022"/>
                  <a:gd name="T35" fmla="*/ 24 h 225"/>
                  <a:gd name="T36" fmla="*/ 51 w 1022"/>
                  <a:gd name="T37" fmla="*/ 32 h 225"/>
                  <a:gd name="T38" fmla="*/ 118 w 1022"/>
                  <a:gd name="T39" fmla="*/ 47 h 225"/>
                  <a:gd name="T40" fmla="*/ 227 w 1022"/>
                  <a:gd name="T41" fmla="*/ 79 h 225"/>
                  <a:gd name="T42" fmla="*/ 402 w 1022"/>
                  <a:gd name="T43" fmla="*/ 132 h 225"/>
                  <a:gd name="T44" fmla="*/ 539 w 1022"/>
                  <a:gd name="T45" fmla="*/ 173 h 225"/>
                  <a:gd name="T46" fmla="*/ 601 w 1022"/>
                  <a:gd name="T47" fmla="*/ 189 h 225"/>
                  <a:gd name="T48" fmla="*/ 658 w 1022"/>
                  <a:gd name="T49" fmla="*/ 201 h 225"/>
                  <a:gd name="T50" fmla="*/ 711 w 1022"/>
                  <a:gd name="T51" fmla="*/ 210 h 225"/>
                  <a:gd name="T52" fmla="*/ 757 w 1022"/>
                  <a:gd name="T53" fmla="*/ 215 h 225"/>
                  <a:gd name="T54" fmla="*/ 800 w 1022"/>
                  <a:gd name="T55" fmla="*/ 217 h 225"/>
                  <a:gd name="T56" fmla="*/ 855 w 1022"/>
                  <a:gd name="T57" fmla="*/ 216 h 225"/>
                  <a:gd name="T58" fmla="*/ 914 w 1022"/>
                  <a:gd name="T59" fmla="*/ 210 h 225"/>
                  <a:gd name="T60" fmla="*/ 957 w 1022"/>
                  <a:gd name="T61" fmla="*/ 198 h 225"/>
                  <a:gd name="T62" fmla="*/ 986 w 1022"/>
                  <a:gd name="T63" fmla="*/ 186 h 225"/>
                  <a:gd name="T64" fmla="*/ 1002 w 1022"/>
                  <a:gd name="T65" fmla="*/ 176 h 225"/>
                  <a:gd name="T66" fmla="*/ 1014 w 1022"/>
                  <a:gd name="T67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22" h="225">
                    <a:moveTo>
                      <a:pt x="1022" y="0"/>
                    </a:moveTo>
                    <a:lnTo>
                      <a:pt x="1013" y="175"/>
                    </a:lnTo>
                    <a:lnTo>
                      <a:pt x="1013" y="178"/>
                    </a:lnTo>
                    <a:lnTo>
                      <a:pt x="1012" y="179"/>
                    </a:lnTo>
                    <a:lnTo>
                      <a:pt x="1005" y="183"/>
                    </a:lnTo>
                    <a:lnTo>
                      <a:pt x="986" y="194"/>
                    </a:lnTo>
                    <a:lnTo>
                      <a:pt x="972" y="200"/>
                    </a:lnTo>
                    <a:lnTo>
                      <a:pt x="953" y="207"/>
                    </a:lnTo>
                    <a:lnTo>
                      <a:pt x="930" y="213"/>
                    </a:lnTo>
                    <a:lnTo>
                      <a:pt x="903" y="218"/>
                    </a:lnTo>
                    <a:lnTo>
                      <a:pt x="888" y="221"/>
                    </a:lnTo>
                    <a:lnTo>
                      <a:pt x="871" y="223"/>
                    </a:lnTo>
                    <a:lnTo>
                      <a:pt x="853" y="224"/>
                    </a:lnTo>
                    <a:lnTo>
                      <a:pt x="834" y="225"/>
                    </a:lnTo>
                    <a:lnTo>
                      <a:pt x="815" y="225"/>
                    </a:lnTo>
                    <a:lnTo>
                      <a:pt x="793" y="224"/>
                    </a:lnTo>
                    <a:lnTo>
                      <a:pt x="770" y="223"/>
                    </a:lnTo>
                    <a:lnTo>
                      <a:pt x="747" y="222"/>
                    </a:lnTo>
                    <a:lnTo>
                      <a:pt x="721" y="218"/>
                    </a:lnTo>
                    <a:lnTo>
                      <a:pt x="694" y="215"/>
                    </a:lnTo>
                    <a:lnTo>
                      <a:pt x="666" y="210"/>
                    </a:lnTo>
                    <a:lnTo>
                      <a:pt x="637" y="204"/>
                    </a:lnTo>
                    <a:lnTo>
                      <a:pt x="605" y="198"/>
                    </a:lnTo>
                    <a:lnTo>
                      <a:pt x="573" y="189"/>
                    </a:lnTo>
                    <a:lnTo>
                      <a:pt x="539" y="181"/>
                    </a:lnTo>
                    <a:lnTo>
                      <a:pt x="504" y="170"/>
                    </a:lnTo>
                    <a:lnTo>
                      <a:pt x="400" y="139"/>
                    </a:lnTo>
                    <a:lnTo>
                      <a:pt x="302" y="110"/>
                    </a:lnTo>
                    <a:lnTo>
                      <a:pt x="224" y="86"/>
                    </a:lnTo>
                    <a:lnTo>
                      <a:pt x="164" y="68"/>
                    </a:lnTo>
                    <a:lnTo>
                      <a:pt x="117" y="55"/>
                    </a:lnTo>
                    <a:lnTo>
                      <a:pt x="80" y="45"/>
                    </a:lnTo>
                    <a:lnTo>
                      <a:pt x="50" y="38"/>
                    </a:lnTo>
                    <a:lnTo>
                      <a:pt x="25" y="34"/>
                    </a:lnTo>
                    <a:lnTo>
                      <a:pt x="0" y="32"/>
                    </a:lnTo>
                    <a:lnTo>
                      <a:pt x="1" y="24"/>
                    </a:lnTo>
                    <a:lnTo>
                      <a:pt x="26" y="28"/>
                    </a:lnTo>
                    <a:lnTo>
                      <a:pt x="51" y="32"/>
                    </a:lnTo>
                    <a:lnTo>
                      <a:pt x="81" y="38"/>
                    </a:lnTo>
                    <a:lnTo>
                      <a:pt x="118" y="47"/>
                    </a:lnTo>
                    <a:lnTo>
                      <a:pt x="165" y="61"/>
                    </a:lnTo>
                    <a:lnTo>
                      <a:pt x="227" y="79"/>
                    </a:lnTo>
                    <a:lnTo>
                      <a:pt x="304" y="102"/>
                    </a:lnTo>
                    <a:lnTo>
                      <a:pt x="402" y="132"/>
                    </a:lnTo>
                    <a:lnTo>
                      <a:pt x="506" y="164"/>
                    </a:lnTo>
                    <a:lnTo>
                      <a:pt x="539" y="173"/>
                    </a:lnTo>
                    <a:lnTo>
                      <a:pt x="571" y="182"/>
                    </a:lnTo>
                    <a:lnTo>
                      <a:pt x="601" y="189"/>
                    </a:lnTo>
                    <a:lnTo>
                      <a:pt x="631" y="196"/>
                    </a:lnTo>
                    <a:lnTo>
                      <a:pt x="658" y="201"/>
                    </a:lnTo>
                    <a:lnTo>
                      <a:pt x="685" y="206"/>
                    </a:lnTo>
                    <a:lnTo>
                      <a:pt x="711" y="210"/>
                    </a:lnTo>
                    <a:lnTo>
                      <a:pt x="735" y="213"/>
                    </a:lnTo>
                    <a:lnTo>
                      <a:pt x="757" y="215"/>
                    </a:lnTo>
                    <a:lnTo>
                      <a:pt x="780" y="216"/>
                    </a:lnTo>
                    <a:lnTo>
                      <a:pt x="800" y="217"/>
                    </a:lnTo>
                    <a:lnTo>
                      <a:pt x="820" y="217"/>
                    </a:lnTo>
                    <a:lnTo>
                      <a:pt x="855" y="216"/>
                    </a:lnTo>
                    <a:lnTo>
                      <a:pt x="887" y="214"/>
                    </a:lnTo>
                    <a:lnTo>
                      <a:pt x="914" y="210"/>
                    </a:lnTo>
                    <a:lnTo>
                      <a:pt x="937" y="204"/>
                    </a:lnTo>
                    <a:lnTo>
                      <a:pt x="957" y="198"/>
                    </a:lnTo>
                    <a:lnTo>
                      <a:pt x="973" y="193"/>
                    </a:lnTo>
                    <a:lnTo>
                      <a:pt x="986" y="186"/>
                    </a:lnTo>
                    <a:lnTo>
                      <a:pt x="996" y="181"/>
                    </a:lnTo>
                    <a:lnTo>
                      <a:pt x="1002" y="176"/>
                    </a:lnTo>
                    <a:lnTo>
                      <a:pt x="1005" y="174"/>
                    </a:lnTo>
                    <a:lnTo>
                      <a:pt x="1014" y="0"/>
                    </a:lnTo>
                    <a:lnTo>
                      <a:pt x="102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00" name="PA-任意多边形 36">
                <a:extLst>
                  <a:ext uri="{FF2B5EF4-FFF2-40B4-BE49-F238E27FC236}">
                    <a16:creationId xmlns="" xmlns:a16="http://schemas.microsoft.com/office/drawing/2014/main" id="{F02E9769-AAC7-4D7F-9BD4-E5303A9F8E69}"/>
                  </a:ext>
                </a:extLst>
              </p:cNvPr>
              <p:cNvSpPr>
                <a:spLocks/>
              </p:cNvSpPr>
              <p:nvPr>
                <p:custDataLst>
                  <p:tags r:id="rId298"/>
                </p:custDataLst>
              </p:nvPr>
            </p:nvSpPr>
            <p:spPr bwMode="auto">
              <a:xfrm>
                <a:off x="2825" y="3451"/>
                <a:ext cx="299" cy="49"/>
              </a:xfrm>
              <a:custGeom>
                <a:avLst/>
                <a:gdLst>
                  <a:gd name="T0" fmla="*/ 1194 w 1198"/>
                  <a:gd name="T1" fmla="*/ 144 h 197"/>
                  <a:gd name="T2" fmla="*/ 1165 w 1198"/>
                  <a:gd name="T3" fmla="*/ 165 h 197"/>
                  <a:gd name="T4" fmla="*/ 1139 w 1198"/>
                  <a:gd name="T5" fmla="*/ 178 h 197"/>
                  <a:gd name="T6" fmla="*/ 1116 w 1198"/>
                  <a:gd name="T7" fmla="*/ 184 h 197"/>
                  <a:gd name="T8" fmla="*/ 1088 w 1198"/>
                  <a:gd name="T9" fmla="*/ 191 h 197"/>
                  <a:gd name="T10" fmla="*/ 1056 w 1198"/>
                  <a:gd name="T11" fmla="*/ 195 h 197"/>
                  <a:gd name="T12" fmla="*/ 1018 w 1198"/>
                  <a:gd name="T13" fmla="*/ 197 h 197"/>
                  <a:gd name="T14" fmla="*/ 975 w 1198"/>
                  <a:gd name="T15" fmla="*/ 196 h 197"/>
                  <a:gd name="T16" fmla="*/ 925 w 1198"/>
                  <a:gd name="T17" fmla="*/ 192 h 197"/>
                  <a:gd name="T18" fmla="*/ 869 w 1198"/>
                  <a:gd name="T19" fmla="*/ 184 h 197"/>
                  <a:gd name="T20" fmla="*/ 808 w 1198"/>
                  <a:gd name="T21" fmla="*/ 171 h 197"/>
                  <a:gd name="T22" fmla="*/ 738 w 1198"/>
                  <a:gd name="T23" fmla="*/ 154 h 197"/>
                  <a:gd name="T24" fmla="*/ 628 w 1198"/>
                  <a:gd name="T25" fmla="*/ 121 h 197"/>
                  <a:gd name="T26" fmla="*/ 495 w 1198"/>
                  <a:gd name="T27" fmla="*/ 82 h 197"/>
                  <a:gd name="T28" fmla="*/ 382 w 1198"/>
                  <a:gd name="T29" fmla="*/ 52 h 197"/>
                  <a:gd name="T30" fmla="*/ 283 w 1198"/>
                  <a:gd name="T31" fmla="*/ 30 h 197"/>
                  <a:gd name="T32" fmla="*/ 200 w 1198"/>
                  <a:gd name="T33" fmla="*/ 18 h 197"/>
                  <a:gd name="T34" fmla="*/ 148 w 1198"/>
                  <a:gd name="T35" fmla="*/ 14 h 197"/>
                  <a:gd name="T36" fmla="*/ 116 w 1198"/>
                  <a:gd name="T37" fmla="*/ 15 h 197"/>
                  <a:gd name="T38" fmla="*/ 88 w 1198"/>
                  <a:gd name="T39" fmla="*/ 18 h 197"/>
                  <a:gd name="T40" fmla="*/ 62 w 1198"/>
                  <a:gd name="T41" fmla="*/ 24 h 197"/>
                  <a:gd name="T42" fmla="*/ 39 w 1198"/>
                  <a:gd name="T43" fmla="*/ 31 h 197"/>
                  <a:gd name="T44" fmla="*/ 17 w 1198"/>
                  <a:gd name="T45" fmla="*/ 42 h 197"/>
                  <a:gd name="T46" fmla="*/ 0 w 1198"/>
                  <a:gd name="T47" fmla="*/ 37 h 197"/>
                  <a:gd name="T48" fmla="*/ 20 w 1198"/>
                  <a:gd name="T49" fmla="*/ 24 h 197"/>
                  <a:gd name="T50" fmla="*/ 44 w 1198"/>
                  <a:gd name="T51" fmla="*/ 14 h 197"/>
                  <a:gd name="T52" fmla="*/ 70 w 1198"/>
                  <a:gd name="T53" fmla="*/ 6 h 197"/>
                  <a:gd name="T54" fmla="*/ 99 w 1198"/>
                  <a:gd name="T55" fmla="*/ 2 h 197"/>
                  <a:gd name="T56" fmla="*/ 130 w 1198"/>
                  <a:gd name="T57" fmla="*/ 0 h 197"/>
                  <a:gd name="T58" fmla="*/ 164 w 1198"/>
                  <a:gd name="T59" fmla="*/ 0 h 197"/>
                  <a:gd name="T60" fmla="*/ 242 w 1198"/>
                  <a:gd name="T61" fmla="*/ 9 h 197"/>
                  <a:gd name="T62" fmla="*/ 333 w 1198"/>
                  <a:gd name="T63" fmla="*/ 26 h 197"/>
                  <a:gd name="T64" fmla="*/ 439 w 1198"/>
                  <a:gd name="T65" fmla="*/ 52 h 197"/>
                  <a:gd name="T66" fmla="*/ 563 w 1198"/>
                  <a:gd name="T67" fmla="*/ 86 h 197"/>
                  <a:gd name="T68" fmla="*/ 704 w 1198"/>
                  <a:gd name="T69" fmla="*/ 129 h 197"/>
                  <a:gd name="T70" fmla="*/ 776 w 1198"/>
                  <a:gd name="T71" fmla="*/ 149 h 197"/>
                  <a:gd name="T72" fmla="*/ 840 w 1198"/>
                  <a:gd name="T73" fmla="*/ 164 h 197"/>
                  <a:gd name="T74" fmla="*/ 898 w 1198"/>
                  <a:gd name="T75" fmla="*/ 175 h 197"/>
                  <a:gd name="T76" fmla="*/ 949 w 1198"/>
                  <a:gd name="T77" fmla="*/ 180 h 197"/>
                  <a:gd name="T78" fmla="*/ 995 w 1198"/>
                  <a:gd name="T79" fmla="*/ 183 h 197"/>
                  <a:gd name="T80" fmla="*/ 1034 w 1198"/>
                  <a:gd name="T81" fmla="*/ 183 h 197"/>
                  <a:gd name="T82" fmla="*/ 1069 w 1198"/>
                  <a:gd name="T83" fmla="*/ 180 h 197"/>
                  <a:gd name="T84" fmla="*/ 1099 w 1198"/>
                  <a:gd name="T85" fmla="*/ 176 h 197"/>
                  <a:gd name="T86" fmla="*/ 1144 w 1198"/>
                  <a:gd name="T87" fmla="*/ 163 h 197"/>
                  <a:gd name="T88" fmla="*/ 1173 w 1198"/>
                  <a:gd name="T89" fmla="*/ 148 h 197"/>
                  <a:gd name="T90" fmla="*/ 1194 w 1198"/>
                  <a:gd name="T91" fmla="*/ 13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98" h="197">
                    <a:moveTo>
                      <a:pt x="1198" y="139"/>
                    </a:moveTo>
                    <a:lnTo>
                      <a:pt x="1194" y="144"/>
                    </a:lnTo>
                    <a:lnTo>
                      <a:pt x="1178" y="157"/>
                    </a:lnTo>
                    <a:lnTo>
                      <a:pt x="1165" y="165"/>
                    </a:lnTo>
                    <a:lnTo>
                      <a:pt x="1149" y="174"/>
                    </a:lnTo>
                    <a:lnTo>
                      <a:pt x="1139" y="178"/>
                    </a:lnTo>
                    <a:lnTo>
                      <a:pt x="1128" y="181"/>
                    </a:lnTo>
                    <a:lnTo>
                      <a:pt x="1116" y="184"/>
                    </a:lnTo>
                    <a:lnTo>
                      <a:pt x="1103" y="188"/>
                    </a:lnTo>
                    <a:lnTo>
                      <a:pt x="1088" y="191"/>
                    </a:lnTo>
                    <a:lnTo>
                      <a:pt x="1073" y="193"/>
                    </a:lnTo>
                    <a:lnTo>
                      <a:pt x="1056" y="195"/>
                    </a:lnTo>
                    <a:lnTo>
                      <a:pt x="1037" y="196"/>
                    </a:lnTo>
                    <a:lnTo>
                      <a:pt x="1018" y="197"/>
                    </a:lnTo>
                    <a:lnTo>
                      <a:pt x="998" y="197"/>
                    </a:lnTo>
                    <a:lnTo>
                      <a:pt x="975" y="196"/>
                    </a:lnTo>
                    <a:lnTo>
                      <a:pt x="951" y="195"/>
                    </a:lnTo>
                    <a:lnTo>
                      <a:pt x="925" y="192"/>
                    </a:lnTo>
                    <a:lnTo>
                      <a:pt x="898" y="189"/>
                    </a:lnTo>
                    <a:lnTo>
                      <a:pt x="869" y="184"/>
                    </a:lnTo>
                    <a:lnTo>
                      <a:pt x="839" y="178"/>
                    </a:lnTo>
                    <a:lnTo>
                      <a:pt x="808" y="171"/>
                    </a:lnTo>
                    <a:lnTo>
                      <a:pt x="773" y="163"/>
                    </a:lnTo>
                    <a:lnTo>
                      <a:pt x="738" y="154"/>
                    </a:lnTo>
                    <a:lnTo>
                      <a:pt x="701" y="142"/>
                    </a:lnTo>
                    <a:lnTo>
                      <a:pt x="628" y="121"/>
                    </a:lnTo>
                    <a:lnTo>
                      <a:pt x="559" y="100"/>
                    </a:lnTo>
                    <a:lnTo>
                      <a:pt x="495" y="82"/>
                    </a:lnTo>
                    <a:lnTo>
                      <a:pt x="436" y="66"/>
                    </a:lnTo>
                    <a:lnTo>
                      <a:pt x="382" y="52"/>
                    </a:lnTo>
                    <a:lnTo>
                      <a:pt x="330" y="40"/>
                    </a:lnTo>
                    <a:lnTo>
                      <a:pt x="283" y="30"/>
                    </a:lnTo>
                    <a:lnTo>
                      <a:pt x="240" y="23"/>
                    </a:lnTo>
                    <a:lnTo>
                      <a:pt x="200" y="18"/>
                    </a:lnTo>
                    <a:lnTo>
                      <a:pt x="165" y="15"/>
                    </a:lnTo>
                    <a:lnTo>
                      <a:pt x="148" y="14"/>
                    </a:lnTo>
                    <a:lnTo>
                      <a:pt x="131" y="15"/>
                    </a:lnTo>
                    <a:lnTo>
                      <a:pt x="116" y="15"/>
                    </a:lnTo>
                    <a:lnTo>
                      <a:pt x="102" y="16"/>
                    </a:lnTo>
                    <a:lnTo>
                      <a:pt x="88" y="18"/>
                    </a:lnTo>
                    <a:lnTo>
                      <a:pt x="74" y="20"/>
                    </a:lnTo>
                    <a:lnTo>
                      <a:pt x="62" y="24"/>
                    </a:lnTo>
                    <a:lnTo>
                      <a:pt x="50" y="27"/>
                    </a:lnTo>
                    <a:lnTo>
                      <a:pt x="39" y="31"/>
                    </a:lnTo>
                    <a:lnTo>
                      <a:pt x="28" y="37"/>
                    </a:lnTo>
                    <a:lnTo>
                      <a:pt x="17" y="42"/>
                    </a:lnTo>
                    <a:lnTo>
                      <a:pt x="7" y="49"/>
                    </a:lnTo>
                    <a:lnTo>
                      <a:pt x="0" y="37"/>
                    </a:lnTo>
                    <a:lnTo>
                      <a:pt x="9" y="30"/>
                    </a:lnTo>
                    <a:lnTo>
                      <a:pt x="20" y="24"/>
                    </a:lnTo>
                    <a:lnTo>
                      <a:pt x="32" y="18"/>
                    </a:lnTo>
                    <a:lnTo>
                      <a:pt x="44" y="14"/>
                    </a:lnTo>
                    <a:lnTo>
                      <a:pt x="57" y="10"/>
                    </a:lnTo>
                    <a:lnTo>
                      <a:pt x="70" y="6"/>
                    </a:lnTo>
                    <a:lnTo>
                      <a:pt x="84" y="4"/>
                    </a:lnTo>
                    <a:lnTo>
                      <a:pt x="99" y="2"/>
                    </a:lnTo>
                    <a:lnTo>
                      <a:pt x="114" y="1"/>
                    </a:lnTo>
                    <a:lnTo>
                      <a:pt x="130" y="0"/>
                    </a:lnTo>
                    <a:lnTo>
                      <a:pt x="146" y="0"/>
                    </a:lnTo>
                    <a:lnTo>
                      <a:pt x="164" y="0"/>
                    </a:lnTo>
                    <a:lnTo>
                      <a:pt x="201" y="3"/>
                    </a:lnTo>
                    <a:lnTo>
                      <a:pt x="242" y="9"/>
                    </a:lnTo>
                    <a:lnTo>
                      <a:pt x="286" y="16"/>
                    </a:lnTo>
                    <a:lnTo>
                      <a:pt x="333" y="26"/>
                    </a:lnTo>
                    <a:lnTo>
                      <a:pt x="384" y="38"/>
                    </a:lnTo>
                    <a:lnTo>
                      <a:pt x="439" y="52"/>
                    </a:lnTo>
                    <a:lnTo>
                      <a:pt x="499" y="68"/>
                    </a:lnTo>
                    <a:lnTo>
                      <a:pt x="563" y="86"/>
                    </a:lnTo>
                    <a:lnTo>
                      <a:pt x="631" y="107"/>
                    </a:lnTo>
                    <a:lnTo>
                      <a:pt x="704" y="129"/>
                    </a:lnTo>
                    <a:lnTo>
                      <a:pt x="741" y="139"/>
                    </a:lnTo>
                    <a:lnTo>
                      <a:pt x="776" y="149"/>
                    </a:lnTo>
                    <a:lnTo>
                      <a:pt x="809" y="157"/>
                    </a:lnTo>
                    <a:lnTo>
                      <a:pt x="840" y="164"/>
                    </a:lnTo>
                    <a:lnTo>
                      <a:pt x="870" y="169"/>
                    </a:lnTo>
                    <a:lnTo>
                      <a:pt x="898" y="175"/>
                    </a:lnTo>
                    <a:lnTo>
                      <a:pt x="924" y="178"/>
                    </a:lnTo>
                    <a:lnTo>
                      <a:pt x="949" y="180"/>
                    </a:lnTo>
                    <a:lnTo>
                      <a:pt x="973" y="182"/>
                    </a:lnTo>
                    <a:lnTo>
                      <a:pt x="995" y="183"/>
                    </a:lnTo>
                    <a:lnTo>
                      <a:pt x="1016" y="183"/>
                    </a:lnTo>
                    <a:lnTo>
                      <a:pt x="1034" y="183"/>
                    </a:lnTo>
                    <a:lnTo>
                      <a:pt x="1053" y="182"/>
                    </a:lnTo>
                    <a:lnTo>
                      <a:pt x="1069" y="180"/>
                    </a:lnTo>
                    <a:lnTo>
                      <a:pt x="1085" y="178"/>
                    </a:lnTo>
                    <a:lnTo>
                      <a:pt x="1099" y="176"/>
                    </a:lnTo>
                    <a:lnTo>
                      <a:pt x="1124" y="169"/>
                    </a:lnTo>
                    <a:lnTo>
                      <a:pt x="1144" y="163"/>
                    </a:lnTo>
                    <a:lnTo>
                      <a:pt x="1160" y="155"/>
                    </a:lnTo>
                    <a:lnTo>
                      <a:pt x="1173" y="148"/>
                    </a:lnTo>
                    <a:lnTo>
                      <a:pt x="1190" y="136"/>
                    </a:lnTo>
                    <a:lnTo>
                      <a:pt x="1194" y="130"/>
                    </a:lnTo>
                    <a:lnTo>
                      <a:pt x="1198" y="13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01" name="PA-任意多边形 37">
                <a:extLst>
                  <a:ext uri="{FF2B5EF4-FFF2-40B4-BE49-F238E27FC236}">
                    <a16:creationId xmlns="" xmlns:a16="http://schemas.microsoft.com/office/drawing/2014/main" id="{2B66D8BC-02A3-4741-AA79-A4FEF311524C}"/>
                  </a:ext>
                </a:extLst>
              </p:cNvPr>
              <p:cNvSpPr>
                <a:spLocks/>
              </p:cNvSpPr>
              <p:nvPr>
                <p:custDataLst>
                  <p:tags r:id="rId299"/>
                </p:custDataLst>
              </p:nvPr>
            </p:nvSpPr>
            <p:spPr bwMode="auto">
              <a:xfrm>
                <a:off x="2833" y="3461"/>
                <a:ext cx="290" cy="49"/>
              </a:xfrm>
              <a:custGeom>
                <a:avLst/>
                <a:gdLst>
                  <a:gd name="T0" fmla="*/ 1155 w 1164"/>
                  <a:gd name="T1" fmla="*/ 144 h 194"/>
                  <a:gd name="T2" fmla="*/ 1136 w 1164"/>
                  <a:gd name="T3" fmla="*/ 162 h 194"/>
                  <a:gd name="T4" fmla="*/ 1113 w 1164"/>
                  <a:gd name="T5" fmla="*/ 174 h 194"/>
                  <a:gd name="T6" fmla="*/ 1087 w 1164"/>
                  <a:gd name="T7" fmla="*/ 183 h 194"/>
                  <a:gd name="T8" fmla="*/ 1058 w 1164"/>
                  <a:gd name="T9" fmla="*/ 190 h 194"/>
                  <a:gd name="T10" fmla="*/ 1027 w 1164"/>
                  <a:gd name="T11" fmla="*/ 193 h 194"/>
                  <a:gd name="T12" fmla="*/ 976 w 1164"/>
                  <a:gd name="T13" fmla="*/ 194 h 194"/>
                  <a:gd name="T14" fmla="*/ 902 w 1164"/>
                  <a:gd name="T15" fmla="*/ 189 h 194"/>
                  <a:gd name="T16" fmla="*/ 823 w 1164"/>
                  <a:gd name="T17" fmla="*/ 177 h 194"/>
                  <a:gd name="T18" fmla="*/ 750 w 1164"/>
                  <a:gd name="T19" fmla="*/ 162 h 194"/>
                  <a:gd name="T20" fmla="*/ 687 w 1164"/>
                  <a:gd name="T21" fmla="*/ 146 h 194"/>
                  <a:gd name="T22" fmla="*/ 589 w 1164"/>
                  <a:gd name="T23" fmla="*/ 116 h 194"/>
                  <a:gd name="T24" fmla="*/ 456 w 1164"/>
                  <a:gd name="T25" fmla="*/ 79 h 194"/>
                  <a:gd name="T26" fmla="*/ 343 w 1164"/>
                  <a:gd name="T27" fmla="*/ 48 h 194"/>
                  <a:gd name="T28" fmla="*/ 245 w 1164"/>
                  <a:gd name="T29" fmla="*/ 28 h 194"/>
                  <a:gd name="T30" fmla="*/ 174 w 1164"/>
                  <a:gd name="T31" fmla="*/ 16 h 194"/>
                  <a:gd name="T32" fmla="*/ 124 w 1164"/>
                  <a:gd name="T33" fmla="*/ 13 h 194"/>
                  <a:gd name="T34" fmla="*/ 81 w 1164"/>
                  <a:gd name="T35" fmla="*/ 14 h 194"/>
                  <a:gd name="T36" fmla="*/ 41 w 1164"/>
                  <a:gd name="T37" fmla="*/ 19 h 194"/>
                  <a:gd name="T38" fmla="*/ 15 w 1164"/>
                  <a:gd name="T39" fmla="*/ 25 h 194"/>
                  <a:gd name="T40" fmla="*/ 6 w 1164"/>
                  <a:gd name="T41" fmla="*/ 23 h 194"/>
                  <a:gd name="T42" fmla="*/ 1 w 1164"/>
                  <a:gd name="T43" fmla="*/ 18 h 194"/>
                  <a:gd name="T44" fmla="*/ 1 w 1164"/>
                  <a:gd name="T45" fmla="*/ 15 h 194"/>
                  <a:gd name="T46" fmla="*/ 16 w 1164"/>
                  <a:gd name="T47" fmla="*/ 10 h 194"/>
                  <a:gd name="T48" fmla="*/ 40 w 1164"/>
                  <a:gd name="T49" fmla="*/ 4 h 194"/>
                  <a:gd name="T50" fmla="*/ 80 w 1164"/>
                  <a:gd name="T51" fmla="*/ 1 h 194"/>
                  <a:gd name="T52" fmla="*/ 129 w 1164"/>
                  <a:gd name="T53" fmla="*/ 0 h 194"/>
                  <a:gd name="T54" fmla="*/ 176 w 1164"/>
                  <a:gd name="T55" fmla="*/ 1 h 194"/>
                  <a:gd name="T56" fmla="*/ 222 w 1164"/>
                  <a:gd name="T57" fmla="*/ 8 h 194"/>
                  <a:gd name="T58" fmla="*/ 266 w 1164"/>
                  <a:gd name="T59" fmla="*/ 17 h 194"/>
                  <a:gd name="T60" fmla="*/ 316 w 1164"/>
                  <a:gd name="T61" fmla="*/ 29 h 194"/>
                  <a:gd name="T62" fmla="*/ 368 w 1164"/>
                  <a:gd name="T63" fmla="*/ 43 h 194"/>
                  <a:gd name="T64" fmla="*/ 426 w 1164"/>
                  <a:gd name="T65" fmla="*/ 58 h 194"/>
                  <a:gd name="T66" fmla="*/ 489 w 1164"/>
                  <a:gd name="T67" fmla="*/ 74 h 194"/>
                  <a:gd name="T68" fmla="*/ 556 w 1164"/>
                  <a:gd name="T69" fmla="*/ 93 h 194"/>
                  <a:gd name="T70" fmla="*/ 629 w 1164"/>
                  <a:gd name="T71" fmla="*/ 113 h 194"/>
                  <a:gd name="T72" fmla="*/ 712 w 1164"/>
                  <a:gd name="T73" fmla="*/ 138 h 194"/>
                  <a:gd name="T74" fmla="*/ 796 w 1164"/>
                  <a:gd name="T75" fmla="*/ 160 h 194"/>
                  <a:gd name="T76" fmla="*/ 868 w 1164"/>
                  <a:gd name="T77" fmla="*/ 174 h 194"/>
                  <a:gd name="T78" fmla="*/ 932 w 1164"/>
                  <a:gd name="T79" fmla="*/ 181 h 194"/>
                  <a:gd name="T80" fmla="*/ 988 w 1164"/>
                  <a:gd name="T81" fmla="*/ 182 h 194"/>
                  <a:gd name="T82" fmla="*/ 1038 w 1164"/>
                  <a:gd name="T83" fmla="*/ 179 h 194"/>
                  <a:gd name="T84" fmla="*/ 1077 w 1164"/>
                  <a:gd name="T85" fmla="*/ 171 h 194"/>
                  <a:gd name="T86" fmla="*/ 1108 w 1164"/>
                  <a:gd name="T87" fmla="*/ 162 h 194"/>
                  <a:gd name="T88" fmla="*/ 1132 w 1164"/>
                  <a:gd name="T89" fmla="*/ 151 h 194"/>
                  <a:gd name="T90" fmla="*/ 1148 w 1164"/>
                  <a:gd name="T91" fmla="*/ 140 h 194"/>
                  <a:gd name="T92" fmla="*/ 1161 w 1164"/>
                  <a:gd name="T93" fmla="*/ 129 h 194"/>
                  <a:gd name="T94" fmla="*/ 1164 w 1164"/>
                  <a:gd name="T95" fmla="*/ 135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64" h="194">
                    <a:moveTo>
                      <a:pt x="1164" y="135"/>
                    </a:moveTo>
                    <a:lnTo>
                      <a:pt x="1155" y="144"/>
                    </a:lnTo>
                    <a:lnTo>
                      <a:pt x="1147" y="153"/>
                    </a:lnTo>
                    <a:lnTo>
                      <a:pt x="1136" y="162"/>
                    </a:lnTo>
                    <a:lnTo>
                      <a:pt x="1125" y="168"/>
                    </a:lnTo>
                    <a:lnTo>
                      <a:pt x="1113" y="174"/>
                    </a:lnTo>
                    <a:lnTo>
                      <a:pt x="1100" y="179"/>
                    </a:lnTo>
                    <a:lnTo>
                      <a:pt x="1087" y="183"/>
                    </a:lnTo>
                    <a:lnTo>
                      <a:pt x="1072" y="186"/>
                    </a:lnTo>
                    <a:lnTo>
                      <a:pt x="1058" y="190"/>
                    </a:lnTo>
                    <a:lnTo>
                      <a:pt x="1042" y="191"/>
                    </a:lnTo>
                    <a:lnTo>
                      <a:pt x="1027" y="193"/>
                    </a:lnTo>
                    <a:lnTo>
                      <a:pt x="1011" y="194"/>
                    </a:lnTo>
                    <a:lnTo>
                      <a:pt x="976" y="194"/>
                    </a:lnTo>
                    <a:lnTo>
                      <a:pt x="942" y="192"/>
                    </a:lnTo>
                    <a:lnTo>
                      <a:pt x="902" y="189"/>
                    </a:lnTo>
                    <a:lnTo>
                      <a:pt x="863" y="183"/>
                    </a:lnTo>
                    <a:lnTo>
                      <a:pt x="823" y="177"/>
                    </a:lnTo>
                    <a:lnTo>
                      <a:pt x="785" y="169"/>
                    </a:lnTo>
                    <a:lnTo>
                      <a:pt x="750" y="162"/>
                    </a:lnTo>
                    <a:lnTo>
                      <a:pt x="717" y="154"/>
                    </a:lnTo>
                    <a:lnTo>
                      <a:pt x="687" y="146"/>
                    </a:lnTo>
                    <a:lnTo>
                      <a:pt x="662" y="139"/>
                    </a:lnTo>
                    <a:lnTo>
                      <a:pt x="589" y="116"/>
                    </a:lnTo>
                    <a:lnTo>
                      <a:pt x="521" y="97"/>
                    </a:lnTo>
                    <a:lnTo>
                      <a:pt x="456" y="79"/>
                    </a:lnTo>
                    <a:lnTo>
                      <a:pt x="398" y="62"/>
                    </a:lnTo>
                    <a:lnTo>
                      <a:pt x="343" y="48"/>
                    </a:lnTo>
                    <a:lnTo>
                      <a:pt x="292" y="38"/>
                    </a:lnTo>
                    <a:lnTo>
                      <a:pt x="245" y="28"/>
                    </a:lnTo>
                    <a:lnTo>
                      <a:pt x="202" y="20"/>
                    </a:lnTo>
                    <a:lnTo>
                      <a:pt x="174" y="16"/>
                    </a:lnTo>
                    <a:lnTo>
                      <a:pt x="148" y="14"/>
                    </a:lnTo>
                    <a:lnTo>
                      <a:pt x="124" y="13"/>
                    </a:lnTo>
                    <a:lnTo>
                      <a:pt x="103" y="13"/>
                    </a:lnTo>
                    <a:lnTo>
                      <a:pt x="81" y="14"/>
                    </a:lnTo>
                    <a:lnTo>
                      <a:pt x="60" y="16"/>
                    </a:lnTo>
                    <a:lnTo>
                      <a:pt x="41" y="19"/>
                    </a:lnTo>
                    <a:lnTo>
                      <a:pt x="21" y="25"/>
                    </a:lnTo>
                    <a:lnTo>
                      <a:pt x="15" y="25"/>
                    </a:lnTo>
                    <a:lnTo>
                      <a:pt x="11" y="25"/>
                    </a:lnTo>
                    <a:lnTo>
                      <a:pt x="6" y="23"/>
                    </a:lnTo>
                    <a:lnTo>
                      <a:pt x="3" y="22"/>
                    </a:lnTo>
                    <a:lnTo>
                      <a:pt x="1" y="18"/>
                    </a:lnTo>
                    <a:lnTo>
                      <a:pt x="0" y="16"/>
                    </a:lnTo>
                    <a:lnTo>
                      <a:pt x="1" y="15"/>
                    </a:lnTo>
                    <a:lnTo>
                      <a:pt x="4" y="14"/>
                    </a:lnTo>
                    <a:lnTo>
                      <a:pt x="16" y="10"/>
                    </a:lnTo>
                    <a:lnTo>
                      <a:pt x="28" y="6"/>
                    </a:lnTo>
                    <a:lnTo>
                      <a:pt x="40" y="4"/>
                    </a:lnTo>
                    <a:lnTo>
                      <a:pt x="53" y="3"/>
                    </a:lnTo>
                    <a:lnTo>
                      <a:pt x="80" y="1"/>
                    </a:lnTo>
                    <a:lnTo>
                      <a:pt x="109" y="0"/>
                    </a:lnTo>
                    <a:lnTo>
                      <a:pt x="129" y="0"/>
                    </a:lnTo>
                    <a:lnTo>
                      <a:pt x="152" y="0"/>
                    </a:lnTo>
                    <a:lnTo>
                      <a:pt x="176" y="1"/>
                    </a:lnTo>
                    <a:lnTo>
                      <a:pt x="201" y="4"/>
                    </a:lnTo>
                    <a:lnTo>
                      <a:pt x="222" y="8"/>
                    </a:lnTo>
                    <a:lnTo>
                      <a:pt x="244" y="12"/>
                    </a:lnTo>
                    <a:lnTo>
                      <a:pt x="266" y="17"/>
                    </a:lnTo>
                    <a:lnTo>
                      <a:pt x="291" y="23"/>
                    </a:lnTo>
                    <a:lnTo>
                      <a:pt x="316" y="29"/>
                    </a:lnTo>
                    <a:lnTo>
                      <a:pt x="341" y="36"/>
                    </a:lnTo>
                    <a:lnTo>
                      <a:pt x="368" y="43"/>
                    </a:lnTo>
                    <a:lnTo>
                      <a:pt x="396" y="51"/>
                    </a:lnTo>
                    <a:lnTo>
                      <a:pt x="426" y="58"/>
                    </a:lnTo>
                    <a:lnTo>
                      <a:pt x="456" y="66"/>
                    </a:lnTo>
                    <a:lnTo>
                      <a:pt x="489" y="74"/>
                    </a:lnTo>
                    <a:lnTo>
                      <a:pt x="522" y="83"/>
                    </a:lnTo>
                    <a:lnTo>
                      <a:pt x="556" y="93"/>
                    </a:lnTo>
                    <a:lnTo>
                      <a:pt x="591" y="102"/>
                    </a:lnTo>
                    <a:lnTo>
                      <a:pt x="629" y="113"/>
                    </a:lnTo>
                    <a:lnTo>
                      <a:pt x="667" y="125"/>
                    </a:lnTo>
                    <a:lnTo>
                      <a:pt x="712" y="138"/>
                    </a:lnTo>
                    <a:lnTo>
                      <a:pt x="755" y="150"/>
                    </a:lnTo>
                    <a:lnTo>
                      <a:pt x="796" y="160"/>
                    </a:lnTo>
                    <a:lnTo>
                      <a:pt x="834" y="167"/>
                    </a:lnTo>
                    <a:lnTo>
                      <a:pt x="868" y="174"/>
                    </a:lnTo>
                    <a:lnTo>
                      <a:pt x="902" y="178"/>
                    </a:lnTo>
                    <a:lnTo>
                      <a:pt x="932" y="181"/>
                    </a:lnTo>
                    <a:lnTo>
                      <a:pt x="960" y="182"/>
                    </a:lnTo>
                    <a:lnTo>
                      <a:pt x="988" y="182"/>
                    </a:lnTo>
                    <a:lnTo>
                      <a:pt x="1014" y="181"/>
                    </a:lnTo>
                    <a:lnTo>
                      <a:pt x="1038" y="179"/>
                    </a:lnTo>
                    <a:lnTo>
                      <a:pt x="1058" y="176"/>
                    </a:lnTo>
                    <a:lnTo>
                      <a:pt x="1077" y="171"/>
                    </a:lnTo>
                    <a:lnTo>
                      <a:pt x="1094" y="167"/>
                    </a:lnTo>
                    <a:lnTo>
                      <a:pt x="1108" y="162"/>
                    </a:lnTo>
                    <a:lnTo>
                      <a:pt x="1121" y="156"/>
                    </a:lnTo>
                    <a:lnTo>
                      <a:pt x="1132" y="151"/>
                    </a:lnTo>
                    <a:lnTo>
                      <a:pt x="1140" y="146"/>
                    </a:lnTo>
                    <a:lnTo>
                      <a:pt x="1148" y="140"/>
                    </a:lnTo>
                    <a:lnTo>
                      <a:pt x="1153" y="136"/>
                    </a:lnTo>
                    <a:lnTo>
                      <a:pt x="1161" y="129"/>
                    </a:lnTo>
                    <a:lnTo>
                      <a:pt x="1163" y="126"/>
                    </a:lnTo>
                    <a:lnTo>
                      <a:pt x="1164" y="13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02" name="PA-任意多边形 38">
                <a:extLst>
                  <a:ext uri="{FF2B5EF4-FFF2-40B4-BE49-F238E27FC236}">
                    <a16:creationId xmlns="" xmlns:a16="http://schemas.microsoft.com/office/drawing/2014/main" id="{38677B3D-4E54-490E-A027-A35578797877}"/>
                  </a:ext>
                </a:extLst>
              </p:cNvPr>
              <p:cNvSpPr>
                <a:spLocks/>
              </p:cNvSpPr>
              <p:nvPr>
                <p:custDataLst>
                  <p:tags r:id="rId300"/>
                </p:custDataLst>
              </p:nvPr>
            </p:nvSpPr>
            <p:spPr bwMode="auto">
              <a:xfrm>
                <a:off x="2851" y="3470"/>
                <a:ext cx="272" cy="50"/>
              </a:xfrm>
              <a:custGeom>
                <a:avLst/>
                <a:gdLst>
                  <a:gd name="T0" fmla="*/ 1086 w 1090"/>
                  <a:gd name="T1" fmla="*/ 145 h 197"/>
                  <a:gd name="T2" fmla="*/ 1057 w 1090"/>
                  <a:gd name="T3" fmla="*/ 166 h 197"/>
                  <a:gd name="T4" fmla="*/ 1032 w 1090"/>
                  <a:gd name="T5" fmla="*/ 178 h 197"/>
                  <a:gd name="T6" fmla="*/ 1009 w 1090"/>
                  <a:gd name="T7" fmla="*/ 184 h 197"/>
                  <a:gd name="T8" fmla="*/ 982 w 1090"/>
                  <a:gd name="T9" fmla="*/ 191 h 197"/>
                  <a:gd name="T10" fmla="*/ 950 w 1090"/>
                  <a:gd name="T11" fmla="*/ 195 h 197"/>
                  <a:gd name="T12" fmla="*/ 912 w 1090"/>
                  <a:gd name="T13" fmla="*/ 197 h 197"/>
                  <a:gd name="T14" fmla="*/ 869 w 1090"/>
                  <a:gd name="T15" fmla="*/ 196 h 197"/>
                  <a:gd name="T16" fmla="*/ 819 w 1090"/>
                  <a:gd name="T17" fmla="*/ 192 h 197"/>
                  <a:gd name="T18" fmla="*/ 764 w 1090"/>
                  <a:gd name="T19" fmla="*/ 183 h 197"/>
                  <a:gd name="T20" fmla="*/ 701 w 1090"/>
                  <a:gd name="T21" fmla="*/ 171 h 197"/>
                  <a:gd name="T22" fmla="*/ 632 w 1090"/>
                  <a:gd name="T23" fmla="*/ 153 h 197"/>
                  <a:gd name="T24" fmla="*/ 521 w 1090"/>
                  <a:gd name="T25" fmla="*/ 119 h 197"/>
                  <a:gd name="T26" fmla="*/ 390 w 1090"/>
                  <a:gd name="T27" fmla="*/ 81 h 197"/>
                  <a:gd name="T28" fmla="*/ 275 w 1090"/>
                  <a:gd name="T29" fmla="*/ 49 h 197"/>
                  <a:gd name="T30" fmla="*/ 177 w 1090"/>
                  <a:gd name="T31" fmla="*/ 28 h 197"/>
                  <a:gd name="T32" fmla="*/ 100 w 1090"/>
                  <a:gd name="T33" fmla="*/ 14 h 197"/>
                  <a:gd name="T34" fmla="*/ 59 w 1090"/>
                  <a:gd name="T35" fmla="*/ 12 h 197"/>
                  <a:gd name="T36" fmla="*/ 35 w 1090"/>
                  <a:gd name="T37" fmla="*/ 14 h 197"/>
                  <a:gd name="T38" fmla="*/ 0 w 1090"/>
                  <a:gd name="T39" fmla="*/ 2 h 197"/>
                  <a:gd name="T40" fmla="*/ 73 w 1090"/>
                  <a:gd name="T41" fmla="*/ 0 h 197"/>
                  <a:gd name="T42" fmla="*/ 136 w 1090"/>
                  <a:gd name="T43" fmla="*/ 6 h 197"/>
                  <a:gd name="T44" fmla="*/ 227 w 1090"/>
                  <a:gd name="T45" fmla="*/ 24 h 197"/>
                  <a:gd name="T46" fmla="*/ 333 w 1090"/>
                  <a:gd name="T47" fmla="*/ 51 h 197"/>
                  <a:gd name="T48" fmla="*/ 456 w 1090"/>
                  <a:gd name="T49" fmla="*/ 87 h 197"/>
                  <a:gd name="T50" fmla="*/ 598 w 1090"/>
                  <a:gd name="T51" fmla="*/ 130 h 197"/>
                  <a:gd name="T52" fmla="*/ 670 w 1090"/>
                  <a:gd name="T53" fmla="*/ 151 h 197"/>
                  <a:gd name="T54" fmla="*/ 736 w 1090"/>
                  <a:gd name="T55" fmla="*/ 167 h 197"/>
                  <a:gd name="T56" fmla="*/ 794 w 1090"/>
                  <a:gd name="T57" fmla="*/ 178 h 197"/>
                  <a:gd name="T58" fmla="*/ 847 w 1090"/>
                  <a:gd name="T59" fmla="*/ 184 h 197"/>
                  <a:gd name="T60" fmla="*/ 912 w 1090"/>
                  <a:gd name="T61" fmla="*/ 186 h 197"/>
                  <a:gd name="T62" fmla="*/ 965 w 1090"/>
                  <a:gd name="T63" fmla="*/ 182 h 197"/>
                  <a:gd name="T64" fmla="*/ 1007 w 1090"/>
                  <a:gd name="T65" fmla="*/ 174 h 197"/>
                  <a:gd name="T66" fmla="*/ 1038 w 1090"/>
                  <a:gd name="T67" fmla="*/ 164 h 197"/>
                  <a:gd name="T68" fmla="*/ 1062 w 1090"/>
                  <a:gd name="T69" fmla="*/ 152 h 197"/>
                  <a:gd name="T70" fmla="*/ 1077 w 1090"/>
                  <a:gd name="T71" fmla="*/ 142 h 197"/>
                  <a:gd name="T72" fmla="*/ 1087 w 1090"/>
                  <a:gd name="T73" fmla="*/ 131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90" h="197">
                    <a:moveTo>
                      <a:pt x="1090" y="140"/>
                    </a:moveTo>
                    <a:lnTo>
                      <a:pt x="1086" y="145"/>
                    </a:lnTo>
                    <a:lnTo>
                      <a:pt x="1070" y="158"/>
                    </a:lnTo>
                    <a:lnTo>
                      <a:pt x="1057" y="166"/>
                    </a:lnTo>
                    <a:lnTo>
                      <a:pt x="1041" y="173"/>
                    </a:lnTo>
                    <a:lnTo>
                      <a:pt x="1032" y="178"/>
                    </a:lnTo>
                    <a:lnTo>
                      <a:pt x="1021" y="181"/>
                    </a:lnTo>
                    <a:lnTo>
                      <a:pt x="1009" y="184"/>
                    </a:lnTo>
                    <a:lnTo>
                      <a:pt x="996" y="187"/>
                    </a:lnTo>
                    <a:lnTo>
                      <a:pt x="982" y="191"/>
                    </a:lnTo>
                    <a:lnTo>
                      <a:pt x="966" y="193"/>
                    </a:lnTo>
                    <a:lnTo>
                      <a:pt x="950" y="195"/>
                    </a:lnTo>
                    <a:lnTo>
                      <a:pt x="931" y="196"/>
                    </a:lnTo>
                    <a:lnTo>
                      <a:pt x="912" y="197"/>
                    </a:lnTo>
                    <a:lnTo>
                      <a:pt x="891" y="197"/>
                    </a:lnTo>
                    <a:lnTo>
                      <a:pt x="869" y="196"/>
                    </a:lnTo>
                    <a:lnTo>
                      <a:pt x="845" y="194"/>
                    </a:lnTo>
                    <a:lnTo>
                      <a:pt x="819" y="192"/>
                    </a:lnTo>
                    <a:lnTo>
                      <a:pt x="792" y="188"/>
                    </a:lnTo>
                    <a:lnTo>
                      <a:pt x="764" y="183"/>
                    </a:lnTo>
                    <a:lnTo>
                      <a:pt x="734" y="178"/>
                    </a:lnTo>
                    <a:lnTo>
                      <a:pt x="701" y="171"/>
                    </a:lnTo>
                    <a:lnTo>
                      <a:pt x="668" y="163"/>
                    </a:lnTo>
                    <a:lnTo>
                      <a:pt x="632" y="153"/>
                    </a:lnTo>
                    <a:lnTo>
                      <a:pt x="595" y="142"/>
                    </a:lnTo>
                    <a:lnTo>
                      <a:pt x="521" y="119"/>
                    </a:lnTo>
                    <a:lnTo>
                      <a:pt x="453" y="99"/>
                    </a:lnTo>
                    <a:lnTo>
                      <a:pt x="390" y="81"/>
                    </a:lnTo>
                    <a:lnTo>
                      <a:pt x="330" y="64"/>
                    </a:lnTo>
                    <a:lnTo>
                      <a:pt x="275" y="49"/>
                    </a:lnTo>
                    <a:lnTo>
                      <a:pt x="225" y="37"/>
                    </a:lnTo>
                    <a:lnTo>
                      <a:pt x="177" y="28"/>
                    </a:lnTo>
                    <a:lnTo>
                      <a:pt x="134" y="19"/>
                    </a:lnTo>
                    <a:lnTo>
                      <a:pt x="100" y="14"/>
                    </a:lnTo>
                    <a:lnTo>
                      <a:pt x="71" y="12"/>
                    </a:lnTo>
                    <a:lnTo>
                      <a:pt x="59" y="12"/>
                    </a:lnTo>
                    <a:lnTo>
                      <a:pt x="47" y="12"/>
                    </a:lnTo>
                    <a:lnTo>
                      <a:pt x="35" y="14"/>
                    </a:lnTo>
                    <a:lnTo>
                      <a:pt x="22" y="15"/>
                    </a:lnTo>
                    <a:lnTo>
                      <a:pt x="0" y="2"/>
                    </a:lnTo>
                    <a:lnTo>
                      <a:pt x="41" y="0"/>
                    </a:lnTo>
                    <a:lnTo>
                      <a:pt x="73" y="0"/>
                    </a:lnTo>
                    <a:lnTo>
                      <a:pt x="102" y="2"/>
                    </a:lnTo>
                    <a:lnTo>
                      <a:pt x="136" y="6"/>
                    </a:lnTo>
                    <a:lnTo>
                      <a:pt x="179" y="14"/>
                    </a:lnTo>
                    <a:lnTo>
                      <a:pt x="227" y="24"/>
                    </a:lnTo>
                    <a:lnTo>
                      <a:pt x="278" y="36"/>
                    </a:lnTo>
                    <a:lnTo>
                      <a:pt x="333" y="51"/>
                    </a:lnTo>
                    <a:lnTo>
                      <a:pt x="392" y="69"/>
                    </a:lnTo>
                    <a:lnTo>
                      <a:pt x="456" y="87"/>
                    </a:lnTo>
                    <a:lnTo>
                      <a:pt x="523" y="108"/>
                    </a:lnTo>
                    <a:lnTo>
                      <a:pt x="598" y="130"/>
                    </a:lnTo>
                    <a:lnTo>
                      <a:pt x="635" y="141"/>
                    </a:lnTo>
                    <a:lnTo>
                      <a:pt x="670" y="151"/>
                    </a:lnTo>
                    <a:lnTo>
                      <a:pt x="705" y="159"/>
                    </a:lnTo>
                    <a:lnTo>
                      <a:pt x="736" y="167"/>
                    </a:lnTo>
                    <a:lnTo>
                      <a:pt x="766" y="172"/>
                    </a:lnTo>
                    <a:lnTo>
                      <a:pt x="794" y="178"/>
                    </a:lnTo>
                    <a:lnTo>
                      <a:pt x="821" y="181"/>
                    </a:lnTo>
                    <a:lnTo>
                      <a:pt x="847" y="184"/>
                    </a:lnTo>
                    <a:lnTo>
                      <a:pt x="881" y="186"/>
                    </a:lnTo>
                    <a:lnTo>
                      <a:pt x="912" y="186"/>
                    </a:lnTo>
                    <a:lnTo>
                      <a:pt x="940" y="185"/>
                    </a:lnTo>
                    <a:lnTo>
                      <a:pt x="965" y="182"/>
                    </a:lnTo>
                    <a:lnTo>
                      <a:pt x="986" y="179"/>
                    </a:lnTo>
                    <a:lnTo>
                      <a:pt x="1007" y="174"/>
                    </a:lnTo>
                    <a:lnTo>
                      <a:pt x="1024" y="169"/>
                    </a:lnTo>
                    <a:lnTo>
                      <a:pt x="1038" y="164"/>
                    </a:lnTo>
                    <a:lnTo>
                      <a:pt x="1051" y="158"/>
                    </a:lnTo>
                    <a:lnTo>
                      <a:pt x="1062" y="152"/>
                    </a:lnTo>
                    <a:lnTo>
                      <a:pt x="1070" y="146"/>
                    </a:lnTo>
                    <a:lnTo>
                      <a:pt x="1077" y="142"/>
                    </a:lnTo>
                    <a:lnTo>
                      <a:pt x="1084" y="134"/>
                    </a:lnTo>
                    <a:lnTo>
                      <a:pt x="1087" y="131"/>
                    </a:lnTo>
                    <a:lnTo>
                      <a:pt x="1090" y="14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03" name="PA-任意多边形 39">
                <a:extLst>
                  <a:ext uri="{FF2B5EF4-FFF2-40B4-BE49-F238E27FC236}">
                    <a16:creationId xmlns="" xmlns:a16="http://schemas.microsoft.com/office/drawing/2014/main" id="{D719B506-2375-451D-951D-F6723A4B1CC6}"/>
                  </a:ext>
                </a:extLst>
              </p:cNvPr>
              <p:cNvSpPr>
                <a:spLocks/>
              </p:cNvSpPr>
              <p:nvPr>
                <p:custDataLst>
                  <p:tags r:id="rId301"/>
                </p:custDataLst>
              </p:nvPr>
            </p:nvSpPr>
            <p:spPr bwMode="auto">
              <a:xfrm>
                <a:off x="3069" y="3422"/>
                <a:ext cx="19" cy="54"/>
              </a:xfrm>
              <a:custGeom>
                <a:avLst/>
                <a:gdLst>
                  <a:gd name="T0" fmla="*/ 12 w 75"/>
                  <a:gd name="T1" fmla="*/ 37 h 214"/>
                  <a:gd name="T2" fmla="*/ 14 w 75"/>
                  <a:gd name="T3" fmla="*/ 126 h 214"/>
                  <a:gd name="T4" fmla="*/ 29 w 75"/>
                  <a:gd name="T5" fmla="*/ 139 h 214"/>
                  <a:gd name="T6" fmla="*/ 50 w 75"/>
                  <a:gd name="T7" fmla="*/ 160 h 214"/>
                  <a:gd name="T8" fmla="*/ 59 w 75"/>
                  <a:gd name="T9" fmla="*/ 172 h 214"/>
                  <a:gd name="T10" fmla="*/ 68 w 75"/>
                  <a:gd name="T11" fmla="*/ 185 h 214"/>
                  <a:gd name="T12" fmla="*/ 71 w 75"/>
                  <a:gd name="T13" fmla="*/ 192 h 214"/>
                  <a:gd name="T14" fmla="*/ 73 w 75"/>
                  <a:gd name="T15" fmla="*/ 198 h 214"/>
                  <a:gd name="T16" fmla="*/ 75 w 75"/>
                  <a:gd name="T17" fmla="*/ 204 h 214"/>
                  <a:gd name="T18" fmla="*/ 75 w 75"/>
                  <a:gd name="T19" fmla="*/ 211 h 214"/>
                  <a:gd name="T20" fmla="*/ 66 w 75"/>
                  <a:gd name="T21" fmla="*/ 214 h 214"/>
                  <a:gd name="T22" fmla="*/ 66 w 75"/>
                  <a:gd name="T23" fmla="*/ 209 h 214"/>
                  <a:gd name="T24" fmla="*/ 65 w 75"/>
                  <a:gd name="T25" fmla="*/ 202 h 214"/>
                  <a:gd name="T26" fmla="*/ 63 w 75"/>
                  <a:gd name="T27" fmla="*/ 197 h 214"/>
                  <a:gd name="T28" fmla="*/ 59 w 75"/>
                  <a:gd name="T29" fmla="*/ 190 h 214"/>
                  <a:gd name="T30" fmla="*/ 50 w 75"/>
                  <a:gd name="T31" fmla="*/ 176 h 214"/>
                  <a:gd name="T32" fmla="*/ 39 w 75"/>
                  <a:gd name="T33" fmla="*/ 164 h 214"/>
                  <a:gd name="T34" fmla="*/ 16 w 75"/>
                  <a:gd name="T35" fmla="*/ 142 h 214"/>
                  <a:gd name="T36" fmla="*/ 7 w 75"/>
                  <a:gd name="T37" fmla="*/ 133 h 214"/>
                  <a:gd name="T38" fmla="*/ 0 w 75"/>
                  <a:gd name="T39" fmla="*/ 124 h 214"/>
                  <a:gd name="T40" fmla="*/ 0 w 75"/>
                  <a:gd name="T41" fmla="*/ 0 h 214"/>
                  <a:gd name="T42" fmla="*/ 12 w 75"/>
                  <a:gd name="T43" fmla="*/ 37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5" h="214">
                    <a:moveTo>
                      <a:pt x="12" y="37"/>
                    </a:moveTo>
                    <a:lnTo>
                      <a:pt x="14" y="126"/>
                    </a:lnTo>
                    <a:lnTo>
                      <a:pt x="29" y="139"/>
                    </a:lnTo>
                    <a:lnTo>
                      <a:pt x="50" y="160"/>
                    </a:lnTo>
                    <a:lnTo>
                      <a:pt x="59" y="172"/>
                    </a:lnTo>
                    <a:lnTo>
                      <a:pt x="68" y="185"/>
                    </a:lnTo>
                    <a:lnTo>
                      <a:pt x="71" y="192"/>
                    </a:lnTo>
                    <a:lnTo>
                      <a:pt x="73" y="198"/>
                    </a:lnTo>
                    <a:lnTo>
                      <a:pt x="75" y="204"/>
                    </a:lnTo>
                    <a:lnTo>
                      <a:pt x="75" y="211"/>
                    </a:lnTo>
                    <a:lnTo>
                      <a:pt x="66" y="214"/>
                    </a:lnTo>
                    <a:lnTo>
                      <a:pt x="66" y="209"/>
                    </a:lnTo>
                    <a:lnTo>
                      <a:pt x="65" y="202"/>
                    </a:lnTo>
                    <a:lnTo>
                      <a:pt x="63" y="197"/>
                    </a:lnTo>
                    <a:lnTo>
                      <a:pt x="59" y="190"/>
                    </a:lnTo>
                    <a:lnTo>
                      <a:pt x="50" y="176"/>
                    </a:lnTo>
                    <a:lnTo>
                      <a:pt x="39" y="164"/>
                    </a:lnTo>
                    <a:lnTo>
                      <a:pt x="16" y="142"/>
                    </a:lnTo>
                    <a:lnTo>
                      <a:pt x="7" y="133"/>
                    </a:lnTo>
                    <a:lnTo>
                      <a:pt x="0" y="124"/>
                    </a:lnTo>
                    <a:lnTo>
                      <a:pt x="0" y="0"/>
                    </a:lnTo>
                    <a:lnTo>
                      <a:pt x="12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04" name="PA-任意多边形 40">
                <a:extLst>
                  <a:ext uri="{FF2B5EF4-FFF2-40B4-BE49-F238E27FC236}">
                    <a16:creationId xmlns="" xmlns:a16="http://schemas.microsoft.com/office/drawing/2014/main" id="{E359C2BE-9D2B-40A0-A30C-BC874A674046}"/>
                  </a:ext>
                </a:extLst>
              </p:cNvPr>
              <p:cNvSpPr>
                <a:spLocks/>
              </p:cNvSpPr>
              <p:nvPr>
                <p:custDataLst>
                  <p:tags r:id="rId302"/>
                </p:custDataLst>
              </p:nvPr>
            </p:nvSpPr>
            <p:spPr bwMode="auto">
              <a:xfrm>
                <a:off x="3106" y="3376"/>
                <a:ext cx="51" cy="68"/>
              </a:xfrm>
              <a:custGeom>
                <a:avLst/>
                <a:gdLst>
                  <a:gd name="T0" fmla="*/ 204 w 204"/>
                  <a:gd name="T1" fmla="*/ 0 h 272"/>
                  <a:gd name="T2" fmla="*/ 202 w 204"/>
                  <a:gd name="T3" fmla="*/ 125 h 272"/>
                  <a:gd name="T4" fmla="*/ 202 w 204"/>
                  <a:gd name="T5" fmla="*/ 130 h 272"/>
                  <a:gd name="T6" fmla="*/ 198 w 204"/>
                  <a:gd name="T7" fmla="*/ 131 h 272"/>
                  <a:gd name="T8" fmla="*/ 188 w 204"/>
                  <a:gd name="T9" fmla="*/ 139 h 272"/>
                  <a:gd name="T10" fmla="*/ 157 w 204"/>
                  <a:gd name="T11" fmla="*/ 158 h 272"/>
                  <a:gd name="T12" fmla="*/ 137 w 204"/>
                  <a:gd name="T13" fmla="*/ 169 h 272"/>
                  <a:gd name="T14" fmla="*/ 114 w 204"/>
                  <a:gd name="T15" fmla="*/ 180 h 272"/>
                  <a:gd name="T16" fmla="*/ 91 w 204"/>
                  <a:gd name="T17" fmla="*/ 191 h 272"/>
                  <a:gd name="T18" fmla="*/ 65 w 204"/>
                  <a:gd name="T19" fmla="*/ 200 h 272"/>
                  <a:gd name="T20" fmla="*/ 54 w 204"/>
                  <a:gd name="T21" fmla="*/ 204 h 272"/>
                  <a:gd name="T22" fmla="*/ 44 w 204"/>
                  <a:gd name="T23" fmla="*/ 207 h 272"/>
                  <a:gd name="T24" fmla="*/ 36 w 204"/>
                  <a:gd name="T25" fmla="*/ 212 h 272"/>
                  <a:gd name="T26" fmla="*/ 29 w 204"/>
                  <a:gd name="T27" fmla="*/ 216 h 272"/>
                  <a:gd name="T28" fmla="*/ 24 w 204"/>
                  <a:gd name="T29" fmla="*/ 220 h 272"/>
                  <a:gd name="T30" fmla="*/ 19 w 204"/>
                  <a:gd name="T31" fmla="*/ 225 h 272"/>
                  <a:gd name="T32" fmla="*/ 17 w 204"/>
                  <a:gd name="T33" fmla="*/ 229 h 272"/>
                  <a:gd name="T34" fmla="*/ 15 w 204"/>
                  <a:gd name="T35" fmla="*/ 233 h 272"/>
                  <a:gd name="T36" fmla="*/ 14 w 204"/>
                  <a:gd name="T37" fmla="*/ 238 h 272"/>
                  <a:gd name="T38" fmla="*/ 13 w 204"/>
                  <a:gd name="T39" fmla="*/ 242 h 272"/>
                  <a:gd name="T40" fmla="*/ 14 w 204"/>
                  <a:gd name="T41" fmla="*/ 247 h 272"/>
                  <a:gd name="T42" fmla="*/ 15 w 204"/>
                  <a:gd name="T43" fmla="*/ 252 h 272"/>
                  <a:gd name="T44" fmla="*/ 18 w 204"/>
                  <a:gd name="T45" fmla="*/ 262 h 272"/>
                  <a:gd name="T46" fmla="*/ 24 w 204"/>
                  <a:gd name="T47" fmla="*/ 272 h 272"/>
                  <a:gd name="T48" fmla="*/ 27 w 204"/>
                  <a:gd name="T49" fmla="*/ 269 h 272"/>
                  <a:gd name="T50" fmla="*/ 18 w 204"/>
                  <a:gd name="T51" fmla="*/ 257 h 272"/>
                  <a:gd name="T52" fmla="*/ 9 w 204"/>
                  <a:gd name="T53" fmla="*/ 248 h 272"/>
                  <a:gd name="T54" fmla="*/ 4 w 204"/>
                  <a:gd name="T55" fmla="*/ 244 h 272"/>
                  <a:gd name="T56" fmla="*/ 2 w 204"/>
                  <a:gd name="T57" fmla="*/ 240 h 272"/>
                  <a:gd name="T58" fmla="*/ 0 w 204"/>
                  <a:gd name="T59" fmla="*/ 234 h 272"/>
                  <a:gd name="T60" fmla="*/ 1 w 204"/>
                  <a:gd name="T61" fmla="*/ 229 h 272"/>
                  <a:gd name="T62" fmla="*/ 3 w 204"/>
                  <a:gd name="T63" fmla="*/ 223 h 272"/>
                  <a:gd name="T64" fmla="*/ 8 w 204"/>
                  <a:gd name="T65" fmla="*/ 217 h 272"/>
                  <a:gd name="T66" fmla="*/ 13 w 204"/>
                  <a:gd name="T67" fmla="*/ 211 h 272"/>
                  <a:gd name="T68" fmla="*/ 18 w 204"/>
                  <a:gd name="T69" fmla="*/ 205 h 272"/>
                  <a:gd name="T70" fmla="*/ 27 w 204"/>
                  <a:gd name="T71" fmla="*/ 201 h 272"/>
                  <a:gd name="T72" fmla="*/ 37 w 204"/>
                  <a:gd name="T73" fmla="*/ 196 h 272"/>
                  <a:gd name="T74" fmla="*/ 47 w 204"/>
                  <a:gd name="T75" fmla="*/ 191 h 272"/>
                  <a:gd name="T76" fmla="*/ 60 w 204"/>
                  <a:gd name="T77" fmla="*/ 186 h 272"/>
                  <a:gd name="T78" fmla="*/ 82 w 204"/>
                  <a:gd name="T79" fmla="*/ 178 h 272"/>
                  <a:gd name="T80" fmla="*/ 104 w 204"/>
                  <a:gd name="T81" fmla="*/ 170 h 272"/>
                  <a:gd name="T82" fmla="*/ 123 w 204"/>
                  <a:gd name="T83" fmla="*/ 160 h 272"/>
                  <a:gd name="T84" fmla="*/ 141 w 204"/>
                  <a:gd name="T85" fmla="*/ 150 h 272"/>
                  <a:gd name="T86" fmla="*/ 170 w 204"/>
                  <a:gd name="T87" fmla="*/ 133 h 272"/>
                  <a:gd name="T88" fmla="*/ 188 w 204"/>
                  <a:gd name="T89" fmla="*/ 121 h 272"/>
                  <a:gd name="T90" fmla="*/ 196 w 204"/>
                  <a:gd name="T91" fmla="*/ 1 h 272"/>
                  <a:gd name="T92" fmla="*/ 204 w 204"/>
                  <a:gd name="T93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4" h="272">
                    <a:moveTo>
                      <a:pt x="204" y="0"/>
                    </a:moveTo>
                    <a:lnTo>
                      <a:pt x="202" y="125"/>
                    </a:lnTo>
                    <a:lnTo>
                      <a:pt x="202" y="130"/>
                    </a:lnTo>
                    <a:lnTo>
                      <a:pt x="198" y="131"/>
                    </a:lnTo>
                    <a:lnTo>
                      <a:pt x="188" y="139"/>
                    </a:lnTo>
                    <a:lnTo>
                      <a:pt x="157" y="158"/>
                    </a:lnTo>
                    <a:lnTo>
                      <a:pt x="137" y="169"/>
                    </a:lnTo>
                    <a:lnTo>
                      <a:pt x="114" y="180"/>
                    </a:lnTo>
                    <a:lnTo>
                      <a:pt x="91" y="191"/>
                    </a:lnTo>
                    <a:lnTo>
                      <a:pt x="65" y="200"/>
                    </a:lnTo>
                    <a:lnTo>
                      <a:pt x="54" y="204"/>
                    </a:lnTo>
                    <a:lnTo>
                      <a:pt x="44" y="207"/>
                    </a:lnTo>
                    <a:lnTo>
                      <a:pt x="36" y="212"/>
                    </a:lnTo>
                    <a:lnTo>
                      <a:pt x="29" y="216"/>
                    </a:lnTo>
                    <a:lnTo>
                      <a:pt x="24" y="220"/>
                    </a:lnTo>
                    <a:lnTo>
                      <a:pt x="19" y="225"/>
                    </a:lnTo>
                    <a:lnTo>
                      <a:pt x="17" y="229"/>
                    </a:lnTo>
                    <a:lnTo>
                      <a:pt x="15" y="233"/>
                    </a:lnTo>
                    <a:lnTo>
                      <a:pt x="14" y="238"/>
                    </a:lnTo>
                    <a:lnTo>
                      <a:pt x="13" y="242"/>
                    </a:lnTo>
                    <a:lnTo>
                      <a:pt x="14" y="247"/>
                    </a:lnTo>
                    <a:lnTo>
                      <a:pt x="15" y="252"/>
                    </a:lnTo>
                    <a:lnTo>
                      <a:pt x="18" y="262"/>
                    </a:lnTo>
                    <a:lnTo>
                      <a:pt x="24" y="272"/>
                    </a:lnTo>
                    <a:lnTo>
                      <a:pt x="27" y="269"/>
                    </a:lnTo>
                    <a:lnTo>
                      <a:pt x="18" y="257"/>
                    </a:lnTo>
                    <a:lnTo>
                      <a:pt x="9" y="248"/>
                    </a:lnTo>
                    <a:lnTo>
                      <a:pt x="4" y="244"/>
                    </a:lnTo>
                    <a:lnTo>
                      <a:pt x="2" y="240"/>
                    </a:lnTo>
                    <a:lnTo>
                      <a:pt x="0" y="234"/>
                    </a:lnTo>
                    <a:lnTo>
                      <a:pt x="1" y="229"/>
                    </a:lnTo>
                    <a:lnTo>
                      <a:pt x="3" y="223"/>
                    </a:lnTo>
                    <a:lnTo>
                      <a:pt x="8" y="217"/>
                    </a:lnTo>
                    <a:lnTo>
                      <a:pt x="13" y="211"/>
                    </a:lnTo>
                    <a:lnTo>
                      <a:pt x="18" y="205"/>
                    </a:lnTo>
                    <a:lnTo>
                      <a:pt x="27" y="201"/>
                    </a:lnTo>
                    <a:lnTo>
                      <a:pt x="37" y="196"/>
                    </a:lnTo>
                    <a:lnTo>
                      <a:pt x="47" y="191"/>
                    </a:lnTo>
                    <a:lnTo>
                      <a:pt x="60" y="186"/>
                    </a:lnTo>
                    <a:lnTo>
                      <a:pt x="82" y="178"/>
                    </a:lnTo>
                    <a:lnTo>
                      <a:pt x="104" y="170"/>
                    </a:lnTo>
                    <a:lnTo>
                      <a:pt x="123" y="160"/>
                    </a:lnTo>
                    <a:lnTo>
                      <a:pt x="141" y="150"/>
                    </a:lnTo>
                    <a:lnTo>
                      <a:pt x="170" y="133"/>
                    </a:lnTo>
                    <a:lnTo>
                      <a:pt x="188" y="121"/>
                    </a:lnTo>
                    <a:lnTo>
                      <a:pt x="196" y="1"/>
                    </a:lnTo>
                    <a:lnTo>
                      <a:pt x="20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05" name="PA-任意多边形 41">
                <a:extLst>
                  <a:ext uri="{FF2B5EF4-FFF2-40B4-BE49-F238E27FC236}">
                    <a16:creationId xmlns="" xmlns:a16="http://schemas.microsoft.com/office/drawing/2014/main" id="{7D79B0E8-F47C-457C-BC08-B37F863E67B7}"/>
                  </a:ext>
                </a:extLst>
              </p:cNvPr>
              <p:cNvSpPr>
                <a:spLocks/>
              </p:cNvSpPr>
              <p:nvPr>
                <p:custDataLst>
                  <p:tags r:id="rId303"/>
                </p:custDataLst>
              </p:nvPr>
            </p:nvSpPr>
            <p:spPr bwMode="auto">
              <a:xfrm>
                <a:off x="3198" y="3352"/>
                <a:ext cx="438" cy="256"/>
              </a:xfrm>
              <a:custGeom>
                <a:avLst/>
                <a:gdLst>
                  <a:gd name="T0" fmla="*/ 49 w 1753"/>
                  <a:gd name="T1" fmla="*/ 11 h 1025"/>
                  <a:gd name="T2" fmla="*/ 117 w 1753"/>
                  <a:gd name="T3" fmla="*/ 47 h 1025"/>
                  <a:gd name="T4" fmla="*/ 159 w 1753"/>
                  <a:gd name="T5" fmla="*/ 84 h 1025"/>
                  <a:gd name="T6" fmla="*/ 197 w 1753"/>
                  <a:gd name="T7" fmla="*/ 138 h 1025"/>
                  <a:gd name="T8" fmla="*/ 227 w 1753"/>
                  <a:gd name="T9" fmla="*/ 212 h 1025"/>
                  <a:gd name="T10" fmla="*/ 250 w 1753"/>
                  <a:gd name="T11" fmla="*/ 322 h 1025"/>
                  <a:gd name="T12" fmla="*/ 286 w 1753"/>
                  <a:gd name="T13" fmla="*/ 445 h 1025"/>
                  <a:gd name="T14" fmla="*/ 316 w 1753"/>
                  <a:gd name="T15" fmla="*/ 496 h 1025"/>
                  <a:gd name="T16" fmla="*/ 373 w 1753"/>
                  <a:gd name="T17" fmla="*/ 551 h 1025"/>
                  <a:gd name="T18" fmla="*/ 460 w 1753"/>
                  <a:gd name="T19" fmla="*/ 603 h 1025"/>
                  <a:gd name="T20" fmla="*/ 521 w 1753"/>
                  <a:gd name="T21" fmla="*/ 635 h 1025"/>
                  <a:gd name="T22" fmla="*/ 534 w 1753"/>
                  <a:gd name="T23" fmla="*/ 642 h 1025"/>
                  <a:gd name="T24" fmla="*/ 625 w 1753"/>
                  <a:gd name="T25" fmla="*/ 697 h 1025"/>
                  <a:gd name="T26" fmla="*/ 769 w 1753"/>
                  <a:gd name="T27" fmla="*/ 809 h 1025"/>
                  <a:gd name="T28" fmla="*/ 852 w 1753"/>
                  <a:gd name="T29" fmla="*/ 883 h 1025"/>
                  <a:gd name="T30" fmla="*/ 905 w 1753"/>
                  <a:gd name="T31" fmla="*/ 917 h 1025"/>
                  <a:gd name="T32" fmla="*/ 982 w 1753"/>
                  <a:gd name="T33" fmla="*/ 950 h 1025"/>
                  <a:gd name="T34" fmla="*/ 1085 w 1753"/>
                  <a:gd name="T35" fmla="*/ 979 h 1025"/>
                  <a:gd name="T36" fmla="*/ 1209 w 1753"/>
                  <a:gd name="T37" fmla="*/ 995 h 1025"/>
                  <a:gd name="T38" fmla="*/ 1296 w 1753"/>
                  <a:gd name="T39" fmla="*/ 989 h 1025"/>
                  <a:gd name="T40" fmla="*/ 1347 w 1753"/>
                  <a:gd name="T41" fmla="*/ 974 h 1025"/>
                  <a:gd name="T42" fmla="*/ 1393 w 1753"/>
                  <a:gd name="T43" fmla="*/ 949 h 1025"/>
                  <a:gd name="T44" fmla="*/ 1430 w 1753"/>
                  <a:gd name="T45" fmla="*/ 914 h 1025"/>
                  <a:gd name="T46" fmla="*/ 1457 w 1753"/>
                  <a:gd name="T47" fmla="*/ 869 h 1025"/>
                  <a:gd name="T48" fmla="*/ 1473 w 1753"/>
                  <a:gd name="T49" fmla="*/ 826 h 1025"/>
                  <a:gd name="T50" fmla="*/ 1497 w 1753"/>
                  <a:gd name="T51" fmla="*/ 800 h 1025"/>
                  <a:gd name="T52" fmla="*/ 1547 w 1753"/>
                  <a:gd name="T53" fmla="*/ 777 h 1025"/>
                  <a:gd name="T54" fmla="*/ 1635 w 1753"/>
                  <a:gd name="T55" fmla="*/ 751 h 1025"/>
                  <a:gd name="T56" fmla="*/ 1679 w 1753"/>
                  <a:gd name="T57" fmla="*/ 727 h 1025"/>
                  <a:gd name="T58" fmla="*/ 1712 w 1753"/>
                  <a:gd name="T59" fmla="*/ 688 h 1025"/>
                  <a:gd name="T60" fmla="*/ 1724 w 1753"/>
                  <a:gd name="T61" fmla="*/ 625 h 1025"/>
                  <a:gd name="T62" fmla="*/ 1749 w 1753"/>
                  <a:gd name="T63" fmla="*/ 657 h 1025"/>
                  <a:gd name="T64" fmla="*/ 1740 w 1753"/>
                  <a:gd name="T65" fmla="*/ 692 h 1025"/>
                  <a:gd name="T66" fmla="*/ 1722 w 1753"/>
                  <a:gd name="T67" fmla="*/ 721 h 1025"/>
                  <a:gd name="T68" fmla="*/ 1679 w 1753"/>
                  <a:gd name="T69" fmla="*/ 755 h 1025"/>
                  <a:gd name="T70" fmla="*/ 1605 w 1753"/>
                  <a:gd name="T71" fmla="*/ 782 h 1025"/>
                  <a:gd name="T72" fmla="*/ 1533 w 1753"/>
                  <a:gd name="T73" fmla="*/ 806 h 1025"/>
                  <a:gd name="T74" fmla="*/ 1499 w 1753"/>
                  <a:gd name="T75" fmla="*/ 840 h 1025"/>
                  <a:gd name="T76" fmla="*/ 1478 w 1753"/>
                  <a:gd name="T77" fmla="*/ 894 h 1025"/>
                  <a:gd name="T78" fmla="*/ 1444 w 1753"/>
                  <a:gd name="T79" fmla="*/ 943 h 1025"/>
                  <a:gd name="T80" fmla="*/ 1399 w 1753"/>
                  <a:gd name="T81" fmla="*/ 980 h 1025"/>
                  <a:gd name="T82" fmla="*/ 1346 w 1753"/>
                  <a:gd name="T83" fmla="*/ 1005 h 1025"/>
                  <a:gd name="T84" fmla="*/ 1287 w 1753"/>
                  <a:gd name="T85" fmla="*/ 1020 h 1025"/>
                  <a:gd name="T86" fmla="*/ 1177 w 1753"/>
                  <a:gd name="T87" fmla="*/ 1022 h 1025"/>
                  <a:gd name="T88" fmla="*/ 1048 w 1753"/>
                  <a:gd name="T89" fmla="*/ 1001 h 1025"/>
                  <a:gd name="T90" fmla="*/ 951 w 1753"/>
                  <a:gd name="T91" fmla="*/ 969 h 1025"/>
                  <a:gd name="T92" fmla="*/ 875 w 1753"/>
                  <a:gd name="T93" fmla="*/ 933 h 1025"/>
                  <a:gd name="T94" fmla="*/ 819 w 1753"/>
                  <a:gd name="T95" fmla="*/ 892 h 1025"/>
                  <a:gd name="T96" fmla="*/ 720 w 1753"/>
                  <a:gd name="T97" fmla="*/ 805 h 1025"/>
                  <a:gd name="T98" fmla="*/ 589 w 1753"/>
                  <a:gd name="T99" fmla="*/ 708 h 1025"/>
                  <a:gd name="T100" fmla="*/ 520 w 1753"/>
                  <a:gd name="T101" fmla="*/ 668 h 1025"/>
                  <a:gd name="T102" fmla="*/ 507 w 1753"/>
                  <a:gd name="T103" fmla="*/ 660 h 1025"/>
                  <a:gd name="T104" fmla="*/ 473 w 1753"/>
                  <a:gd name="T105" fmla="*/ 643 h 1025"/>
                  <a:gd name="T106" fmla="*/ 372 w 1753"/>
                  <a:gd name="T107" fmla="*/ 587 h 1025"/>
                  <a:gd name="T108" fmla="*/ 300 w 1753"/>
                  <a:gd name="T109" fmla="*/ 524 h 1025"/>
                  <a:gd name="T110" fmla="*/ 272 w 1753"/>
                  <a:gd name="T111" fmla="*/ 483 h 1025"/>
                  <a:gd name="T112" fmla="*/ 249 w 1753"/>
                  <a:gd name="T113" fmla="*/ 432 h 1025"/>
                  <a:gd name="T114" fmla="*/ 214 w 1753"/>
                  <a:gd name="T115" fmla="*/ 285 h 1025"/>
                  <a:gd name="T116" fmla="*/ 194 w 1753"/>
                  <a:gd name="T117" fmla="*/ 204 h 1025"/>
                  <a:gd name="T118" fmla="*/ 165 w 1753"/>
                  <a:gd name="T119" fmla="*/ 142 h 1025"/>
                  <a:gd name="T120" fmla="*/ 130 w 1753"/>
                  <a:gd name="T121" fmla="*/ 96 h 1025"/>
                  <a:gd name="T122" fmla="*/ 93 w 1753"/>
                  <a:gd name="T123" fmla="*/ 65 h 1025"/>
                  <a:gd name="T124" fmla="*/ 28 w 1753"/>
                  <a:gd name="T125" fmla="*/ 35 h 1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53" h="1025">
                    <a:moveTo>
                      <a:pt x="2" y="0"/>
                    </a:moveTo>
                    <a:lnTo>
                      <a:pt x="11" y="1"/>
                    </a:lnTo>
                    <a:lnTo>
                      <a:pt x="33" y="7"/>
                    </a:lnTo>
                    <a:lnTo>
                      <a:pt x="49" y="11"/>
                    </a:lnTo>
                    <a:lnTo>
                      <a:pt x="68" y="19"/>
                    </a:lnTo>
                    <a:lnTo>
                      <a:pt x="87" y="27"/>
                    </a:lnTo>
                    <a:lnTo>
                      <a:pt x="107" y="40"/>
                    </a:lnTo>
                    <a:lnTo>
                      <a:pt x="117" y="47"/>
                    </a:lnTo>
                    <a:lnTo>
                      <a:pt x="128" y="55"/>
                    </a:lnTo>
                    <a:lnTo>
                      <a:pt x="138" y="64"/>
                    </a:lnTo>
                    <a:lnTo>
                      <a:pt x="149" y="74"/>
                    </a:lnTo>
                    <a:lnTo>
                      <a:pt x="159" y="84"/>
                    </a:lnTo>
                    <a:lnTo>
                      <a:pt x="169" y="96"/>
                    </a:lnTo>
                    <a:lnTo>
                      <a:pt x="179" y="109"/>
                    </a:lnTo>
                    <a:lnTo>
                      <a:pt x="189" y="123"/>
                    </a:lnTo>
                    <a:lnTo>
                      <a:pt x="197" y="138"/>
                    </a:lnTo>
                    <a:lnTo>
                      <a:pt x="206" y="156"/>
                    </a:lnTo>
                    <a:lnTo>
                      <a:pt x="213" y="173"/>
                    </a:lnTo>
                    <a:lnTo>
                      <a:pt x="221" y="191"/>
                    </a:lnTo>
                    <a:lnTo>
                      <a:pt x="227" y="212"/>
                    </a:lnTo>
                    <a:lnTo>
                      <a:pt x="234" y="233"/>
                    </a:lnTo>
                    <a:lnTo>
                      <a:pt x="239" y="256"/>
                    </a:lnTo>
                    <a:lnTo>
                      <a:pt x="244" y="281"/>
                    </a:lnTo>
                    <a:lnTo>
                      <a:pt x="250" y="322"/>
                    </a:lnTo>
                    <a:lnTo>
                      <a:pt x="258" y="357"/>
                    </a:lnTo>
                    <a:lnTo>
                      <a:pt x="266" y="390"/>
                    </a:lnTo>
                    <a:lnTo>
                      <a:pt x="276" y="419"/>
                    </a:lnTo>
                    <a:lnTo>
                      <a:pt x="286" y="445"/>
                    </a:lnTo>
                    <a:lnTo>
                      <a:pt x="297" y="467"/>
                    </a:lnTo>
                    <a:lnTo>
                      <a:pt x="303" y="477"/>
                    </a:lnTo>
                    <a:lnTo>
                      <a:pt x="309" y="488"/>
                    </a:lnTo>
                    <a:lnTo>
                      <a:pt x="316" y="496"/>
                    </a:lnTo>
                    <a:lnTo>
                      <a:pt x="323" y="506"/>
                    </a:lnTo>
                    <a:lnTo>
                      <a:pt x="338" y="522"/>
                    </a:lnTo>
                    <a:lnTo>
                      <a:pt x="355" y="537"/>
                    </a:lnTo>
                    <a:lnTo>
                      <a:pt x="373" y="551"/>
                    </a:lnTo>
                    <a:lnTo>
                      <a:pt x="392" y="564"/>
                    </a:lnTo>
                    <a:lnTo>
                      <a:pt x="413" y="577"/>
                    </a:lnTo>
                    <a:lnTo>
                      <a:pt x="436" y="590"/>
                    </a:lnTo>
                    <a:lnTo>
                      <a:pt x="460" y="603"/>
                    </a:lnTo>
                    <a:lnTo>
                      <a:pt x="487" y="617"/>
                    </a:lnTo>
                    <a:lnTo>
                      <a:pt x="498" y="623"/>
                    </a:lnTo>
                    <a:lnTo>
                      <a:pt x="510" y="629"/>
                    </a:lnTo>
                    <a:lnTo>
                      <a:pt x="521" y="635"/>
                    </a:lnTo>
                    <a:lnTo>
                      <a:pt x="533" y="642"/>
                    </a:lnTo>
                    <a:lnTo>
                      <a:pt x="533" y="642"/>
                    </a:lnTo>
                    <a:lnTo>
                      <a:pt x="534" y="642"/>
                    </a:lnTo>
                    <a:lnTo>
                      <a:pt x="534" y="642"/>
                    </a:lnTo>
                    <a:lnTo>
                      <a:pt x="557" y="655"/>
                    </a:lnTo>
                    <a:lnTo>
                      <a:pt x="581" y="669"/>
                    </a:lnTo>
                    <a:lnTo>
                      <a:pt x="604" y="683"/>
                    </a:lnTo>
                    <a:lnTo>
                      <a:pt x="625" y="697"/>
                    </a:lnTo>
                    <a:lnTo>
                      <a:pt x="666" y="726"/>
                    </a:lnTo>
                    <a:lnTo>
                      <a:pt x="704" y="754"/>
                    </a:lnTo>
                    <a:lnTo>
                      <a:pt x="739" y="782"/>
                    </a:lnTo>
                    <a:lnTo>
                      <a:pt x="769" y="809"/>
                    </a:lnTo>
                    <a:lnTo>
                      <a:pt x="797" y="833"/>
                    </a:lnTo>
                    <a:lnTo>
                      <a:pt x="821" y="854"/>
                    </a:lnTo>
                    <a:lnTo>
                      <a:pt x="838" y="870"/>
                    </a:lnTo>
                    <a:lnTo>
                      <a:pt x="852" y="883"/>
                    </a:lnTo>
                    <a:lnTo>
                      <a:pt x="864" y="893"/>
                    </a:lnTo>
                    <a:lnTo>
                      <a:pt x="872" y="898"/>
                    </a:lnTo>
                    <a:lnTo>
                      <a:pt x="889" y="908"/>
                    </a:lnTo>
                    <a:lnTo>
                      <a:pt x="905" y="917"/>
                    </a:lnTo>
                    <a:lnTo>
                      <a:pt x="923" y="925"/>
                    </a:lnTo>
                    <a:lnTo>
                      <a:pt x="943" y="934"/>
                    </a:lnTo>
                    <a:lnTo>
                      <a:pt x="962" y="942"/>
                    </a:lnTo>
                    <a:lnTo>
                      <a:pt x="982" y="950"/>
                    </a:lnTo>
                    <a:lnTo>
                      <a:pt x="1003" y="957"/>
                    </a:lnTo>
                    <a:lnTo>
                      <a:pt x="1026" y="964"/>
                    </a:lnTo>
                    <a:lnTo>
                      <a:pt x="1055" y="973"/>
                    </a:lnTo>
                    <a:lnTo>
                      <a:pt x="1085" y="979"/>
                    </a:lnTo>
                    <a:lnTo>
                      <a:pt x="1116" y="986"/>
                    </a:lnTo>
                    <a:lnTo>
                      <a:pt x="1148" y="991"/>
                    </a:lnTo>
                    <a:lnTo>
                      <a:pt x="1178" y="994"/>
                    </a:lnTo>
                    <a:lnTo>
                      <a:pt x="1209" y="995"/>
                    </a:lnTo>
                    <a:lnTo>
                      <a:pt x="1239" y="995"/>
                    </a:lnTo>
                    <a:lnTo>
                      <a:pt x="1268" y="993"/>
                    </a:lnTo>
                    <a:lnTo>
                      <a:pt x="1282" y="991"/>
                    </a:lnTo>
                    <a:lnTo>
                      <a:pt x="1296" y="989"/>
                    </a:lnTo>
                    <a:lnTo>
                      <a:pt x="1309" y="986"/>
                    </a:lnTo>
                    <a:lnTo>
                      <a:pt x="1322" y="983"/>
                    </a:lnTo>
                    <a:lnTo>
                      <a:pt x="1335" y="978"/>
                    </a:lnTo>
                    <a:lnTo>
                      <a:pt x="1347" y="974"/>
                    </a:lnTo>
                    <a:lnTo>
                      <a:pt x="1360" y="969"/>
                    </a:lnTo>
                    <a:lnTo>
                      <a:pt x="1371" y="963"/>
                    </a:lnTo>
                    <a:lnTo>
                      <a:pt x="1383" y="957"/>
                    </a:lnTo>
                    <a:lnTo>
                      <a:pt x="1393" y="949"/>
                    </a:lnTo>
                    <a:lnTo>
                      <a:pt x="1403" y="942"/>
                    </a:lnTo>
                    <a:lnTo>
                      <a:pt x="1413" y="933"/>
                    </a:lnTo>
                    <a:lnTo>
                      <a:pt x="1422" y="923"/>
                    </a:lnTo>
                    <a:lnTo>
                      <a:pt x="1430" y="914"/>
                    </a:lnTo>
                    <a:lnTo>
                      <a:pt x="1439" y="903"/>
                    </a:lnTo>
                    <a:lnTo>
                      <a:pt x="1445" y="892"/>
                    </a:lnTo>
                    <a:lnTo>
                      <a:pt x="1452" y="881"/>
                    </a:lnTo>
                    <a:lnTo>
                      <a:pt x="1457" y="869"/>
                    </a:lnTo>
                    <a:lnTo>
                      <a:pt x="1463" y="856"/>
                    </a:lnTo>
                    <a:lnTo>
                      <a:pt x="1467" y="843"/>
                    </a:lnTo>
                    <a:lnTo>
                      <a:pt x="1470" y="835"/>
                    </a:lnTo>
                    <a:lnTo>
                      <a:pt x="1473" y="826"/>
                    </a:lnTo>
                    <a:lnTo>
                      <a:pt x="1479" y="819"/>
                    </a:lnTo>
                    <a:lnTo>
                      <a:pt x="1484" y="812"/>
                    </a:lnTo>
                    <a:lnTo>
                      <a:pt x="1491" y="806"/>
                    </a:lnTo>
                    <a:lnTo>
                      <a:pt x="1497" y="800"/>
                    </a:lnTo>
                    <a:lnTo>
                      <a:pt x="1505" y="795"/>
                    </a:lnTo>
                    <a:lnTo>
                      <a:pt x="1512" y="791"/>
                    </a:lnTo>
                    <a:lnTo>
                      <a:pt x="1528" y="783"/>
                    </a:lnTo>
                    <a:lnTo>
                      <a:pt x="1547" y="777"/>
                    </a:lnTo>
                    <a:lnTo>
                      <a:pt x="1566" y="770"/>
                    </a:lnTo>
                    <a:lnTo>
                      <a:pt x="1585" y="765"/>
                    </a:lnTo>
                    <a:lnTo>
                      <a:pt x="1610" y="758"/>
                    </a:lnTo>
                    <a:lnTo>
                      <a:pt x="1635" y="751"/>
                    </a:lnTo>
                    <a:lnTo>
                      <a:pt x="1647" y="745"/>
                    </a:lnTo>
                    <a:lnTo>
                      <a:pt x="1659" y="740"/>
                    </a:lnTo>
                    <a:lnTo>
                      <a:pt x="1670" y="735"/>
                    </a:lnTo>
                    <a:lnTo>
                      <a:pt x="1679" y="727"/>
                    </a:lnTo>
                    <a:lnTo>
                      <a:pt x="1689" y="719"/>
                    </a:lnTo>
                    <a:lnTo>
                      <a:pt x="1698" y="710"/>
                    </a:lnTo>
                    <a:lnTo>
                      <a:pt x="1705" y="699"/>
                    </a:lnTo>
                    <a:lnTo>
                      <a:pt x="1712" y="688"/>
                    </a:lnTo>
                    <a:lnTo>
                      <a:pt x="1716" y="674"/>
                    </a:lnTo>
                    <a:lnTo>
                      <a:pt x="1720" y="659"/>
                    </a:lnTo>
                    <a:lnTo>
                      <a:pt x="1722" y="643"/>
                    </a:lnTo>
                    <a:lnTo>
                      <a:pt x="1724" y="625"/>
                    </a:lnTo>
                    <a:lnTo>
                      <a:pt x="1753" y="625"/>
                    </a:lnTo>
                    <a:lnTo>
                      <a:pt x="1752" y="635"/>
                    </a:lnTo>
                    <a:lnTo>
                      <a:pt x="1752" y="647"/>
                    </a:lnTo>
                    <a:lnTo>
                      <a:pt x="1749" y="657"/>
                    </a:lnTo>
                    <a:lnTo>
                      <a:pt x="1748" y="667"/>
                    </a:lnTo>
                    <a:lnTo>
                      <a:pt x="1746" y="676"/>
                    </a:lnTo>
                    <a:lnTo>
                      <a:pt x="1743" y="685"/>
                    </a:lnTo>
                    <a:lnTo>
                      <a:pt x="1740" y="692"/>
                    </a:lnTo>
                    <a:lnTo>
                      <a:pt x="1735" y="701"/>
                    </a:lnTo>
                    <a:lnTo>
                      <a:pt x="1732" y="708"/>
                    </a:lnTo>
                    <a:lnTo>
                      <a:pt x="1727" y="714"/>
                    </a:lnTo>
                    <a:lnTo>
                      <a:pt x="1722" y="721"/>
                    </a:lnTo>
                    <a:lnTo>
                      <a:pt x="1717" y="727"/>
                    </a:lnTo>
                    <a:lnTo>
                      <a:pt x="1705" y="738"/>
                    </a:lnTo>
                    <a:lnTo>
                      <a:pt x="1693" y="746"/>
                    </a:lnTo>
                    <a:lnTo>
                      <a:pt x="1679" y="755"/>
                    </a:lnTo>
                    <a:lnTo>
                      <a:pt x="1665" y="763"/>
                    </a:lnTo>
                    <a:lnTo>
                      <a:pt x="1651" y="768"/>
                    </a:lnTo>
                    <a:lnTo>
                      <a:pt x="1636" y="773"/>
                    </a:lnTo>
                    <a:lnTo>
                      <a:pt x="1605" y="782"/>
                    </a:lnTo>
                    <a:lnTo>
                      <a:pt x="1576" y="791"/>
                    </a:lnTo>
                    <a:lnTo>
                      <a:pt x="1560" y="795"/>
                    </a:lnTo>
                    <a:lnTo>
                      <a:pt x="1546" y="800"/>
                    </a:lnTo>
                    <a:lnTo>
                      <a:pt x="1533" y="806"/>
                    </a:lnTo>
                    <a:lnTo>
                      <a:pt x="1522" y="812"/>
                    </a:lnTo>
                    <a:lnTo>
                      <a:pt x="1513" y="821"/>
                    </a:lnTo>
                    <a:lnTo>
                      <a:pt x="1506" y="829"/>
                    </a:lnTo>
                    <a:lnTo>
                      <a:pt x="1499" y="840"/>
                    </a:lnTo>
                    <a:lnTo>
                      <a:pt x="1494" y="852"/>
                    </a:lnTo>
                    <a:lnTo>
                      <a:pt x="1489" y="867"/>
                    </a:lnTo>
                    <a:lnTo>
                      <a:pt x="1484" y="881"/>
                    </a:lnTo>
                    <a:lnTo>
                      <a:pt x="1478" y="894"/>
                    </a:lnTo>
                    <a:lnTo>
                      <a:pt x="1471" y="906"/>
                    </a:lnTo>
                    <a:lnTo>
                      <a:pt x="1463" y="920"/>
                    </a:lnTo>
                    <a:lnTo>
                      <a:pt x="1454" y="932"/>
                    </a:lnTo>
                    <a:lnTo>
                      <a:pt x="1444" y="943"/>
                    </a:lnTo>
                    <a:lnTo>
                      <a:pt x="1433" y="953"/>
                    </a:lnTo>
                    <a:lnTo>
                      <a:pt x="1423" y="963"/>
                    </a:lnTo>
                    <a:lnTo>
                      <a:pt x="1411" y="972"/>
                    </a:lnTo>
                    <a:lnTo>
                      <a:pt x="1399" y="980"/>
                    </a:lnTo>
                    <a:lnTo>
                      <a:pt x="1387" y="988"/>
                    </a:lnTo>
                    <a:lnTo>
                      <a:pt x="1373" y="994"/>
                    </a:lnTo>
                    <a:lnTo>
                      <a:pt x="1360" y="1000"/>
                    </a:lnTo>
                    <a:lnTo>
                      <a:pt x="1346" y="1005"/>
                    </a:lnTo>
                    <a:lnTo>
                      <a:pt x="1332" y="1009"/>
                    </a:lnTo>
                    <a:lnTo>
                      <a:pt x="1317" y="1014"/>
                    </a:lnTo>
                    <a:lnTo>
                      <a:pt x="1302" y="1017"/>
                    </a:lnTo>
                    <a:lnTo>
                      <a:pt x="1287" y="1020"/>
                    </a:lnTo>
                    <a:lnTo>
                      <a:pt x="1272" y="1021"/>
                    </a:lnTo>
                    <a:lnTo>
                      <a:pt x="1240" y="1025"/>
                    </a:lnTo>
                    <a:lnTo>
                      <a:pt x="1209" y="1025"/>
                    </a:lnTo>
                    <a:lnTo>
                      <a:pt x="1177" y="1022"/>
                    </a:lnTo>
                    <a:lnTo>
                      <a:pt x="1144" y="1019"/>
                    </a:lnTo>
                    <a:lnTo>
                      <a:pt x="1112" y="1015"/>
                    </a:lnTo>
                    <a:lnTo>
                      <a:pt x="1080" y="1008"/>
                    </a:lnTo>
                    <a:lnTo>
                      <a:pt x="1048" y="1001"/>
                    </a:lnTo>
                    <a:lnTo>
                      <a:pt x="1017" y="992"/>
                    </a:lnTo>
                    <a:lnTo>
                      <a:pt x="994" y="985"/>
                    </a:lnTo>
                    <a:lnTo>
                      <a:pt x="972" y="977"/>
                    </a:lnTo>
                    <a:lnTo>
                      <a:pt x="951" y="969"/>
                    </a:lnTo>
                    <a:lnTo>
                      <a:pt x="931" y="960"/>
                    </a:lnTo>
                    <a:lnTo>
                      <a:pt x="910" y="951"/>
                    </a:lnTo>
                    <a:lnTo>
                      <a:pt x="892" y="943"/>
                    </a:lnTo>
                    <a:lnTo>
                      <a:pt x="875" y="933"/>
                    </a:lnTo>
                    <a:lnTo>
                      <a:pt x="857" y="924"/>
                    </a:lnTo>
                    <a:lnTo>
                      <a:pt x="847" y="917"/>
                    </a:lnTo>
                    <a:lnTo>
                      <a:pt x="834" y="906"/>
                    </a:lnTo>
                    <a:lnTo>
                      <a:pt x="819" y="892"/>
                    </a:lnTo>
                    <a:lnTo>
                      <a:pt x="801" y="876"/>
                    </a:lnTo>
                    <a:lnTo>
                      <a:pt x="778" y="854"/>
                    </a:lnTo>
                    <a:lnTo>
                      <a:pt x="751" y="830"/>
                    </a:lnTo>
                    <a:lnTo>
                      <a:pt x="720" y="805"/>
                    </a:lnTo>
                    <a:lnTo>
                      <a:pt x="687" y="778"/>
                    </a:lnTo>
                    <a:lnTo>
                      <a:pt x="650" y="750"/>
                    </a:lnTo>
                    <a:lnTo>
                      <a:pt x="609" y="722"/>
                    </a:lnTo>
                    <a:lnTo>
                      <a:pt x="589" y="708"/>
                    </a:lnTo>
                    <a:lnTo>
                      <a:pt x="566" y="694"/>
                    </a:lnTo>
                    <a:lnTo>
                      <a:pt x="543" y="681"/>
                    </a:lnTo>
                    <a:lnTo>
                      <a:pt x="520" y="668"/>
                    </a:lnTo>
                    <a:lnTo>
                      <a:pt x="520" y="668"/>
                    </a:lnTo>
                    <a:lnTo>
                      <a:pt x="520" y="668"/>
                    </a:lnTo>
                    <a:lnTo>
                      <a:pt x="520" y="667"/>
                    </a:lnTo>
                    <a:lnTo>
                      <a:pt x="513" y="663"/>
                    </a:lnTo>
                    <a:lnTo>
                      <a:pt x="507" y="660"/>
                    </a:lnTo>
                    <a:lnTo>
                      <a:pt x="498" y="656"/>
                    </a:lnTo>
                    <a:lnTo>
                      <a:pt x="489" y="652"/>
                    </a:lnTo>
                    <a:lnTo>
                      <a:pt x="482" y="647"/>
                    </a:lnTo>
                    <a:lnTo>
                      <a:pt x="473" y="643"/>
                    </a:lnTo>
                    <a:lnTo>
                      <a:pt x="445" y="628"/>
                    </a:lnTo>
                    <a:lnTo>
                      <a:pt x="419" y="614"/>
                    </a:lnTo>
                    <a:lnTo>
                      <a:pt x="395" y="601"/>
                    </a:lnTo>
                    <a:lnTo>
                      <a:pt x="372" y="587"/>
                    </a:lnTo>
                    <a:lnTo>
                      <a:pt x="351" y="573"/>
                    </a:lnTo>
                    <a:lnTo>
                      <a:pt x="333" y="558"/>
                    </a:lnTo>
                    <a:lnTo>
                      <a:pt x="316" y="542"/>
                    </a:lnTo>
                    <a:lnTo>
                      <a:pt x="300" y="524"/>
                    </a:lnTo>
                    <a:lnTo>
                      <a:pt x="292" y="515"/>
                    </a:lnTo>
                    <a:lnTo>
                      <a:pt x="285" y="505"/>
                    </a:lnTo>
                    <a:lnTo>
                      <a:pt x="278" y="494"/>
                    </a:lnTo>
                    <a:lnTo>
                      <a:pt x="272" y="483"/>
                    </a:lnTo>
                    <a:lnTo>
                      <a:pt x="265" y="471"/>
                    </a:lnTo>
                    <a:lnTo>
                      <a:pt x="260" y="459"/>
                    </a:lnTo>
                    <a:lnTo>
                      <a:pt x="254" y="446"/>
                    </a:lnTo>
                    <a:lnTo>
                      <a:pt x="249" y="432"/>
                    </a:lnTo>
                    <a:lnTo>
                      <a:pt x="239" y="401"/>
                    </a:lnTo>
                    <a:lnTo>
                      <a:pt x="230" y="367"/>
                    </a:lnTo>
                    <a:lnTo>
                      <a:pt x="222" y="328"/>
                    </a:lnTo>
                    <a:lnTo>
                      <a:pt x="214" y="285"/>
                    </a:lnTo>
                    <a:lnTo>
                      <a:pt x="210" y="262"/>
                    </a:lnTo>
                    <a:lnTo>
                      <a:pt x="206" y="242"/>
                    </a:lnTo>
                    <a:lnTo>
                      <a:pt x="200" y="222"/>
                    </a:lnTo>
                    <a:lnTo>
                      <a:pt x="194" y="204"/>
                    </a:lnTo>
                    <a:lnTo>
                      <a:pt x="187" y="187"/>
                    </a:lnTo>
                    <a:lnTo>
                      <a:pt x="181" y="171"/>
                    </a:lnTo>
                    <a:lnTo>
                      <a:pt x="172" y="156"/>
                    </a:lnTo>
                    <a:lnTo>
                      <a:pt x="165" y="142"/>
                    </a:lnTo>
                    <a:lnTo>
                      <a:pt x="156" y="129"/>
                    </a:lnTo>
                    <a:lnTo>
                      <a:pt x="148" y="117"/>
                    </a:lnTo>
                    <a:lnTo>
                      <a:pt x="139" y="106"/>
                    </a:lnTo>
                    <a:lnTo>
                      <a:pt x="130" y="96"/>
                    </a:lnTo>
                    <a:lnTo>
                      <a:pt x="121" y="88"/>
                    </a:lnTo>
                    <a:lnTo>
                      <a:pt x="111" y="79"/>
                    </a:lnTo>
                    <a:lnTo>
                      <a:pt x="102" y="71"/>
                    </a:lnTo>
                    <a:lnTo>
                      <a:pt x="93" y="65"/>
                    </a:lnTo>
                    <a:lnTo>
                      <a:pt x="75" y="54"/>
                    </a:lnTo>
                    <a:lnTo>
                      <a:pt x="58" y="46"/>
                    </a:lnTo>
                    <a:lnTo>
                      <a:pt x="42" y="39"/>
                    </a:lnTo>
                    <a:lnTo>
                      <a:pt x="28" y="35"/>
                    </a:lnTo>
                    <a:lnTo>
                      <a:pt x="7" y="30"/>
                    </a:lnTo>
                    <a:lnTo>
                      <a:pt x="0" y="29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06" name="PA-任意多边形 42">
                <a:extLst>
                  <a:ext uri="{FF2B5EF4-FFF2-40B4-BE49-F238E27FC236}">
                    <a16:creationId xmlns="" xmlns:a16="http://schemas.microsoft.com/office/drawing/2014/main" id="{273BBDC6-F1B3-4526-8F4C-652B9645846E}"/>
                  </a:ext>
                </a:extLst>
              </p:cNvPr>
              <p:cNvSpPr>
                <a:spLocks noEditPoints="1"/>
              </p:cNvSpPr>
              <p:nvPr>
                <p:custDataLst>
                  <p:tags r:id="rId304"/>
                </p:custDataLst>
              </p:nvPr>
            </p:nvSpPr>
            <p:spPr bwMode="auto">
              <a:xfrm>
                <a:off x="3196" y="3350"/>
                <a:ext cx="442" cy="260"/>
              </a:xfrm>
              <a:custGeom>
                <a:avLst/>
                <a:gdLst>
                  <a:gd name="T0" fmla="*/ 112 w 1768"/>
                  <a:gd name="T1" fmla="*/ 35 h 1038"/>
                  <a:gd name="T2" fmla="*/ 237 w 1768"/>
                  <a:gd name="T3" fmla="*/ 198 h 1038"/>
                  <a:gd name="T4" fmla="*/ 318 w 1768"/>
                  <a:gd name="T5" fmla="*/ 481 h 1038"/>
                  <a:gd name="T6" fmla="*/ 474 w 1768"/>
                  <a:gd name="T7" fmla="*/ 604 h 1038"/>
                  <a:gd name="T8" fmla="*/ 547 w 1768"/>
                  <a:gd name="T9" fmla="*/ 642 h 1038"/>
                  <a:gd name="T10" fmla="*/ 783 w 1768"/>
                  <a:gd name="T11" fmla="*/ 811 h 1038"/>
                  <a:gd name="T12" fmla="*/ 903 w 1768"/>
                  <a:gd name="T13" fmla="*/ 910 h 1038"/>
                  <a:gd name="T14" fmla="*/ 1053 w 1768"/>
                  <a:gd name="T15" fmla="*/ 969 h 1038"/>
                  <a:gd name="T16" fmla="*/ 1169 w 1768"/>
                  <a:gd name="T17" fmla="*/ 992 h 1038"/>
                  <a:gd name="T18" fmla="*/ 1336 w 1768"/>
                  <a:gd name="T19" fmla="*/ 981 h 1038"/>
                  <a:gd name="T20" fmla="*/ 1448 w 1768"/>
                  <a:gd name="T21" fmla="*/ 895 h 1038"/>
                  <a:gd name="T22" fmla="*/ 1468 w 1768"/>
                  <a:gd name="T23" fmla="*/ 849 h 1038"/>
                  <a:gd name="T24" fmla="*/ 1554 w 1768"/>
                  <a:gd name="T25" fmla="*/ 776 h 1038"/>
                  <a:gd name="T26" fmla="*/ 1700 w 1768"/>
                  <a:gd name="T27" fmla="*/ 712 h 1038"/>
                  <a:gd name="T28" fmla="*/ 1768 w 1768"/>
                  <a:gd name="T29" fmla="*/ 624 h 1038"/>
                  <a:gd name="T30" fmla="*/ 1746 w 1768"/>
                  <a:gd name="T31" fmla="*/ 722 h 1038"/>
                  <a:gd name="T32" fmla="*/ 1587 w 1768"/>
                  <a:gd name="T33" fmla="*/ 804 h 1038"/>
                  <a:gd name="T34" fmla="*/ 1510 w 1768"/>
                  <a:gd name="T35" fmla="*/ 861 h 1038"/>
                  <a:gd name="T36" fmla="*/ 1487 w 1768"/>
                  <a:gd name="T37" fmla="*/ 917 h 1038"/>
                  <a:gd name="T38" fmla="*/ 1378 w 1768"/>
                  <a:gd name="T39" fmla="*/ 1009 h 1038"/>
                  <a:gd name="T40" fmla="*/ 1163 w 1768"/>
                  <a:gd name="T41" fmla="*/ 1035 h 1038"/>
                  <a:gd name="T42" fmla="*/ 1011 w 1768"/>
                  <a:gd name="T43" fmla="*/ 1001 h 1038"/>
                  <a:gd name="T44" fmla="*/ 863 w 1768"/>
                  <a:gd name="T45" fmla="*/ 937 h 1038"/>
                  <a:gd name="T46" fmla="*/ 673 w 1768"/>
                  <a:gd name="T47" fmla="*/ 776 h 1038"/>
                  <a:gd name="T48" fmla="*/ 524 w 1768"/>
                  <a:gd name="T49" fmla="*/ 680 h 1038"/>
                  <a:gd name="T50" fmla="*/ 343 w 1768"/>
                  <a:gd name="T51" fmla="*/ 572 h 1038"/>
                  <a:gd name="T52" fmla="*/ 258 w 1768"/>
                  <a:gd name="T53" fmla="*/ 443 h 1038"/>
                  <a:gd name="T54" fmla="*/ 192 w 1768"/>
                  <a:gd name="T55" fmla="*/ 191 h 1038"/>
                  <a:gd name="T56" fmla="*/ 100 w 1768"/>
                  <a:gd name="T57" fmla="*/ 78 h 1038"/>
                  <a:gd name="T58" fmla="*/ 3 w 1768"/>
                  <a:gd name="T59" fmla="*/ 0 h 1038"/>
                  <a:gd name="T60" fmla="*/ 75 w 1768"/>
                  <a:gd name="T61" fmla="*/ 52 h 1038"/>
                  <a:gd name="T62" fmla="*/ 178 w 1768"/>
                  <a:gd name="T63" fmla="*/ 142 h 1038"/>
                  <a:gd name="T64" fmla="*/ 239 w 1768"/>
                  <a:gd name="T65" fmla="*/ 334 h 1038"/>
                  <a:gd name="T66" fmla="*/ 306 w 1768"/>
                  <a:gd name="T67" fmla="*/ 517 h 1038"/>
                  <a:gd name="T68" fmla="*/ 496 w 1768"/>
                  <a:gd name="T69" fmla="*/ 656 h 1038"/>
                  <a:gd name="T70" fmla="*/ 680 w 1768"/>
                  <a:gd name="T71" fmla="*/ 770 h 1038"/>
                  <a:gd name="T72" fmla="*/ 871 w 1768"/>
                  <a:gd name="T73" fmla="*/ 925 h 1038"/>
                  <a:gd name="T74" fmla="*/ 1028 w 1768"/>
                  <a:gd name="T75" fmla="*/ 992 h 1038"/>
                  <a:gd name="T76" fmla="*/ 1210 w 1768"/>
                  <a:gd name="T77" fmla="*/ 1024 h 1038"/>
                  <a:gd name="T78" fmla="*/ 1343 w 1768"/>
                  <a:gd name="T79" fmla="*/ 1009 h 1038"/>
                  <a:gd name="T80" fmla="*/ 1474 w 1768"/>
                  <a:gd name="T81" fmla="*/ 910 h 1038"/>
                  <a:gd name="T82" fmla="*/ 1496 w 1768"/>
                  <a:gd name="T83" fmla="*/ 857 h 1038"/>
                  <a:gd name="T84" fmla="*/ 1521 w 1768"/>
                  <a:gd name="T85" fmla="*/ 818 h 1038"/>
                  <a:gd name="T86" fmla="*/ 1662 w 1768"/>
                  <a:gd name="T87" fmla="*/ 766 h 1038"/>
                  <a:gd name="T88" fmla="*/ 1752 w 1768"/>
                  <a:gd name="T89" fmla="*/ 657 h 1038"/>
                  <a:gd name="T90" fmla="*/ 1694 w 1768"/>
                  <a:gd name="T91" fmla="*/ 739 h 1038"/>
                  <a:gd name="T92" fmla="*/ 1524 w 1768"/>
                  <a:gd name="T93" fmla="*/ 804 h 1038"/>
                  <a:gd name="T94" fmla="*/ 1476 w 1768"/>
                  <a:gd name="T95" fmla="*/ 872 h 1038"/>
                  <a:gd name="T96" fmla="*/ 1461 w 1768"/>
                  <a:gd name="T97" fmla="*/ 902 h 1038"/>
                  <a:gd name="T98" fmla="*/ 1310 w 1768"/>
                  <a:gd name="T99" fmla="*/ 1002 h 1038"/>
                  <a:gd name="T100" fmla="*/ 1123 w 1768"/>
                  <a:gd name="T101" fmla="*/ 1000 h 1038"/>
                  <a:gd name="T102" fmla="*/ 1032 w 1768"/>
                  <a:gd name="T103" fmla="*/ 978 h 1038"/>
                  <a:gd name="T104" fmla="*/ 877 w 1768"/>
                  <a:gd name="T105" fmla="*/ 912 h 1038"/>
                  <a:gd name="T106" fmla="*/ 709 w 1768"/>
                  <a:gd name="T107" fmla="*/ 767 h 1038"/>
                  <a:gd name="T108" fmla="*/ 527 w 1768"/>
                  <a:gd name="T109" fmla="*/ 649 h 1038"/>
                  <a:gd name="T110" fmla="*/ 342 w 1768"/>
                  <a:gd name="T111" fmla="*/ 533 h 1038"/>
                  <a:gd name="T112" fmla="*/ 251 w 1768"/>
                  <a:gd name="T113" fmla="*/ 330 h 1038"/>
                  <a:gd name="T114" fmla="*/ 157 w 1768"/>
                  <a:gd name="T115" fmla="*/ 90 h 1038"/>
                  <a:gd name="T116" fmla="*/ 38 w 1768"/>
                  <a:gd name="T117" fmla="*/ 19 h 10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768" h="1038">
                    <a:moveTo>
                      <a:pt x="11" y="0"/>
                    </a:moveTo>
                    <a:lnTo>
                      <a:pt x="17" y="1"/>
                    </a:lnTo>
                    <a:lnTo>
                      <a:pt x="34" y="4"/>
                    </a:lnTo>
                    <a:lnTo>
                      <a:pt x="42" y="5"/>
                    </a:lnTo>
                    <a:lnTo>
                      <a:pt x="52" y="8"/>
                    </a:lnTo>
                    <a:lnTo>
                      <a:pt x="63" y="12"/>
                    </a:lnTo>
                    <a:lnTo>
                      <a:pt x="73" y="16"/>
                    </a:lnTo>
                    <a:lnTo>
                      <a:pt x="86" y="21"/>
                    </a:lnTo>
                    <a:lnTo>
                      <a:pt x="99" y="28"/>
                    </a:lnTo>
                    <a:lnTo>
                      <a:pt x="112" y="35"/>
                    </a:lnTo>
                    <a:lnTo>
                      <a:pt x="126" y="45"/>
                    </a:lnTo>
                    <a:lnTo>
                      <a:pt x="140" y="55"/>
                    </a:lnTo>
                    <a:lnTo>
                      <a:pt x="153" y="67"/>
                    </a:lnTo>
                    <a:lnTo>
                      <a:pt x="167" y="81"/>
                    </a:lnTo>
                    <a:lnTo>
                      <a:pt x="180" y="96"/>
                    </a:lnTo>
                    <a:lnTo>
                      <a:pt x="193" y="112"/>
                    </a:lnTo>
                    <a:lnTo>
                      <a:pt x="206" y="130"/>
                    </a:lnTo>
                    <a:lnTo>
                      <a:pt x="217" y="151"/>
                    </a:lnTo>
                    <a:lnTo>
                      <a:pt x="228" y="173"/>
                    </a:lnTo>
                    <a:lnTo>
                      <a:pt x="237" y="198"/>
                    </a:lnTo>
                    <a:lnTo>
                      <a:pt x="246" y="225"/>
                    </a:lnTo>
                    <a:lnTo>
                      <a:pt x="254" y="255"/>
                    </a:lnTo>
                    <a:lnTo>
                      <a:pt x="260" y="287"/>
                    </a:lnTo>
                    <a:lnTo>
                      <a:pt x="267" y="326"/>
                    </a:lnTo>
                    <a:lnTo>
                      <a:pt x="274" y="362"/>
                    </a:lnTo>
                    <a:lnTo>
                      <a:pt x="283" y="394"/>
                    </a:lnTo>
                    <a:lnTo>
                      <a:pt x="291" y="422"/>
                    </a:lnTo>
                    <a:lnTo>
                      <a:pt x="301" y="447"/>
                    </a:lnTo>
                    <a:lnTo>
                      <a:pt x="313" y="470"/>
                    </a:lnTo>
                    <a:lnTo>
                      <a:pt x="318" y="481"/>
                    </a:lnTo>
                    <a:lnTo>
                      <a:pt x="325" y="490"/>
                    </a:lnTo>
                    <a:lnTo>
                      <a:pt x="331" y="499"/>
                    </a:lnTo>
                    <a:lnTo>
                      <a:pt x="338" y="508"/>
                    </a:lnTo>
                    <a:lnTo>
                      <a:pt x="353" y="524"/>
                    </a:lnTo>
                    <a:lnTo>
                      <a:pt x="369" y="539"/>
                    </a:lnTo>
                    <a:lnTo>
                      <a:pt x="386" y="553"/>
                    </a:lnTo>
                    <a:lnTo>
                      <a:pt x="406" y="566"/>
                    </a:lnTo>
                    <a:lnTo>
                      <a:pt x="426" y="578"/>
                    </a:lnTo>
                    <a:lnTo>
                      <a:pt x="449" y="591"/>
                    </a:lnTo>
                    <a:lnTo>
                      <a:pt x="474" y="604"/>
                    </a:lnTo>
                    <a:lnTo>
                      <a:pt x="500" y="618"/>
                    </a:lnTo>
                    <a:lnTo>
                      <a:pt x="510" y="624"/>
                    </a:lnTo>
                    <a:lnTo>
                      <a:pt x="522" y="629"/>
                    </a:lnTo>
                    <a:lnTo>
                      <a:pt x="531" y="634"/>
                    </a:lnTo>
                    <a:lnTo>
                      <a:pt x="539" y="639"/>
                    </a:lnTo>
                    <a:lnTo>
                      <a:pt x="539" y="639"/>
                    </a:lnTo>
                    <a:lnTo>
                      <a:pt x="546" y="642"/>
                    </a:lnTo>
                    <a:lnTo>
                      <a:pt x="546" y="642"/>
                    </a:lnTo>
                    <a:lnTo>
                      <a:pt x="547" y="642"/>
                    </a:lnTo>
                    <a:lnTo>
                      <a:pt x="547" y="642"/>
                    </a:lnTo>
                    <a:lnTo>
                      <a:pt x="571" y="656"/>
                    </a:lnTo>
                    <a:lnTo>
                      <a:pt x="594" y="670"/>
                    </a:lnTo>
                    <a:lnTo>
                      <a:pt x="617" y="684"/>
                    </a:lnTo>
                    <a:lnTo>
                      <a:pt x="639" y="698"/>
                    </a:lnTo>
                    <a:lnTo>
                      <a:pt x="660" y="712"/>
                    </a:lnTo>
                    <a:lnTo>
                      <a:pt x="680" y="728"/>
                    </a:lnTo>
                    <a:lnTo>
                      <a:pt x="699" y="742"/>
                    </a:lnTo>
                    <a:lnTo>
                      <a:pt x="717" y="756"/>
                    </a:lnTo>
                    <a:lnTo>
                      <a:pt x="752" y="784"/>
                    </a:lnTo>
                    <a:lnTo>
                      <a:pt x="783" y="811"/>
                    </a:lnTo>
                    <a:lnTo>
                      <a:pt x="810" y="834"/>
                    </a:lnTo>
                    <a:lnTo>
                      <a:pt x="835" y="857"/>
                    </a:lnTo>
                    <a:lnTo>
                      <a:pt x="852" y="872"/>
                    </a:lnTo>
                    <a:lnTo>
                      <a:pt x="865" y="885"/>
                    </a:lnTo>
                    <a:lnTo>
                      <a:pt x="877" y="894"/>
                    </a:lnTo>
                    <a:lnTo>
                      <a:pt x="885" y="900"/>
                    </a:lnTo>
                    <a:lnTo>
                      <a:pt x="885" y="900"/>
                    </a:lnTo>
                    <a:lnTo>
                      <a:pt x="886" y="900"/>
                    </a:lnTo>
                    <a:lnTo>
                      <a:pt x="894" y="904"/>
                    </a:lnTo>
                    <a:lnTo>
                      <a:pt x="903" y="910"/>
                    </a:lnTo>
                    <a:lnTo>
                      <a:pt x="913" y="914"/>
                    </a:lnTo>
                    <a:lnTo>
                      <a:pt x="921" y="919"/>
                    </a:lnTo>
                    <a:lnTo>
                      <a:pt x="948" y="931"/>
                    </a:lnTo>
                    <a:lnTo>
                      <a:pt x="976" y="943"/>
                    </a:lnTo>
                    <a:lnTo>
                      <a:pt x="1005" y="954"/>
                    </a:lnTo>
                    <a:lnTo>
                      <a:pt x="1037" y="964"/>
                    </a:lnTo>
                    <a:lnTo>
                      <a:pt x="1037" y="964"/>
                    </a:lnTo>
                    <a:lnTo>
                      <a:pt x="1037" y="964"/>
                    </a:lnTo>
                    <a:lnTo>
                      <a:pt x="1044" y="967"/>
                    </a:lnTo>
                    <a:lnTo>
                      <a:pt x="1053" y="969"/>
                    </a:lnTo>
                    <a:lnTo>
                      <a:pt x="1062" y="971"/>
                    </a:lnTo>
                    <a:lnTo>
                      <a:pt x="1070" y="973"/>
                    </a:lnTo>
                    <a:lnTo>
                      <a:pt x="1078" y="976"/>
                    </a:lnTo>
                    <a:lnTo>
                      <a:pt x="1086" y="978"/>
                    </a:lnTo>
                    <a:lnTo>
                      <a:pt x="1095" y="980"/>
                    </a:lnTo>
                    <a:lnTo>
                      <a:pt x="1104" y="981"/>
                    </a:lnTo>
                    <a:lnTo>
                      <a:pt x="1104" y="981"/>
                    </a:lnTo>
                    <a:lnTo>
                      <a:pt x="1125" y="985"/>
                    </a:lnTo>
                    <a:lnTo>
                      <a:pt x="1148" y="990"/>
                    </a:lnTo>
                    <a:lnTo>
                      <a:pt x="1169" y="992"/>
                    </a:lnTo>
                    <a:lnTo>
                      <a:pt x="1191" y="994"/>
                    </a:lnTo>
                    <a:lnTo>
                      <a:pt x="1213" y="995"/>
                    </a:lnTo>
                    <a:lnTo>
                      <a:pt x="1234" y="995"/>
                    </a:lnTo>
                    <a:lnTo>
                      <a:pt x="1256" y="995"/>
                    </a:lnTo>
                    <a:lnTo>
                      <a:pt x="1276" y="993"/>
                    </a:lnTo>
                    <a:lnTo>
                      <a:pt x="1276" y="993"/>
                    </a:lnTo>
                    <a:lnTo>
                      <a:pt x="1292" y="991"/>
                    </a:lnTo>
                    <a:lnTo>
                      <a:pt x="1306" y="987"/>
                    </a:lnTo>
                    <a:lnTo>
                      <a:pt x="1322" y="984"/>
                    </a:lnTo>
                    <a:lnTo>
                      <a:pt x="1336" y="981"/>
                    </a:lnTo>
                    <a:lnTo>
                      <a:pt x="1353" y="974"/>
                    </a:lnTo>
                    <a:lnTo>
                      <a:pt x="1369" y="967"/>
                    </a:lnTo>
                    <a:lnTo>
                      <a:pt x="1385" y="958"/>
                    </a:lnTo>
                    <a:lnTo>
                      <a:pt x="1400" y="949"/>
                    </a:lnTo>
                    <a:lnTo>
                      <a:pt x="1413" y="938"/>
                    </a:lnTo>
                    <a:lnTo>
                      <a:pt x="1426" y="925"/>
                    </a:lnTo>
                    <a:lnTo>
                      <a:pt x="1438" y="911"/>
                    </a:lnTo>
                    <a:lnTo>
                      <a:pt x="1448" y="895"/>
                    </a:lnTo>
                    <a:lnTo>
                      <a:pt x="1448" y="895"/>
                    </a:lnTo>
                    <a:lnTo>
                      <a:pt x="1448" y="895"/>
                    </a:lnTo>
                    <a:lnTo>
                      <a:pt x="1448" y="895"/>
                    </a:lnTo>
                    <a:lnTo>
                      <a:pt x="1450" y="892"/>
                    </a:lnTo>
                    <a:lnTo>
                      <a:pt x="1451" y="889"/>
                    </a:lnTo>
                    <a:lnTo>
                      <a:pt x="1453" y="886"/>
                    </a:lnTo>
                    <a:lnTo>
                      <a:pt x="1454" y="883"/>
                    </a:lnTo>
                    <a:lnTo>
                      <a:pt x="1454" y="883"/>
                    </a:lnTo>
                    <a:lnTo>
                      <a:pt x="1459" y="875"/>
                    </a:lnTo>
                    <a:lnTo>
                      <a:pt x="1462" y="867"/>
                    </a:lnTo>
                    <a:lnTo>
                      <a:pt x="1465" y="858"/>
                    </a:lnTo>
                    <a:lnTo>
                      <a:pt x="1468" y="849"/>
                    </a:lnTo>
                    <a:lnTo>
                      <a:pt x="1472" y="839"/>
                    </a:lnTo>
                    <a:lnTo>
                      <a:pt x="1476" y="830"/>
                    </a:lnTo>
                    <a:lnTo>
                      <a:pt x="1481" y="821"/>
                    </a:lnTo>
                    <a:lnTo>
                      <a:pt x="1488" y="815"/>
                    </a:lnTo>
                    <a:lnTo>
                      <a:pt x="1494" y="807"/>
                    </a:lnTo>
                    <a:lnTo>
                      <a:pt x="1501" y="802"/>
                    </a:lnTo>
                    <a:lnTo>
                      <a:pt x="1509" y="797"/>
                    </a:lnTo>
                    <a:lnTo>
                      <a:pt x="1517" y="791"/>
                    </a:lnTo>
                    <a:lnTo>
                      <a:pt x="1534" y="784"/>
                    </a:lnTo>
                    <a:lnTo>
                      <a:pt x="1554" y="776"/>
                    </a:lnTo>
                    <a:lnTo>
                      <a:pt x="1573" y="771"/>
                    </a:lnTo>
                    <a:lnTo>
                      <a:pt x="1593" y="765"/>
                    </a:lnTo>
                    <a:lnTo>
                      <a:pt x="1617" y="759"/>
                    </a:lnTo>
                    <a:lnTo>
                      <a:pt x="1641" y="750"/>
                    </a:lnTo>
                    <a:lnTo>
                      <a:pt x="1653" y="746"/>
                    </a:lnTo>
                    <a:lnTo>
                      <a:pt x="1664" y="740"/>
                    </a:lnTo>
                    <a:lnTo>
                      <a:pt x="1674" y="735"/>
                    </a:lnTo>
                    <a:lnTo>
                      <a:pt x="1684" y="729"/>
                    </a:lnTo>
                    <a:lnTo>
                      <a:pt x="1693" y="721"/>
                    </a:lnTo>
                    <a:lnTo>
                      <a:pt x="1700" y="712"/>
                    </a:lnTo>
                    <a:lnTo>
                      <a:pt x="1708" y="703"/>
                    </a:lnTo>
                    <a:lnTo>
                      <a:pt x="1713" y="691"/>
                    </a:lnTo>
                    <a:lnTo>
                      <a:pt x="1719" y="679"/>
                    </a:lnTo>
                    <a:lnTo>
                      <a:pt x="1722" y="665"/>
                    </a:lnTo>
                    <a:lnTo>
                      <a:pt x="1724" y="649"/>
                    </a:lnTo>
                    <a:lnTo>
                      <a:pt x="1725" y="632"/>
                    </a:lnTo>
                    <a:lnTo>
                      <a:pt x="1725" y="624"/>
                    </a:lnTo>
                    <a:lnTo>
                      <a:pt x="1731" y="624"/>
                    </a:lnTo>
                    <a:lnTo>
                      <a:pt x="1761" y="624"/>
                    </a:lnTo>
                    <a:lnTo>
                      <a:pt x="1768" y="624"/>
                    </a:lnTo>
                    <a:lnTo>
                      <a:pt x="1768" y="632"/>
                    </a:lnTo>
                    <a:lnTo>
                      <a:pt x="1768" y="642"/>
                    </a:lnTo>
                    <a:lnTo>
                      <a:pt x="1768" y="653"/>
                    </a:lnTo>
                    <a:lnTo>
                      <a:pt x="1767" y="664"/>
                    </a:lnTo>
                    <a:lnTo>
                      <a:pt x="1765" y="674"/>
                    </a:lnTo>
                    <a:lnTo>
                      <a:pt x="1763" y="683"/>
                    </a:lnTo>
                    <a:lnTo>
                      <a:pt x="1761" y="692"/>
                    </a:lnTo>
                    <a:lnTo>
                      <a:pt x="1757" y="699"/>
                    </a:lnTo>
                    <a:lnTo>
                      <a:pt x="1753" y="708"/>
                    </a:lnTo>
                    <a:lnTo>
                      <a:pt x="1746" y="722"/>
                    </a:lnTo>
                    <a:lnTo>
                      <a:pt x="1736" y="735"/>
                    </a:lnTo>
                    <a:lnTo>
                      <a:pt x="1725" y="746"/>
                    </a:lnTo>
                    <a:lnTo>
                      <a:pt x="1713" y="756"/>
                    </a:lnTo>
                    <a:lnTo>
                      <a:pt x="1700" y="764"/>
                    </a:lnTo>
                    <a:lnTo>
                      <a:pt x="1687" y="772"/>
                    </a:lnTo>
                    <a:lnTo>
                      <a:pt x="1673" y="778"/>
                    </a:lnTo>
                    <a:lnTo>
                      <a:pt x="1658" y="784"/>
                    </a:lnTo>
                    <a:lnTo>
                      <a:pt x="1629" y="793"/>
                    </a:lnTo>
                    <a:lnTo>
                      <a:pt x="1599" y="801"/>
                    </a:lnTo>
                    <a:lnTo>
                      <a:pt x="1587" y="804"/>
                    </a:lnTo>
                    <a:lnTo>
                      <a:pt x="1572" y="808"/>
                    </a:lnTo>
                    <a:lnTo>
                      <a:pt x="1558" y="814"/>
                    </a:lnTo>
                    <a:lnTo>
                      <a:pt x="1546" y="819"/>
                    </a:lnTo>
                    <a:lnTo>
                      <a:pt x="1535" y="826"/>
                    </a:lnTo>
                    <a:lnTo>
                      <a:pt x="1528" y="832"/>
                    </a:lnTo>
                    <a:lnTo>
                      <a:pt x="1520" y="841"/>
                    </a:lnTo>
                    <a:lnTo>
                      <a:pt x="1515" y="850"/>
                    </a:lnTo>
                    <a:lnTo>
                      <a:pt x="1510" y="861"/>
                    </a:lnTo>
                    <a:lnTo>
                      <a:pt x="1510" y="861"/>
                    </a:lnTo>
                    <a:lnTo>
                      <a:pt x="1510" y="861"/>
                    </a:lnTo>
                    <a:lnTo>
                      <a:pt x="1510" y="861"/>
                    </a:lnTo>
                    <a:lnTo>
                      <a:pt x="1509" y="866"/>
                    </a:lnTo>
                    <a:lnTo>
                      <a:pt x="1507" y="870"/>
                    </a:lnTo>
                    <a:lnTo>
                      <a:pt x="1506" y="874"/>
                    </a:lnTo>
                    <a:lnTo>
                      <a:pt x="1505" y="878"/>
                    </a:lnTo>
                    <a:lnTo>
                      <a:pt x="1501" y="888"/>
                    </a:lnTo>
                    <a:lnTo>
                      <a:pt x="1496" y="898"/>
                    </a:lnTo>
                    <a:lnTo>
                      <a:pt x="1491" y="908"/>
                    </a:lnTo>
                    <a:lnTo>
                      <a:pt x="1487" y="917"/>
                    </a:lnTo>
                    <a:lnTo>
                      <a:pt x="1487" y="917"/>
                    </a:lnTo>
                    <a:lnTo>
                      <a:pt x="1487" y="917"/>
                    </a:lnTo>
                    <a:lnTo>
                      <a:pt x="1487" y="917"/>
                    </a:lnTo>
                    <a:lnTo>
                      <a:pt x="1477" y="932"/>
                    </a:lnTo>
                    <a:lnTo>
                      <a:pt x="1466" y="946"/>
                    </a:lnTo>
                    <a:lnTo>
                      <a:pt x="1450" y="960"/>
                    </a:lnTo>
                    <a:lnTo>
                      <a:pt x="1422" y="983"/>
                    </a:lnTo>
                    <a:lnTo>
                      <a:pt x="1406" y="994"/>
                    </a:lnTo>
                    <a:lnTo>
                      <a:pt x="1391" y="1004"/>
                    </a:lnTo>
                    <a:lnTo>
                      <a:pt x="1384" y="1007"/>
                    </a:lnTo>
                    <a:lnTo>
                      <a:pt x="1378" y="1009"/>
                    </a:lnTo>
                    <a:lnTo>
                      <a:pt x="1372" y="1011"/>
                    </a:lnTo>
                    <a:lnTo>
                      <a:pt x="1368" y="1011"/>
                    </a:lnTo>
                    <a:lnTo>
                      <a:pt x="1330" y="1022"/>
                    </a:lnTo>
                    <a:lnTo>
                      <a:pt x="1290" y="1030"/>
                    </a:lnTo>
                    <a:lnTo>
                      <a:pt x="1270" y="1035"/>
                    </a:lnTo>
                    <a:lnTo>
                      <a:pt x="1249" y="1037"/>
                    </a:lnTo>
                    <a:lnTo>
                      <a:pt x="1229" y="1038"/>
                    </a:lnTo>
                    <a:lnTo>
                      <a:pt x="1209" y="1038"/>
                    </a:lnTo>
                    <a:lnTo>
                      <a:pt x="1187" y="1037"/>
                    </a:lnTo>
                    <a:lnTo>
                      <a:pt x="1163" y="1035"/>
                    </a:lnTo>
                    <a:lnTo>
                      <a:pt x="1139" y="1032"/>
                    </a:lnTo>
                    <a:lnTo>
                      <a:pt x="1116" y="1028"/>
                    </a:lnTo>
                    <a:lnTo>
                      <a:pt x="1092" y="1024"/>
                    </a:lnTo>
                    <a:lnTo>
                      <a:pt x="1069" y="1019"/>
                    </a:lnTo>
                    <a:lnTo>
                      <a:pt x="1046" y="1012"/>
                    </a:lnTo>
                    <a:lnTo>
                      <a:pt x="1024" y="1006"/>
                    </a:lnTo>
                    <a:lnTo>
                      <a:pt x="1024" y="1006"/>
                    </a:lnTo>
                    <a:lnTo>
                      <a:pt x="1024" y="1006"/>
                    </a:lnTo>
                    <a:lnTo>
                      <a:pt x="1024" y="1006"/>
                    </a:lnTo>
                    <a:lnTo>
                      <a:pt x="1011" y="1001"/>
                    </a:lnTo>
                    <a:lnTo>
                      <a:pt x="999" y="997"/>
                    </a:lnTo>
                    <a:lnTo>
                      <a:pt x="987" y="993"/>
                    </a:lnTo>
                    <a:lnTo>
                      <a:pt x="975" y="988"/>
                    </a:lnTo>
                    <a:lnTo>
                      <a:pt x="945" y="977"/>
                    </a:lnTo>
                    <a:lnTo>
                      <a:pt x="915" y="964"/>
                    </a:lnTo>
                    <a:lnTo>
                      <a:pt x="888" y="951"/>
                    </a:lnTo>
                    <a:lnTo>
                      <a:pt x="863" y="937"/>
                    </a:lnTo>
                    <a:lnTo>
                      <a:pt x="863" y="937"/>
                    </a:lnTo>
                    <a:lnTo>
                      <a:pt x="863" y="937"/>
                    </a:lnTo>
                    <a:lnTo>
                      <a:pt x="863" y="937"/>
                    </a:lnTo>
                    <a:lnTo>
                      <a:pt x="851" y="929"/>
                    </a:lnTo>
                    <a:lnTo>
                      <a:pt x="838" y="918"/>
                    </a:lnTo>
                    <a:lnTo>
                      <a:pt x="823" y="905"/>
                    </a:lnTo>
                    <a:lnTo>
                      <a:pt x="805" y="888"/>
                    </a:lnTo>
                    <a:lnTo>
                      <a:pt x="805" y="888"/>
                    </a:lnTo>
                    <a:lnTo>
                      <a:pt x="781" y="867"/>
                    </a:lnTo>
                    <a:lnTo>
                      <a:pt x="754" y="843"/>
                    </a:lnTo>
                    <a:lnTo>
                      <a:pt x="724" y="817"/>
                    </a:lnTo>
                    <a:lnTo>
                      <a:pt x="691" y="790"/>
                    </a:lnTo>
                    <a:lnTo>
                      <a:pt x="673" y="776"/>
                    </a:lnTo>
                    <a:lnTo>
                      <a:pt x="655" y="763"/>
                    </a:lnTo>
                    <a:lnTo>
                      <a:pt x="635" y="749"/>
                    </a:lnTo>
                    <a:lnTo>
                      <a:pt x="615" y="735"/>
                    </a:lnTo>
                    <a:lnTo>
                      <a:pt x="594" y="721"/>
                    </a:lnTo>
                    <a:lnTo>
                      <a:pt x="573" y="708"/>
                    </a:lnTo>
                    <a:lnTo>
                      <a:pt x="550" y="695"/>
                    </a:lnTo>
                    <a:lnTo>
                      <a:pt x="528" y="682"/>
                    </a:lnTo>
                    <a:lnTo>
                      <a:pt x="525" y="681"/>
                    </a:lnTo>
                    <a:lnTo>
                      <a:pt x="525" y="680"/>
                    </a:lnTo>
                    <a:lnTo>
                      <a:pt x="524" y="680"/>
                    </a:lnTo>
                    <a:lnTo>
                      <a:pt x="524" y="680"/>
                    </a:lnTo>
                    <a:lnTo>
                      <a:pt x="513" y="674"/>
                    </a:lnTo>
                    <a:lnTo>
                      <a:pt x="502" y="668"/>
                    </a:lnTo>
                    <a:lnTo>
                      <a:pt x="479" y="656"/>
                    </a:lnTo>
                    <a:lnTo>
                      <a:pt x="451" y="641"/>
                    </a:lnTo>
                    <a:lnTo>
                      <a:pt x="425" y="627"/>
                    </a:lnTo>
                    <a:lnTo>
                      <a:pt x="401" y="614"/>
                    </a:lnTo>
                    <a:lnTo>
                      <a:pt x="381" y="600"/>
                    </a:lnTo>
                    <a:lnTo>
                      <a:pt x="360" y="586"/>
                    </a:lnTo>
                    <a:lnTo>
                      <a:pt x="343" y="572"/>
                    </a:lnTo>
                    <a:lnTo>
                      <a:pt x="326" y="556"/>
                    </a:lnTo>
                    <a:lnTo>
                      <a:pt x="310" y="538"/>
                    </a:lnTo>
                    <a:lnTo>
                      <a:pt x="302" y="528"/>
                    </a:lnTo>
                    <a:lnTo>
                      <a:pt x="295" y="518"/>
                    </a:lnTo>
                    <a:lnTo>
                      <a:pt x="288" y="508"/>
                    </a:lnTo>
                    <a:lnTo>
                      <a:pt x="282" y="496"/>
                    </a:lnTo>
                    <a:lnTo>
                      <a:pt x="275" y="484"/>
                    </a:lnTo>
                    <a:lnTo>
                      <a:pt x="269" y="471"/>
                    </a:lnTo>
                    <a:lnTo>
                      <a:pt x="263" y="457"/>
                    </a:lnTo>
                    <a:lnTo>
                      <a:pt x="258" y="443"/>
                    </a:lnTo>
                    <a:lnTo>
                      <a:pt x="247" y="412"/>
                    </a:lnTo>
                    <a:lnTo>
                      <a:pt x="237" y="376"/>
                    </a:lnTo>
                    <a:lnTo>
                      <a:pt x="230" y="337"/>
                    </a:lnTo>
                    <a:lnTo>
                      <a:pt x="222" y="293"/>
                    </a:lnTo>
                    <a:lnTo>
                      <a:pt x="219" y="274"/>
                    </a:lnTo>
                    <a:lnTo>
                      <a:pt x="215" y="255"/>
                    </a:lnTo>
                    <a:lnTo>
                      <a:pt x="209" y="238"/>
                    </a:lnTo>
                    <a:lnTo>
                      <a:pt x="204" y="221"/>
                    </a:lnTo>
                    <a:lnTo>
                      <a:pt x="199" y="206"/>
                    </a:lnTo>
                    <a:lnTo>
                      <a:pt x="192" y="191"/>
                    </a:lnTo>
                    <a:lnTo>
                      <a:pt x="186" y="177"/>
                    </a:lnTo>
                    <a:lnTo>
                      <a:pt x="179" y="165"/>
                    </a:lnTo>
                    <a:lnTo>
                      <a:pt x="171" y="150"/>
                    </a:lnTo>
                    <a:lnTo>
                      <a:pt x="161" y="136"/>
                    </a:lnTo>
                    <a:lnTo>
                      <a:pt x="151" y="124"/>
                    </a:lnTo>
                    <a:lnTo>
                      <a:pt x="141" y="113"/>
                    </a:lnTo>
                    <a:lnTo>
                      <a:pt x="132" y="102"/>
                    </a:lnTo>
                    <a:lnTo>
                      <a:pt x="121" y="94"/>
                    </a:lnTo>
                    <a:lnTo>
                      <a:pt x="110" y="85"/>
                    </a:lnTo>
                    <a:lnTo>
                      <a:pt x="100" y="78"/>
                    </a:lnTo>
                    <a:lnTo>
                      <a:pt x="80" y="67"/>
                    </a:lnTo>
                    <a:lnTo>
                      <a:pt x="61" y="58"/>
                    </a:lnTo>
                    <a:lnTo>
                      <a:pt x="43" y="52"/>
                    </a:lnTo>
                    <a:lnTo>
                      <a:pt x="29" y="47"/>
                    </a:lnTo>
                    <a:lnTo>
                      <a:pt x="13" y="44"/>
                    </a:lnTo>
                    <a:lnTo>
                      <a:pt x="8" y="44"/>
                    </a:lnTo>
                    <a:lnTo>
                      <a:pt x="0" y="43"/>
                    </a:lnTo>
                    <a:lnTo>
                      <a:pt x="1" y="35"/>
                    </a:lnTo>
                    <a:lnTo>
                      <a:pt x="3" y="7"/>
                    </a:lnTo>
                    <a:lnTo>
                      <a:pt x="3" y="0"/>
                    </a:lnTo>
                    <a:lnTo>
                      <a:pt x="11" y="0"/>
                    </a:lnTo>
                    <a:close/>
                    <a:moveTo>
                      <a:pt x="30" y="18"/>
                    </a:moveTo>
                    <a:lnTo>
                      <a:pt x="23" y="16"/>
                    </a:lnTo>
                    <a:lnTo>
                      <a:pt x="17" y="15"/>
                    </a:lnTo>
                    <a:lnTo>
                      <a:pt x="12" y="36"/>
                    </a:lnTo>
                    <a:lnTo>
                      <a:pt x="21" y="36"/>
                    </a:lnTo>
                    <a:lnTo>
                      <a:pt x="31" y="37"/>
                    </a:lnTo>
                    <a:lnTo>
                      <a:pt x="46" y="42"/>
                    </a:lnTo>
                    <a:lnTo>
                      <a:pt x="65" y="48"/>
                    </a:lnTo>
                    <a:lnTo>
                      <a:pt x="75" y="52"/>
                    </a:lnTo>
                    <a:lnTo>
                      <a:pt x="84" y="57"/>
                    </a:lnTo>
                    <a:lnTo>
                      <a:pt x="95" y="62"/>
                    </a:lnTo>
                    <a:lnTo>
                      <a:pt x="105" y="68"/>
                    </a:lnTo>
                    <a:lnTo>
                      <a:pt x="116" y="75"/>
                    </a:lnTo>
                    <a:lnTo>
                      <a:pt x="126" y="84"/>
                    </a:lnTo>
                    <a:lnTo>
                      <a:pt x="137" y="92"/>
                    </a:lnTo>
                    <a:lnTo>
                      <a:pt x="148" y="103"/>
                    </a:lnTo>
                    <a:lnTo>
                      <a:pt x="159" y="115"/>
                    </a:lnTo>
                    <a:lnTo>
                      <a:pt x="168" y="128"/>
                    </a:lnTo>
                    <a:lnTo>
                      <a:pt x="178" y="142"/>
                    </a:lnTo>
                    <a:lnTo>
                      <a:pt x="188" y="157"/>
                    </a:lnTo>
                    <a:lnTo>
                      <a:pt x="194" y="171"/>
                    </a:lnTo>
                    <a:lnTo>
                      <a:pt x="201" y="185"/>
                    </a:lnTo>
                    <a:lnTo>
                      <a:pt x="207" y="200"/>
                    </a:lnTo>
                    <a:lnTo>
                      <a:pt x="213" y="216"/>
                    </a:lnTo>
                    <a:lnTo>
                      <a:pt x="218" y="234"/>
                    </a:lnTo>
                    <a:lnTo>
                      <a:pt x="223" y="252"/>
                    </a:lnTo>
                    <a:lnTo>
                      <a:pt x="228" y="270"/>
                    </a:lnTo>
                    <a:lnTo>
                      <a:pt x="231" y="291"/>
                    </a:lnTo>
                    <a:lnTo>
                      <a:pt x="239" y="334"/>
                    </a:lnTo>
                    <a:lnTo>
                      <a:pt x="246" y="372"/>
                    </a:lnTo>
                    <a:lnTo>
                      <a:pt x="255" y="405"/>
                    </a:lnTo>
                    <a:lnTo>
                      <a:pt x="264" y="435"/>
                    </a:lnTo>
                    <a:lnTo>
                      <a:pt x="270" y="449"/>
                    </a:lnTo>
                    <a:lnTo>
                      <a:pt x="275" y="462"/>
                    </a:lnTo>
                    <a:lnTo>
                      <a:pt x="281" y="475"/>
                    </a:lnTo>
                    <a:lnTo>
                      <a:pt x="287" y="486"/>
                    </a:lnTo>
                    <a:lnTo>
                      <a:pt x="294" y="497"/>
                    </a:lnTo>
                    <a:lnTo>
                      <a:pt x="300" y="508"/>
                    </a:lnTo>
                    <a:lnTo>
                      <a:pt x="306" y="517"/>
                    </a:lnTo>
                    <a:lnTo>
                      <a:pt x="314" y="527"/>
                    </a:lnTo>
                    <a:lnTo>
                      <a:pt x="330" y="544"/>
                    </a:lnTo>
                    <a:lnTo>
                      <a:pt x="346" y="560"/>
                    </a:lnTo>
                    <a:lnTo>
                      <a:pt x="365" y="575"/>
                    </a:lnTo>
                    <a:lnTo>
                      <a:pt x="385" y="591"/>
                    </a:lnTo>
                    <a:lnTo>
                      <a:pt x="407" y="606"/>
                    </a:lnTo>
                    <a:lnTo>
                      <a:pt x="431" y="620"/>
                    </a:lnTo>
                    <a:lnTo>
                      <a:pt x="456" y="635"/>
                    </a:lnTo>
                    <a:lnTo>
                      <a:pt x="484" y="650"/>
                    </a:lnTo>
                    <a:lnTo>
                      <a:pt x="496" y="656"/>
                    </a:lnTo>
                    <a:lnTo>
                      <a:pt x="507" y="663"/>
                    </a:lnTo>
                    <a:lnTo>
                      <a:pt x="519" y="669"/>
                    </a:lnTo>
                    <a:lnTo>
                      <a:pt x="531" y="675"/>
                    </a:lnTo>
                    <a:lnTo>
                      <a:pt x="553" y="688"/>
                    </a:lnTo>
                    <a:lnTo>
                      <a:pt x="576" y="701"/>
                    </a:lnTo>
                    <a:lnTo>
                      <a:pt x="598" y="714"/>
                    </a:lnTo>
                    <a:lnTo>
                      <a:pt x="618" y="726"/>
                    </a:lnTo>
                    <a:lnTo>
                      <a:pt x="639" y="740"/>
                    </a:lnTo>
                    <a:lnTo>
                      <a:pt x="659" y="754"/>
                    </a:lnTo>
                    <a:lnTo>
                      <a:pt x="680" y="770"/>
                    </a:lnTo>
                    <a:lnTo>
                      <a:pt x="700" y="786"/>
                    </a:lnTo>
                    <a:lnTo>
                      <a:pt x="709" y="793"/>
                    </a:lnTo>
                    <a:lnTo>
                      <a:pt x="729" y="811"/>
                    </a:lnTo>
                    <a:lnTo>
                      <a:pt x="756" y="833"/>
                    </a:lnTo>
                    <a:lnTo>
                      <a:pt x="788" y="859"/>
                    </a:lnTo>
                    <a:lnTo>
                      <a:pt x="818" y="884"/>
                    </a:lnTo>
                    <a:lnTo>
                      <a:pt x="845" y="905"/>
                    </a:lnTo>
                    <a:lnTo>
                      <a:pt x="863" y="921"/>
                    </a:lnTo>
                    <a:lnTo>
                      <a:pt x="871" y="925"/>
                    </a:lnTo>
                    <a:lnTo>
                      <a:pt x="871" y="925"/>
                    </a:lnTo>
                    <a:lnTo>
                      <a:pt x="871" y="925"/>
                    </a:lnTo>
                    <a:lnTo>
                      <a:pt x="894" y="939"/>
                    </a:lnTo>
                    <a:lnTo>
                      <a:pt x="920" y="953"/>
                    </a:lnTo>
                    <a:lnTo>
                      <a:pt x="948" y="967"/>
                    </a:lnTo>
                    <a:lnTo>
                      <a:pt x="979" y="979"/>
                    </a:lnTo>
                    <a:lnTo>
                      <a:pt x="990" y="982"/>
                    </a:lnTo>
                    <a:lnTo>
                      <a:pt x="1003" y="984"/>
                    </a:lnTo>
                    <a:lnTo>
                      <a:pt x="1015" y="987"/>
                    </a:lnTo>
                    <a:lnTo>
                      <a:pt x="1028" y="992"/>
                    </a:lnTo>
                    <a:lnTo>
                      <a:pt x="1028" y="992"/>
                    </a:lnTo>
                    <a:lnTo>
                      <a:pt x="1028" y="992"/>
                    </a:lnTo>
                    <a:lnTo>
                      <a:pt x="1028" y="992"/>
                    </a:lnTo>
                    <a:lnTo>
                      <a:pt x="1050" y="998"/>
                    </a:lnTo>
                    <a:lnTo>
                      <a:pt x="1072" y="1004"/>
                    </a:lnTo>
                    <a:lnTo>
                      <a:pt x="1095" y="1009"/>
                    </a:lnTo>
                    <a:lnTo>
                      <a:pt x="1118" y="1014"/>
                    </a:lnTo>
                    <a:lnTo>
                      <a:pt x="1141" y="1018"/>
                    </a:lnTo>
                    <a:lnTo>
                      <a:pt x="1164" y="1021"/>
                    </a:lnTo>
                    <a:lnTo>
                      <a:pt x="1188" y="1023"/>
                    </a:lnTo>
                    <a:lnTo>
                      <a:pt x="1210" y="1024"/>
                    </a:lnTo>
                    <a:lnTo>
                      <a:pt x="1219" y="1024"/>
                    </a:lnTo>
                    <a:lnTo>
                      <a:pt x="1228" y="1024"/>
                    </a:lnTo>
                    <a:lnTo>
                      <a:pt x="1236" y="1024"/>
                    </a:lnTo>
                    <a:lnTo>
                      <a:pt x="1245" y="1024"/>
                    </a:lnTo>
                    <a:lnTo>
                      <a:pt x="1261" y="1024"/>
                    </a:lnTo>
                    <a:lnTo>
                      <a:pt x="1277" y="1023"/>
                    </a:lnTo>
                    <a:lnTo>
                      <a:pt x="1279" y="1022"/>
                    </a:lnTo>
                    <a:lnTo>
                      <a:pt x="1301" y="1019"/>
                    </a:lnTo>
                    <a:lnTo>
                      <a:pt x="1323" y="1014"/>
                    </a:lnTo>
                    <a:lnTo>
                      <a:pt x="1343" y="1009"/>
                    </a:lnTo>
                    <a:lnTo>
                      <a:pt x="1363" y="1001"/>
                    </a:lnTo>
                    <a:lnTo>
                      <a:pt x="1382" y="994"/>
                    </a:lnTo>
                    <a:lnTo>
                      <a:pt x="1399" y="984"/>
                    </a:lnTo>
                    <a:lnTo>
                      <a:pt x="1416" y="972"/>
                    </a:lnTo>
                    <a:lnTo>
                      <a:pt x="1432" y="960"/>
                    </a:lnTo>
                    <a:lnTo>
                      <a:pt x="1443" y="949"/>
                    </a:lnTo>
                    <a:lnTo>
                      <a:pt x="1454" y="937"/>
                    </a:lnTo>
                    <a:lnTo>
                      <a:pt x="1464" y="924"/>
                    </a:lnTo>
                    <a:lnTo>
                      <a:pt x="1474" y="910"/>
                    </a:lnTo>
                    <a:lnTo>
                      <a:pt x="1474" y="910"/>
                    </a:lnTo>
                    <a:lnTo>
                      <a:pt x="1474" y="910"/>
                    </a:lnTo>
                    <a:lnTo>
                      <a:pt x="1474" y="910"/>
                    </a:lnTo>
                    <a:lnTo>
                      <a:pt x="1478" y="901"/>
                    </a:lnTo>
                    <a:lnTo>
                      <a:pt x="1482" y="892"/>
                    </a:lnTo>
                    <a:lnTo>
                      <a:pt x="1487" y="883"/>
                    </a:lnTo>
                    <a:lnTo>
                      <a:pt x="1491" y="873"/>
                    </a:lnTo>
                    <a:lnTo>
                      <a:pt x="1492" y="869"/>
                    </a:lnTo>
                    <a:lnTo>
                      <a:pt x="1493" y="866"/>
                    </a:lnTo>
                    <a:lnTo>
                      <a:pt x="1495" y="861"/>
                    </a:lnTo>
                    <a:lnTo>
                      <a:pt x="1496" y="857"/>
                    </a:lnTo>
                    <a:lnTo>
                      <a:pt x="1496" y="857"/>
                    </a:lnTo>
                    <a:lnTo>
                      <a:pt x="1496" y="857"/>
                    </a:lnTo>
                    <a:lnTo>
                      <a:pt x="1496" y="857"/>
                    </a:lnTo>
                    <a:lnTo>
                      <a:pt x="1498" y="850"/>
                    </a:lnTo>
                    <a:lnTo>
                      <a:pt x="1502" y="844"/>
                    </a:lnTo>
                    <a:lnTo>
                      <a:pt x="1505" y="837"/>
                    </a:lnTo>
                    <a:lnTo>
                      <a:pt x="1508" y="832"/>
                    </a:lnTo>
                    <a:lnTo>
                      <a:pt x="1513" y="827"/>
                    </a:lnTo>
                    <a:lnTo>
                      <a:pt x="1517" y="822"/>
                    </a:lnTo>
                    <a:lnTo>
                      <a:pt x="1521" y="818"/>
                    </a:lnTo>
                    <a:lnTo>
                      <a:pt x="1527" y="814"/>
                    </a:lnTo>
                    <a:lnTo>
                      <a:pt x="1538" y="806"/>
                    </a:lnTo>
                    <a:lnTo>
                      <a:pt x="1551" y="801"/>
                    </a:lnTo>
                    <a:lnTo>
                      <a:pt x="1566" y="795"/>
                    </a:lnTo>
                    <a:lnTo>
                      <a:pt x="1583" y="790"/>
                    </a:lnTo>
                    <a:lnTo>
                      <a:pt x="1591" y="788"/>
                    </a:lnTo>
                    <a:lnTo>
                      <a:pt x="1596" y="787"/>
                    </a:lnTo>
                    <a:lnTo>
                      <a:pt x="1623" y="779"/>
                    </a:lnTo>
                    <a:lnTo>
                      <a:pt x="1650" y="771"/>
                    </a:lnTo>
                    <a:lnTo>
                      <a:pt x="1662" y="766"/>
                    </a:lnTo>
                    <a:lnTo>
                      <a:pt x="1675" y="760"/>
                    </a:lnTo>
                    <a:lnTo>
                      <a:pt x="1688" y="753"/>
                    </a:lnTo>
                    <a:lnTo>
                      <a:pt x="1700" y="746"/>
                    </a:lnTo>
                    <a:lnTo>
                      <a:pt x="1711" y="737"/>
                    </a:lnTo>
                    <a:lnTo>
                      <a:pt x="1721" y="728"/>
                    </a:lnTo>
                    <a:lnTo>
                      <a:pt x="1730" y="717"/>
                    </a:lnTo>
                    <a:lnTo>
                      <a:pt x="1738" y="705"/>
                    </a:lnTo>
                    <a:lnTo>
                      <a:pt x="1744" y="691"/>
                    </a:lnTo>
                    <a:lnTo>
                      <a:pt x="1749" y="675"/>
                    </a:lnTo>
                    <a:lnTo>
                      <a:pt x="1752" y="657"/>
                    </a:lnTo>
                    <a:lnTo>
                      <a:pt x="1754" y="639"/>
                    </a:lnTo>
                    <a:lnTo>
                      <a:pt x="1739" y="639"/>
                    </a:lnTo>
                    <a:lnTo>
                      <a:pt x="1738" y="656"/>
                    </a:lnTo>
                    <a:lnTo>
                      <a:pt x="1736" y="673"/>
                    </a:lnTo>
                    <a:lnTo>
                      <a:pt x="1731" y="688"/>
                    </a:lnTo>
                    <a:lnTo>
                      <a:pt x="1726" y="701"/>
                    </a:lnTo>
                    <a:lnTo>
                      <a:pt x="1720" y="712"/>
                    </a:lnTo>
                    <a:lnTo>
                      <a:pt x="1712" y="722"/>
                    </a:lnTo>
                    <a:lnTo>
                      <a:pt x="1702" y="732"/>
                    </a:lnTo>
                    <a:lnTo>
                      <a:pt x="1694" y="739"/>
                    </a:lnTo>
                    <a:lnTo>
                      <a:pt x="1683" y="747"/>
                    </a:lnTo>
                    <a:lnTo>
                      <a:pt x="1671" y="753"/>
                    </a:lnTo>
                    <a:lnTo>
                      <a:pt x="1659" y="759"/>
                    </a:lnTo>
                    <a:lnTo>
                      <a:pt x="1647" y="764"/>
                    </a:lnTo>
                    <a:lnTo>
                      <a:pt x="1623" y="772"/>
                    </a:lnTo>
                    <a:lnTo>
                      <a:pt x="1597" y="779"/>
                    </a:lnTo>
                    <a:lnTo>
                      <a:pt x="1577" y="785"/>
                    </a:lnTo>
                    <a:lnTo>
                      <a:pt x="1559" y="790"/>
                    </a:lnTo>
                    <a:lnTo>
                      <a:pt x="1541" y="797"/>
                    </a:lnTo>
                    <a:lnTo>
                      <a:pt x="1524" y="804"/>
                    </a:lnTo>
                    <a:lnTo>
                      <a:pt x="1517" y="808"/>
                    </a:lnTo>
                    <a:lnTo>
                      <a:pt x="1510" y="813"/>
                    </a:lnTo>
                    <a:lnTo>
                      <a:pt x="1505" y="818"/>
                    </a:lnTo>
                    <a:lnTo>
                      <a:pt x="1498" y="823"/>
                    </a:lnTo>
                    <a:lnTo>
                      <a:pt x="1494" y="830"/>
                    </a:lnTo>
                    <a:lnTo>
                      <a:pt x="1490" y="837"/>
                    </a:lnTo>
                    <a:lnTo>
                      <a:pt x="1486" y="845"/>
                    </a:lnTo>
                    <a:lnTo>
                      <a:pt x="1482" y="853"/>
                    </a:lnTo>
                    <a:lnTo>
                      <a:pt x="1479" y="862"/>
                    </a:lnTo>
                    <a:lnTo>
                      <a:pt x="1476" y="872"/>
                    </a:lnTo>
                    <a:lnTo>
                      <a:pt x="1473" y="881"/>
                    </a:lnTo>
                    <a:lnTo>
                      <a:pt x="1468" y="889"/>
                    </a:lnTo>
                    <a:lnTo>
                      <a:pt x="1468" y="889"/>
                    </a:lnTo>
                    <a:lnTo>
                      <a:pt x="1466" y="892"/>
                    </a:lnTo>
                    <a:lnTo>
                      <a:pt x="1465" y="896"/>
                    </a:lnTo>
                    <a:lnTo>
                      <a:pt x="1463" y="899"/>
                    </a:lnTo>
                    <a:lnTo>
                      <a:pt x="1461" y="902"/>
                    </a:lnTo>
                    <a:lnTo>
                      <a:pt x="1461" y="902"/>
                    </a:lnTo>
                    <a:lnTo>
                      <a:pt x="1461" y="902"/>
                    </a:lnTo>
                    <a:lnTo>
                      <a:pt x="1461" y="902"/>
                    </a:lnTo>
                    <a:lnTo>
                      <a:pt x="1450" y="919"/>
                    </a:lnTo>
                    <a:lnTo>
                      <a:pt x="1438" y="935"/>
                    </a:lnTo>
                    <a:lnTo>
                      <a:pt x="1424" y="947"/>
                    </a:lnTo>
                    <a:lnTo>
                      <a:pt x="1409" y="960"/>
                    </a:lnTo>
                    <a:lnTo>
                      <a:pt x="1393" y="970"/>
                    </a:lnTo>
                    <a:lnTo>
                      <a:pt x="1377" y="980"/>
                    </a:lnTo>
                    <a:lnTo>
                      <a:pt x="1358" y="987"/>
                    </a:lnTo>
                    <a:lnTo>
                      <a:pt x="1340" y="995"/>
                    </a:lnTo>
                    <a:lnTo>
                      <a:pt x="1325" y="998"/>
                    </a:lnTo>
                    <a:lnTo>
                      <a:pt x="1310" y="1002"/>
                    </a:lnTo>
                    <a:lnTo>
                      <a:pt x="1295" y="1005"/>
                    </a:lnTo>
                    <a:lnTo>
                      <a:pt x="1278" y="1007"/>
                    </a:lnTo>
                    <a:lnTo>
                      <a:pt x="1278" y="1007"/>
                    </a:lnTo>
                    <a:lnTo>
                      <a:pt x="1257" y="1009"/>
                    </a:lnTo>
                    <a:lnTo>
                      <a:pt x="1235" y="1010"/>
                    </a:lnTo>
                    <a:lnTo>
                      <a:pt x="1213" y="1010"/>
                    </a:lnTo>
                    <a:lnTo>
                      <a:pt x="1190" y="1009"/>
                    </a:lnTo>
                    <a:lnTo>
                      <a:pt x="1168" y="1007"/>
                    </a:lnTo>
                    <a:lnTo>
                      <a:pt x="1146" y="1004"/>
                    </a:lnTo>
                    <a:lnTo>
                      <a:pt x="1123" y="1000"/>
                    </a:lnTo>
                    <a:lnTo>
                      <a:pt x="1100" y="996"/>
                    </a:lnTo>
                    <a:lnTo>
                      <a:pt x="1100" y="996"/>
                    </a:lnTo>
                    <a:lnTo>
                      <a:pt x="1092" y="994"/>
                    </a:lnTo>
                    <a:lnTo>
                      <a:pt x="1083" y="992"/>
                    </a:lnTo>
                    <a:lnTo>
                      <a:pt x="1075" y="990"/>
                    </a:lnTo>
                    <a:lnTo>
                      <a:pt x="1066" y="987"/>
                    </a:lnTo>
                    <a:lnTo>
                      <a:pt x="1057" y="985"/>
                    </a:lnTo>
                    <a:lnTo>
                      <a:pt x="1049" y="983"/>
                    </a:lnTo>
                    <a:lnTo>
                      <a:pt x="1041" y="981"/>
                    </a:lnTo>
                    <a:lnTo>
                      <a:pt x="1032" y="978"/>
                    </a:lnTo>
                    <a:lnTo>
                      <a:pt x="1032" y="978"/>
                    </a:lnTo>
                    <a:lnTo>
                      <a:pt x="1032" y="978"/>
                    </a:lnTo>
                    <a:lnTo>
                      <a:pt x="1000" y="968"/>
                    </a:lnTo>
                    <a:lnTo>
                      <a:pt x="970" y="956"/>
                    </a:lnTo>
                    <a:lnTo>
                      <a:pt x="942" y="944"/>
                    </a:lnTo>
                    <a:lnTo>
                      <a:pt x="915" y="932"/>
                    </a:lnTo>
                    <a:lnTo>
                      <a:pt x="905" y="927"/>
                    </a:lnTo>
                    <a:lnTo>
                      <a:pt x="895" y="923"/>
                    </a:lnTo>
                    <a:lnTo>
                      <a:pt x="887" y="917"/>
                    </a:lnTo>
                    <a:lnTo>
                      <a:pt x="877" y="912"/>
                    </a:lnTo>
                    <a:lnTo>
                      <a:pt x="877" y="912"/>
                    </a:lnTo>
                    <a:lnTo>
                      <a:pt x="877" y="912"/>
                    </a:lnTo>
                    <a:lnTo>
                      <a:pt x="868" y="905"/>
                    </a:lnTo>
                    <a:lnTo>
                      <a:pt x="856" y="896"/>
                    </a:lnTo>
                    <a:lnTo>
                      <a:pt x="842" y="883"/>
                    </a:lnTo>
                    <a:lnTo>
                      <a:pt x="824" y="867"/>
                    </a:lnTo>
                    <a:lnTo>
                      <a:pt x="801" y="845"/>
                    </a:lnTo>
                    <a:lnTo>
                      <a:pt x="774" y="821"/>
                    </a:lnTo>
                    <a:lnTo>
                      <a:pt x="742" y="794"/>
                    </a:lnTo>
                    <a:lnTo>
                      <a:pt x="709" y="767"/>
                    </a:lnTo>
                    <a:lnTo>
                      <a:pt x="691" y="752"/>
                    </a:lnTo>
                    <a:lnTo>
                      <a:pt x="671" y="738"/>
                    </a:lnTo>
                    <a:lnTo>
                      <a:pt x="652" y="724"/>
                    </a:lnTo>
                    <a:lnTo>
                      <a:pt x="630" y="710"/>
                    </a:lnTo>
                    <a:lnTo>
                      <a:pt x="609" y="696"/>
                    </a:lnTo>
                    <a:lnTo>
                      <a:pt x="587" y="682"/>
                    </a:lnTo>
                    <a:lnTo>
                      <a:pt x="563" y="668"/>
                    </a:lnTo>
                    <a:lnTo>
                      <a:pt x="539" y="655"/>
                    </a:lnTo>
                    <a:lnTo>
                      <a:pt x="538" y="655"/>
                    </a:lnTo>
                    <a:lnTo>
                      <a:pt x="527" y="649"/>
                    </a:lnTo>
                    <a:lnTo>
                      <a:pt x="515" y="642"/>
                    </a:lnTo>
                    <a:lnTo>
                      <a:pt x="504" y="637"/>
                    </a:lnTo>
                    <a:lnTo>
                      <a:pt x="492" y="630"/>
                    </a:lnTo>
                    <a:lnTo>
                      <a:pt x="466" y="616"/>
                    </a:lnTo>
                    <a:lnTo>
                      <a:pt x="440" y="604"/>
                    </a:lnTo>
                    <a:lnTo>
                      <a:pt x="418" y="591"/>
                    </a:lnTo>
                    <a:lnTo>
                      <a:pt x="396" y="577"/>
                    </a:lnTo>
                    <a:lnTo>
                      <a:pt x="377" y="564"/>
                    </a:lnTo>
                    <a:lnTo>
                      <a:pt x="358" y="550"/>
                    </a:lnTo>
                    <a:lnTo>
                      <a:pt x="342" y="533"/>
                    </a:lnTo>
                    <a:lnTo>
                      <a:pt x="326" y="517"/>
                    </a:lnTo>
                    <a:lnTo>
                      <a:pt x="319" y="508"/>
                    </a:lnTo>
                    <a:lnTo>
                      <a:pt x="312" y="498"/>
                    </a:lnTo>
                    <a:lnTo>
                      <a:pt x="305" y="488"/>
                    </a:lnTo>
                    <a:lnTo>
                      <a:pt x="300" y="477"/>
                    </a:lnTo>
                    <a:lnTo>
                      <a:pt x="288" y="455"/>
                    </a:lnTo>
                    <a:lnTo>
                      <a:pt x="277" y="429"/>
                    </a:lnTo>
                    <a:lnTo>
                      <a:pt x="268" y="399"/>
                    </a:lnTo>
                    <a:lnTo>
                      <a:pt x="260" y="366"/>
                    </a:lnTo>
                    <a:lnTo>
                      <a:pt x="251" y="330"/>
                    </a:lnTo>
                    <a:lnTo>
                      <a:pt x="245" y="289"/>
                    </a:lnTo>
                    <a:lnTo>
                      <a:pt x="240" y="259"/>
                    </a:lnTo>
                    <a:lnTo>
                      <a:pt x="232" y="230"/>
                    </a:lnTo>
                    <a:lnTo>
                      <a:pt x="224" y="205"/>
                    </a:lnTo>
                    <a:lnTo>
                      <a:pt x="215" y="181"/>
                    </a:lnTo>
                    <a:lnTo>
                      <a:pt x="205" y="158"/>
                    </a:lnTo>
                    <a:lnTo>
                      <a:pt x="193" y="139"/>
                    </a:lnTo>
                    <a:lnTo>
                      <a:pt x="181" y="122"/>
                    </a:lnTo>
                    <a:lnTo>
                      <a:pt x="169" y="105"/>
                    </a:lnTo>
                    <a:lnTo>
                      <a:pt x="157" y="90"/>
                    </a:lnTo>
                    <a:lnTo>
                      <a:pt x="144" y="78"/>
                    </a:lnTo>
                    <a:lnTo>
                      <a:pt x="131" y="67"/>
                    </a:lnTo>
                    <a:lnTo>
                      <a:pt x="118" y="57"/>
                    </a:lnTo>
                    <a:lnTo>
                      <a:pt x="105" y="48"/>
                    </a:lnTo>
                    <a:lnTo>
                      <a:pt x="92" y="41"/>
                    </a:lnTo>
                    <a:lnTo>
                      <a:pt x="80" y="35"/>
                    </a:lnTo>
                    <a:lnTo>
                      <a:pt x="68" y="30"/>
                    </a:lnTo>
                    <a:lnTo>
                      <a:pt x="57" y="26"/>
                    </a:lnTo>
                    <a:lnTo>
                      <a:pt x="48" y="22"/>
                    </a:lnTo>
                    <a:lnTo>
                      <a:pt x="38" y="19"/>
                    </a:lnTo>
                    <a:lnTo>
                      <a:pt x="30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07" name="PA-任意多边形 43">
                <a:extLst>
                  <a:ext uri="{FF2B5EF4-FFF2-40B4-BE49-F238E27FC236}">
                    <a16:creationId xmlns="" xmlns:a16="http://schemas.microsoft.com/office/drawing/2014/main" id="{1B29C340-79DB-4114-BAB4-E9D1501D0813}"/>
                  </a:ext>
                </a:extLst>
              </p:cNvPr>
              <p:cNvSpPr>
                <a:spLocks/>
              </p:cNvSpPr>
              <p:nvPr>
                <p:custDataLst>
                  <p:tags r:id="rId305"/>
                </p:custDataLst>
              </p:nvPr>
            </p:nvSpPr>
            <p:spPr bwMode="auto">
              <a:xfrm>
                <a:off x="3199" y="3379"/>
                <a:ext cx="460" cy="255"/>
              </a:xfrm>
              <a:custGeom>
                <a:avLst/>
                <a:gdLst>
                  <a:gd name="T0" fmla="*/ 1840 w 1841"/>
                  <a:gd name="T1" fmla="*/ 690 h 1021"/>
                  <a:gd name="T2" fmla="*/ 1816 w 1841"/>
                  <a:gd name="T3" fmla="*/ 728 h 1021"/>
                  <a:gd name="T4" fmla="*/ 1771 w 1841"/>
                  <a:gd name="T5" fmla="*/ 775 h 1021"/>
                  <a:gd name="T6" fmla="*/ 1703 w 1841"/>
                  <a:gd name="T7" fmla="*/ 818 h 1021"/>
                  <a:gd name="T8" fmla="*/ 1633 w 1841"/>
                  <a:gd name="T9" fmla="*/ 842 h 1021"/>
                  <a:gd name="T10" fmla="*/ 1560 w 1841"/>
                  <a:gd name="T11" fmla="*/ 901 h 1021"/>
                  <a:gd name="T12" fmla="*/ 1475 w 1841"/>
                  <a:gd name="T13" fmla="*/ 971 h 1021"/>
                  <a:gd name="T14" fmla="*/ 1395 w 1841"/>
                  <a:gd name="T15" fmla="*/ 1007 h 1021"/>
                  <a:gd name="T16" fmla="*/ 1285 w 1841"/>
                  <a:gd name="T17" fmla="*/ 1021 h 1021"/>
                  <a:gd name="T18" fmla="*/ 1114 w 1841"/>
                  <a:gd name="T19" fmla="*/ 1004 h 1021"/>
                  <a:gd name="T20" fmla="*/ 970 w 1841"/>
                  <a:gd name="T21" fmla="*/ 977 h 1021"/>
                  <a:gd name="T22" fmla="*/ 880 w 1841"/>
                  <a:gd name="T23" fmla="*/ 947 h 1021"/>
                  <a:gd name="T24" fmla="*/ 819 w 1841"/>
                  <a:gd name="T25" fmla="*/ 908 h 1021"/>
                  <a:gd name="T26" fmla="*/ 792 w 1841"/>
                  <a:gd name="T27" fmla="*/ 883 h 1021"/>
                  <a:gd name="T28" fmla="*/ 762 w 1841"/>
                  <a:gd name="T29" fmla="*/ 857 h 1021"/>
                  <a:gd name="T30" fmla="*/ 701 w 1841"/>
                  <a:gd name="T31" fmla="*/ 811 h 1021"/>
                  <a:gd name="T32" fmla="*/ 524 w 1841"/>
                  <a:gd name="T33" fmla="*/ 690 h 1021"/>
                  <a:gd name="T34" fmla="*/ 350 w 1841"/>
                  <a:gd name="T35" fmla="*/ 583 h 1021"/>
                  <a:gd name="T36" fmla="*/ 299 w 1841"/>
                  <a:gd name="T37" fmla="*/ 559 h 1021"/>
                  <a:gd name="T38" fmla="*/ 258 w 1841"/>
                  <a:gd name="T39" fmla="*/ 533 h 1021"/>
                  <a:gd name="T40" fmla="*/ 223 w 1841"/>
                  <a:gd name="T41" fmla="*/ 494 h 1021"/>
                  <a:gd name="T42" fmla="*/ 189 w 1841"/>
                  <a:gd name="T43" fmla="*/ 433 h 1021"/>
                  <a:gd name="T44" fmla="*/ 147 w 1841"/>
                  <a:gd name="T45" fmla="*/ 313 h 1021"/>
                  <a:gd name="T46" fmla="*/ 138 w 1841"/>
                  <a:gd name="T47" fmla="*/ 266 h 1021"/>
                  <a:gd name="T48" fmla="*/ 121 w 1841"/>
                  <a:gd name="T49" fmla="*/ 164 h 1021"/>
                  <a:gd name="T50" fmla="*/ 97 w 1841"/>
                  <a:gd name="T51" fmla="*/ 90 h 1021"/>
                  <a:gd name="T52" fmla="*/ 70 w 1841"/>
                  <a:gd name="T53" fmla="*/ 44 h 1021"/>
                  <a:gd name="T54" fmla="*/ 46 w 1841"/>
                  <a:gd name="T55" fmla="*/ 24 h 1021"/>
                  <a:gd name="T56" fmla="*/ 18 w 1841"/>
                  <a:gd name="T57" fmla="*/ 15 h 1021"/>
                  <a:gd name="T58" fmla="*/ 10 w 1841"/>
                  <a:gd name="T59" fmla="*/ 0 h 1021"/>
                  <a:gd name="T60" fmla="*/ 43 w 1841"/>
                  <a:gd name="T61" fmla="*/ 7 h 1021"/>
                  <a:gd name="T62" fmla="*/ 71 w 1841"/>
                  <a:gd name="T63" fmla="*/ 25 h 1021"/>
                  <a:gd name="T64" fmla="*/ 99 w 1841"/>
                  <a:gd name="T65" fmla="*/ 61 h 1021"/>
                  <a:gd name="T66" fmla="*/ 129 w 1841"/>
                  <a:gd name="T67" fmla="*/ 138 h 1021"/>
                  <a:gd name="T68" fmla="*/ 150 w 1841"/>
                  <a:gd name="T69" fmla="*/ 242 h 1021"/>
                  <a:gd name="T70" fmla="*/ 153 w 1841"/>
                  <a:gd name="T71" fmla="*/ 271 h 1021"/>
                  <a:gd name="T72" fmla="*/ 177 w 1841"/>
                  <a:gd name="T73" fmla="*/ 366 h 1021"/>
                  <a:gd name="T74" fmla="*/ 218 w 1841"/>
                  <a:gd name="T75" fmla="*/ 457 h 1021"/>
                  <a:gd name="T76" fmla="*/ 250 w 1841"/>
                  <a:gd name="T77" fmla="*/ 505 h 1021"/>
                  <a:gd name="T78" fmla="*/ 285 w 1841"/>
                  <a:gd name="T79" fmla="*/ 535 h 1021"/>
                  <a:gd name="T80" fmla="*/ 319 w 1841"/>
                  <a:gd name="T81" fmla="*/ 551 h 1021"/>
                  <a:gd name="T82" fmla="*/ 425 w 1841"/>
                  <a:gd name="T83" fmla="*/ 610 h 1021"/>
                  <a:gd name="T84" fmla="*/ 641 w 1841"/>
                  <a:gd name="T85" fmla="*/ 750 h 1021"/>
                  <a:gd name="T86" fmla="*/ 742 w 1841"/>
                  <a:gd name="T87" fmla="*/ 824 h 1021"/>
                  <a:gd name="T88" fmla="*/ 793 w 1841"/>
                  <a:gd name="T89" fmla="*/ 865 h 1021"/>
                  <a:gd name="T90" fmla="*/ 803 w 1841"/>
                  <a:gd name="T91" fmla="*/ 872 h 1021"/>
                  <a:gd name="T92" fmla="*/ 855 w 1841"/>
                  <a:gd name="T93" fmla="*/ 916 h 1021"/>
                  <a:gd name="T94" fmla="*/ 925 w 1841"/>
                  <a:gd name="T95" fmla="*/ 949 h 1021"/>
                  <a:gd name="T96" fmla="*/ 1037 w 1841"/>
                  <a:gd name="T97" fmla="*/ 980 h 1021"/>
                  <a:gd name="T98" fmla="*/ 1216 w 1841"/>
                  <a:gd name="T99" fmla="*/ 1009 h 1021"/>
                  <a:gd name="T100" fmla="*/ 1340 w 1841"/>
                  <a:gd name="T101" fmla="*/ 1009 h 1021"/>
                  <a:gd name="T102" fmla="*/ 1432 w 1841"/>
                  <a:gd name="T103" fmla="*/ 981 h 1021"/>
                  <a:gd name="T104" fmla="*/ 1497 w 1841"/>
                  <a:gd name="T105" fmla="*/ 938 h 1021"/>
                  <a:gd name="T106" fmla="*/ 1575 w 1841"/>
                  <a:gd name="T107" fmla="*/ 867 h 1021"/>
                  <a:gd name="T108" fmla="*/ 1628 w 1841"/>
                  <a:gd name="T109" fmla="*/ 829 h 1021"/>
                  <a:gd name="T110" fmla="*/ 1696 w 1841"/>
                  <a:gd name="T111" fmla="*/ 807 h 1021"/>
                  <a:gd name="T112" fmla="*/ 1756 w 1841"/>
                  <a:gd name="T113" fmla="*/ 769 h 1021"/>
                  <a:gd name="T114" fmla="*/ 1812 w 1841"/>
                  <a:gd name="T115" fmla="*/ 708 h 1021"/>
                  <a:gd name="T116" fmla="*/ 1838 w 1841"/>
                  <a:gd name="T117" fmla="*/ 535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41" h="1021">
                    <a:moveTo>
                      <a:pt x="1838" y="535"/>
                    </a:moveTo>
                    <a:lnTo>
                      <a:pt x="1841" y="687"/>
                    </a:lnTo>
                    <a:lnTo>
                      <a:pt x="1841" y="689"/>
                    </a:lnTo>
                    <a:lnTo>
                      <a:pt x="1840" y="690"/>
                    </a:lnTo>
                    <a:lnTo>
                      <a:pt x="1838" y="695"/>
                    </a:lnTo>
                    <a:lnTo>
                      <a:pt x="1830" y="708"/>
                    </a:lnTo>
                    <a:lnTo>
                      <a:pt x="1823" y="718"/>
                    </a:lnTo>
                    <a:lnTo>
                      <a:pt x="1816" y="728"/>
                    </a:lnTo>
                    <a:lnTo>
                      <a:pt x="1807" y="740"/>
                    </a:lnTo>
                    <a:lnTo>
                      <a:pt x="1796" y="752"/>
                    </a:lnTo>
                    <a:lnTo>
                      <a:pt x="1784" y="763"/>
                    </a:lnTo>
                    <a:lnTo>
                      <a:pt x="1771" y="775"/>
                    </a:lnTo>
                    <a:lnTo>
                      <a:pt x="1756" y="787"/>
                    </a:lnTo>
                    <a:lnTo>
                      <a:pt x="1740" y="799"/>
                    </a:lnTo>
                    <a:lnTo>
                      <a:pt x="1723" y="809"/>
                    </a:lnTo>
                    <a:lnTo>
                      <a:pt x="1703" y="818"/>
                    </a:lnTo>
                    <a:lnTo>
                      <a:pt x="1683" y="826"/>
                    </a:lnTo>
                    <a:lnTo>
                      <a:pt x="1660" y="832"/>
                    </a:lnTo>
                    <a:lnTo>
                      <a:pt x="1646" y="837"/>
                    </a:lnTo>
                    <a:lnTo>
                      <a:pt x="1633" y="842"/>
                    </a:lnTo>
                    <a:lnTo>
                      <a:pt x="1620" y="850"/>
                    </a:lnTo>
                    <a:lnTo>
                      <a:pt x="1608" y="858"/>
                    </a:lnTo>
                    <a:lnTo>
                      <a:pt x="1584" y="878"/>
                    </a:lnTo>
                    <a:lnTo>
                      <a:pt x="1560" y="901"/>
                    </a:lnTo>
                    <a:lnTo>
                      <a:pt x="1534" y="925"/>
                    </a:lnTo>
                    <a:lnTo>
                      <a:pt x="1506" y="949"/>
                    </a:lnTo>
                    <a:lnTo>
                      <a:pt x="1491" y="961"/>
                    </a:lnTo>
                    <a:lnTo>
                      <a:pt x="1475" y="971"/>
                    </a:lnTo>
                    <a:lnTo>
                      <a:pt x="1456" y="982"/>
                    </a:lnTo>
                    <a:lnTo>
                      <a:pt x="1438" y="992"/>
                    </a:lnTo>
                    <a:lnTo>
                      <a:pt x="1416" y="1001"/>
                    </a:lnTo>
                    <a:lnTo>
                      <a:pt x="1395" y="1007"/>
                    </a:lnTo>
                    <a:lnTo>
                      <a:pt x="1370" y="1014"/>
                    </a:lnTo>
                    <a:lnTo>
                      <a:pt x="1344" y="1018"/>
                    </a:lnTo>
                    <a:lnTo>
                      <a:pt x="1315" y="1021"/>
                    </a:lnTo>
                    <a:lnTo>
                      <a:pt x="1285" y="1021"/>
                    </a:lnTo>
                    <a:lnTo>
                      <a:pt x="1251" y="1020"/>
                    </a:lnTo>
                    <a:lnTo>
                      <a:pt x="1216" y="1017"/>
                    </a:lnTo>
                    <a:lnTo>
                      <a:pt x="1163" y="1010"/>
                    </a:lnTo>
                    <a:lnTo>
                      <a:pt x="1114" y="1004"/>
                    </a:lnTo>
                    <a:lnTo>
                      <a:pt x="1072" y="997"/>
                    </a:lnTo>
                    <a:lnTo>
                      <a:pt x="1035" y="991"/>
                    </a:lnTo>
                    <a:lnTo>
                      <a:pt x="1000" y="984"/>
                    </a:lnTo>
                    <a:lnTo>
                      <a:pt x="970" y="977"/>
                    </a:lnTo>
                    <a:lnTo>
                      <a:pt x="944" y="970"/>
                    </a:lnTo>
                    <a:lnTo>
                      <a:pt x="920" y="963"/>
                    </a:lnTo>
                    <a:lnTo>
                      <a:pt x="899" y="955"/>
                    </a:lnTo>
                    <a:lnTo>
                      <a:pt x="880" y="947"/>
                    </a:lnTo>
                    <a:lnTo>
                      <a:pt x="863" y="938"/>
                    </a:lnTo>
                    <a:lnTo>
                      <a:pt x="848" y="928"/>
                    </a:lnTo>
                    <a:lnTo>
                      <a:pt x="833" y="919"/>
                    </a:lnTo>
                    <a:lnTo>
                      <a:pt x="819" y="908"/>
                    </a:lnTo>
                    <a:lnTo>
                      <a:pt x="806" y="896"/>
                    </a:lnTo>
                    <a:lnTo>
                      <a:pt x="792" y="883"/>
                    </a:lnTo>
                    <a:lnTo>
                      <a:pt x="792" y="883"/>
                    </a:lnTo>
                    <a:lnTo>
                      <a:pt x="792" y="883"/>
                    </a:lnTo>
                    <a:lnTo>
                      <a:pt x="792" y="883"/>
                    </a:lnTo>
                    <a:lnTo>
                      <a:pt x="783" y="876"/>
                    </a:lnTo>
                    <a:lnTo>
                      <a:pt x="774" y="867"/>
                    </a:lnTo>
                    <a:lnTo>
                      <a:pt x="762" y="857"/>
                    </a:lnTo>
                    <a:lnTo>
                      <a:pt x="749" y="846"/>
                    </a:lnTo>
                    <a:lnTo>
                      <a:pt x="734" y="836"/>
                    </a:lnTo>
                    <a:lnTo>
                      <a:pt x="717" y="824"/>
                    </a:lnTo>
                    <a:lnTo>
                      <a:pt x="701" y="811"/>
                    </a:lnTo>
                    <a:lnTo>
                      <a:pt x="683" y="798"/>
                    </a:lnTo>
                    <a:lnTo>
                      <a:pt x="633" y="762"/>
                    </a:lnTo>
                    <a:lnTo>
                      <a:pt x="579" y="726"/>
                    </a:lnTo>
                    <a:lnTo>
                      <a:pt x="524" y="690"/>
                    </a:lnTo>
                    <a:lnTo>
                      <a:pt x="470" y="654"/>
                    </a:lnTo>
                    <a:lnTo>
                      <a:pt x="419" y="623"/>
                    </a:lnTo>
                    <a:lnTo>
                      <a:pt x="371" y="595"/>
                    </a:lnTo>
                    <a:lnTo>
                      <a:pt x="350" y="583"/>
                    </a:lnTo>
                    <a:lnTo>
                      <a:pt x="330" y="574"/>
                    </a:lnTo>
                    <a:lnTo>
                      <a:pt x="313" y="565"/>
                    </a:lnTo>
                    <a:lnTo>
                      <a:pt x="299" y="559"/>
                    </a:lnTo>
                    <a:lnTo>
                      <a:pt x="299" y="559"/>
                    </a:lnTo>
                    <a:lnTo>
                      <a:pt x="288" y="553"/>
                    </a:lnTo>
                    <a:lnTo>
                      <a:pt x="277" y="548"/>
                    </a:lnTo>
                    <a:lnTo>
                      <a:pt x="268" y="540"/>
                    </a:lnTo>
                    <a:lnTo>
                      <a:pt x="258" y="533"/>
                    </a:lnTo>
                    <a:lnTo>
                      <a:pt x="248" y="524"/>
                    </a:lnTo>
                    <a:lnTo>
                      <a:pt x="240" y="514"/>
                    </a:lnTo>
                    <a:lnTo>
                      <a:pt x="232" y="505"/>
                    </a:lnTo>
                    <a:lnTo>
                      <a:pt x="223" y="494"/>
                    </a:lnTo>
                    <a:lnTo>
                      <a:pt x="214" y="480"/>
                    </a:lnTo>
                    <a:lnTo>
                      <a:pt x="205" y="465"/>
                    </a:lnTo>
                    <a:lnTo>
                      <a:pt x="196" y="450"/>
                    </a:lnTo>
                    <a:lnTo>
                      <a:pt x="189" y="433"/>
                    </a:lnTo>
                    <a:lnTo>
                      <a:pt x="175" y="402"/>
                    </a:lnTo>
                    <a:lnTo>
                      <a:pt x="163" y="370"/>
                    </a:lnTo>
                    <a:lnTo>
                      <a:pt x="154" y="341"/>
                    </a:lnTo>
                    <a:lnTo>
                      <a:pt x="147" y="313"/>
                    </a:lnTo>
                    <a:lnTo>
                      <a:pt x="141" y="290"/>
                    </a:lnTo>
                    <a:lnTo>
                      <a:pt x="139" y="273"/>
                    </a:lnTo>
                    <a:lnTo>
                      <a:pt x="138" y="266"/>
                    </a:lnTo>
                    <a:lnTo>
                      <a:pt x="138" y="266"/>
                    </a:lnTo>
                    <a:lnTo>
                      <a:pt x="136" y="251"/>
                    </a:lnTo>
                    <a:lnTo>
                      <a:pt x="134" y="234"/>
                    </a:lnTo>
                    <a:lnTo>
                      <a:pt x="128" y="201"/>
                    </a:lnTo>
                    <a:lnTo>
                      <a:pt x="121" y="164"/>
                    </a:lnTo>
                    <a:lnTo>
                      <a:pt x="117" y="146"/>
                    </a:lnTo>
                    <a:lnTo>
                      <a:pt x="111" y="126"/>
                    </a:lnTo>
                    <a:lnTo>
                      <a:pt x="105" y="108"/>
                    </a:lnTo>
                    <a:lnTo>
                      <a:pt x="97" y="90"/>
                    </a:lnTo>
                    <a:lnTo>
                      <a:pt x="90" y="73"/>
                    </a:lnTo>
                    <a:lnTo>
                      <a:pt x="80" y="58"/>
                    </a:lnTo>
                    <a:lnTo>
                      <a:pt x="76" y="51"/>
                    </a:lnTo>
                    <a:lnTo>
                      <a:pt x="70" y="44"/>
                    </a:lnTo>
                    <a:lnTo>
                      <a:pt x="65" y="39"/>
                    </a:lnTo>
                    <a:lnTo>
                      <a:pt x="58" y="32"/>
                    </a:lnTo>
                    <a:lnTo>
                      <a:pt x="53" y="28"/>
                    </a:lnTo>
                    <a:lnTo>
                      <a:pt x="46" y="24"/>
                    </a:lnTo>
                    <a:lnTo>
                      <a:pt x="40" y="21"/>
                    </a:lnTo>
                    <a:lnTo>
                      <a:pt x="32" y="18"/>
                    </a:lnTo>
                    <a:lnTo>
                      <a:pt x="26" y="16"/>
                    </a:lnTo>
                    <a:lnTo>
                      <a:pt x="18" y="15"/>
                    </a:lnTo>
                    <a:lnTo>
                      <a:pt x="10" y="15"/>
                    </a:lnTo>
                    <a:lnTo>
                      <a:pt x="2" y="15"/>
                    </a:lnTo>
                    <a:lnTo>
                      <a:pt x="0" y="1"/>
                    </a:lnTo>
                    <a:lnTo>
                      <a:pt x="10" y="0"/>
                    </a:lnTo>
                    <a:lnTo>
                      <a:pt x="18" y="0"/>
                    </a:lnTo>
                    <a:lnTo>
                      <a:pt x="27" y="1"/>
                    </a:lnTo>
                    <a:lnTo>
                      <a:pt x="36" y="3"/>
                    </a:lnTo>
                    <a:lnTo>
                      <a:pt x="43" y="7"/>
                    </a:lnTo>
                    <a:lnTo>
                      <a:pt x="51" y="10"/>
                    </a:lnTo>
                    <a:lnTo>
                      <a:pt x="58" y="14"/>
                    </a:lnTo>
                    <a:lnTo>
                      <a:pt x="65" y="19"/>
                    </a:lnTo>
                    <a:lnTo>
                      <a:pt x="71" y="25"/>
                    </a:lnTo>
                    <a:lnTo>
                      <a:pt x="78" y="31"/>
                    </a:lnTo>
                    <a:lnTo>
                      <a:pt x="83" y="38"/>
                    </a:lnTo>
                    <a:lnTo>
                      <a:pt x="89" y="45"/>
                    </a:lnTo>
                    <a:lnTo>
                      <a:pt x="99" y="61"/>
                    </a:lnTo>
                    <a:lnTo>
                      <a:pt x="108" y="79"/>
                    </a:lnTo>
                    <a:lnTo>
                      <a:pt x="117" y="98"/>
                    </a:lnTo>
                    <a:lnTo>
                      <a:pt x="123" y="118"/>
                    </a:lnTo>
                    <a:lnTo>
                      <a:pt x="129" y="138"/>
                    </a:lnTo>
                    <a:lnTo>
                      <a:pt x="135" y="157"/>
                    </a:lnTo>
                    <a:lnTo>
                      <a:pt x="142" y="197"/>
                    </a:lnTo>
                    <a:lnTo>
                      <a:pt x="149" y="232"/>
                    </a:lnTo>
                    <a:lnTo>
                      <a:pt x="150" y="242"/>
                    </a:lnTo>
                    <a:lnTo>
                      <a:pt x="151" y="250"/>
                    </a:lnTo>
                    <a:lnTo>
                      <a:pt x="152" y="258"/>
                    </a:lnTo>
                    <a:lnTo>
                      <a:pt x="152" y="264"/>
                    </a:lnTo>
                    <a:lnTo>
                      <a:pt x="153" y="271"/>
                    </a:lnTo>
                    <a:lnTo>
                      <a:pt x="156" y="288"/>
                    </a:lnTo>
                    <a:lnTo>
                      <a:pt x="161" y="311"/>
                    </a:lnTo>
                    <a:lnTo>
                      <a:pt x="168" y="336"/>
                    </a:lnTo>
                    <a:lnTo>
                      <a:pt x="177" y="366"/>
                    </a:lnTo>
                    <a:lnTo>
                      <a:pt x="189" y="396"/>
                    </a:lnTo>
                    <a:lnTo>
                      <a:pt x="202" y="427"/>
                    </a:lnTo>
                    <a:lnTo>
                      <a:pt x="209" y="442"/>
                    </a:lnTo>
                    <a:lnTo>
                      <a:pt x="218" y="457"/>
                    </a:lnTo>
                    <a:lnTo>
                      <a:pt x="227" y="471"/>
                    </a:lnTo>
                    <a:lnTo>
                      <a:pt x="235" y="485"/>
                    </a:lnTo>
                    <a:lnTo>
                      <a:pt x="243" y="495"/>
                    </a:lnTo>
                    <a:lnTo>
                      <a:pt x="250" y="505"/>
                    </a:lnTo>
                    <a:lnTo>
                      <a:pt x="259" y="513"/>
                    </a:lnTo>
                    <a:lnTo>
                      <a:pt x="268" y="522"/>
                    </a:lnTo>
                    <a:lnTo>
                      <a:pt x="276" y="528"/>
                    </a:lnTo>
                    <a:lnTo>
                      <a:pt x="285" y="535"/>
                    </a:lnTo>
                    <a:lnTo>
                      <a:pt x="295" y="540"/>
                    </a:lnTo>
                    <a:lnTo>
                      <a:pt x="304" y="545"/>
                    </a:lnTo>
                    <a:lnTo>
                      <a:pt x="304" y="546"/>
                    </a:lnTo>
                    <a:lnTo>
                      <a:pt x="319" y="551"/>
                    </a:lnTo>
                    <a:lnTo>
                      <a:pt x="337" y="560"/>
                    </a:lnTo>
                    <a:lnTo>
                      <a:pt x="356" y="570"/>
                    </a:lnTo>
                    <a:lnTo>
                      <a:pt x="378" y="582"/>
                    </a:lnTo>
                    <a:lnTo>
                      <a:pt x="425" y="610"/>
                    </a:lnTo>
                    <a:lnTo>
                      <a:pt x="477" y="642"/>
                    </a:lnTo>
                    <a:lnTo>
                      <a:pt x="532" y="677"/>
                    </a:lnTo>
                    <a:lnTo>
                      <a:pt x="588" y="714"/>
                    </a:lnTo>
                    <a:lnTo>
                      <a:pt x="641" y="750"/>
                    </a:lnTo>
                    <a:lnTo>
                      <a:pt x="692" y="786"/>
                    </a:lnTo>
                    <a:lnTo>
                      <a:pt x="710" y="799"/>
                    </a:lnTo>
                    <a:lnTo>
                      <a:pt x="727" y="812"/>
                    </a:lnTo>
                    <a:lnTo>
                      <a:pt x="742" y="824"/>
                    </a:lnTo>
                    <a:lnTo>
                      <a:pt x="757" y="836"/>
                    </a:lnTo>
                    <a:lnTo>
                      <a:pt x="771" y="846"/>
                    </a:lnTo>
                    <a:lnTo>
                      <a:pt x="783" y="856"/>
                    </a:lnTo>
                    <a:lnTo>
                      <a:pt x="793" y="865"/>
                    </a:lnTo>
                    <a:lnTo>
                      <a:pt x="802" y="872"/>
                    </a:lnTo>
                    <a:lnTo>
                      <a:pt x="803" y="872"/>
                    </a:lnTo>
                    <a:lnTo>
                      <a:pt x="803" y="872"/>
                    </a:lnTo>
                    <a:lnTo>
                      <a:pt x="803" y="872"/>
                    </a:lnTo>
                    <a:lnTo>
                      <a:pt x="816" y="885"/>
                    </a:lnTo>
                    <a:lnTo>
                      <a:pt x="829" y="896"/>
                    </a:lnTo>
                    <a:lnTo>
                      <a:pt x="841" y="907"/>
                    </a:lnTo>
                    <a:lnTo>
                      <a:pt x="855" y="916"/>
                    </a:lnTo>
                    <a:lnTo>
                      <a:pt x="871" y="925"/>
                    </a:lnTo>
                    <a:lnTo>
                      <a:pt x="887" y="934"/>
                    </a:lnTo>
                    <a:lnTo>
                      <a:pt x="905" y="942"/>
                    </a:lnTo>
                    <a:lnTo>
                      <a:pt x="925" y="949"/>
                    </a:lnTo>
                    <a:lnTo>
                      <a:pt x="948" y="956"/>
                    </a:lnTo>
                    <a:lnTo>
                      <a:pt x="974" y="964"/>
                    </a:lnTo>
                    <a:lnTo>
                      <a:pt x="1003" y="973"/>
                    </a:lnTo>
                    <a:lnTo>
                      <a:pt x="1037" y="980"/>
                    </a:lnTo>
                    <a:lnTo>
                      <a:pt x="1074" y="988"/>
                    </a:lnTo>
                    <a:lnTo>
                      <a:pt x="1117" y="995"/>
                    </a:lnTo>
                    <a:lnTo>
                      <a:pt x="1164" y="1003"/>
                    </a:lnTo>
                    <a:lnTo>
                      <a:pt x="1216" y="1009"/>
                    </a:lnTo>
                    <a:lnTo>
                      <a:pt x="1251" y="1012"/>
                    </a:lnTo>
                    <a:lnTo>
                      <a:pt x="1283" y="1014"/>
                    </a:lnTo>
                    <a:lnTo>
                      <a:pt x="1313" y="1012"/>
                    </a:lnTo>
                    <a:lnTo>
                      <a:pt x="1340" y="1009"/>
                    </a:lnTo>
                    <a:lnTo>
                      <a:pt x="1366" y="1005"/>
                    </a:lnTo>
                    <a:lnTo>
                      <a:pt x="1389" y="998"/>
                    </a:lnTo>
                    <a:lnTo>
                      <a:pt x="1411" y="991"/>
                    </a:lnTo>
                    <a:lnTo>
                      <a:pt x="1432" y="981"/>
                    </a:lnTo>
                    <a:lnTo>
                      <a:pt x="1450" y="971"/>
                    </a:lnTo>
                    <a:lnTo>
                      <a:pt x="1467" y="961"/>
                    </a:lnTo>
                    <a:lnTo>
                      <a:pt x="1483" y="950"/>
                    </a:lnTo>
                    <a:lnTo>
                      <a:pt x="1497" y="938"/>
                    </a:lnTo>
                    <a:lnTo>
                      <a:pt x="1525" y="914"/>
                    </a:lnTo>
                    <a:lnTo>
                      <a:pt x="1549" y="891"/>
                    </a:lnTo>
                    <a:lnTo>
                      <a:pt x="1562" y="878"/>
                    </a:lnTo>
                    <a:lnTo>
                      <a:pt x="1575" y="867"/>
                    </a:lnTo>
                    <a:lnTo>
                      <a:pt x="1588" y="855"/>
                    </a:lnTo>
                    <a:lnTo>
                      <a:pt x="1601" y="845"/>
                    </a:lnTo>
                    <a:lnTo>
                      <a:pt x="1614" y="837"/>
                    </a:lnTo>
                    <a:lnTo>
                      <a:pt x="1628" y="829"/>
                    </a:lnTo>
                    <a:lnTo>
                      <a:pt x="1642" y="823"/>
                    </a:lnTo>
                    <a:lnTo>
                      <a:pt x="1658" y="818"/>
                    </a:lnTo>
                    <a:lnTo>
                      <a:pt x="1678" y="813"/>
                    </a:lnTo>
                    <a:lnTo>
                      <a:pt x="1696" y="807"/>
                    </a:lnTo>
                    <a:lnTo>
                      <a:pt x="1712" y="798"/>
                    </a:lnTo>
                    <a:lnTo>
                      <a:pt x="1728" y="789"/>
                    </a:lnTo>
                    <a:lnTo>
                      <a:pt x="1743" y="780"/>
                    </a:lnTo>
                    <a:lnTo>
                      <a:pt x="1756" y="769"/>
                    </a:lnTo>
                    <a:lnTo>
                      <a:pt x="1769" y="758"/>
                    </a:lnTo>
                    <a:lnTo>
                      <a:pt x="1780" y="748"/>
                    </a:lnTo>
                    <a:lnTo>
                      <a:pt x="1798" y="727"/>
                    </a:lnTo>
                    <a:lnTo>
                      <a:pt x="1812" y="708"/>
                    </a:lnTo>
                    <a:lnTo>
                      <a:pt x="1822" y="693"/>
                    </a:lnTo>
                    <a:lnTo>
                      <a:pt x="1827" y="685"/>
                    </a:lnTo>
                    <a:lnTo>
                      <a:pt x="1823" y="536"/>
                    </a:lnTo>
                    <a:lnTo>
                      <a:pt x="1838" y="53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08" name="PA-任意多边形 44">
                <a:extLst>
                  <a:ext uri="{FF2B5EF4-FFF2-40B4-BE49-F238E27FC236}">
                    <a16:creationId xmlns="" xmlns:a16="http://schemas.microsoft.com/office/drawing/2014/main" id="{7719B045-5EE1-4A39-B8BC-607796FD3F29}"/>
                  </a:ext>
                </a:extLst>
              </p:cNvPr>
              <p:cNvSpPr>
                <a:spLocks/>
              </p:cNvSpPr>
              <p:nvPr>
                <p:custDataLst>
                  <p:tags r:id="rId306"/>
                </p:custDataLst>
              </p:nvPr>
            </p:nvSpPr>
            <p:spPr bwMode="auto">
              <a:xfrm>
                <a:off x="2398" y="3313"/>
                <a:ext cx="4" cy="139"/>
              </a:xfrm>
              <a:custGeom>
                <a:avLst/>
                <a:gdLst>
                  <a:gd name="T0" fmla="*/ 0 w 16"/>
                  <a:gd name="T1" fmla="*/ 0 h 558"/>
                  <a:gd name="T2" fmla="*/ 2 w 16"/>
                  <a:gd name="T3" fmla="*/ 548 h 558"/>
                  <a:gd name="T4" fmla="*/ 16 w 16"/>
                  <a:gd name="T5" fmla="*/ 558 h 558"/>
                  <a:gd name="T6" fmla="*/ 15 w 16"/>
                  <a:gd name="T7" fmla="*/ 0 h 558"/>
                  <a:gd name="T8" fmla="*/ 0 w 16"/>
                  <a:gd name="T9" fmla="*/ 0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558">
                    <a:moveTo>
                      <a:pt x="0" y="0"/>
                    </a:moveTo>
                    <a:lnTo>
                      <a:pt x="2" y="548"/>
                    </a:lnTo>
                    <a:lnTo>
                      <a:pt x="16" y="558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09" name="PA-任意多边形 45">
                <a:extLst>
                  <a:ext uri="{FF2B5EF4-FFF2-40B4-BE49-F238E27FC236}">
                    <a16:creationId xmlns="" xmlns:a16="http://schemas.microsoft.com/office/drawing/2014/main" id="{BBA73CB4-80CC-47E3-BB23-DB12CB3969F2}"/>
                  </a:ext>
                </a:extLst>
              </p:cNvPr>
              <p:cNvSpPr>
                <a:spLocks noEditPoints="1"/>
              </p:cNvSpPr>
              <p:nvPr>
                <p:custDataLst>
                  <p:tags r:id="rId307"/>
                </p:custDataLst>
              </p:nvPr>
            </p:nvSpPr>
            <p:spPr bwMode="auto">
              <a:xfrm>
                <a:off x="2288" y="3192"/>
                <a:ext cx="157" cy="200"/>
              </a:xfrm>
              <a:custGeom>
                <a:avLst/>
                <a:gdLst>
                  <a:gd name="T0" fmla="*/ 54 w 629"/>
                  <a:gd name="T1" fmla="*/ 20 h 802"/>
                  <a:gd name="T2" fmla="*/ 134 w 629"/>
                  <a:gd name="T3" fmla="*/ 14 h 802"/>
                  <a:gd name="T4" fmla="*/ 218 w 629"/>
                  <a:gd name="T5" fmla="*/ 11 h 802"/>
                  <a:gd name="T6" fmla="*/ 272 w 629"/>
                  <a:gd name="T7" fmla="*/ 10 h 802"/>
                  <a:gd name="T8" fmla="*/ 288 w 629"/>
                  <a:gd name="T9" fmla="*/ 11 h 802"/>
                  <a:gd name="T10" fmla="*/ 294 w 629"/>
                  <a:gd name="T11" fmla="*/ 18 h 802"/>
                  <a:gd name="T12" fmla="*/ 294 w 629"/>
                  <a:gd name="T13" fmla="*/ 27 h 802"/>
                  <a:gd name="T14" fmla="*/ 287 w 629"/>
                  <a:gd name="T15" fmla="*/ 35 h 802"/>
                  <a:gd name="T16" fmla="*/ 276 w 629"/>
                  <a:gd name="T17" fmla="*/ 41 h 802"/>
                  <a:gd name="T18" fmla="*/ 262 w 629"/>
                  <a:gd name="T19" fmla="*/ 62 h 802"/>
                  <a:gd name="T20" fmla="*/ 264 w 629"/>
                  <a:gd name="T21" fmla="*/ 106 h 802"/>
                  <a:gd name="T22" fmla="*/ 259 w 629"/>
                  <a:gd name="T23" fmla="*/ 132 h 802"/>
                  <a:gd name="T24" fmla="*/ 248 w 629"/>
                  <a:gd name="T25" fmla="*/ 138 h 802"/>
                  <a:gd name="T26" fmla="*/ 202 w 629"/>
                  <a:gd name="T27" fmla="*/ 135 h 802"/>
                  <a:gd name="T28" fmla="*/ 177 w 629"/>
                  <a:gd name="T29" fmla="*/ 88 h 802"/>
                  <a:gd name="T30" fmla="*/ 177 w 629"/>
                  <a:gd name="T31" fmla="*/ 54 h 802"/>
                  <a:gd name="T32" fmla="*/ 79 w 629"/>
                  <a:gd name="T33" fmla="*/ 75 h 802"/>
                  <a:gd name="T34" fmla="*/ 77 w 629"/>
                  <a:gd name="T35" fmla="*/ 144 h 802"/>
                  <a:gd name="T36" fmla="*/ 74 w 629"/>
                  <a:gd name="T37" fmla="*/ 214 h 802"/>
                  <a:gd name="T38" fmla="*/ 567 w 629"/>
                  <a:gd name="T39" fmla="*/ 209 h 802"/>
                  <a:gd name="T40" fmla="*/ 565 w 629"/>
                  <a:gd name="T41" fmla="*/ 138 h 802"/>
                  <a:gd name="T42" fmla="*/ 563 w 629"/>
                  <a:gd name="T43" fmla="*/ 66 h 802"/>
                  <a:gd name="T44" fmla="*/ 561 w 629"/>
                  <a:gd name="T45" fmla="*/ 0 h 802"/>
                  <a:gd name="T46" fmla="*/ 591 w 629"/>
                  <a:gd name="T47" fmla="*/ 1 h 802"/>
                  <a:gd name="T48" fmla="*/ 600 w 629"/>
                  <a:gd name="T49" fmla="*/ 802 h 802"/>
                  <a:gd name="T50" fmla="*/ 586 w 629"/>
                  <a:gd name="T51" fmla="*/ 601 h 802"/>
                  <a:gd name="T52" fmla="*/ 575 w 629"/>
                  <a:gd name="T53" fmla="*/ 403 h 802"/>
                  <a:gd name="T54" fmla="*/ 72 w 629"/>
                  <a:gd name="T55" fmla="*/ 267 h 802"/>
                  <a:gd name="T56" fmla="*/ 59 w 629"/>
                  <a:gd name="T57" fmla="*/ 448 h 802"/>
                  <a:gd name="T58" fmla="*/ 43 w 629"/>
                  <a:gd name="T59" fmla="*/ 628 h 802"/>
                  <a:gd name="T60" fmla="*/ 0 w 629"/>
                  <a:gd name="T61" fmla="*/ 745 h 802"/>
                  <a:gd name="T62" fmla="*/ 317 w 629"/>
                  <a:gd name="T63" fmla="*/ 12 h 802"/>
                  <a:gd name="T64" fmla="*/ 380 w 629"/>
                  <a:gd name="T65" fmla="*/ 5 h 802"/>
                  <a:gd name="T66" fmla="*/ 479 w 629"/>
                  <a:gd name="T67" fmla="*/ 1 h 802"/>
                  <a:gd name="T68" fmla="*/ 548 w 629"/>
                  <a:gd name="T69" fmla="*/ 7 h 802"/>
                  <a:gd name="T70" fmla="*/ 550 w 629"/>
                  <a:gd name="T71" fmla="*/ 20 h 802"/>
                  <a:gd name="T72" fmla="*/ 470 w 629"/>
                  <a:gd name="T73" fmla="*/ 41 h 802"/>
                  <a:gd name="T74" fmla="*/ 469 w 629"/>
                  <a:gd name="T75" fmla="*/ 73 h 802"/>
                  <a:gd name="T76" fmla="*/ 471 w 629"/>
                  <a:gd name="T77" fmla="*/ 126 h 802"/>
                  <a:gd name="T78" fmla="*/ 438 w 629"/>
                  <a:gd name="T79" fmla="*/ 128 h 802"/>
                  <a:gd name="T80" fmla="*/ 403 w 629"/>
                  <a:gd name="T81" fmla="*/ 132 h 802"/>
                  <a:gd name="T82" fmla="*/ 390 w 629"/>
                  <a:gd name="T83" fmla="*/ 127 h 802"/>
                  <a:gd name="T84" fmla="*/ 386 w 629"/>
                  <a:gd name="T85" fmla="*/ 85 h 802"/>
                  <a:gd name="T86" fmla="*/ 386 w 629"/>
                  <a:gd name="T87" fmla="*/ 54 h 802"/>
                  <a:gd name="T88" fmla="*/ 300 w 629"/>
                  <a:gd name="T89" fmla="*/ 34 h 802"/>
                  <a:gd name="T90" fmla="*/ 296 w 629"/>
                  <a:gd name="T91" fmla="*/ 30 h 802"/>
                  <a:gd name="T92" fmla="*/ 303 w 629"/>
                  <a:gd name="T93" fmla="*/ 19 h 802"/>
                  <a:gd name="T94" fmla="*/ 306 w 629"/>
                  <a:gd name="T95" fmla="*/ 15 h 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29" h="802">
                    <a:moveTo>
                      <a:pt x="0" y="745"/>
                    </a:moveTo>
                    <a:lnTo>
                      <a:pt x="53" y="34"/>
                    </a:lnTo>
                    <a:lnTo>
                      <a:pt x="54" y="20"/>
                    </a:lnTo>
                    <a:lnTo>
                      <a:pt x="68" y="20"/>
                    </a:lnTo>
                    <a:lnTo>
                      <a:pt x="101" y="18"/>
                    </a:lnTo>
                    <a:lnTo>
                      <a:pt x="134" y="14"/>
                    </a:lnTo>
                    <a:lnTo>
                      <a:pt x="166" y="12"/>
                    </a:lnTo>
                    <a:lnTo>
                      <a:pt x="200" y="11"/>
                    </a:lnTo>
                    <a:lnTo>
                      <a:pt x="218" y="11"/>
                    </a:lnTo>
                    <a:lnTo>
                      <a:pt x="235" y="11"/>
                    </a:lnTo>
                    <a:lnTo>
                      <a:pt x="253" y="11"/>
                    </a:lnTo>
                    <a:lnTo>
                      <a:pt x="272" y="10"/>
                    </a:lnTo>
                    <a:lnTo>
                      <a:pt x="278" y="10"/>
                    </a:lnTo>
                    <a:lnTo>
                      <a:pt x="284" y="10"/>
                    </a:lnTo>
                    <a:lnTo>
                      <a:pt x="288" y="11"/>
                    </a:lnTo>
                    <a:lnTo>
                      <a:pt x="291" y="13"/>
                    </a:lnTo>
                    <a:lnTo>
                      <a:pt x="293" y="15"/>
                    </a:lnTo>
                    <a:lnTo>
                      <a:pt x="294" y="18"/>
                    </a:lnTo>
                    <a:lnTo>
                      <a:pt x="296" y="20"/>
                    </a:lnTo>
                    <a:lnTo>
                      <a:pt x="296" y="24"/>
                    </a:lnTo>
                    <a:lnTo>
                      <a:pt x="294" y="27"/>
                    </a:lnTo>
                    <a:lnTo>
                      <a:pt x="292" y="30"/>
                    </a:lnTo>
                    <a:lnTo>
                      <a:pt x="290" y="33"/>
                    </a:lnTo>
                    <a:lnTo>
                      <a:pt x="287" y="35"/>
                    </a:lnTo>
                    <a:lnTo>
                      <a:pt x="284" y="39"/>
                    </a:lnTo>
                    <a:lnTo>
                      <a:pt x="280" y="40"/>
                    </a:lnTo>
                    <a:lnTo>
                      <a:pt x="276" y="41"/>
                    </a:lnTo>
                    <a:lnTo>
                      <a:pt x="272" y="42"/>
                    </a:lnTo>
                    <a:lnTo>
                      <a:pt x="261" y="42"/>
                    </a:lnTo>
                    <a:lnTo>
                      <a:pt x="262" y="62"/>
                    </a:lnTo>
                    <a:lnTo>
                      <a:pt x="264" y="83"/>
                    </a:lnTo>
                    <a:lnTo>
                      <a:pt x="264" y="94"/>
                    </a:lnTo>
                    <a:lnTo>
                      <a:pt x="264" y="106"/>
                    </a:lnTo>
                    <a:lnTo>
                      <a:pt x="263" y="117"/>
                    </a:lnTo>
                    <a:lnTo>
                      <a:pt x="261" y="129"/>
                    </a:lnTo>
                    <a:lnTo>
                      <a:pt x="259" y="132"/>
                    </a:lnTo>
                    <a:lnTo>
                      <a:pt x="256" y="135"/>
                    </a:lnTo>
                    <a:lnTo>
                      <a:pt x="252" y="137"/>
                    </a:lnTo>
                    <a:lnTo>
                      <a:pt x="248" y="138"/>
                    </a:lnTo>
                    <a:lnTo>
                      <a:pt x="238" y="139"/>
                    </a:lnTo>
                    <a:lnTo>
                      <a:pt x="226" y="138"/>
                    </a:lnTo>
                    <a:lnTo>
                      <a:pt x="202" y="135"/>
                    </a:lnTo>
                    <a:lnTo>
                      <a:pt x="179" y="130"/>
                    </a:lnTo>
                    <a:lnTo>
                      <a:pt x="178" y="109"/>
                    </a:lnTo>
                    <a:lnTo>
                      <a:pt x="177" y="88"/>
                    </a:lnTo>
                    <a:lnTo>
                      <a:pt x="177" y="77"/>
                    </a:lnTo>
                    <a:lnTo>
                      <a:pt x="177" y="66"/>
                    </a:lnTo>
                    <a:lnTo>
                      <a:pt x="177" y="54"/>
                    </a:lnTo>
                    <a:lnTo>
                      <a:pt x="179" y="41"/>
                    </a:lnTo>
                    <a:lnTo>
                      <a:pt x="79" y="52"/>
                    </a:lnTo>
                    <a:lnTo>
                      <a:pt x="79" y="75"/>
                    </a:lnTo>
                    <a:lnTo>
                      <a:pt x="78" y="98"/>
                    </a:lnTo>
                    <a:lnTo>
                      <a:pt x="78" y="122"/>
                    </a:lnTo>
                    <a:lnTo>
                      <a:pt x="77" y="144"/>
                    </a:lnTo>
                    <a:lnTo>
                      <a:pt x="77" y="168"/>
                    </a:lnTo>
                    <a:lnTo>
                      <a:pt x="75" y="191"/>
                    </a:lnTo>
                    <a:lnTo>
                      <a:pt x="74" y="214"/>
                    </a:lnTo>
                    <a:lnTo>
                      <a:pt x="73" y="238"/>
                    </a:lnTo>
                    <a:lnTo>
                      <a:pt x="568" y="233"/>
                    </a:lnTo>
                    <a:lnTo>
                      <a:pt x="567" y="209"/>
                    </a:lnTo>
                    <a:lnTo>
                      <a:pt x="566" y="185"/>
                    </a:lnTo>
                    <a:lnTo>
                      <a:pt x="566" y="162"/>
                    </a:lnTo>
                    <a:lnTo>
                      <a:pt x="565" y="138"/>
                    </a:lnTo>
                    <a:lnTo>
                      <a:pt x="564" y="114"/>
                    </a:lnTo>
                    <a:lnTo>
                      <a:pt x="564" y="89"/>
                    </a:lnTo>
                    <a:lnTo>
                      <a:pt x="563" y="66"/>
                    </a:lnTo>
                    <a:lnTo>
                      <a:pt x="563" y="41"/>
                    </a:lnTo>
                    <a:lnTo>
                      <a:pt x="561" y="41"/>
                    </a:lnTo>
                    <a:lnTo>
                      <a:pt x="561" y="0"/>
                    </a:lnTo>
                    <a:lnTo>
                      <a:pt x="570" y="1"/>
                    </a:lnTo>
                    <a:lnTo>
                      <a:pt x="577" y="1"/>
                    </a:lnTo>
                    <a:lnTo>
                      <a:pt x="591" y="1"/>
                    </a:lnTo>
                    <a:lnTo>
                      <a:pt x="591" y="15"/>
                    </a:lnTo>
                    <a:lnTo>
                      <a:pt x="629" y="801"/>
                    </a:lnTo>
                    <a:lnTo>
                      <a:pt x="600" y="802"/>
                    </a:lnTo>
                    <a:lnTo>
                      <a:pt x="594" y="735"/>
                    </a:lnTo>
                    <a:lnTo>
                      <a:pt x="590" y="668"/>
                    </a:lnTo>
                    <a:lnTo>
                      <a:pt x="586" y="601"/>
                    </a:lnTo>
                    <a:lnTo>
                      <a:pt x="581" y="536"/>
                    </a:lnTo>
                    <a:lnTo>
                      <a:pt x="578" y="469"/>
                    </a:lnTo>
                    <a:lnTo>
                      <a:pt x="575" y="403"/>
                    </a:lnTo>
                    <a:lnTo>
                      <a:pt x="572" y="336"/>
                    </a:lnTo>
                    <a:lnTo>
                      <a:pt x="570" y="268"/>
                    </a:lnTo>
                    <a:lnTo>
                      <a:pt x="72" y="267"/>
                    </a:lnTo>
                    <a:lnTo>
                      <a:pt x="68" y="328"/>
                    </a:lnTo>
                    <a:lnTo>
                      <a:pt x="65" y="388"/>
                    </a:lnTo>
                    <a:lnTo>
                      <a:pt x="59" y="448"/>
                    </a:lnTo>
                    <a:lnTo>
                      <a:pt x="55" y="508"/>
                    </a:lnTo>
                    <a:lnTo>
                      <a:pt x="48" y="568"/>
                    </a:lnTo>
                    <a:lnTo>
                      <a:pt x="43" y="628"/>
                    </a:lnTo>
                    <a:lnTo>
                      <a:pt x="37" y="688"/>
                    </a:lnTo>
                    <a:lnTo>
                      <a:pt x="29" y="747"/>
                    </a:lnTo>
                    <a:lnTo>
                      <a:pt x="0" y="745"/>
                    </a:lnTo>
                    <a:close/>
                    <a:moveTo>
                      <a:pt x="304" y="15"/>
                    </a:moveTo>
                    <a:lnTo>
                      <a:pt x="308" y="13"/>
                    </a:lnTo>
                    <a:lnTo>
                      <a:pt x="317" y="12"/>
                    </a:lnTo>
                    <a:lnTo>
                      <a:pt x="330" y="10"/>
                    </a:lnTo>
                    <a:lnTo>
                      <a:pt x="345" y="8"/>
                    </a:lnTo>
                    <a:lnTo>
                      <a:pt x="380" y="5"/>
                    </a:lnTo>
                    <a:lnTo>
                      <a:pt x="416" y="2"/>
                    </a:lnTo>
                    <a:lnTo>
                      <a:pt x="445" y="1"/>
                    </a:lnTo>
                    <a:lnTo>
                      <a:pt x="479" y="1"/>
                    </a:lnTo>
                    <a:lnTo>
                      <a:pt x="512" y="2"/>
                    </a:lnTo>
                    <a:lnTo>
                      <a:pt x="541" y="3"/>
                    </a:lnTo>
                    <a:lnTo>
                      <a:pt x="548" y="7"/>
                    </a:lnTo>
                    <a:lnTo>
                      <a:pt x="551" y="12"/>
                    </a:lnTo>
                    <a:lnTo>
                      <a:pt x="552" y="16"/>
                    </a:lnTo>
                    <a:lnTo>
                      <a:pt x="550" y="20"/>
                    </a:lnTo>
                    <a:lnTo>
                      <a:pt x="543" y="29"/>
                    </a:lnTo>
                    <a:lnTo>
                      <a:pt x="532" y="41"/>
                    </a:lnTo>
                    <a:lnTo>
                      <a:pt x="470" y="41"/>
                    </a:lnTo>
                    <a:lnTo>
                      <a:pt x="469" y="52"/>
                    </a:lnTo>
                    <a:lnTo>
                      <a:pt x="469" y="62"/>
                    </a:lnTo>
                    <a:lnTo>
                      <a:pt x="469" y="73"/>
                    </a:lnTo>
                    <a:lnTo>
                      <a:pt x="470" y="84"/>
                    </a:lnTo>
                    <a:lnTo>
                      <a:pt x="472" y="104"/>
                    </a:lnTo>
                    <a:lnTo>
                      <a:pt x="471" y="126"/>
                    </a:lnTo>
                    <a:lnTo>
                      <a:pt x="462" y="125"/>
                    </a:lnTo>
                    <a:lnTo>
                      <a:pt x="450" y="126"/>
                    </a:lnTo>
                    <a:lnTo>
                      <a:pt x="438" y="128"/>
                    </a:lnTo>
                    <a:lnTo>
                      <a:pt x="426" y="130"/>
                    </a:lnTo>
                    <a:lnTo>
                      <a:pt x="414" y="132"/>
                    </a:lnTo>
                    <a:lnTo>
                      <a:pt x="403" y="132"/>
                    </a:lnTo>
                    <a:lnTo>
                      <a:pt x="399" y="131"/>
                    </a:lnTo>
                    <a:lnTo>
                      <a:pt x="395" y="129"/>
                    </a:lnTo>
                    <a:lnTo>
                      <a:pt x="390" y="127"/>
                    </a:lnTo>
                    <a:lnTo>
                      <a:pt x="388" y="123"/>
                    </a:lnTo>
                    <a:lnTo>
                      <a:pt x="388" y="104"/>
                    </a:lnTo>
                    <a:lnTo>
                      <a:pt x="386" y="85"/>
                    </a:lnTo>
                    <a:lnTo>
                      <a:pt x="386" y="75"/>
                    </a:lnTo>
                    <a:lnTo>
                      <a:pt x="386" y="66"/>
                    </a:lnTo>
                    <a:lnTo>
                      <a:pt x="386" y="54"/>
                    </a:lnTo>
                    <a:lnTo>
                      <a:pt x="388" y="40"/>
                    </a:lnTo>
                    <a:lnTo>
                      <a:pt x="303" y="35"/>
                    </a:lnTo>
                    <a:lnTo>
                      <a:pt x="300" y="34"/>
                    </a:lnTo>
                    <a:lnTo>
                      <a:pt x="298" y="33"/>
                    </a:lnTo>
                    <a:lnTo>
                      <a:pt x="297" y="32"/>
                    </a:lnTo>
                    <a:lnTo>
                      <a:pt x="296" y="30"/>
                    </a:lnTo>
                    <a:lnTo>
                      <a:pt x="297" y="27"/>
                    </a:lnTo>
                    <a:lnTo>
                      <a:pt x="300" y="23"/>
                    </a:lnTo>
                    <a:lnTo>
                      <a:pt x="303" y="19"/>
                    </a:lnTo>
                    <a:lnTo>
                      <a:pt x="305" y="16"/>
                    </a:lnTo>
                    <a:lnTo>
                      <a:pt x="306" y="15"/>
                    </a:lnTo>
                    <a:lnTo>
                      <a:pt x="306" y="15"/>
                    </a:lnTo>
                    <a:lnTo>
                      <a:pt x="305" y="15"/>
                    </a:lnTo>
                    <a:lnTo>
                      <a:pt x="304" y="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10" name="PA-任意多边形 46">
                <a:extLst>
                  <a:ext uri="{FF2B5EF4-FFF2-40B4-BE49-F238E27FC236}">
                    <a16:creationId xmlns="" xmlns:a16="http://schemas.microsoft.com/office/drawing/2014/main" id="{1B6A4061-8F9A-4AAC-9F53-F10154D61F45}"/>
                  </a:ext>
                </a:extLst>
              </p:cNvPr>
              <p:cNvSpPr>
                <a:spLocks/>
              </p:cNvSpPr>
              <p:nvPr>
                <p:custDataLst>
                  <p:tags r:id="rId308"/>
                </p:custDataLst>
              </p:nvPr>
            </p:nvSpPr>
            <p:spPr bwMode="auto">
              <a:xfrm>
                <a:off x="2325" y="3312"/>
                <a:ext cx="18" cy="162"/>
              </a:xfrm>
              <a:custGeom>
                <a:avLst/>
                <a:gdLst>
                  <a:gd name="T0" fmla="*/ 69 w 69"/>
                  <a:gd name="T1" fmla="*/ 0 h 650"/>
                  <a:gd name="T2" fmla="*/ 64 w 69"/>
                  <a:gd name="T3" fmla="*/ 198 h 650"/>
                  <a:gd name="T4" fmla="*/ 58 w 69"/>
                  <a:gd name="T5" fmla="*/ 212 h 650"/>
                  <a:gd name="T6" fmla="*/ 45 w 69"/>
                  <a:gd name="T7" fmla="*/ 249 h 650"/>
                  <a:gd name="T8" fmla="*/ 37 w 69"/>
                  <a:gd name="T9" fmla="*/ 274 h 650"/>
                  <a:gd name="T10" fmla="*/ 28 w 69"/>
                  <a:gd name="T11" fmla="*/ 303 h 650"/>
                  <a:gd name="T12" fmla="*/ 20 w 69"/>
                  <a:gd name="T13" fmla="*/ 335 h 650"/>
                  <a:gd name="T14" fmla="*/ 13 w 69"/>
                  <a:gd name="T15" fmla="*/ 369 h 650"/>
                  <a:gd name="T16" fmla="*/ 6 w 69"/>
                  <a:gd name="T17" fmla="*/ 405 h 650"/>
                  <a:gd name="T18" fmla="*/ 2 w 69"/>
                  <a:gd name="T19" fmla="*/ 443 h 650"/>
                  <a:gd name="T20" fmla="*/ 1 w 69"/>
                  <a:gd name="T21" fmla="*/ 461 h 650"/>
                  <a:gd name="T22" fmla="*/ 0 w 69"/>
                  <a:gd name="T23" fmla="*/ 481 h 650"/>
                  <a:gd name="T24" fmla="*/ 0 w 69"/>
                  <a:gd name="T25" fmla="*/ 499 h 650"/>
                  <a:gd name="T26" fmla="*/ 1 w 69"/>
                  <a:gd name="T27" fmla="*/ 517 h 650"/>
                  <a:gd name="T28" fmla="*/ 3 w 69"/>
                  <a:gd name="T29" fmla="*/ 536 h 650"/>
                  <a:gd name="T30" fmla="*/ 6 w 69"/>
                  <a:gd name="T31" fmla="*/ 554 h 650"/>
                  <a:gd name="T32" fmla="*/ 10 w 69"/>
                  <a:gd name="T33" fmla="*/ 571 h 650"/>
                  <a:gd name="T34" fmla="*/ 14 w 69"/>
                  <a:gd name="T35" fmla="*/ 588 h 650"/>
                  <a:gd name="T36" fmla="*/ 20 w 69"/>
                  <a:gd name="T37" fmla="*/ 605 h 650"/>
                  <a:gd name="T38" fmla="*/ 28 w 69"/>
                  <a:gd name="T39" fmla="*/ 621 h 650"/>
                  <a:gd name="T40" fmla="*/ 36 w 69"/>
                  <a:gd name="T41" fmla="*/ 636 h 650"/>
                  <a:gd name="T42" fmla="*/ 45 w 69"/>
                  <a:gd name="T43" fmla="*/ 65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650">
                    <a:moveTo>
                      <a:pt x="69" y="0"/>
                    </a:moveTo>
                    <a:lnTo>
                      <a:pt x="64" y="198"/>
                    </a:lnTo>
                    <a:lnTo>
                      <a:pt x="58" y="212"/>
                    </a:lnTo>
                    <a:lnTo>
                      <a:pt x="45" y="249"/>
                    </a:lnTo>
                    <a:lnTo>
                      <a:pt x="37" y="274"/>
                    </a:lnTo>
                    <a:lnTo>
                      <a:pt x="28" y="303"/>
                    </a:lnTo>
                    <a:lnTo>
                      <a:pt x="20" y="335"/>
                    </a:lnTo>
                    <a:lnTo>
                      <a:pt x="13" y="369"/>
                    </a:lnTo>
                    <a:lnTo>
                      <a:pt x="6" y="405"/>
                    </a:lnTo>
                    <a:lnTo>
                      <a:pt x="2" y="443"/>
                    </a:lnTo>
                    <a:lnTo>
                      <a:pt x="1" y="461"/>
                    </a:lnTo>
                    <a:lnTo>
                      <a:pt x="0" y="481"/>
                    </a:lnTo>
                    <a:lnTo>
                      <a:pt x="0" y="499"/>
                    </a:lnTo>
                    <a:lnTo>
                      <a:pt x="1" y="517"/>
                    </a:lnTo>
                    <a:lnTo>
                      <a:pt x="3" y="536"/>
                    </a:lnTo>
                    <a:lnTo>
                      <a:pt x="6" y="554"/>
                    </a:lnTo>
                    <a:lnTo>
                      <a:pt x="10" y="571"/>
                    </a:lnTo>
                    <a:lnTo>
                      <a:pt x="14" y="588"/>
                    </a:lnTo>
                    <a:lnTo>
                      <a:pt x="20" y="605"/>
                    </a:lnTo>
                    <a:lnTo>
                      <a:pt x="28" y="621"/>
                    </a:lnTo>
                    <a:lnTo>
                      <a:pt x="36" y="636"/>
                    </a:lnTo>
                    <a:lnTo>
                      <a:pt x="45" y="65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11" name="PA-任意多边形 47">
                <a:extLst>
                  <a:ext uri="{FF2B5EF4-FFF2-40B4-BE49-F238E27FC236}">
                    <a16:creationId xmlns="" xmlns:a16="http://schemas.microsoft.com/office/drawing/2014/main" id="{BE7AA046-7424-47BC-AC36-535F4666EF0B}"/>
                  </a:ext>
                </a:extLst>
              </p:cNvPr>
              <p:cNvSpPr>
                <a:spLocks/>
              </p:cNvSpPr>
              <p:nvPr>
                <p:custDataLst>
                  <p:tags r:id="rId309"/>
                </p:custDataLst>
              </p:nvPr>
            </p:nvSpPr>
            <p:spPr bwMode="auto">
              <a:xfrm>
                <a:off x="2324" y="3312"/>
                <a:ext cx="24" cy="160"/>
              </a:xfrm>
              <a:custGeom>
                <a:avLst/>
                <a:gdLst>
                  <a:gd name="T0" fmla="*/ 94 w 94"/>
                  <a:gd name="T1" fmla="*/ 1 h 642"/>
                  <a:gd name="T2" fmla="*/ 77 w 94"/>
                  <a:gd name="T3" fmla="*/ 198 h 642"/>
                  <a:gd name="T4" fmla="*/ 69 w 94"/>
                  <a:gd name="T5" fmla="*/ 199 h 642"/>
                  <a:gd name="T6" fmla="*/ 69 w 94"/>
                  <a:gd name="T7" fmla="*/ 199 h 642"/>
                  <a:gd name="T8" fmla="*/ 65 w 94"/>
                  <a:gd name="T9" fmla="*/ 203 h 642"/>
                  <a:gd name="T10" fmla="*/ 61 w 94"/>
                  <a:gd name="T11" fmla="*/ 214 h 642"/>
                  <a:gd name="T12" fmla="*/ 55 w 94"/>
                  <a:gd name="T13" fmla="*/ 231 h 642"/>
                  <a:gd name="T14" fmla="*/ 47 w 94"/>
                  <a:gd name="T15" fmla="*/ 252 h 642"/>
                  <a:gd name="T16" fmla="*/ 38 w 94"/>
                  <a:gd name="T17" fmla="*/ 278 h 642"/>
                  <a:gd name="T18" fmla="*/ 31 w 94"/>
                  <a:gd name="T19" fmla="*/ 307 h 642"/>
                  <a:gd name="T20" fmla="*/ 23 w 94"/>
                  <a:gd name="T21" fmla="*/ 338 h 642"/>
                  <a:gd name="T22" fmla="*/ 18 w 94"/>
                  <a:gd name="T23" fmla="*/ 373 h 642"/>
                  <a:gd name="T24" fmla="*/ 16 w 94"/>
                  <a:gd name="T25" fmla="*/ 390 h 642"/>
                  <a:gd name="T26" fmla="*/ 14 w 94"/>
                  <a:gd name="T27" fmla="*/ 408 h 642"/>
                  <a:gd name="T28" fmla="*/ 12 w 94"/>
                  <a:gd name="T29" fmla="*/ 426 h 642"/>
                  <a:gd name="T30" fmla="*/ 12 w 94"/>
                  <a:gd name="T31" fmla="*/ 444 h 642"/>
                  <a:gd name="T32" fmla="*/ 12 w 94"/>
                  <a:gd name="T33" fmla="*/ 462 h 642"/>
                  <a:gd name="T34" fmla="*/ 12 w 94"/>
                  <a:gd name="T35" fmla="*/ 481 h 642"/>
                  <a:gd name="T36" fmla="*/ 14 w 94"/>
                  <a:gd name="T37" fmla="*/ 499 h 642"/>
                  <a:gd name="T38" fmla="*/ 16 w 94"/>
                  <a:gd name="T39" fmla="*/ 516 h 642"/>
                  <a:gd name="T40" fmla="*/ 19 w 94"/>
                  <a:gd name="T41" fmla="*/ 533 h 642"/>
                  <a:gd name="T42" fmla="*/ 23 w 94"/>
                  <a:gd name="T43" fmla="*/ 551 h 642"/>
                  <a:gd name="T44" fmla="*/ 29 w 94"/>
                  <a:gd name="T45" fmla="*/ 568 h 642"/>
                  <a:gd name="T46" fmla="*/ 35 w 94"/>
                  <a:gd name="T47" fmla="*/ 583 h 642"/>
                  <a:gd name="T48" fmla="*/ 43 w 94"/>
                  <a:gd name="T49" fmla="*/ 599 h 642"/>
                  <a:gd name="T50" fmla="*/ 51 w 94"/>
                  <a:gd name="T51" fmla="*/ 613 h 642"/>
                  <a:gd name="T52" fmla="*/ 62 w 94"/>
                  <a:gd name="T53" fmla="*/ 627 h 642"/>
                  <a:gd name="T54" fmla="*/ 74 w 94"/>
                  <a:gd name="T55" fmla="*/ 640 h 642"/>
                  <a:gd name="T56" fmla="*/ 68 w 94"/>
                  <a:gd name="T57" fmla="*/ 642 h 642"/>
                  <a:gd name="T58" fmla="*/ 55 w 94"/>
                  <a:gd name="T59" fmla="*/ 630 h 642"/>
                  <a:gd name="T60" fmla="*/ 44 w 94"/>
                  <a:gd name="T61" fmla="*/ 616 h 642"/>
                  <a:gd name="T62" fmla="*/ 34 w 94"/>
                  <a:gd name="T63" fmla="*/ 602 h 642"/>
                  <a:gd name="T64" fmla="*/ 26 w 94"/>
                  <a:gd name="T65" fmla="*/ 587 h 642"/>
                  <a:gd name="T66" fmla="*/ 19 w 94"/>
                  <a:gd name="T67" fmla="*/ 571 h 642"/>
                  <a:gd name="T68" fmla="*/ 13 w 94"/>
                  <a:gd name="T69" fmla="*/ 554 h 642"/>
                  <a:gd name="T70" fmla="*/ 8 w 94"/>
                  <a:gd name="T71" fmla="*/ 537 h 642"/>
                  <a:gd name="T72" fmla="*/ 5 w 94"/>
                  <a:gd name="T73" fmla="*/ 518 h 642"/>
                  <a:gd name="T74" fmla="*/ 2 w 94"/>
                  <a:gd name="T75" fmla="*/ 500 h 642"/>
                  <a:gd name="T76" fmla="*/ 1 w 94"/>
                  <a:gd name="T77" fmla="*/ 481 h 642"/>
                  <a:gd name="T78" fmla="*/ 0 w 94"/>
                  <a:gd name="T79" fmla="*/ 462 h 642"/>
                  <a:gd name="T80" fmla="*/ 0 w 94"/>
                  <a:gd name="T81" fmla="*/ 443 h 642"/>
                  <a:gd name="T82" fmla="*/ 1 w 94"/>
                  <a:gd name="T83" fmla="*/ 423 h 642"/>
                  <a:gd name="T84" fmla="*/ 2 w 94"/>
                  <a:gd name="T85" fmla="*/ 404 h 642"/>
                  <a:gd name="T86" fmla="*/ 4 w 94"/>
                  <a:gd name="T87" fmla="*/ 385 h 642"/>
                  <a:gd name="T88" fmla="*/ 7 w 94"/>
                  <a:gd name="T89" fmla="*/ 365 h 642"/>
                  <a:gd name="T90" fmla="*/ 14 w 94"/>
                  <a:gd name="T91" fmla="*/ 328 h 642"/>
                  <a:gd name="T92" fmla="*/ 21 w 94"/>
                  <a:gd name="T93" fmla="*/ 293 h 642"/>
                  <a:gd name="T94" fmla="*/ 30 w 94"/>
                  <a:gd name="T95" fmla="*/ 261 h 642"/>
                  <a:gd name="T96" fmla="*/ 40 w 94"/>
                  <a:gd name="T97" fmla="*/ 233 h 642"/>
                  <a:gd name="T98" fmla="*/ 48 w 94"/>
                  <a:gd name="T99" fmla="*/ 208 h 642"/>
                  <a:gd name="T100" fmla="*/ 56 w 94"/>
                  <a:gd name="T101" fmla="*/ 188 h 642"/>
                  <a:gd name="T102" fmla="*/ 62 w 94"/>
                  <a:gd name="T103" fmla="*/ 174 h 642"/>
                  <a:gd name="T104" fmla="*/ 67 w 94"/>
                  <a:gd name="T105" fmla="*/ 168 h 642"/>
                  <a:gd name="T106" fmla="*/ 82 w 94"/>
                  <a:gd name="T107" fmla="*/ 0 h 642"/>
                  <a:gd name="T108" fmla="*/ 94 w 94"/>
                  <a:gd name="T109" fmla="*/ 1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4" h="642">
                    <a:moveTo>
                      <a:pt x="94" y="1"/>
                    </a:moveTo>
                    <a:lnTo>
                      <a:pt x="77" y="198"/>
                    </a:lnTo>
                    <a:lnTo>
                      <a:pt x="69" y="199"/>
                    </a:lnTo>
                    <a:lnTo>
                      <a:pt x="69" y="199"/>
                    </a:lnTo>
                    <a:lnTo>
                      <a:pt x="65" y="203"/>
                    </a:lnTo>
                    <a:lnTo>
                      <a:pt x="61" y="214"/>
                    </a:lnTo>
                    <a:lnTo>
                      <a:pt x="55" y="231"/>
                    </a:lnTo>
                    <a:lnTo>
                      <a:pt x="47" y="252"/>
                    </a:lnTo>
                    <a:lnTo>
                      <a:pt x="38" y="278"/>
                    </a:lnTo>
                    <a:lnTo>
                      <a:pt x="31" y="307"/>
                    </a:lnTo>
                    <a:lnTo>
                      <a:pt x="23" y="338"/>
                    </a:lnTo>
                    <a:lnTo>
                      <a:pt x="18" y="373"/>
                    </a:lnTo>
                    <a:lnTo>
                      <a:pt x="16" y="390"/>
                    </a:lnTo>
                    <a:lnTo>
                      <a:pt x="14" y="408"/>
                    </a:lnTo>
                    <a:lnTo>
                      <a:pt x="12" y="426"/>
                    </a:lnTo>
                    <a:lnTo>
                      <a:pt x="12" y="444"/>
                    </a:lnTo>
                    <a:lnTo>
                      <a:pt x="12" y="462"/>
                    </a:lnTo>
                    <a:lnTo>
                      <a:pt x="12" y="481"/>
                    </a:lnTo>
                    <a:lnTo>
                      <a:pt x="14" y="499"/>
                    </a:lnTo>
                    <a:lnTo>
                      <a:pt x="16" y="516"/>
                    </a:lnTo>
                    <a:lnTo>
                      <a:pt x="19" y="533"/>
                    </a:lnTo>
                    <a:lnTo>
                      <a:pt x="23" y="551"/>
                    </a:lnTo>
                    <a:lnTo>
                      <a:pt x="29" y="568"/>
                    </a:lnTo>
                    <a:lnTo>
                      <a:pt x="35" y="583"/>
                    </a:lnTo>
                    <a:lnTo>
                      <a:pt x="43" y="599"/>
                    </a:lnTo>
                    <a:lnTo>
                      <a:pt x="51" y="613"/>
                    </a:lnTo>
                    <a:lnTo>
                      <a:pt x="62" y="627"/>
                    </a:lnTo>
                    <a:lnTo>
                      <a:pt x="74" y="640"/>
                    </a:lnTo>
                    <a:lnTo>
                      <a:pt x="68" y="642"/>
                    </a:lnTo>
                    <a:lnTo>
                      <a:pt x="55" y="630"/>
                    </a:lnTo>
                    <a:lnTo>
                      <a:pt x="44" y="616"/>
                    </a:lnTo>
                    <a:lnTo>
                      <a:pt x="34" y="602"/>
                    </a:lnTo>
                    <a:lnTo>
                      <a:pt x="26" y="587"/>
                    </a:lnTo>
                    <a:lnTo>
                      <a:pt x="19" y="571"/>
                    </a:lnTo>
                    <a:lnTo>
                      <a:pt x="13" y="554"/>
                    </a:lnTo>
                    <a:lnTo>
                      <a:pt x="8" y="537"/>
                    </a:lnTo>
                    <a:lnTo>
                      <a:pt x="5" y="518"/>
                    </a:lnTo>
                    <a:lnTo>
                      <a:pt x="2" y="500"/>
                    </a:lnTo>
                    <a:lnTo>
                      <a:pt x="1" y="481"/>
                    </a:lnTo>
                    <a:lnTo>
                      <a:pt x="0" y="462"/>
                    </a:lnTo>
                    <a:lnTo>
                      <a:pt x="0" y="443"/>
                    </a:lnTo>
                    <a:lnTo>
                      <a:pt x="1" y="423"/>
                    </a:lnTo>
                    <a:lnTo>
                      <a:pt x="2" y="404"/>
                    </a:lnTo>
                    <a:lnTo>
                      <a:pt x="4" y="385"/>
                    </a:lnTo>
                    <a:lnTo>
                      <a:pt x="7" y="365"/>
                    </a:lnTo>
                    <a:lnTo>
                      <a:pt x="14" y="328"/>
                    </a:lnTo>
                    <a:lnTo>
                      <a:pt x="21" y="293"/>
                    </a:lnTo>
                    <a:lnTo>
                      <a:pt x="30" y="261"/>
                    </a:lnTo>
                    <a:lnTo>
                      <a:pt x="40" y="233"/>
                    </a:lnTo>
                    <a:lnTo>
                      <a:pt x="48" y="208"/>
                    </a:lnTo>
                    <a:lnTo>
                      <a:pt x="56" y="188"/>
                    </a:lnTo>
                    <a:lnTo>
                      <a:pt x="62" y="174"/>
                    </a:lnTo>
                    <a:lnTo>
                      <a:pt x="67" y="168"/>
                    </a:lnTo>
                    <a:lnTo>
                      <a:pt x="82" y="0"/>
                    </a:lnTo>
                    <a:lnTo>
                      <a:pt x="94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12" name="PA-任意多边形 48">
                <a:extLst>
                  <a:ext uri="{FF2B5EF4-FFF2-40B4-BE49-F238E27FC236}">
                    <a16:creationId xmlns="" xmlns:a16="http://schemas.microsoft.com/office/drawing/2014/main" id="{DF03970F-8CFA-4DEC-9906-B9A17CE9E9A1}"/>
                  </a:ext>
                </a:extLst>
              </p:cNvPr>
              <p:cNvSpPr>
                <a:spLocks/>
              </p:cNvSpPr>
              <p:nvPr>
                <p:custDataLst>
                  <p:tags r:id="rId310"/>
                </p:custDataLst>
              </p:nvPr>
            </p:nvSpPr>
            <p:spPr bwMode="auto">
              <a:xfrm>
                <a:off x="2324" y="3312"/>
                <a:ext cx="24" cy="160"/>
              </a:xfrm>
              <a:custGeom>
                <a:avLst/>
                <a:gdLst>
                  <a:gd name="T0" fmla="*/ 94 w 94"/>
                  <a:gd name="T1" fmla="*/ 1 h 642"/>
                  <a:gd name="T2" fmla="*/ 77 w 94"/>
                  <a:gd name="T3" fmla="*/ 198 h 642"/>
                  <a:gd name="T4" fmla="*/ 69 w 94"/>
                  <a:gd name="T5" fmla="*/ 199 h 642"/>
                  <a:gd name="T6" fmla="*/ 69 w 94"/>
                  <a:gd name="T7" fmla="*/ 199 h 642"/>
                  <a:gd name="T8" fmla="*/ 65 w 94"/>
                  <a:gd name="T9" fmla="*/ 203 h 642"/>
                  <a:gd name="T10" fmla="*/ 61 w 94"/>
                  <a:gd name="T11" fmla="*/ 214 h 642"/>
                  <a:gd name="T12" fmla="*/ 55 w 94"/>
                  <a:gd name="T13" fmla="*/ 231 h 642"/>
                  <a:gd name="T14" fmla="*/ 47 w 94"/>
                  <a:gd name="T15" fmla="*/ 252 h 642"/>
                  <a:gd name="T16" fmla="*/ 38 w 94"/>
                  <a:gd name="T17" fmla="*/ 278 h 642"/>
                  <a:gd name="T18" fmla="*/ 31 w 94"/>
                  <a:gd name="T19" fmla="*/ 307 h 642"/>
                  <a:gd name="T20" fmla="*/ 23 w 94"/>
                  <a:gd name="T21" fmla="*/ 338 h 642"/>
                  <a:gd name="T22" fmla="*/ 18 w 94"/>
                  <a:gd name="T23" fmla="*/ 373 h 642"/>
                  <a:gd name="T24" fmla="*/ 16 w 94"/>
                  <a:gd name="T25" fmla="*/ 390 h 642"/>
                  <a:gd name="T26" fmla="*/ 14 w 94"/>
                  <a:gd name="T27" fmla="*/ 408 h 642"/>
                  <a:gd name="T28" fmla="*/ 12 w 94"/>
                  <a:gd name="T29" fmla="*/ 426 h 642"/>
                  <a:gd name="T30" fmla="*/ 12 w 94"/>
                  <a:gd name="T31" fmla="*/ 444 h 642"/>
                  <a:gd name="T32" fmla="*/ 12 w 94"/>
                  <a:gd name="T33" fmla="*/ 462 h 642"/>
                  <a:gd name="T34" fmla="*/ 12 w 94"/>
                  <a:gd name="T35" fmla="*/ 481 h 642"/>
                  <a:gd name="T36" fmla="*/ 14 w 94"/>
                  <a:gd name="T37" fmla="*/ 499 h 642"/>
                  <a:gd name="T38" fmla="*/ 16 w 94"/>
                  <a:gd name="T39" fmla="*/ 516 h 642"/>
                  <a:gd name="T40" fmla="*/ 19 w 94"/>
                  <a:gd name="T41" fmla="*/ 533 h 642"/>
                  <a:gd name="T42" fmla="*/ 23 w 94"/>
                  <a:gd name="T43" fmla="*/ 551 h 642"/>
                  <a:gd name="T44" fmla="*/ 29 w 94"/>
                  <a:gd name="T45" fmla="*/ 568 h 642"/>
                  <a:gd name="T46" fmla="*/ 35 w 94"/>
                  <a:gd name="T47" fmla="*/ 583 h 642"/>
                  <a:gd name="T48" fmla="*/ 43 w 94"/>
                  <a:gd name="T49" fmla="*/ 599 h 642"/>
                  <a:gd name="T50" fmla="*/ 51 w 94"/>
                  <a:gd name="T51" fmla="*/ 613 h 642"/>
                  <a:gd name="T52" fmla="*/ 62 w 94"/>
                  <a:gd name="T53" fmla="*/ 627 h 642"/>
                  <a:gd name="T54" fmla="*/ 74 w 94"/>
                  <a:gd name="T55" fmla="*/ 640 h 642"/>
                  <a:gd name="T56" fmla="*/ 68 w 94"/>
                  <a:gd name="T57" fmla="*/ 642 h 642"/>
                  <a:gd name="T58" fmla="*/ 55 w 94"/>
                  <a:gd name="T59" fmla="*/ 630 h 642"/>
                  <a:gd name="T60" fmla="*/ 44 w 94"/>
                  <a:gd name="T61" fmla="*/ 616 h 642"/>
                  <a:gd name="T62" fmla="*/ 34 w 94"/>
                  <a:gd name="T63" fmla="*/ 602 h 642"/>
                  <a:gd name="T64" fmla="*/ 26 w 94"/>
                  <a:gd name="T65" fmla="*/ 587 h 642"/>
                  <a:gd name="T66" fmla="*/ 19 w 94"/>
                  <a:gd name="T67" fmla="*/ 571 h 642"/>
                  <a:gd name="T68" fmla="*/ 13 w 94"/>
                  <a:gd name="T69" fmla="*/ 554 h 642"/>
                  <a:gd name="T70" fmla="*/ 8 w 94"/>
                  <a:gd name="T71" fmla="*/ 537 h 642"/>
                  <a:gd name="T72" fmla="*/ 5 w 94"/>
                  <a:gd name="T73" fmla="*/ 518 h 642"/>
                  <a:gd name="T74" fmla="*/ 2 w 94"/>
                  <a:gd name="T75" fmla="*/ 500 h 642"/>
                  <a:gd name="T76" fmla="*/ 1 w 94"/>
                  <a:gd name="T77" fmla="*/ 481 h 642"/>
                  <a:gd name="T78" fmla="*/ 0 w 94"/>
                  <a:gd name="T79" fmla="*/ 462 h 642"/>
                  <a:gd name="T80" fmla="*/ 0 w 94"/>
                  <a:gd name="T81" fmla="*/ 443 h 642"/>
                  <a:gd name="T82" fmla="*/ 1 w 94"/>
                  <a:gd name="T83" fmla="*/ 423 h 642"/>
                  <a:gd name="T84" fmla="*/ 2 w 94"/>
                  <a:gd name="T85" fmla="*/ 404 h 642"/>
                  <a:gd name="T86" fmla="*/ 4 w 94"/>
                  <a:gd name="T87" fmla="*/ 385 h 642"/>
                  <a:gd name="T88" fmla="*/ 7 w 94"/>
                  <a:gd name="T89" fmla="*/ 365 h 642"/>
                  <a:gd name="T90" fmla="*/ 14 w 94"/>
                  <a:gd name="T91" fmla="*/ 328 h 642"/>
                  <a:gd name="T92" fmla="*/ 21 w 94"/>
                  <a:gd name="T93" fmla="*/ 293 h 642"/>
                  <a:gd name="T94" fmla="*/ 30 w 94"/>
                  <a:gd name="T95" fmla="*/ 261 h 642"/>
                  <a:gd name="T96" fmla="*/ 40 w 94"/>
                  <a:gd name="T97" fmla="*/ 233 h 642"/>
                  <a:gd name="T98" fmla="*/ 48 w 94"/>
                  <a:gd name="T99" fmla="*/ 208 h 642"/>
                  <a:gd name="T100" fmla="*/ 56 w 94"/>
                  <a:gd name="T101" fmla="*/ 188 h 642"/>
                  <a:gd name="T102" fmla="*/ 62 w 94"/>
                  <a:gd name="T103" fmla="*/ 174 h 642"/>
                  <a:gd name="T104" fmla="*/ 67 w 94"/>
                  <a:gd name="T105" fmla="*/ 168 h 642"/>
                  <a:gd name="T106" fmla="*/ 82 w 94"/>
                  <a:gd name="T107" fmla="*/ 0 h 642"/>
                  <a:gd name="T108" fmla="*/ 94 w 94"/>
                  <a:gd name="T109" fmla="*/ 1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4" h="642">
                    <a:moveTo>
                      <a:pt x="94" y="1"/>
                    </a:moveTo>
                    <a:lnTo>
                      <a:pt x="77" y="198"/>
                    </a:lnTo>
                    <a:lnTo>
                      <a:pt x="69" y="199"/>
                    </a:lnTo>
                    <a:lnTo>
                      <a:pt x="69" y="199"/>
                    </a:lnTo>
                    <a:lnTo>
                      <a:pt x="65" y="203"/>
                    </a:lnTo>
                    <a:lnTo>
                      <a:pt x="61" y="214"/>
                    </a:lnTo>
                    <a:lnTo>
                      <a:pt x="55" y="231"/>
                    </a:lnTo>
                    <a:lnTo>
                      <a:pt x="47" y="252"/>
                    </a:lnTo>
                    <a:lnTo>
                      <a:pt x="38" y="278"/>
                    </a:lnTo>
                    <a:lnTo>
                      <a:pt x="31" y="307"/>
                    </a:lnTo>
                    <a:lnTo>
                      <a:pt x="23" y="338"/>
                    </a:lnTo>
                    <a:lnTo>
                      <a:pt x="18" y="373"/>
                    </a:lnTo>
                    <a:lnTo>
                      <a:pt x="16" y="390"/>
                    </a:lnTo>
                    <a:lnTo>
                      <a:pt x="14" y="408"/>
                    </a:lnTo>
                    <a:lnTo>
                      <a:pt x="12" y="426"/>
                    </a:lnTo>
                    <a:lnTo>
                      <a:pt x="12" y="444"/>
                    </a:lnTo>
                    <a:lnTo>
                      <a:pt x="12" y="462"/>
                    </a:lnTo>
                    <a:lnTo>
                      <a:pt x="12" y="481"/>
                    </a:lnTo>
                    <a:lnTo>
                      <a:pt x="14" y="499"/>
                    </a:lnTo>
                    <a:lnTo>
                      <a:pt x="16" y="516"/>
                    </a:lnTo>
                    <a:lnTo>
                      <a:pt x="19" y="533"/>
                    </a:lnTo>
                    <a:lnTo>
                      <a:pt x="23" y="551"/>
                    </a:lnTo>
                    <a:lnTo>
                      <a:pt x="29" y="568"/>
                    </a:lnTo>
                    <a:lnTo>
                      <a:pt x="35" y="583"/>
                    </a:lnTo>
                    <a:lnTo>
                      <a:pt x="43" y="599"/>
                    </a:lnTo>
                    <a:lnTo>
                      <a:pt x="51" y="613"/>
                    </a:lnTo>
                    <a:lnTo>
                      <a:pt x="62" y="627"/>
                    </a:lnTo>
                    <a:lnTo>
                      <a:pt x="74" y="640"/>
                    </a:lnTo>
                    <a:lnTo>
                      <a:pt x="68" y="642"/>
                    </a:lnTo>
                    <a:lnTo>
                      <a:pt x="55" y="630"/>
                    </a:lnTo>
                    <a:lnTo>
                      <a:pt x="44" y="616"/>
                    </a:lnTo>
                    <a:lnTo>
                      <a:pt x="34" y="602"/>
                    </a:lnTo>
                    <a:lnTo>
                      <a:pt x="26" y="587"/>
                    </a:lnTo>
                    <a:lnTo>
                      <a:pt x="19" y="571"/>
                    </a:lnTo>
                    <a:lnTo>
                      <a:pt x="13" y="554"/>
                    </a:lnTo>
                    <a:lnTo>
                      <a:pt x="8" y="537"/>
                    </a:lnTo>
                    <a:lnTo>
                      <a:pt x="5" y="518"/>
                    </a:lnTo>
                    <a:lnTo>
                      <a:pt x="2" y="500"/>
                    </a:lnTo>
                    <a:lnTo>
                      <a:pt x="1" y="481"/>
                    </a:lnTo>
                    <a:lnTo>
                      <a:pt x="0" y="462"/>
                    </a:lnTo>
                    <a:lnTo>
                      <a:pt x="0" y="443"/>
                    </a:lnTo>
                    <a:lnTo>
                      <a:pt x="1" y="423"/>
                    </a:lnTo>
                    <a:lnTo>
                      <a:pt x="2" y="404"/>
                    </a:lnTo>
                    <a:lnTo>
                      <a:pt x="4" y="385"/>
                    </a:lnTo>
                    <a:lnTo>
                      <a:pt x="7" y="365"/>
                    </a:lnTo>
                    <a:lnTo>
                      <a:pt x="14" y="328"/>
                    </a:lnTo>
                    <a:lnTo>
                      <a:pt x="21" y="293"/>
                    </a:lnTo>
                    <a:lnTo>
                      <a:pt x="30" y="261"/>
                    </a:lnTo>
                    <a:lnTo>
                      <a:pt x="40" y="233"/>
                    </a:lnTo>
                    <a:lnTo>
                      <a:pt x="48" y="208"/>
                    </a:lnTo>
                    <a:lnTo>
                      <a:pt x="56" y="188"/>
                    </a:lnTo>
                    <a:lnTo>
                      <a:pt x="62" y="174"/>
                    </a:lnTo>
                    <a:lnTo>
                      <a:pt x="67" y="168"/>
                    </a:lnTo>
                    <a:lnTo>
                      <a:pt x="82" y="0"/>
                    </a:lnTo>
                    <a:lnTo>
                      <a:pt x="94" y="1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13" name="PA-任意多边形 49">
                <a:extLst>
                  <a:ext uri="{FF2B5EF4-FFF2-40B4-BE49-F238E27FC236}">
                    <a16:creationId xmlns="" xmlns:a16="http://schemas.microsoft.com/office/drawing/2014/main" id="{1C4DC362-AEE1-4A34-A850-289DEB899DE5}"/>
                  </a:ext>
                </a:extLst>
              </p:cNvPr>
              <p:cNvSpPr>
                <a:spLocks/>
              </p:cNvSpPr>
              <p:nvPr>
                <p:custDataLst>
                  <p:tags r:id="rId311"/>
                </p:custDataLst>
              </p:nvPr>
            </p:nvSpPr>
            <p:spPr bwMode="auto">
              <a:xfrm>
                <a:off x="2310" y="3311"/>
                <a:ext cx="68" cy="242"/>
              </a:xfrm>
              <a:custGeom>
                <a:avLst/>
                <a:gdLst>
                  <a:gd name="T0" fmla="*/ 144 w 275"/>
                  <a:gd name="T1" fmla="*/ 20 h 966"/>
                  <a:gd name="T2" fmla="*/ 114 w 275"/>
                  <a:gd name="T3" fmla="*/ 87 h 966"/>
                  <a:gd name="T4" fmla="*/ 109 w 275"/>
                  <a:gd name="T5" fmla="*/ 112 h 966"/>
                  <a:gd name="T6" fmla="*/ 105 w 275"/>
                  <a:gd name="T7" fmla="*/ 115 h 966"/>
                  <a:gd name="T8" fmla="*/ 101 w 275"/>
                  <a:gd name="T9" fmla="*/ 112 h 966"/>
                  <a:gd name="T10" fmla="*/ 91 w 275"/>
                  <a:gd name="T11" fmla="*/ 118 h 966"/>
                  <a:gd name="T12" fmla="*/ 76 w 275"/>
                  <a:gd name="T13" fmla="*/ 148 h 966"/>
                  <a:gd name="T14" fmla="*/ 73 w 275"/>
                  <a:gd name="T15" fmla="*/ 173 h 966"/>
                  <a:gd name="T16" fmla="*/ 68 w 275"/>
                  <a:gd name="T17" fmla="*/ 197 h 966"/>
                  <a:gd name="T18" fmla="*/ 64 w 275"/>
                  <a:gd name="T19" fmla="*/ 203 h 966"/>
                  <a:gd name="T20" fmla="*/ 60 w 275"/>
                  <a:gd name="T21" fmla="*/ 199 h 966"/>
                  <a:gd name="T22" fmla="*/ 52 w 275"/>
                  <a:gd name="T23" fmla="*/ 206 h 966"/>
                  <a:gd name="T24" fmla="*/ 36 w 275"/>
                  <a:gd name="T25" fmla="*/ 258 h 966"/>
                  <a:gd name="T26" fmla="*/ 37 w 275"/>
                  <a:gd name="T27" fmla="*/ 290 h 966"/>
                  <a:gd name="T28" fmla="*/ 34 w 275"/>
                  <a:gd name="T29" fmla="*/ 299 h 966"/>
                  <a:gd name="T30" fmla="*/ 29 w 275"/>
                  <a:gd name="T31" fmla="*/ 297 h 966"/>
                  <a:gd name="T32" fmla="*/ 21 w 275"/>
                  <a:gd name="T33" fmla="*/ 325 h 966"/>
                  <a:gd name="T34" fmla="*/ 20 w 275"/>
                  <a:gd name="T35" fmla="*/ 384 h 966"/>
                  <a:gd name="T36" fmla="*/ 20 w 275"/>
                  <a:gd name="T37" fmla="*/ 405 h 966"/>
                  <a:gd name="T38" fmla="*/ 17 w 275"/>
                  <a:gd name="T39" fmla="*/ 398 h 966"/>
                  <a:gd name="T40" fmla="*/ 14 w 275"/>
                  <a:gd name="T41" fmla="*/ 429 h 966"/>
                  <a:gd name="T42" fmla="*/ 23 w 275"/>
                  <a:gd name="T43" fmla="*/ 487 h 966"/>
                  <a:gd name="T44" fmla="*/ 45 w 275"/>
                  <a:gd name="T45" fmla="*/ 539 h 966"/>
                  <a:gd name="T46" fmla="*/ 83 w 275"/>
                  <a:gd name="T47" fmla="*/ 588 h 966"/>
                  <a:gd name="T48" fmla="*/ 156 w 275"/>
                  <a:gd name="T49" fmla="*/ 656 h 966"/>
                  <a:gd name="T50" fmla="*/ 216 w 275"/>
                  <a:gd name="T51" fmla="*/ 720 h 966"/>
                  <a:gd name="T52" fmla="*/ 247 w 275"/>
                  <a:gd name="T53" fmla="*/ 769 h 966"/>
                  <a:gd name="T54" fmla="*/ 269 w 275"/>
                  <a:gd name="T55" fmla="*/ 830 h 966"/>
                  <a:gd name="T56" fmla="*/ 275 w 275"/>
                  <a:gd name="T57" fmla="*/ 878 h 966"/>
                  <a:gd name="T58" fmla="*/ 274 w 275"/>
                  <a:gd name="T59" fmla="*/ 920 h 966"/>
                  <a:gd name="T60" fmla="*/ 268 w 275"/>
                  <a:gd name="T61" fmla="*/ 966 h 966"/>
                  <a:gd name="T62" fmla="*/ 265 w 275"/>
                  <a:gd name="T63" fmla="*/ 898 h 966"/>
                  <a:gd name="T64" fmla="*/ 255 w 275"/>
                  <a:gd name="T65" fmla="*/ 823 h 966"/>
                  <a:gd name="T66" fmla="*/ 233 w 275"/>
                  <a:gd name="T67" fmla="*/ 767 h 966"/>
                  <a:gd name="T68" fmla="*/ 204 w 275"/>
                  <a:gd name="T69" fmla="*/ 723 h 966"/>
                  <a:gd name="T70" fmla="*/ 145 w 275"/>
                  <a:gd name="T71" fmla="*/ 659 h 966"/>
                  <a:gd name="T72" fmla="*/ 72 w 275"/>
                  <a:gd name="T73" fmla="*/ 593 h 966"/>
                  <a:gd name="T74" fmla="*/ 32 w 275"/>
                  <a:gd name="T75" fmla="*/ 542 h 966"/>
                  <a:gd name="T76" fmla="*/ 14 w 275"/>
                  <a:gd name="T77" fmla="*/ 502 h 966"/>
                  <a:gd name="T78" fmla="*/ 4 w 275"/>
                  <a:gd name="T79" fmla="*/ 459 h 966"/>
                  <a:gd name="T80" fmla="*/ 0 w 275"/>
                  <a:gd name="T81" fmla="*/ 414 h 966"/>
                  <a:gd name="T82" fmla="*/ 4 w 275"/>
                  <a:gd name="T83" fmla="*/ 368 h 966"/>
                  <a:gd name="T84" fmla="*/ 17 w 275"/>
                  <a:gd name="T85" fmla="*/ 294 h 966"/>
                  <a:gd name="T86" fmla="*/ 25 w 275"/>
                  <a:gd name="T87" fmla="*/ 262 h 966"/>
                  <a:gd name="T88" fmla="*/ 39 w 275"/>
                  <a:gd name="T89" fmla="*/ 215 h 966"/>
                  <a:gd name="T90" fmla="*/ 56 w 275"/>
                  <a:gd name="T91" fmla="*/ 172 h 966"/>
                  <a:gd name="T92" fmla="*/ 76 w 275"/>
                  <a:gd name="T93" fmla="*/ 129 h 966"/>
                  <a:gd name="T94" fmla="*/ 114 w 275"/>
                  <a:gd name="T95" fmla="*/ 57 h 966"/>
                  <a:gd name="T96" fmla="*/ 135 w 275"/>
                  <a:gd name="T97" fmla="*/ 11 h 966"/>
                  <a:gd name="T98" fmla="*/ 129 w 275"/>
                  <a:gd name="T99" fmla="*/ 5 h 966"/>
                  <a:gd name="T100" fmla="*/ 132 w 275"/>
                  <a:gd name="T101" fmla="*/ 3 h 966"/>
                  <a:gd name="T102" fmla="*/ 130 w 275"/>
                  <a:gd name="T103" fmla="*/ 0 h 966"/>
                  <a:gd name="T104" fmla="*/ 157 w 275"/>
                  <a:gd name="T105" fmla="*/ 1 h 9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75" h="966">
                    <a:moveTo>
                      <a:pt x="157" y="1"/>
                    </a:moveTo>
                    <a:lnTo>
                      <a:pt x="154" y="6"/>
                    </a:lnTo>
                    <a:lnTo>
                      <a:pt x="144" y="20"/>
                    </a:lnTo>
                    <a:lnTo>
                      <a:pt x="130" y="44"/>
                    </a:lnTo>
                    <a:lnTo>
                      <a:pt x="114" y="75"/>
                    </a:lnTo>
                    <a:lnTo>
                      <a:pt x="114" y="87"/>
                    </a:lnTo>
                    <a:lnTo>
                      <a:pt x="114" y="97"/>
                    </a:lnTo>
                    <a:lnTo>
                      <a:pt x="111" y="105"/>
                    </a:lnTo>
                    <a:lnTo>
                      <a:pt x="109" y="112"/>
                    </a:lnTo>
                    <a:lnTo>
                      <a:pt x="108" y="114"/>
                    </a:lnTo>
                    <a:lnTo>
                      <a:pt x="106" y="115"/>
                    </a:lnTo>
                    <a:lnTo>
                      <a:pt x="105" y="115"/>
                    </a:lnTo>
                    <a:lnTo>
                      <a:pt x="103" y="115"/>
                    </a:lnTo>
                    <a:lnTo>
                      <a:pt x="102" y="114"/>
                    </a:lnTo>
                    <a:lnTo>
                      <a:pt x="101" y="112"/>
                    </a:lnTo>
                    <a:lnTo>
                      <a:pt x="100" y="108"/>
                    </a:lnTo>
                    <a:lnTo>
                      <a:pt x="98" y="104"/>
                    </a:lnTo>
                    <a:lnTo>
                      <a:pt x="91" y="118"/>
                    </a:lnTo>
                    <a:lnTo>
                      <a:pt x="83" y="132"/>
                    </a:lnTo>
                    <a:lnTo>
                      <a:pt x="79" y="140"/>
                    </a:lnTo>
                    <a:lnTo>
                      <a:pt x="76" y="148"/>
                    </a:lnTo>
                    <a:lnTo>
                      <a:pt x="74" y="157"/>
                    </a:lnTo>
                    <a:lnTo>
                      <a:pt x="72" y="167"/>
                    </a:lnTo>
                    <a:lnTo>
                      <a:pt x="73" y="173"/>
                    </a:lnTo>
                    <a:lnTo>
                      <a:pt x="73" y="182"/>
                    </a:lnTo>
                    <a:lnTo>
                      <a:pt x="70" y="190"/>
                    </a:lnTo>
                    <a:lnTo>
                      <a:pt x="68" y="197"/>
                    </a:lnTo>
                    <a:lnTo>
                      <a:pt x="66" y="200"/>
                    </a:lnTo>
                    <a:lnTo>
                      <a:pt x="65" y="202"/>
                    </a:lnTo>
                    <a:lnTo>
                      <a:pt x="64" y="203"/>
                    </a:lnTo>
                    <a:lnTo>
                      <a:pt x="62" y="203"/>
                    </a:lnTo>
                    <a:lnTo>
                      <a:pt x="61" y="202"/>
                    </a:lnTo>
                    <a:lnTo>
                      <a:pt x="60" y="199"/>
                    </a:lnTo>
                    <a:lnTo>
                      <a:pt x="59" y="195"/>
                    </a:lnTo>
                    <a:lnTo>
                      <a:pt x="59" y="188"/>
                    </a:lnTo>
                    <a:lnTo>
                      <a:pt x="52" y="206"/>
                    </a:lnTo>
                    <a:lnTo>
                      <a:pt x="47" y="223"/>
                    </a:lnTo>
                    <a:lnTo>
                      <a:pt x="41" y="240"/>
                    </a:lnTo>
                    <a:lnTo>
                      <a:pt x="36" y="258"/>
                    </a:lnTo>
                    <a:lnTo>
                      <a:pt x="38" y="270"/>
                    </a:lnTo>
                    <a:lnTo>
                      <a:pt x="38" y="281"/>
                    </a:lnTo>
                    <a:lnTo>
                      <a:pt x="37" y="290"/>
                    </a:lnTo>
                    <a:lnTo>
                      <a:pt x="36" y="296"/>
                    </a:lnTo>
                    <a:lnTo>
                      <a:pt x="35" y="298"/>
                    </a:lnTo>
                    <a:lnTo>
                      <a:pt x="34" y="299"/>
                    </a:lnTo>
                    <a:lnTo>
                      <a:pt x="33" y="300"/>
                    </a:lnTo>
                    <a:lnTo>
                      <a:pt x="32" y="300"/>
                    </a:lnTo>
                    <a:lnTo>
                      <a:pt x="29" y="297"/>
                    </a:lnTo>
                    <a:lnTo>
                      <a:pt x="28" y="290"/>
                    </a:lnTo>
                    <a:lnTo>
                      <a:pt x="24" y="308"/>
                    </a:lnTo>
                    <a:lnTo>
                      <a:pt x="21" y="325"/>
                    </a:lnTo>
                    <a:lnTo>
                      <a:pt x="18" y="342"/>
                    </a:lnTo>
                    <a:lnTo>
                      <a:pt x="17" y="361"/>
                    </a:lnTo>
                    <a:lnTo>
                      <a:pt x="20" y="384"/>
                    </a:lnTo>
                    <a:lnTo>
                      <a:pt x="21" y="401"/>
                    </a:lnTo>
                    <a:lnTo>
                      <a:pt x="20" y="404"/>
                    </a:lnTo>
                    <a:lnTo>
                      <a:pt x="20" y="405"/>
                    </a:lnTo>
                    <a:lnTo>
                      <a:pt x="20" y="405"/>
                    </a:lnTo>
                    <a:lnTo>
                      <a:pt x="19" y="404"/>
                    </a:lnTo>
                    <a:lnTo>
                      <a:pt x="17" y="398"/>
                    </a:lnTo>
                    <a:lnTo>
                      <a:pt x="14" y="388"/>
                    </a:lnTo>
                    <a:lnTo>
                      <a:pt x="13" y="408"/>
                    </a:lnTo>
                    <a:lnTo>
                      <a:pt x="14" y="429"/>
                    </a:lnTo>
                    <a:lnTo>
                      <a:pt x="15" y="448"/>
                    </a:lnTo>
                    <a:lnTo>
                      <a:pt x="19" y="468"/>
                    </a:lnTo>
                    <a:lnTo>
                      <a:pt x="23" y="487"/>
                    </a:lnTo>
                    <a:lnTo>
                      <a:pt x="28" y="505"/>
                    </a:lnTo>
                    <a:lnTo>
                      <a:pt x="36" y="522"/>
                    </a:lnTo>
                    <a:lnTo>
                      <a:pt x="45" y="539"/>
                    </a:lnTo>
                    <a:lnTo>
                      <a:pt x="56" y="557"/>
                    </a:lnTo>
                    <a:lnTo>
                      <a:pt x="69" y="573"/>
                    </a:lnTo>
                    <a:lnTo>
                      <a:pt x="83" y="588"/>
                    </a:lnTo>
                    <a:lnTo>
                      <a:pt x="97" y="603"/>
                    </a:lnTo>
                    <a:lnTo>
                      <a:pt x="128" y="630"/>
                    </a:lnTo>
                    <a:lnTo>
                      <a:pt x="156" y="656"/>
                    </a:lnTo>
                    <a:lnTo>
                      <a:pt x="179" y="680"/>
                    </a:lnTo>
                    <a:lnTo>
                      <a:pt x="204" y="706"/>
                    </a:lnTo>
                    <a:lnTo>
                      <a:pt x="216" y="720"/>
                    </a:lnTo>
                    <a:lnTo>
                      <a:pt x="227" y="735"/>
                    </a:lnTo>
                    <a:lnTo>
                      <a:pt x="238" y="752"/>
                    </a:lnTo>
                    <a:lnTo>
                      <a:pt x="247" y="769"/>
                    </a:lnTo>
                    <a:lnTo>
                      <a:pt x="256" y="788"/>
                    </a:lnTo>
                    <a:lnTo>
                      <a:pt x="264" y="808"/>
                    </a:lnTo>
                    <a:lnTo>
                      <a:pt x="269" y="830"/>
                    </a:lnTo>
                    <a:lnTo>
                      <a:pt x="273" y="853"/>
                    </a:lnTo>
                    <a:lnTo>
                      <a:pt x="274" y="866"/>
                    </a:lnTo>
                    <a:lnTo>
                      <a:pt x="275" y="878"/>
                    </a:lnTo>
                    <a:lnTo>
                      <a:pt x="275" y="892"/>
                    </a:lnTo>
                    <a:lnTo>
                      <a:pt x="275" y="905"/>
                    </a:lnTo>
                    <a:lnTo>
                      <a:pt x="274" y="920"/>
                    </a:lnTo>
                    <a:lnTo>
                      <a:pt x="272" y="934"/>
                    </a:lnTo>
                    <a:lnTo>
                      <a:pt x="270" y="951"/>
                    </a:lnTo>
                    <a:lnTo>
                      <a:pt x="268" y="966"/>
                    </a:lnTo>
                    <a:lnTo>
                      <a:pt x="264" y="958"/>
                    </a:lnTo>
                    <a:lnTo>
                      <a:pt x="265" y="927"/>
                    </a:lnTo>
                    <a:lnTo>
                      <a:pt x="265" y="898"/>
                    </a:lnTo>
                    <a:lnTo>
                      <a:pt x="262" y="871"/>
                    </a:lnTo>
                    <a:lnTo>
                      <a:pt x="259" y="846"/>
                    </a:lnTo>
                    <a:lnTo>
                      <a:pt x="255" y="823"/>
                    </a:lnTo>
                    <a:lnTo>
                      <a:pt x="248" y="803"/>
                    </a:lnTo>
                    <a:lnTo>
                      <a:pt x="242" y="784"/>
                    </a:lnTo>
                    <a:lnTo>
                      <a:pt x="233" y="767"/>
                    </a:lnTo>
                    <a:lnTo>
                      <a:pt x="225" y="751"/>
                    </a:lnTo>
                    <a:lnTo>
                      <a:pt x="215" y="736"/>
                    </a:lnTo>
                    <a:lnTo>
                      <a:pt x="204" y="723"/>
                    </a:lnTo>
                    <a:lnTo>
                      <a:pt x="193" y="709"/>
                    </a:lnTo>
                    <a:lnTo>
                      <a:pt x="170" y="684"/>
                    </a:lnTo>
                    <a:lnTo>
                      <a:pt x="145" y="659"/>
                    </a:lnTo>
                    <a:lnTo>
                      <a:pt x="117" y="634"/>
                    </a:lnTo>
                    <a:lnTo>
                      <a:pt x="87" y="607"/>
                    </a:lnTo>
                    <a:lnTo>
                      <a:pt x="72" y="593"/>
                    </a:lnTo>
                    <a:lnTo>
                      <a:pt x="58" y="576"/>
                    </a:lnTo>
                    <a:lnTo>
                      <a:pt x="45" y="560"/>
                    </a:lnTo>
                    <a:lnTo>
                      <a:pt x="32" y="542"/>
                    </a:lnTo>
                    <a:lnTo>
                      <a:pt x="25" y="529"/>
                    </a:lnTo>
                    <a:lnTo>
                      <a:pt x="19" y="515"/>
                    </a:lnTo>
                    <a:lnTo>
                      <a:pt x="14" y="502"/>
                    </a:lnTo>
                    <a:lnTo>
                      <a:pt x="10" y="488"/>
                    </a:lnTo>
                    <a:lnTo>
                      <a:pt x="7" y="474"/>
                    </a:lnTo>
                    <a:lnTo>
                      <a:pt x="4" y="459"/>
                    </a:lnTo>
                    <a:lnTo>
                      <a:pt x="2" y="444"/>
                    </a:lnTo>
                    <a:lnTo>
                      <a:pt x="1" y="429"/>
                    </a:lnTo>
                    <a:lnTo>
                      <a:pt x="0" y="414"/>
                    </a:lnTo>
                    <a:lnTo>
                      <a:pt x="1" y="398"/>
                    </a:lnTo>
                    <a:lnTo>
                      <a:pt x="2" y="383"/>
                    </a:lnTo>
                    <a:lnTo>
                      <a:pt x="4" y="368"/>
                    </a:lnTo>
                    <a:lnTo>
                      <a:pt x="8" y="337"/>
                    </a:lnTo>
                    <a:lnTo>
                      <a:pt x="14" y="305"/>
                    </a:lnTo>
                    <a:lnTo>
                      <a:pt x="17" y="294"/>
                    </a:lnTo>
                    <a:lnTo>
                      <a:pt x="20" y="283"/>
                    </a:lnTo>
                    <a:lnTo>
                      <a:pt x="22" y="272"/>
                    </a:lnTo>
                    <a:lnTo>
                      <a:pt x="25" y="262"/>
                    </a:lnTo>
                    <a:lnTo>
                      <a:pt x="29" y="246"/>
                    </a:lnTo>
                    <a:lnTo>
                      <a:pt x="35" y="231"/>
                    </a:lnTo>
                    <a:lnTo>
                      <a:pt x="39" y="215"/>
                    </a:lnTo>
                    <a:lnTo>
                      <a:pt x="45" y="201"/>
                    </a:lnTo>
                    <a:lnTo>
                      <a:pt x="51" y="186"/>
                    </a:lnTo>
                    <a:lnTo>
                      <a:pt x="56" y="172"/>
                    </a:lnTo>
                    <a:lnTo>
                      <a:pt x="62" y="159"/>
                    </a:lnTo>
                    <a:lnTo>
                      <a:pt x="67" y="145"/>
                    </a:lnTo>
                    <a:lnTo>
                      <a:pt x="76" y="129"/>
                    </a:lnTo>
                    <a:lnTo>
                      <a:pt x="83" y="114"/>
                    </a:lnTo>
                    <a:lnTo>
                      <a:pt x="100" y="84"/>
                    </a:lnTo>
                    <a:lnTo>
                      <a:pt x="114" y="57"/>
                    </a:lnTo>
                    <a:lnTo>
                      <a:pt x="127" y="34"/>
                    </a:lnTo>
                    <a:lnTo>
                      <a:pt x="137" y="17"/>
                    </a:lnTo>
                    <a:lnTo>
                      <a:pt x="135" y="11"/>
                    </a:lnTo>
                    <a:lnTo>
                      <a:pt x="132" y="7"/>
                    </a:lnTo>
                    <a:lnTo>
                      <a:pt x="131" y="6"/>
                    </a:lnTo>
                    <a:lnTo>
                      <a:pt x="129" y="5"/>
                    </a:lnTo>
                    <a:lnTo>
                      <a:pt x="128" y="5"/>
                    </a:lnTo>
                    <a:lnTo>
                      <a:pt x="133" y="4"/>
                    </a:lnTo>
                    <a:lnTo>
                      <a:pt x="132" y="3"/>
                    </a:lnTo>
                    <a:lnTo>
                      <a:pt x="130" y="1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33" y="0"/>
                    </a:lnTo>
                    <a:lnTo>
                      <a:pt x="138" y="0"/>
                    </a:lnTo>
                    <a:lnTo>
                      <a:pt x="157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14" name="PA-任意多边形 50">
                <a:extLst>
                  <a:ext uri="{FF2B5EF4-FFF2-40B4-BE49-F238E27FC236}">
                    <a16:creationId xmlns="" xmlns:a16="http://schemas.microsoft.com/office/drawing/2014/main" id="{42BA3AE7-402B-44FB-864A-605E6B6606AA}"/>
                  </a:ext>
                </a:extLst>
              </p:cNvPr>
              <p:cNvSpPr>
                <a:spLocks/>
              </p:cNvSpPr>
              <p:nvPr>
                <p:custDataLst>
                  <p:tags r:id="rId312"/>
                </p:custDataLst>
              </p:nvPr>
            </p:nvSpPr>
            <p:spPr bwMode="auto">
              <a:xfrm>
                <a:off x="2315" y="3400"/>
                <a:ext cx="7" cy="48"/>
              </a:xfrm>
              <a:custGeom>
                <a:avLst/>
                <a:gdLst>
                  <a:gd name="T0" fmla="*/ 4 w 26"/>
                  <a:gd name="T1" fmla="*/ 0 h 189"/>
                  <a:gd name="T2" fmla="*/ 3 w 26"/>
                  <a:gd name="T3" fmla="*/ 6 h 189"/>
                  <a:gd name="T4" fmla="*/ 2 w 26"/>
                  <a:gd name="T5" fmla="*/ 23 h 189"/>
                  <a:gd name="T6" fmla="*/ 0 w 26"/>
                  <a:gd name="T7" fmla="*/ 48 h 189"/>
                  <a:gd name="T8" fmla="*/ 0 w 26"/>
                  <a:gd name="T9" fmla="*/ 77 h 189"/>
                  <a:gd name="T10" fmla="*/ 0 w 26"/>
                  <a:gd name="T11" fmla="*/ 93 h 189"/>
                  <a:gd name="T12" fmla="*/ 1 w 26"/>
                  <a:gd name="T13" fmla="*/ 109 h 189"/>
                  <a:gd name="T14" fmla="*/ 3 w 26"/>
                  <a:gd name="T15" fmla="*/ 124 h 189"/>
                  <a:gd name="T16" fmla="*/ 5 w 26"/>
                  <a:gd name="T17" fmla="*/ 139 h 189"/>
                  <a:gd name="T18" fmla="*/ 9 w 26"/>
                  <a:gd name="T19" fmla="*/ 155 h 189"/>
                  <a:gd name="T20" fmla="*/ 14 w 26"/>
                  <a:gd name="T21" fmla="*/ 167 h 189"/>
                  <a:gd name="T22" fmla="*/ 19 w 26"/>
                  <a:gd name="T23" fmla="*/ 179 h 189"/>
                  <a:gd name="T24" fmla="*/ 26 w 26"/>
                  <a:gd name="T25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189">
                    <a:moveTo>
                      <a:pt x="4" y="0"/>
                    </a:moveTo>
                    <a:lnTo>
                      <a:pt x="3" y="6"/>
                    </a:lnTo>
                    <a:lnTo>
                      <a:pt x="2" y="23"/>
                    </a:lnTo>
                    <a:lnTo>
                      <a:pt x="0" y="48"/>
                    </a:lnTo>
                    <a:lnTo>
                      <a:pt x="0" y="77"/>
                    </a:lnTo>
                    <a:lnTo>
                      <a:pt x="0" y="93"/>
                    </a:lnTo>
                    <a:lnTo>
                      <a:pt x="1" y="109"/>
                    </a:lnTo>
                    <a:lnTo>
                      <a:pt x="3" y="124"/>
                    </a:lnTo>
                    <a:lnTo>
                      <a:pt x="5" y="139"/>
                    </a:lnTo>
                    <a:lnTo>
                      <a:pt x="9" y="155"/>
                    </a:lnTo>
                    <a:lnTo>
                      <a:pt x="14" y="167"/>
                    </a:lnTo>
                    <a:lnTo>
                      <a:pt x="19" y="179"/>
                    </a:lnTo>
                    <a:lnTo>
                      <a:pt x="26" y="189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15" name="PA-任意多边形 51">
                <a:extLst>
                  <a:ext uri="{FF2B5EF4-FFF2-40B4-BE49-F238E27FC236}">
                    <a16:creationId xmlns="" xmlns:a16="http://schemas.microsoft.com/office/drawing/2014/main" id="{4B98307A-E275-47F5-B161-66D96C8F97E6}"/>
                  </a:ext>
                </a:extLst>
              </p:cNvPr>
              <p:cNvSpPr>
                <a:spLocks/>
              </p:cNvSpPr>
              <p:nvPr>
                <p:custDataLst>
                  <p:tags r:id="rId313"/>
                </p:custDataLst>
              </p:nvPr>
            </p:nvSpPr>
            <p:spPr bwMode="auto">
              <a:xfrm>
                <a:off x="2314" y="3400"/>
                <a:ext cx="7" cy="48"/>
              </a:xfrm>
              <a:custGeom>
                <a:avLst/>
                <a:gdLst>
                  <a:gd name="T0" fmla="*/ 13 w 30"/>
                  <a:gd name="T1" fmla="*/ 0 h 192"/>
                  <a:gd name="T2" fmla="*/ 14 w 30"/>
                  <a:gd name="T3" fmla="*/ 0 h 192"/>
                  <a:gd name="T4" fmla="*/ 15 w 30"/>
                  <a:gd name="T5" fmla="*/ 4 h 192"/>
                  <a:gd name="T6" fmla="*/ 15 w 30"/>
                  <a:gd name="T7" fmla="*/ 13 h 192"/>
                  <a:gd name="T8" fmla="*/ 13 w 30"/>
                  <a:gd name="T9" fmla="*/ 35 h 192"/>
                  <a:gd name="T10" fmla="*/ 9 w 30"/>
                  <a:gd name="T11" fmla="*/ 57 h 192"/>
                  <a:gd name="T12" fmla="*/ 8 w 30"/>
                  <a:gd name="T13" fmla="*/ 81 h 192"/>
                  <a:gd name="T14" fmla="*/ 9 w 30"/>
                  <a:gd name="T15" fmla="*/ 104 h 192"/>
                  <a:gd name="T16" fmla="*/ 10 w 30"/>
                  <a:gd name="T17" fmla="*/ 126 h 192"/>
                  <a:gd name="T18" fmla="*/ 13 w 30"/>
                  <a:gd name="T19" fmla="*/ 147 h 192"/>
                  <a:gd name="T20" fmla="*/ 17 w 30"/>
                  <a:gd name="T21" fmla="*/ 165 h 192"/>
                  <a:gd name="T22" fmla="*/ 20 w 30"/>
                  <a:gd name="T23" fmla="*/ 173 h 192"/>
                  <a:gd name="T24" fmla="*/ 23 w 30"/>
                  <a:gd name="T25" fmla="*/ 180 h 192"/>
                  <a:gd name="T26" fmla="*/ 27 w 30"/>
                  <a:gd name="T27" fmla="*/ 187 h 192"/>
                  <a:gd name="T28" fmla="*/ 30 w 30"/>
                  <a:gd name="T29" fmla="*/ 192 h 192"/>
                  <a:gd name="T30" fmla="*/ 25 w 30"/>
                  <a:gd name="T31" fmla="*/ 188 h 192"/>
                  <a:gd name="T32" fmla="*/ 21 w 30"/>
                  <a:gd name="T33" fmla="*/ 183 h 192"/>
                  <a:gd name="T34" fmla="*/ 17 w 30"/>
                  <a:gd name="T35" fmla="*/ 176 h 192"/>
                  <a:gd name="T36" fmla="*/ 14 w 30"/>
                  <a:gd name="T37" fmla="*/ 171 h 192"/>
                  <a:gd name="T38" fmla="*/ 11 w 30"/>
                  <a:gd name="T39" fmla="*/ 164 h 192"/>
                  <a:gd name="T40" fmla="*/ 6 w 30"/>
                  <a:gd name="T41" fmla="*/ 150 h 192"/>
                  <a:gd name="T42" fmla="*/ 3 w 30"/>
                  <a:gd name="T43" fmla="*/ 135 h 192"/>
                  <a:gd name="T44" fmla="*/ 1 w 30"/>
                  <a:gd name="T45" fmla="*/ 120 h 192"/>
                  <a:gd name="T46" fmla="*/ 0 w 30"/>
                  <a:gd name="T47" fmla="*/ 105 h 192"/>
                  <a:gd name="T48" fmla="*/ 0 w 30"/>
                  <a:gd name="T49" fmla="*/ 89 h 192"/>
                  <a:gd name="T50" fmla="*/ 1 w 30"/>
                  <a:gd name="T51" fmla="*/ 74 h 192"/>
                  <a:gd name="T52" fmla="*/ 4 w 30"/>
                  <a:gd name="T53" fmla="*/ 46 h 192"/>
                  <a:gd name="T54" fmla="*/ 7 w 30"/>
                  <a:gd name="T55" fmla="*/ 23 h 192"/>
                  <a:gd name="T56" fmla="*/ 9 w 30"/>
                  <a:gd name="T57" fmla="*/ 7 h 192"/>
                  <a:gd name="T58" fmla="*/ 10 w 30"/>
                  <a:gd name="T59" fmla="*/ 0 h 192"/>
                  <a:gd name="T60" fmla="*/ 13 w 30"/>
                  <a:gd name="T6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0" h="192">
                    <a:moveTo>
                      <a:pt x="13" y="0"/>
                    </a:moveTo>
                    <a:lnTo>
                      <a:pt x="14" y="0"/>
                    </a:lnTo>
                    <a:lnTo>
                      <a:pt x="15" y="4"/>
                    </a:lnTo>
                    <a:lnTo>
                      <a:pt x="15" y="13"/>
                    </a:lnTo>
                    <a:lnTo>
                      <a:pt x="13" y="35"/>
                    </a:lnTo>
                    <a:lnTo>
                      <a:pt x="9" y="57"/>
                    </a:lnTo>
                    <a:lnTo>
                      <a:pt x="8" y="81"/>
                    </a:lnTo>
                    <a:lnTo>
                      <a:pt x="9" y="104"/>
                    </a:lnTo>
                    <a:lnTo>
                      <a:pt x="10" y="126"/>
                    </a:lnTo>
                    <a:lnTo>
                      <a:pt x="13" y="147"/>
                    </a:lnTo>
                    <a:lnTo>
                      <a:pt x="17" y="165"/>
                    </a:lnTo>
                    <a:lnTo>
                      <a:pt x="20" y="173"/>
                    </a:lnTo>
                    <a:lnTo>
                      <a:pt x="23" y="180"/>
                    </a:lnTo>
                    <a:lnTo>
                      <a:pt x="27" y="187"/>
                    </a:lnTo>
                    <a:lnTo>
                      <a:pt x="30" y="192"/>
                    </a:lnTo>
                    <a:lnTo>
                      <a:pt x="25" y="188"/>
                    </a:lnTo>
                    <a:lnTo>
                      <a:pt x="21" y="183"/>
                    </a:lnTo>
                    <a:lnTo>
                      <a:pt x="17" y="176"/>
                    </a:lnTo>
                    <a:lnTo>
                      <a:pt x="14" y="171"/>
                    </a:lnTo>
                    <a:lnTo>
                      <a:pt x="11" y="164"/>
                    </a:lnTo>
                    <a:lnTo>
                      <a:pt x="6" y="150"/>
                    </a:lnTo>
                    <a:lnTo>
                      <a:pt x="3" y="135"/>
                    </a:lnTo>
                    <a:lnTo>
                      <a:pt x="1" y="120"/>
                    </a:lnTo>
                    <a:lnTo>
                      <a:pt x="0" y="105"/>
                    </a:lnTo>
                    <a:lnTo>
                      <a:pt x="0" y="89"/>
                    </a:lnTo>
                    <a:lnTo>
                      <a:pt x="1" y="74"/>
                    </a:lnTo>
                    <a:lnTo>
                      <a:pt x="4" y="46"/>
                    </a:lnTo>
                    <a:lnTo>
                      <a:pt x="7" y="23"/>
                    </a:lnTo>
                    <a:lnTo>
                      <a:pt x="9" y="7"/>
                    </a:lnTo>
                    <a:lnTo>
                      <a:pt x="10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16" name="PA-任意多边形 52">
                <a:extLst>
                  <a:ext uri="{FF2B5EF4-FFF2-40B4-BE49-F238E27FC236}">
                    <a16:creationId xmlns="" xmlns:a16="http://schemas.microsoft.com/office/drawing/2014/main" id="{6FC67061-B677-4BFB-A2DF-3CAF377BE9E4}"/>
                  </a:ext>
                </a:extLst>
              </p:cNvPr>
              <p:cNvSpPr>
                <a:spLocks/>
              </p:cNvSpPr>
              <p:nvPr>
                <p:custDataLst>
                  <p:tags r:id="rId314"/>
                </p:custDataLst>
              </p:nvPr>
            </p:nvSpPr>
            <p:spPr bwMode="auto">
              <a:xfrm>
                <a:off x="2314" y="3400"/>
                <a:ext cx="7" cy="48"/>
              </a:xfrm>
              <a:custGeom>
                <a:avLst/>
                <a:gdLst>
                  <a:gd name="T0" fmla="*/ 13 w 30"/>
                  <a:gd name="T1" fmla="*/ 0 h 192"/>
                  <a:gd name="T2" fmla="*/ 14 w 30"/>
                  <a:gd name="T3" fmla="*/ 0 h 192"/>
                  <a:gd name="T4" fmla="*/ 15 w 30"/>
                  <a:gd name="T5" fmla="*/ 4 h 192"/>
                  <a:gd name="T6" fmla="*/ 15 w 30"/>
                  <a:gd name="T7" fmla="*/ 13 h 192"/>
                  <a:gd name="T8" fmla="*/ 13 w 30"/>
                  <a:gd name="T9" fmla="*/ 35 h 192"/>
                  <a:gd name="T10" fmla="*/ 9 w 30"/>
                  <a:gd name="T11" fmla="*/ 57 h 192"/>
                  <a:gd name="T12" fmla="*/ 8 w 30"/>
                  <a:gd name="T13" fmla="*/ 81 h 192"/>
                  <a:gd name="T14" fmla="*/ 9 w 30"/>
                  <a:gd name="T15" fmla="*/ 104 h 192"/>
                  <a:gd name="T16" fmla="*/ 10 w 30"/>
                  <a:gd name="T17" fmla="*/ 126 h 192"/>
                  <a:gd name="T18" fmla="*/ 13 w 30"/>
                  <a:gd name="T19" fmla="*/ 147 h 192"/>
                  <a:gd name="T20" fmla="*/ 17 w 30"/>
                  <a:gd name="T21" fmla="*/ 165 h 192"/>
                  <a:gd name="T22" fmla="*/ 20 w 30"/>
                  <a:gd name="T23" fmla="*/ 173 h 192"/>
                  <a:gd name="T24" fmla="*/ 23 w 30"/>
                  <a:gd name="T25" fmla="*/ 180 h 192"/>
                  <a:gd name="T26" fmla="*/ 27 w 30"/>
                  <a:gd name="T27" fmla="*/ 187 h 192"/>
                  <a:gd name="T28" fmla="*/ 30 w 30"/>
                  <a:gd name="T29" fmla="*/ 192 h 192"/>
                  <a:gd name="T30" fmla="*/ 25 w 30"/>
                  <a:gd name="T31" fmla="*/ 188 h 192"/>
                  <a:gd name="T32" fmla="*/ 21 w 30"/>
                  <a:gd name="T33" fmla="*/ 183 h 192"/>
                  <a:gd name="T34" fmla="*/ 17 w 30"/>
                  <a:gd name="T35" fmla="*/ 176 h 192"/>
                  <a:gd name="T36" fmla="*/ 14 w 30"/>
                  <a:gd name="T37" fmla="*/ 171 h 192"/>
                  <a:gd name="T38" fmla="*/ 11 w 30"/>
                  <a:gd name="T39" fmla="*/ 164 h 192"/>
                  <a:gd name="T40" fmla="*/ 6 w 30"/>
                  <a:gd name="T41" fmla="*/ 150 h 192"/>
                  <a:gd name="T42" fmla="*/ 3 w 30"/>
                  <a:gd name="T43" fmla="*/ 135 h 192"/>
                  <a:gd name="T44" fmla="*/ 1 w 30"/>
                  <a:gd name="T45" fmla="*/ 120 h 192"/>
                  <a:gd name="T46" fmla="*/ 0 w 30"/>
                  <a:gd name="T47" fmla="*/ 105 h 192"/>
                  <a:gd name="T48" fmla="*/ 0 w 30"/>
                  <a:gd name="T49" fmla="*/ 89 h 192"/>
                  <a:gd name="T50" fmla="*/ 1 w 30"/>
                  <a:gd name="T51" fmla="*/ 74 h 192"/>
                  <a:gd name="T52" fmla="*/ 4 w 30"/>
                  <a:gd name="T53" fmla="*/ 46 h 192"/>
                  <a:gd name="T54" fmla="*/ 7 w 30"/>
                  <a:gd name="T55" fmla="*/ 23 h 192"/>
                  <a:gd name="T56" fmla="*/ 9 w 30"/>
                  <a:gd name="T57" fmla="*/ 7 h 192"/>
                  <a:gd name="T58" fmla="*/ 10 w 30"/>
                  <a:gd name="T59" fmla="*/ 0 h 192"/>
                  <a:gd name="T60" fmla="*/ 13 w 30"/>
                  <a:gd name="T6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0" h="192">
                    <a:moveTo>
                      <a:pt x="13" y="0"/>
                    </a:moveTo>
                    <a:lnTo>
                      <a:pt x="14" y="0"/>
                    </a:lnTo>
                    <a:lnTo>
                      <a:pt x="15" y="4"/>
                    </a:lnTo>
                    <a:lnTo>
                      <a:pt x="15" y="13"/>
                    </a:lnTo>
                    <a:lnTo>
                      <a:pt x="13" y="35"/>
                    </a:lnTo>
                    <a:lnTo>
                      <a:pt x="9" y="57"/>
                    </a:lnTo>
                    <a:lnTo>
                      <a:pt x="8" y="81"/>
                    </a:lnTo>
                    <a:lnTo>
                      <a:pt x="9" y="104"/>
                    </a:lnTo>
                    <a:lnTo>
                      <a:pt x="10" y="126"/>
                    </a:lnTo>
                    <a:lnTo>
                      <a:pt x="13" y="147"/>
                    </a:lnTo>
                    <a:lnTo>
                      <a:pt x="17" y="165"/>
                    </a:lnTo>
                    <a:lnTo>
                      <a:pt x="20" y="173"/>
                    </a:lnTo>
                    <a:lnTo>
                      <a:pt x="23" y="180"/>
                    </a:lnTo>
                    <a:lnTo>
                      <a:pt x="27" y="187"/>
                    </a:lnTo>
                    <a:lnTo>
                      <a:pt x="30" y="192"/>
                    </a:lnTo>
                    <a:lnTo>
                      <a:pt x="25" y="188"/>
                    </a:lnTo>
                    <a:lnTo>
                      <a:pt x="21" y="183"/>
                    </a:lnTo>
                    <a:lnTo>
                      <a:pt x="17" y="176"/>
                    </a:lnTo>
                    <a:lnTo>
                      <a:pt x="14" y="171"/>
                    </a:lnTo>
                    <a:lnTo>
                      <a:pt x="11" y="164"/>
                    </a:lnTo>
                    <a:lnTo>
                      <a:pt x="6" y="150"/>
                    </a:lnTo>
                    <a:lnTo>
                      <a:pt x="3" y="135"/>
                    </a:lnTo>
                    <a:lnTo>
                      <a:pt x="1" y="120"/>
                    </a:lnTo>
                    <a:lnTo>
                      <a:pt x="0" y="105"/>
                    </a:lnTo>
                    <a:lnTo>
                      <a:pt x="0" y="89"/>
                    </a:lnTo>
                    <a:lnTo>
                      <a:pt x="1" y="74"/>
                    </a:lnTo>
                    <a:lnTo>
                      <a:pt x="4" y="46"/>
                    </a:lnTo>
                    <a:lnTo>
                      <a:pt x="7" y="23"/>
                    </a:lnTo>
                    <a:lnTo>
                      <a:pt x="9" y="7"/>
                    </a:lnTo>
                    <a:lnTo>
                      <a:pt x="10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17" name="PA-任意多边形 53">
                <a:extLst>
                  <a:ext uri="{FF2B5EF4-FFF2-40B4-BE49-F238E27FC236}">
                    <a16:creationId xmlns="" xmlns:a16="http://schemas.microsoft.com/office/drawing/2014/main" id="{675DF5D7-CBCD-4F19-AD5A-063038B6AF11}"/>
                  </a:ext>
                </a:extLst>
              </p:cNvPr>
              <p:cNvSpPr>
                <a:spLocks/>
              </p:cNvSpPr>
              <p:nvPr>
                <p:custDataLst>
                  <p:tags r:id="rId315"/>
                </p:custDataLst>
              </p:nvPr>
            </p:nvSpPr>
            <p:spPr bwMode="auto">
              <a:xfrm>
                <a:off x="2317" y="3413"/>
                <a:ext cx="7" cy="43"/>
              </a:xfrm>
              <a:custGeom>
                <a:avLst/>
                <a:gdLst>
                  <a:gd name="T0" fmla="*/ 13 w 31"/>
                  <a:gd name="T1" fmla="*/ 0 h 170"/>
                  <a:gd name="T2" fmla="*/ 14 w 31"/>
                  <a:gd name="T3" fmla="*/ 0 h 170"/>
                  <a:gd name="T4" fmla="*/ 14 w 31"/>
                  <a:gd name="T5" fmla="*/ 3 h 170"/>
                  <a:gd name="T6" fmla="*/ 14 w 31"/>
                  <a:gd name="T7" fmla="*/ 12 h 170"/>
                  <a:gd name="T8" fmla="*/ 12 w 31"/>
                  <a:gd name="T9" fmla="*/ 30 h 170"/>
                  <a:gd name="T10" fmla="*/ 10 w 31"/>
                  <a:gd name="T11" fmla="*/ 51 h 170"/>
                  <a:gd name="T12" fmla="*/ 9 w 31"/>
                  <a:gd name="T13" fmla="*/ 71 h 170"/>
                  <a:gd name="T14" fmla="*/ 9 w 31"/>
                  <a:gd name="T15" fmla="*/ 92 h 170"/>
                  <a:gd name="T16" fmla="*/ 11 w 31"/>
                  <a:gd name="T17" fmla="*/ 112 h 170"/>
                  <a:gd name="T18" fmla="*/ 13 w 31"/>
                  <a:gd name="T19" fmla="*/ 131 h 170"/>
                  <a:gd name="T20" fmla="*/ 18 w 31"/>
                  <a:gd name="T21" fmla="*/ 147 h 170"/>
                  <a:gd name="T22" fmla="*/ 21 w 31"/>
                  <a:gd name="T23" fmla="*/ 153 h 170"/>
                  <a:gd name="T24" fmla="*/ 24 w 31"/>
                  <a:gd name="T25" fmla="*/ 160 h 170"/>
                  <a:gd name="T26" fmla="*/ 27 w 31"/>
                  <a:gd name="T27" fmla="*/ 165 h 170"/>
                  <a:gd name="T28" fmla="*/ 31 w 31"/>
                  <a:gd name="T29" fmla="*/ 170 h 170"/>
                  <a:gd name="T30" fmla="*/ 26 w 31"/>
                  <a:gd name="T31" fmla="*/ 166 h 170"/>
                  <a:gd name="T32" fmla="*/ 22 w 31"/>
                  <a:gd name="T33" fmla="*/ 162 h 170"/>
                  <a:gd name="T34" fmla="*/ 18 w 31"/>
                  <a:gd name="T35" fmla="*/ 156 h 170"/>
                  <a:gd name="T36" fmla="*/ 14 w 31"/>
                  <a:gd name="T37" fmla="*/ 151 h 170"/>
                  <a:gd name="T38" fmla="*/ 11 w 31"/>
                  <a:gd name="T39" fmla="*/ 145 h 170"/>
                  <a:gd name="T40" fmla="*/ 7 w 31"/>
                  <a:gd name="T41" fmla="*/ 133 h 170"/>
                  <a:gd name="T42" fmla="*/ 4 w 31"/>
                  <a:gd name="T43" fmla="*/ 120 h 170"/>
                  <a:gd name="T44" fmla="*/ 2 w 31"/>
                  <a:gd name="T45" fmla="*/ 106 h 170"/>
                  <a:gd name="T46" fmla="*/ 0 w 31"/>
                  <a:gd name="T47" fmla="*/ 93 h 170"/>
                  <a:gd name="T48" fmla="*/ 0 w 31"/>
                  <a:gd name="T49" fmla="*/ 79 h 170"/>
                  <a:gd name="T50" fmla="*/ 2 w 31"/>
                  <a:gd name="T51" fmla="*/ 66 h 170"/>
                  <a:gd name="T52" fmla="*/ 4 w 31"/>
                  <a:gd name="T53" fmla="*/ 41 h 170"/>
                  <a:gd name="T54" fmla="*/ 8 w 31"/>
                  <a:gd name="T55" fmla="*/ 21 h 170"/>
                  <a:gd name="T56" fmla="*/ 10 w 31"/>
                  <a:gd name="T57" fmla="*/ 7 h 170"/>
                  <a:gd name="T58" fmla="*/ 11 w 31"/>
                  <a:gd name="T59" fmla="*/ 1 h 170"/>
                  <a:gd name="T60" fmla="*/ 13 w 31"/>
                  <a:gd name="T6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1" h="170">
                    <a:moveTo>
                      <a:pt x="13" y="0"/>
                    </a:moveTo>
                    <a:lnTo>
                      <a:pt x="14" y="0"/>
                    </a:lnTo>
                    <a:lnTo>
                      <a:pt x="14" y="3"/>
                    </a:lnTo>
                    <a:lnTo>
                      <a:pt x="14" y="12"/>
                    </a:lnTo>
                    <a:lnTo>
                      <a:pt x="12" y="30"/>
                    </a:lnTo>
                    <a:lnTo>
                      <a:pt x="10" y="51"/>
                    </a:lnTo>
                    <a:lnTo>
                      <a:pt x="9" y="71"/>
                    </a:lnTo>
                    <a:lnTo>
                      <a:pt x="9" y="92"/>
                    </a:lnTo>
                    <a:lnTo>
                      <a:pt x="11" y="112"/>
                    </a:lnTo>
                    <a:lnTo>
                      <a:pt x="13" y="131"/>
                    </a:lnTo>
                    <a:lnTo>
                      <a:pt x="18" y="147"/>
                    </a:lnTo>
                    <a:lnTo>
                      <a:pt x="21" y="153"/>
                    </a:lnTo>
                    <a:lnTo>
                      <a:pt x="24" y="160"/>
                    </a:lnTo>
                    <a:lnTo>
                      <a:pt x="27" y="165"/>
                    </a:lnTo>
                    <a:lnTo>
                      <a:pt x="31" y="170"/>
                    </a:lnTo>
                    <a:lnTo>
                      <a:pt x="26" y="166"/>
                    </a:lnTo>
                    <a:lnTo>
                      <a:pt x="22" y="162"/>
                    </a:lnTo>
                    <a:lnTo>
                      <a:pt x="18" y="156"/>
                    </a:lnTo>
                    <a:lnTo>
                      <a:pt x="14" y="151"/>
                    </a:lnTo>
                    <a:lnTo>
                      <a:pt x="11" y="145"/>
                    </a:lnTo>
                    <a:lnTo>
                      <a:pt x="7" y="133"/>
                    </a:lnTo>
                    <a:lnTo>
                      <a:pt x="4" y="120"/>
                    </a:lnTo>
                    <a:lnTo>
                      <a:pt x="2" y="106"/>
                    </a:lnTo>
                    <a:lnTo>
                      <a:pt x="0" y="93"/>
                    </a:lnTo>
                    <a:lnTo>
                      <a:pt x="0" y="79"/>
                    </a:lnTo>
                    <a:lnTo>
                      <a:pt x="2" y="66"/>
                    </a:lnTo>
                    <a:lnTo>
                      <a:pt x="4" y="41"/>
                    </a:lnTo>
                    <a:lnTo>
                      <a:pt x="8" y="21"/>
                    </a:lnTo>
                    <a:lnTo>
                      <a:pt x="10" y="7"/>
                    </a:lnTo>
                    <a:lnTo>
                      <a:pt x="11" y="1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18" name="PA-任意多边形 54">
                <a:extLst>
                  <a:ext uri="{FF2B5EF4-FFF2-40B4-BE49-F238E27FC236}">
                    <a16:creationId xmlns="" xmlns:a16="http://schemas.microsoft.com/office/drawing/2014/main" id="{901229E2-DC2A-402E-88D0-A7F68A270195}"/>
                  </a:ext>
                </a:extLst>
              </p:cNvPr>
              <p:cNvSpPr>
                <a:spLocks/>
              </p:cNvSpPr>
              <p:nvPr>
                <p:custDataLst>
                  <p:tags r:id="rId316"/>
                </p:custDataLst>
              </p:nvPr>
            </p:nvSpPr>
            <p:spPr bwMode="auto">
              <a:xfrm>
                <a:off x="2317" y="3413"/>
                <a:ext cx="7" cy="43"/>
              </a:xfrm>
              <a:custGeom>
                <a:avLst/>
                <a:gdLst>
                  <a:gd name="T0" fmla="*/ 13 w 31"/>
                  <a:gd name="T1" fmla="*/ 0 h 170"/>
                  <a:gd name="T2" fmla="*/ 14 w 31"/>
                  <a:gd name="T3" fmla="*/ 0 h 170"/>
                  <a:gd name="T4" fmla="*/ 14 w 31"/>
                  <a:gd name="T5" fmla="*/ 3 h 170"/>
                  <a:gd name="T6" fmla="*/ 14 w 31"/>
                  <a:gd name="T7" fmla="*/ 12 h 170"/>
                  <a:gd name="T8" fmla="*/ 12 w 31"/>
                  <a:gd name="T9" fmla="*/ 30 h 170"/>
                  <a:gd name="T10" fmla="*/ 10 w 31"/>
                  <a:gd name="T11" fmla="*/ 51 h 170"/>
                  <a:gd name="T12" fmla="*/ 9 w 31"/>
                  <a:gd name="T13" fmla="*/ 71 h 170"/>
                  <a:gd name="T14" fmla="*/ 9 w 31"/>
                  <a:gd name="T15" fmla="*/ 92 h 170"/>
                  <a:gd name="T16" fmla="*/ 11 w 31"/>
                  <a:gd name="T17" fmla="*/ 112 h 170"/>
                  <a:gd name="T18" fmla="*/ 13 w 31"/>
                  <a:gd name="T19" fmla="*/ 131 h 170"/>
                  <a:gd name="T20" fmla="*/ 18 w 31"/>
                  <a:gd name="T21" fmla="*/ 147 h 170"/>
                  <a:gd name="T22" fmla="*/ 21 w 31"/>
                  <a:gd name="T23" fmla="*/ 153 h 170"/>
                  <a:gd name="T24" fmla="*/ 24 w 31"/>
                  <a:gd name="T25" fmla="*/ 160 h 170"/>
                  <a:gd name="T26" fmla="*/ 27 w 31"/>
                  <a:gd name="T27" fmla="*/ 165 h 170"/>
                  <a:gd name="T28" fmla="*/ 31 w 31"/>
                  <a:gd name="T29" fmla="*/ 170 h 170"/>
                  <a:gd name="T30" fmla="*/ 26 w 31"/>
                  <a:gd name="T31" fmla="*/ 166 h 170"/>
                  <a:gd name="T32" fmla="*/ 22 w 31"/>
                  <a:gd name="T33" fmla="*/ 162 h 170"/>
                  <a:gd name="T34" fmla="*/ 18 w 31"/>
                  <a:gd name="T35" fmla="*/ 156 h 170"/>
                  <a:gd name="T36" fmla="*/ 14 w 31"/>
                  <a:gd name="T37" fmla="*/ 151 h 170"/>
                  <a:gd name="T38" fmla="*/ 11 w 31"/>
                  <a:gd name="T39" fmla="*/ 145 h 170"/>
                  <a:gd name="T40" fmla="*/ 7 w 31"/>
                  <a:gd name="T41" fmla="*/ 133 h 170"/>
                  <a:gd name="T42" fmla="*/ 4 w 31"/>
                  <a:gd name="T43" fmla="*/ 120 h 170"/>
                  <a:gd name="T44" fmla="*/ 2 w 31"/>
                  <a:gd name="T45" fmla="*/ 106 h 170"/>
                  <a:gd name="T46" fmla="*/ 0 w 31"/>
                  <a:gd name="T47" fmla="*/ 93 h 170"/>
                  <a:gd name="T48" fmla="*/ 0 w 31"/>
                  <a:gd name="T49" fmla="*/ 79 h 170"/>
                  <a:gd name="T50" fmla="*/ 2 w 31"/>
                  <a:gd name="T51" fmla="*/ 66 h 170"/>
                  <a:gd name="T52" fmla="*/ 4 w 31"/>
                  <a:gd name="T53" fmla="*/ 41 h 170"/>
                  <a:gd name="T54" fmla="*/ 8 w 31"/>
                  <a:gd name="T55" fmla="*/ 21 h 170"/>
                  <a:gd name="T56" fmla="*/ 10 w 31"/>
                  <a:gd name="T57" fmla="*/ 7 h 170"/>
                  <a:gd name="T58" fmla="*/ 11 w 31"/>
                  <a:gd name="T59" fmla="*/ 1 h 170"/>
                  <a:gd name="T60" fmla="*/ 13 w 31"/>
                  <a:gd name="T6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1" h="170">
                    <a:moveTo>
                      <a:pt x="13" y="0"/>
                    </a:moveTo>
                    <a:lnTo>
                      <a:pt x="14" y="0"/>
                    </a:lnTo>
                    <a:lnTo>
                      <a:pt x="14" y="3"/>
                    </a:lnTo>
                    <a:lnTo>
                      <a:pt x="14" y="12"/>
                    </a:lnTo>
                    <a:lnTo>
                      <a:pt x="12" y="30"/>
                    </a:lnTo>
                    <a:lnTo>
                      <a:pt x="10" y="51"/>
                    </a:lnTo>
                    <a:lnTo>
                      <a:pt x="9" y="71"/>
                    </a:lnTo>
                    <a:lnTo>
                      <a:pt x="9" y="92"/>
                    </a:lnTo>
                    <a:lnTo>
                      <a:pt x="11" y="112"/>
                    </a:lnTo>
                    <a:lnTo>
                      <a:pt x="13" y="131"/>
                    </a:lnTo>
                    <a:lnTo>
                      <a:pt x="18" y="147"/>
                    </a:lnTo>
                    <a:lnTo>
                      <a:pt x="21" y="153"/>
                    </a:lnTo>
                    <a:lnTo>
                      <a:pt x="24" y="160"/>
                    </a:lnTo>
                    <a:lnTo>
                      <a:pt x="27" y="165"/>
                    </a:lnTo>
                    <a:lnTo>
                      <a:pt x="31" y="170"/>
                    </a:lnTo>
                    <a:lnTo>
                      <a:pt x="26" y="166"/>
                    </a:lnTo>
                    <a:lnTo>
                      <a:pt x="22" y="162"/>
                    </a:lnTo>
                    <a:lnTo>
                      <a:pt x="18" y="156"/>
                    </a:lnTo>
                    <a:lnTo>
                      <a:pt x="14" y="151"/>
                    </a:lnTo>
                    <a:lnTo>
                      <a:pt x="11" y="145"/>
                    </a:lnTo>
                    <a:lnTo>
                      <a:pt x="7" y="133"/>
                    </a:lnTo>
                    <a:lnTo>
                      <a:pt x="4" y="120"/>
                    </a:lnTo>
                    <a:lnTo>
                      <a:pt x="2" y="106"/>
                    </a:lnTo>
                    <a:lnTo>
                      <a:pt x="0" y="93"/>
                    </a:lnTo>
                    <a:lnTo>
                      <a:pt x="0" y="79"/>
                    </a:lnTo>
                    <a:lnTo>
                      <a:pt x="2" y="66"/>
                    </a:lnTo>
                    <a:lnTo>
                      <a:pt x="4" y="41"/>
                    </a:lnTo>
                    <a:lnTo>
                      <a:pt x="8" y="21"/>
                    </a:lnTo>
                    <a:lnTo>
                      <a:pt x="10" y="7"/>
                    </a:lnTo>
                    <a:lnTo>
                      <a:pt x="11" y="1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19" name="PA-任意多边形 55">
                <a:extLst>
                  <a:ext uri="{FF2B5EF4-FFF2-40B4-BE49-F238E27FC236}">
                    <a16:creationId xmlns="" xmlns:a16="http://schemas.microsoft.com/office/drawing/2014/main" id="{19552B5E-B3E7-4129-BCA0-F09B283E3D88}"/>
                  </a:ext>
                </a:extLst>
              </p:cNvPr>
              <p:cNvSpPr>
                <a:spLocks/>
              </p:cNvSpPr>
              <p:nvPr>
                <p:custDataLst>
                  <p:tags r:id="rId317"/>
                </p:custDataLst>
              </p:nvPr>
            </p:nvSpPr>
            <p:spPr bwMode="auto">
              <a:xfrm>
                <a:off x="2384" y="3394"/>
                <a:ext cx="6" cy="51"/>
              </a:xfrm>
              <a:custGeom>
                <a:avLst/>
                <a:gdLst>
                  <a:gd name="T0" fmla="*/ 20 w 26"/>
                  <a:gd name="T1" fmla="*/ 0 h 204"/>
                  <a:gd name="T2" fmla="*/ 22 w 26"/>
                  <a:gd name="T3" fmla="*/ 0 h 204"/>
                  <a:gd name="T4" fmla="*/ 22 w 26"/>
                  <a:gd name="T5" fmla="*/ 3 h 204"/>
                  <a:gd name="T6" fmla="*/ 22 w 26"/>
                  <a:gd name="T7" fmla="*/ 14 h 204"/>
                  <a:gd name="T8" fmla="*/ 18 w 26"/>
                  <a:gd name="T9" fmla="*/ 34 h 204"/>
                  <a:gd name="T10" fmla="*/ 15 w 26"/>
                  <a:gd name="T11" fmla="*/ 52 h 204"/>
                  <a:gd name="T12" fmla="*/ 13 w 26"/>
                  <a:gd name="T13" fmla="*/ 71 h 204"/>
                  <a:gd name="T14" fmla="*/ 12 w 26"/>
                  <a:gd name="T15" fmla="*/ 90 h 204"/>
                  <a:gd name="T16" fmla="*/ 10 w 26"/>
                  <a:gd name="T17" fmla="*/ 110 h 204"/>
                  <a:gd name="T18" fmla="*/ 10 w 26"/>
                  <a:gd name="T19" fmla="*/ 125 h 204"/>
                  <a:gd name="T20" fmla="*/ 10 w 26"/>
                  <a:gd name="T21" fmla="*/ 140 h 204"/>
                  <a:gd name="T22" fmla="*/ 10 w 26"/>
                  <a:gd name="T23" fmla="*/ 154 h 204"/>
                  <a:gd name="T24" fmla="*/ 12 w 26"/>
                  <a:gd name="T25" fmla="*/ 167 h 204"/>
                  <a:gd name="T26" fmla="*/ 14 w 26"/>
                  <a:gd name="T27" fmla="*/ 179 h 204"/>
                  <a:gd name="T28" fmla="*/ 17 w 26"/>
                  <a:gd name="T29" fmla="*/ 189 h 204"/>
                  <a:gd name="T30" fmla="*/ 22 w 26"/>
                  <a:gd name="T31" fmla="*/ 198 h 204"/>
                  <a:gd name="T32" fmla="*/ 26 w 26"/>
                  <a:gd name="T33" fmla="*/ 204 h 204"/>
                  <a:gd name="T34" fmla="*/ 9 w 26"/>
                  <a:gd name="T35" fmla="*/ 187 h 204"/>
                  <a:gd name="T36" fmla="*/ 4 w 26"/>
                  <a:gd name="T37" fmla="*/ 177 h 204"/>
                  <a:gd name="T38" fmla="*/ 2 w 26"/>
                  <a:gd name="T39" fmla="*/ 166 h 204"/>
                  <a:gd name="T40" fmla="*/ 0 w 26"/>
                  <a:gd name="T41" fmla="*/ 153 h 204"/>
                  <a:gd name="T42" fmla="*/ 0 w 26"/>
                  <a:gd name="T43" fmla="*/ 139 h 204"/>
                  <a:gd name="T44" fmla="*/ 0 w 26"/>
                  <a:gd name="T45" fmla="*/ 124 h 204"/>
                  <a:gd name="T46" fmla="*/ 1 w 26"/>
                  <a:gd name="T47" fmla="*/ 107 h 204"/>
                  <a:gd name="T48" fmla="*/ 3 w 26"/>
                  <a:gd name="T49" fmla="*/ 92 h 204"/>
                  <a:gd name="T50" fmla="*/ 5 w 26"/>
                  <a:gd name="T51" fmla="*/ 76 h 204"/>
                  <a:gd name="T52" fmla="*/ 10 w 26"/>
                  <a:gd name="T53" fmla="*/ 47 h 204"/>
                  <a:gd name="T54" fmla="*/ 14 w 26"/>
                  <a:gd name="T55" fmla="*/ 23 h 204"/>
                  <a:gd name="T56" fmla="*/ 17 w 26"/>
                  <a:gd name="T57" fmla="*/ 7 h 204"/>
                  <a:gd name="T58" fmla="*/ 18 w 26"/>
                  <a:gd name="T59" fmla="*/ 1 h 204"/>
                  <a:gd name="T60" fmla="*/ 20 w 26"/>
                  <a:gd name="T61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6" h="204">
                    <a:moveTo>
                      <a:pt x="20" y="0"/>
                    </a:moveTo>
                    <a:lnTo>
                      <a:pt x="22" y="0"/>
                    </a:lnTo>
                    <a:lnTo>
                      <a:pt x="22" y="3"/>
                    </a:lnTo>
                    <a:lnTo>
                      <a:pt x="22" y="14"/>
                    </a:lnTo>
                    <a:lnTo>
                      <a:pt x="18" y="34"/>
                    </a:lnTo>
                    <a:lnTo>
                      <a:pt x="15" y="52"/>
                    </a:lnTo>
                    <a:lnTo>
                      <a:pt x="13" y="71"/>
                    </a:lnTo>
                    <a:lnTo>
                      <a:pt x="12" y="90"/>
                    </a:lnTo>
                    <a:lnTo>
                      <a:pt x="10" y="110"/>
                    </a:lnTo>
                    <a:lnTo>
                      <a:pt x="10" y="125"/>
                    </a:lnTo>
                    <a:lnTo>
                      <a:pt x="10" y="140"/>
                    </a:lnTo>
                    <a:lnTo>
                      <a:pt x="10" y="154"/>
                    </a:lnTo>
                    <a:lnTo>
                      <a:pt x="12" y="167"/>
                    </a:lnTo>
                    <a:lnTo>
                      <a:pt x="14" y="179"/>
                    </a:lnTo>
                    <a:lnTo>
                      <a:pt x="17" y="189"/>
                    </a:lnTo>
                    <a:lnTo>
                      <a:pt x="22" y="198"/>
                    </a:lnTo>
                    <a:lnTo>
                      <a:pt x="26" y="204"/>
                    </a:lnTo>
                    <a:lnTo>
                      <a:pt x="9" y="187"/>
                    </a:lnTo>
                    <a:lnTo>
                      <a:pt x="4" y="177"/>
                    </a:lnTo>
                    <a:lnTo>
                      <a:pt x="2" y="166"/>
                    </a:lnTo>
                    <a:lnTo>
                      <a:pt x="0" y="153"/>
                    </a:lnTo>
                    <a:lnTo>
                      <a:pt x="0" y="139"/>
                    </a:lnTo>
                    <a:lnTo>
                      <a:pt x="0" y="124"/>
                    </a:lnTo>
                    <a:lnTo>
                      <a:pt x="1" y="107"/>
                    </a:lnTo>
                    <a:lnTo>
                      <a:pt x="3" y="92"/>
                    </a:lnTo>
                    <a:lnTo>
                      <a:pt x="5" y="76"/>
                    </a:lnTo>
                    <a:lnTo>
                      <a:pt x="10" y="47"/>
                    </a:lnTo>
                    <a:lnTo>
                      <a:pt x="14" y="23"/>
                    </a:lnTo>
                    <a:lnTo>
                      <a:pt x="17" y="7"/>
                    </a:lnTo>
                    <a:lnTo>
                      <a:pt x="18" y="1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20" name="PA-任意多边形 56">
                <a:extLst>
                  <a:ext uri="{FF2B5EF4-FFF2-40B4-BE49-F238E27FC236}">
                    <a16:creationId xmlns="" xmlns:a16="http://schemas.microsoft.com/office/drawing/2014/main" id="{20D3D0CC-2425-4808-85EB-329B30F843FD}"/>
                  </a:ext>
                </a:extLst>
              </p:cNvPr>
              <p:cNvSpPr>
                <a:spLocks/>
              </p:cNvSpPr>
              <p:nvPr>
                <p:custDataLst>
                  <p:tags r:id="rId318"/>
                </p:custDataLst>
              </p:nvPr>
            </p:nvSpPr>
            <p:spPr bwMode="auto">
              <a:xfrm>
                <a:off x="2372" y="3394"/>
                <a:ext cx="5" cy="40"/>
              </a:xfrm>
              <a:custGeom>
                <a:avLst/>
                <a:gdLst>
                  <a:gd name="T0" fmla="*/ 11 w 21"/>
                  <a:gd name="T1" fmla="*/ 0 h 162"/>
                  <a:gd name="T2" fmla="*/ 12 w 21"/>
                  <a:gd name="T3" fmla="*/ 4 h 162"/>
                  <a:gd name="T4" fmla="*/ 11 w 21"/>
                  <a:gd name="T5" fmla="*/ 29 h 162"/>
                  <a:gd name="T6" fmla="*/ 10 w 21"/>
                  <a:gd name="T7" fmla="*/ 43 h 162"/>
                  <a:gd name="T8" fmla="*/ 10 w 21"/>
                  <a:gd name="T9" fmla="*/ 58 h 162"/>
                  <a:gd name="T10" fmla="*/ 10 w 21"/>
                  <a:gd name="T11" fmla="*/ 73 h 162"/>
                  <a:gd name="T12" fmla="*/ 10 w 21"/>
                  <a:gd name="T13" fmla="*/ 88 h 162"/>
                  <a:gd name="T14" fmla="*/ 10 w 21"/>
                  <a:gd name="T15" fmla="*/ 112 h 162"/>
                  <a:gd name="T16" fmla="*/ 11 w 21"/>
                  <a:gd name="T17" fmla="*/ 133 h 162"/>
                  <a:gd name="T18" fmla="*/ 12 w 21"/>
                  <a:gd name="T19" fmla="*/ 143 h 162"/>
                  <a:gd name="T20" fmla="*/ 15 w 21"/>
                  <a:gd name="T21" fmla="*/ 150 h 162"/>
                  <a:gd name="T22" fmla="*/ 18 w 21"/>
                  <a:gd name="T23" fmla="*/ 157 h 162"/>
                  <a:gd name="T24" fmla="*/ 21 w 21"/>
                  <a:gd name="T25" fmla="*/ 162 h 162"/>
                  <a:gd name="T26" fmla="*/ 18 w 21"/>
                  <a:gd name="T27" fmla="*/ 159 h 162"/>
                  <a:gd name="T28" fmla="*/ 11 w 21"/>
                  <a:gd name="T29" fmla="*/ 150 h 162"/>
                  <a:gd name="T30" fmla="*/ 7 w 21"/>
                  <a:gd name="T31" fmla="*/ 140 h 162"/>
                  <a:gd name="T32" fmla="*/ 4 w 21"/>
                  <a:gd name="T33" fmla="*/ 129 h 162"/>
                  <a:gd name="T34" fmla="*/ 2 w 21"/>
                  <a:gd name="T35" fmla="*/ 116 h 162"/>
                  <a:gd name="T36" fmla="*/ 1 w 21"/>
                  <a:gd name="T37" fmla="*/ 103 h 162"/>
                  <a:gd name="T38" fmla="*/ 0 w 21"/>
                  <a:gd name="T39" fmla="*/ 90 h 162"/>
                  <a:gd name="T40" fmla="*/ 0 w 21"/>
                  <a:gd name="T41" fmla="*/ 77 h 162"/>
                  <a:gd name="T42" fmla="*/ 1 w 21"/>
                  <a:gd name="T43" fmla="*/ 64 h 162"/>
                  <a:gd name="T44" fmla="*/ 7 w 21"/>
                  <a:gd name="T45" fmla="*/ 21 h 162"/>
                  <a:gd name="T46" fmla="*/ 9 w 21"/>
                  <a:gd name="T47" fmla="*/ 2 h 162"/>
                  <a:gd name="T48" fmla="*/ 11 w 21"/>
                  <a:gd name="T49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62">
                    <a:moveTo>
                      <a:pt x="11" y="0"/>
                    </a:moveTo>
                    <a:lnTo>
                      <a:pt x="12" y="4"/>
                    </a:lnTo>
                    <a:lnTo>
                      <a:pt x="11" y="29"/>
                    </a:lnTo>
                    <a:lnTo>
                      <a:pt x="10" y="43"/>
                    </a:lnTo>
                    <a:lnTo>
                      <a:pt x="10" y="58"/>
                    </a:lnTo>
                    <a:lnTo>
                      <a:pt x="10" y="73"/>
                    </a:lnTo>
                    <a:lnTo>
                      <a:pt x="10" y="88"/>
                    </a:lnTo>
                    <a:lnTo>
                      <a:pt x="10" y="112"/>
                    </a:lnTo>
                    <a:lnTo>
                      <a:pt x="11" y="133"/>
                    </a:lnTo>
                    <a:lnTo>
                      <a:pt x="12" y="143"/>
                    </a:lnTo>
                    <a:lnTo>
                      <a:pt x="15" y="150"/>
                    </a:lnTo>
                    <a:lnTo>
                      <a:pt x="18" y="157"/>
                    </a:lnTo>
                    <a:lnTo>
                      <a:pt x="21" y="162"/>
                    </a:lnTo>
                    <a:lnTo>
                      <a:pt x="18" y="159"/>
                    </a:lnTo>
                    <a:lnTo>
                      <a:pt x="11" y="150"/>
                    </a:lnTo>
                    <a:lnTo>
                      <a:pt x="7" y="140"/>
                    </a:lnTo>
                    <a:lnTo>
                      <a:pt x="4" y="129"/>
                    </a:lnTo>
                    <a:lnTo>
                      <a:pt x="2" y="116"/>
                    </a:lnTo>
                    <a:lnTo>
                      <a:pt x="1" y="103"/>
                    </a:lnTo>
                    <a:lnTo>
                      <a:pt x="0" y="90"/>
                    </a:lnTo>
                    <a:lnTo>
                      <a:pt x="0" y="77"/>
                    </a:lnTo>
                    <a:lnTo>
                      <a:pt x="1" y="64"/>
                    </a:lnTo>
                    <a:lnTo>
                      <a:pt x="7" y="21"/>
                    </a:lnTo>
                    <a:lnTo>
                      <a:pt x="9" y="2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21" name="PA-任意多边形 57">
                <a:extLst>
                  <a:ext uri="{FF2B5EF4-FFF2-40B4-BE49-F238E27FC236}">
                    <a16:creationId xmlns="" xmlns:a16="http://schemas.microsoft.com/office/drawing/2014/main" id="{E97F453A-01C1-4927-ADC5-C108398BE3EC}"/>
                  </a:ext>
                </a:extLst>
              </p:cNvPr>
              <p:cNvSpPr>
                <a:spLocks/>
              </p:cNvSpPr>
              <p:nvPr>
                <p:custDataLst>
                  <p:tags r:id="rId319"/>
                </p:custDataLst>
              </p:nvPr>
            </p:nvSpPr>
            <p:spPr bwMode="auto">
              <a:xfrm>
                <a:off x="2377" y="3399"/>
                <a:ext cx="6" cy="41"/>
              </a:xfrm>
              <a:custGeom>
                <a:avLst/>
                <a:gdLst>
                  <a:gd name="T0" fmla="*/ 12 w 22"/>
                  <a:gd name="T1" fmla="*/ 0 h 162"/>
                  <a:gd name="T2" fmla="*/ 13 w 22"/>
                  <a:gd name="T3" fmla="*/ 3 h 162"/>
                  <a:gd name="T4" fmla="*/ 11 w 22"/>
                  <a:gd name="T5" fmla="*/ 27 h 162"/>
                  <a:gd name="T6" fmla="*/ 10 w 22"/>
                  <a:gd name="T7" fmla="*/ 42 h 162"/>
                  <a:gd name="T8" fmla="*/ 9 w 22"/>
                  <a:gd name="T9" fmla="*/ 57 h 162"/>
                  <a:gd name="T10" fmla="*/ 8 w 22"/>
                  <a:gd name="T11" fmla="*/ 73 h 162"/>
                  <a:gd name="T12" fmla="*/ 7 w 22"/>
                  <a:gd name="T13" fmla="*/ 88 h 162"/>
                  <a:gd name="T14" fmla="*/ 7 w 22"/>
                  <a:gd name="T15" fmla="*/ 100 h 162"/>
                  <a:gd name="T16" fmla="*/ 8 w 22"/>
                  <a:gd name="T17" fmla="*/ 112 h 162"/>
                  <a:gd name="T18" fmla="*/ 8 w 22"/>
                  <a:gd name="T19" fmla="*/ 123 h 162"/>
                  <a:gd name="T20" fmla="*/ 10 w 22"/>
                  <a:gd name="T21" fmla="*/ 133 h 162"/>
                  <a:gd name="T22" fmla="*/ 12 w 22"/>
                  <a:gd name="T23" fmla="*/ 142 h 162"/>
                  <a:gd name="T24" fmla="*/ 15 w 22"/>
                  <a:gd name="T25" fmla="*/ 150 h 162"/>
                  <a:gd name="T26" fmla="*/ 17 w 22"/>
                  <a:gd name="T27" fmla="*/ 156 h 162"/>
                  <a:gd name="T28" fmla="*/ 22 w 22"/>
                  <a:gd name="T29" fmla="*/ 162 h 162"/>
                  <a:gd name="T30" fmla="*/ 17 w 22"/>
                  <a:gd name="T31" fmla="*/ 159 h 162"/>
                  <a:gd name="T32" fmla="*/ 12 w 22"/>
                  <a:gd name="T33" fmla="*/ 149 h 162"/>
                  <a:gd name="T34" fmla="*/ 8 w 22"/>
                  <a:gd name="T35" fmla="*/ 139 h 162"/>
                  <a:gd name="T36" fmla="*/ 3 w 22"/>
                  <a:gd name="T37" fmla="*/ 127 h 162"/>
                  <a:gd name="T38" fmla="*/ 1 w 22"/>
                  <a:gd name="T39" fmla="*/ 115 h 162"/>
                  <a:gd name="T40" fmla="*/ 0 w 22"/>
                  <a:gd name="T41" fmla="*/ 102 h 162"/>
                  <a:gd name="T42" fmla="*/ 0 w 22"/>
                  <a:gd name="T43" fmla="*/ 90 h 162"/>
                  <a:gd name="T44" fmla="*/ 0 w 22"/>
                  <a:gd name="T45" fmla="*/ 77 h 162"/>
                  <a:gd name="T46" fmla="*/ 1 w 22"/>
                  <a:gd name="T47" fmla="*/ 64 h 162"/>
                  <a:gd name="T48" fmla="*/ 7 w 22"/>
                  <a:gd name="T49" fmla="*/ 19 h 162"/>
                  <a:gd name="T50" fmla="*/ 10 w 22"/>
                  <a:gd name="T51" fmla="*/ 1 h 162"/>
                  <a:gd name="T52" fmla="*/ 12 w 22"/>
                  <a:gd name="T53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" h="162">
                    <a:moveTo>
                      <a:pt x="12" y="0"/>
                    </a:moveTo>
                    <a:lnTo>
                      <a:pt x="13" y="3"/>
                    </a:lnTo>
                    <a:lnTo>
                      <a:pt x="11" y="27"/>
                    </a:lnTo>
                    <a:lnTo>
                      <a:pt x="10" y="42"/>
                    </a:lnTo>
                    <a:lnTo>
                      <a:pt x="9" y="57"/>
                    </a:lnTo>
                    <a:lnTo>
                      <a:pt x="8" y="73"/>
                    </a:lnTo>
                    <a:lnTo>
                      <a:pt x="7" y="88"/>
                    </a:lnTo>
                    <a:lnTo>
                      <a:pt x="7" y="100"/>
                    </a:lnTo>
                    <a:lnTo>
                      <a:pt x="8" y="112"/>
                    </a:lnTo>
                    <a:lnTo>
                      <a:pt x="8" y="123"/>
                    </a:lnTo>
                    <a:lnTo>
                      <a:pt x="10" y="133"/>
                    </a:lnTo>
                    <a:lnTo>
                      <a:pt x="12" y="142"/>
                    </a:lnTo>
                    <a:lnTo>
                      <a:pt x="15" y="150"/>
                    </a:lnTo>
                    <a:lnTo>
                      <a:pt x="17" y="156"/>
                    </a:lnTo>
                    <a:lnTo>
                      <a:pt x="22" y="162"/>
                    </a:lnTo>
                    <a:lnTo>
                      <a:pt x="17" y="159"/>
                    </a:lnTo>
                    <a:lnTo>
                      <a:pt x="12" y="149"/>
                    </a:lnTo>
                    <a:lnTo>
                      <a:pt x="8" y="139"/>
                    </a:lnTo>
                    <a:lnTo>
                      <a:pt x="3" y="127"/>
                    </a:lnTo>
                    <a:lnTo>
                      <a:pt x="1" y="115"/>
                    </a:lnTo>
                    <a:lnTo>
                      <a:pt x="0" y="102"/>
                    </a:lnTo>
                    <a:lnTo>
                      <a:pt x="0" y="90"/>
                    </a:lnTo>
                    <a:lnTo>
                      <a:pt x="0" y="77"/>
                    </a:lnTo>
                    <a:lnTo>
                      <a:pt x="1" y="64"/>
                    </a:lnTo>
                    <a:lnTo>
                      <a:pt x="7" y="19"/>
                    </a:lnTo>
                    <a:lnTo>
                      <a:pt x="10" y="1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22" name="PA-任意多边形 58">
                <a:extLst>
                  <a:ext uri="{FF2B5EF4-FFF2-40B4-BE49-F238E27FC236}">
                    <a16:creationId xmlns="" xmlns:a16="http://schemas.microsoft.com/office/drawing/2014/main" id="{23F5CD6E-F82B-4EC0-910D-2D36B3C812AD}"/>
                  </a:ext>
                </a:extLst>
              </p:cNvPr>
              <p:cNvSpPr>
                <a:spLocks/>
              </p:cNvSpPr>
              <p:nvPr>
                <p:custDataLst>
                  <p:tags r:id="rId320"/>
                </p:custDataLst>
              </p:nvPr>
            </p:nvSpPr>
            <p:spPr bwMode="auto">
              <a:xfrm>
                <a:off x="2320" y="3418"/>
                <a:ext cx="8" cy="42"/>
              </a:xfrm>
              <a:custGeom>
                <a:avLst/>
                <a:gdLst>
                  <a:gd name="T0" fmla="*/ 10 w 32"/>
                  <a:gd name="T1" fmla="*/ 0 h 171"/>
                  <a:gd name="T2" fmla="*/ 11 w 32"/>
                  <a:gd name="T3" fmla="*/ 0 h 171"/>
                  <a:gd name="T4" fmla="*/ 12 w 32"/>
                  <a:gd name="T5" fmla="*/ 4 h 171"/>
                  <a:gd name="T6" fmla="*/ 12 w 32"/>
                  <a:gd name="T7" fmla="*/ 12 h 171"/>
                  <a:gd name="T8" fmla="*/ 10 w 32"/>
                  <a:gd name="T9" fmla="*/ 31 h 171"/>
                  <a:gd name="T10" fmla="*/ 8 w 32"/>
                  <a:gd name="T11" fmla="*/ 51 h 171"/>
                  <a:gd name="T12" fmla="*/ 7 w 32"/>
                  <a:gd name="T13" fmla="*/ 72 h 171"/>
                  <a:gd name="T14" fmla="*/ 8 w 32"/>
                  <a:gd name="T15" fmla="*/ 92 h 171"/>
                  <a:gd name="T16" fmla="*/ 10 w 32"/>
                  <a:gd name="T17" fmla="*/ 113 h 171"/>
                  <a:gd name="T18" fmla="*/ 13 w 32"/>
                  <a:gd name="T19" fmla="*/ 131 h 171"/>
                  <a:gd name="T20" fmla="*/ 19 w 32"/>
                  <a:gd name="T21" fmla="*/ 147 h 171"/>
                  <a:gd name="T22" fmla="*/ 21 w 32"/>
                  <a:gd name="T23" fmla="*/ 153 h 171"/>
                  <a:gd name="T24" fmla="*/ 24 w 32"/>
                  <a:gd name="T25" fmla="*/ 160 h 171"/>
                  <a:gd name="T26" fmla="*/ 28 w 32"/>
                  <a:gd name="T27" fmla="*/ 165 h 171"/>
                  <a:gd name="T28" fmla="*/ 32 w 32"/>
                  <a:gd name="T29" fmla="*/ 171 h 171"/>
                  <a:gd name="T30" fmla="*/ 27 w 32"/>
                  <a:gd name="T31" fmla="*/ 166 h 171"/>
                  <a:gd name="T32" fmla="*/ 19 w 32"/>
                  <a:gd name="T33" fmla="*/ 157 h 171"/>
                  <a:gd name="T34" fmla="*/ 12 w 32"/>
                  <a:gd name="T35" fmla="*/ 145 h 171"/>
                  <a:gd name="T36" fmla="*/ 8 w 32"/>
                  <a:gd name="T37" fmla="*/ 133 h 171"/>
                  <a:gd name="T38" fmla="*/ 4 w 32"/>
                  <a:gd name="T39" fmla="*/ 120 h 171"/>
                  <a:gd name="T40" fmla="*/ 1 w 32"/>
                  <a:gd name="T41" fmla="*/ 106 h 171"/>
                  <a:gd name="T42" fmla="*/ 0 w 32"/>
                  <a:gd name="T43" fmla="*/ 93 h 171"/>
                  <a:gd name="T44" fmla="*/ 0 w 32"/>
                  <a:gd name="T45" fmla="*/ 79 h 171"/>
                  <a:gd name="T46" fmla="*/ 0 w 32"/>
                  <a:gd name="T47" fmla="*/ 66 h 171"/>
                  <a:gd name="T48" fmla="*/ 3 w 32"/>
                  <a:gd name="T49" fmla="*/ 41 h 171"/>
                  <a:gd name="T50" fmla="*/ 5 w 32"/>
                  <a:gd name="T51" fmla="*/ 21 h 171"/>
                  <a:gd name="T52" fmla="*/ 7 w 32"/>
                  <a:gd name="T53" fmla="*/ 7 h 171"/>
                  <a:gd name="T54" fmla="*/ 8 w 32"/>
                  <a:gd name="T55" fmla="*/ 1 h 171"/>
                  <a:gd name="T56" fmla="*/ 10 w 32"/>
                  <a:gd name="T5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171">
                    <a:moveTo>
                      <a:pt x="10" y="0"/>
                    </a:moveTo>
                    <a:lnTo>
                      <a:pt x="11" y="0"/>
                    </a:lnTo>
                    <a:lnTo>
                      <a:pt x="12" y="4"/>
                    </a:lnTo>
                    <a:lnTo>
                      <a:pt x="12" y="12"/>
                    </a:lnTo>
                    <a:lnTo>
                      <a:pt x="10" y="31"/>
                    </a:lnTo>
                    <a:lnTo>
                      <a:pt x="8" y="51"/>
                    </a:lnTo>
                    <a:lnTo>
                      <a:pt x="7" y="72"/>
                    </a:lnTo>
                    <a:lnTo>
                      <a:pt x="8" y="92"/>
                    </a:lnTo>
                    <a:lnTo>
                      <a:pt x="10" y="113"/>
                    </a:lnTo>
                    <a:lnTo>
                      <a:pt x="13" y="131"/>
                    </a:lnTo>
                    <a:lnTo>
                      <a:pt x="19" y="147"/>
                    </a:lnTo>
                    <a:lnTo>
                      <a:pt x="21" y="153"/>
                    </a:lnTo>
                    <a:lnTo>
                      <a:pt x="24" y="160"/>
                    </a:lnTo>
                    <a:lnTo>
                      <a:pt x="28" y="165"/>
                    </a:lnTo>
                    <a:lnTo>
                      <a:pt x="32" y="171"/>
                    </a:lnTo>
                    <a:lnTo>
                      <a:pt x="27" y="166"/>
                    </a:lnTo>
                    <a:lnTo>
                      <a:pt x="19" y="157"/>
                    </a:lnTo>
                    <a:lnTo>
                      <a:pt x="12" y="145"/>
                    </a:lnTo>
                    <a:lnTo>
                      <a:pt x="8" y="133"/>
                    </a:lnTo>
                    <a:lnTo>
                      <a:pt x="4" y="120"/>
                    </a:lnTo>
                    <a:lnTo>
                      <a:pt x="1" y="106"/>
                    </a:lnTo>
                    <a:lnTo>
                      <a:pt x="0" y="93"/>
                    </a:lnTo>
                    <a:lnTo>
                      <a:pt x="0" y="79"/>
                    </a:lnTo>
                    <a:lnTo>
                      <a:pt x="0" y="66"/>
                    </a:lnTo>
                    <a:lnTo>
                      <a:pt x="3" y="41"/>
                    </a:lnTo>
                    <a:lnTo>
                      <a:pt x="5" y="21"/>
                    </a:lnTo>
                    <a:lnTo>
                      <a:pt x="7" y="7"/>
                    </a:lnTo>
                    <a:lnTo>
                      <a:pt x="8" y="1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23" name="PA-任意多边形 59">
                <a:extLst>
                  <a:ext uri="{FF2B5EF4-FFF2-40B4-BE49-F238E27FC236}">
                    <a16:creationId xmlns="" xmlns:a16="http://schemas.microsoft.com/office/drawing/2014/main" id="{4E7812B1-A9A4-478A-B95F-B98379FBEF29}"/>
                  </a:ext>
                </a:extLst>
              </p:cNvPr>
              <p:cNvSpPr>
                <a:spLocks/>
              </p:cNvSpPr>
              <p:nvPr>
                <p:custDataLst>
                  <p:tags r:id="rId321"/>
                </p:custDataLst>
              </p:nvPr>
            </p:nvSpPr>
            <p:spPr bwMode="auto">
              <a:xfrm>
                <a:off x="2320" y="3418"/>
                <a:ext cx="8" cy="42"/>
              </a:xfrm>
              <a:custGeom>
                <a:avLst/>
                <a:gdLst>
                  <a:gd name="T0" fmla="*/ 10 w 32"/>
                  <a:gd name="T1" fmla="*/ 0 h 171"/>
                  <a:gd name="T2" fmla="*/ 11 w 32"/>
                  <a:gd name="T3" fmla="*/ 0 h 171"/>
                  <a:gd name="T4" fmla="*/ 12 w 32"/>
                  <a:gd name="T5" fmla="*/ 4 h 171"/>
                  <a:gd name="T6" fmla="*/ 12 w 32"/>
                  <a:gd name="T7" fmla="*/ 12 h 171"/>
                  <a:gd name="T8" fmla="*/ 10 w 32"/>
                  <a:gd name="T9" fmla="*/ 31 h 171"/>
                  <a:gd name="T10" fmla="*/ 8 w 32"/>
                  <a:gd name="T11" fmla="*/ 51 h 171"/>
                  <a:gd name="T12" fmla="*/ 7 w 32"/>
                  <a:gd name="T13" fmla="*/ 72 h 171"/>
                  <a:gd name="T14" fmla="*/ 8 w 32"/>
                  <a:gd name="T15" fmla="*/ 92 h 171"/>
                  <a:gd name="T16" fmla="*/ 10 w 32"/>
                  <a:gd name="T17" fmla="*/ 113 h 171"/>
                  <a:gd name="T18" fmla="*/ 13 w 32"/>
                  <a:gd name="T19" fmla="*/ 131 h 171"/>
                  <a:gd name="T20" fmla="*/ 19 w 32"/>
                  <a:gd name="T21" fmla="*/ 147 h 171"/>
                  <a:gd name="T22" fmla="*/ 21 w 32"/>
                  <a:gd name="T23" fmla="*/ 153 h 171"/>
                  <a:gd name="T24" fmla="*/ 24 w 32"/>
                  <a:gd name="T25" fmla="*/ 160 h 171"/>
                  <a:gd name="T26" fmla="*/ 28 w 32"/>
                  <a:gd name="T27" fmla="*/ 165 h 171"/>
                  <a:gd name="T28" fmla="*/ 32 w 32"/>
                  <a:gd name="T29" fmla="*/ 171 h 171"/>
                  <a:gd name="T30" fmla="*/ 27 w 32"/>
                  <a:gd name="T31" fmla="*/ 166 h 171"/>
                  <a:gd name="T32" fmla="*/ 19 w 32"/>
                  <a:gd name="T33" fmla="*/ 157 h 171"/>
                  <a:gd name="T34" fmla="*/ 12 w 32"/>
                  <a:gd name="T35" fmla="*/ 145 h 171"/>
                  <a:gd name="T36" fmla="*/ 8 w 32"/>
                  <a:gd name="T37" fmla="*/ 133 h 171"/>
                  <a:gd name="T38" fmla="*/ 4 w 32"/>
                  <a:gd name="T39" fmla="*/ 120 h 171"/>
                  <a:gd name="T40" fmla="*/ 1 w 32"/>
                  <a:gd name="T41" fmla="*/ 106 h 171"/>
                  <a:gd name="T42" fmla="*/ 0 w 32"/>
                  <a:gd name="T43" fmla="*/ 93 h 171"/>
                  <a:gd name="T44" fmla="*/ 0 w 32"/>
                  <a:gd name="T45" fmla="*/ 79 h 171"/>
                  <a:gd name="T46" fmla="*/ 0 w 32"/>
                  <a:gd name="T47" fmla="*/ 66 h 171"/>
                  <a:gd name="T48" fmla="*/ 3 w 32"/>
                  <a:gd name="T49" fmla="*/ 41 h 171"/>
                  <a:gd name="T50" fmla="*/ 5 w 32"/>
                  <a:gd name="T51" fmla="*/ 21 h 171"/>
                  <a:gd name="T52" fmla="*/ 7 w 32"/>
                  <a:gd name="T53" fmla="*/ 7 h 171"/>
                  <a:gd name="T54" fmla="*/ 8 w 32"/>
                  <a:gd name="T55" fmla="*/ 1 h 171"/>
                  <a:gd name="T56" fmla="*/ 10 w 32"/>
                  <a:gd name="T5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171">
                    <a:moveTo>
                      <a:pt x="10" y="0"/>
                    </a:moveTo>
                    <a:lnTo>
                      <a:pt x="11" y="0"/>
                    </a:lnTo>
                    <a:lnTo>
                      <a:pt x="12" y="4"/>
                    </a:lnTo>
                    <a:lnTo>
                      <a:pt x="12" y="12"/>
                    </a:lnTo>
                    <a:lnTo>
                      <a:pt x="10" y="31"/>
                    </a:lnTo>
                    <a:lnTo>
                      <a:pt x="8" y="51"/>
                    </a:lnTo>
                    <a:lnTo>
                      <a:pt x="7" y="72"/>
                    </a:lnTo>
                    <a:lnTo>
                      <a:pt x="8" y="92"/>
                    </a:lnTo>
                    <a:lnTo>
                      <a:pt x="10" y="113"/>
                    </a:lnTo>
                    <a:lnTo>
                      <a:pt x="13" y="131"/>
                    </a:lnTo>
                    <a:lnTo>
                      <a:pt x="19" y="147"/>
                    </a:lnTo>
                    <a:lnTo>
                      <a:pt x="21" y="153"/>
                    </a:lnTo>
                    <a:lnTo>
                      <a:pt x="24" y="160"/>
                    </a:lnTo>
                    <a:lnTo>
                      <a:pt x="28" y="165"/>
                    </a:lnTo>
                    <a:lnTo>
                      <a:pt x="32" y="171"/>
                    </a:lnTo>
                    <a:lnTo>
                      <a:pt x="27" y="166"/>
                    </a:lnTo>
                    <a:lnTo>
                      <a:pt x="19" y="157"/>
                    </a:lnTo>
                    <a:lnTo>
                      <a:pt x="12" y="145"/>
                    </a:lnTo>
                    <a:lnTo>
                      <a:pt x="8" y="133"/>
                    </a:lnTo>
                    <a:lnTo>
                      <a:pt x="4" y="120"/>
                    </a:lnTo>
                    <a:lnTo>
                      <a:pt x="1" y="106"/>
                    </a:lnTo>
                    <a:lnTo>
                      <a:pt x="0" y="93"/>
                    </a:lnTo>
                    <a:lnTo>
                      <a:pt x="0" y="79"/>
                    </a:lnTo>
                    <a:lnTo>
                      <a:pt x="0" y="66"/>
                    </a:lnTo>
                    <a:lnTo>
                      <a:pt x="3" y="41"/>
                    </a:lnTo>
                    <a:lnTo>
                      <a:pt x="5" y="21"/>
                    </a:lnTo>
                    <a:lnTo>
                      <a:pt x="7" y="7"/>
                    </a:lnTo>
                    <a:lnTo>
                      <a:pt x="8" y="1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24" name="PA-任意多边形 60">
                <a:extLst>
                  <a:ext uri="{FF2B5EF4-FFF2-40B4-BE49-F238E27FC236}">
                    <a16:creationId xmlns="" xmlns:a16="http://schemas.microsoft.com/office/drawing/2014/main" id="{1CBB9AE4-7798-40DB-9231-4038E4A9889F}"/>
                  </a:ext>
                </a:extLst>
              </p:cNvPr>
              <p:cNvSpPr>
                <a:spLocks/>
              </p:cNvSpPr>
              <p:nvPr>
                <p:custDataLst>
                  <p:tags r:id="rId322"/>
                </p:custDataLst>
              </p:nvPr>
            </p:nvSpPr>
            <p:spPr bwMode="auto">
              <a:xfrm>
                <a:off x="2323" y="3358"/>
                <a:ext cx="7" cy="19"/>
              </a:xfrm>
              <a:custGeom>
                <a:avLst/>
                <a:gdLst>
                  <a:gd name="T0" fmla="*/ 30 w 30"/>
                  <a:gd name="T1" fmla="*/ 0 h 78"/>
                  <a:gd name="T2" fmla="*/ 27 w 30"/>
                  <a:gd name="T3" fmla="*/ 7 h 78"/>
                  <a:gd name="T4" fmla="*/ 21 w 30"/>
                  <a:gd name="T5" fmla="*/ 24 h 78"/>
                  <a:gd name="T6" fmla="*/ 11 w 30"/>
                  <a:gd name="T7" fmla="*/ 49 h 78"/>
                  <a:gd name="T8" fmla="*/ 0 w 30"/>
                  <a:gd name="T9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8">
                    <a:moveTo>
                      <a:pt x="30" y="0"/>
                    </a:moveTo>
                    <a:lnTo>
                      <a:pt x="27" y="7"/>
                    </a:lnTo>
                    <a:lnTo>
                      <a:pt x="21" y="24"/>
                    </a:lnTo>
                    <a:lnTo>
                      <a:pt x="11" y="49"/>
                    </a:lnTo>
                    <a:lnTo>
                      <a:pt x="0" y="78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25" name="PA-任意多边形 61">
                <a:extLst>
                  <a:ext uri="{FF2B5EF4-FFF2-40B4-BE49-F238E27FC236}">
                    <a16:creationId xmlns="" xmlns:a16="http://schemas.microsoft.com/office/drawing/2014/main" id="{490874CF-12DC-48AA-9DC5-8A5778931B6C}"/>
                  </a:ext>
                </a:extLst>
              </p:cNvPr>
              <p:cNvSpPr>
                <a:spLocks/>
              </p:cNvSpPr>
              <p:nvPr>
                <p:custDataLst>
                  <p:tags r:id="rId323"/>
                </p:custDataLst>
              </p:nvPr>
            </p:nvSpPr>
            <p:spPr bwMode="auto">
              <a:xfrm>
                <a:off x="2329" y="3356"/>
                <a:ext cx="5" cy="13"/>
              </a:xfrm>
              <a:custGeom>
                <a:avLst/>
                <a:gdLst>
                  <a:gd name="T0" fmla="*/ 20 w 21"/>
                  <a:gd name="T1" fmla="*/ 6 h 53"/>
                  <a:gd name="T2" fmla="*/ 18 w 21"/>
                  <a:gd name="T3" fmla="*/ 10 h 53"/>
                  <a:gd name="T4" fmla="*/ 15 w 21"/>
                  <a:gd name="T5" fmla="*/ 21 h 53"/>
                  <a:gd name="T6" fmla="*/ 10 w 21"/>
                  <a:gd name="T7" fmla="*/ 35 h 53"/>
                  <a:gd name="T8" fmla="*/ 4 w 21"/>
                  <a:gd name="T9" fmla="*/ 52 h 53"/>
                  <a:gd name="T10" fmla="*/ 3 w 21"/>
                  <a:gd name="T11" fmla="*/ 53 h 53"/>
                  <a:gd name="T12" fmla="*/ 2 w 21"/>
                  <a:gd name="T13" fmla="*/ 52 h 53"/>
                  <a:gd name="T14" fmla="*/ 1 w 21"/>
                  <a:gd name="T15" fmla="*/ 51 h 53"/>
                  <a:gd name="T16" fmla="*/ 1 w 21"/>
                  <a:gd name="T17" fmla="*/ 49 h 53"/>
                  <a:gd name="T18" fmla="*/ 0 w 21"/>
                  <a:gd name="T19" fmla="*/ 46 h 53"/>
                  <a:gd name="T20" fmla="*/ 0 w 21"/>
                  <a:gd name="T21" fmla="*/ 41 h 53"/>
                  <a:gd name="T22" fmla="*/ 6 w 21"/>
                  <a:gd name="T23" fmla="*/ 25 h 53"/>
                  <a:gd name="T24" fmla="*/ 12 w 21"/>
                  <a:gd name="T25" fmla="*/ 12 h 53"/>
                  <a:gd name="T26" fmla="*/ 17 w 21"/>
                  <a:gd name="T27" fmla="*/ 4 h 53"/>
                  <a:gd name="T28" fmla="*/ 18 w 21"/>
                  <a:gd name="T29" fmla="*/ 0 h 53"/>
                  <a:gd name="T30" fmla="*/ 20 w 21"/>
                  <a:gd name="T31" fmla="*/ 0 h 53"/>
                  <a:gd name="T32" fmla="*/ 21 w 21"/>
                  <a:gd name="T33" fmla="*/ 3 h 53"/>
                  <a:gd name="T34" fmla="*/ 20 w 21"/>
                  <a:gd name="T35" fmla="*/ 4 h 53"/>
                  <a:gd name="T36" fmla="*/ 20 w 21"/>
                  <a:gd name="T37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" h="53">
                    <a:moveTo>
                      <a:pt x="20" y="6"/>
                    </a:moveTo>
                    <a:lnTo>
                      <a:pt x="18" y="10"/>
                    </a:lnTo>
                    <a:lnTo>
                      <a:pt x="15" y="21"/>
                    </a:lnTo>
                    <a:lnTo>
                      <a:pt x="10" y="35"/>
                    </a:lnTo>
                    <a:lnTo>
                      <a:pt x="4" y="52"/>
                    </a:lnTo>
                    <a:lnTo>
                      <a:pt x="3" y="53"/>
                    </a:lnTo>
                    <a:lnTo>
                      <a:pt x="2" y="52"/>
                    </a:lnTo>
                    <a:lnTo>
                      <a:pt x="1" y="51"/>
                    </a:lnTo>
                    <a:lnTo>
                      <a:pt x="1" y="49"/>
                    </a:lnTo>
                    <a:lnTo>
                      <a:pt x="0" y="46"/>
                    </a:lnTo>
                    <a:lnTo>
                      <a:pt x="0" y="41"/>
                    </a:lnTo>
                    <a:lnTo>
                      <a:pt x="6" y="25"/>
                    </a:lnTo>
                    <a:lnTo>
                      <a:pt x="12" y="12"/>
                    </a:lnTo>
                    <a:lnTo>
                      <a:pt x="17" y="4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3"/>
                    </a:lnTo>
                    <a:lnTo>
                      <a:pt x="20" y="4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26" name="PA-任意多边形 62">
                <a:extLst>
                  <a:ext uri="{FF2B5EF4-FFF2-40B4-BE49-F238E27FC236}">
                    <a16:creationId xmlns="" xmlns:a16="http://schemas.microsoft.com/office/drawing/2014/main" id="{118BC9BA-507B-4438-B9B3-0472848B60D7}"/>
                  </a:ext>
                </a:extLst>
              </p:cNvPr>
              <p:cNvSpPr>
                <a:spLocks/>
              </p:cNvSpPr>
              <p:nvPr>
                <p:custDataLst>
                  <p:tags r:id="rId324"/>
                </p:custDataLst>
              </p:nvPr>
            </p:nvSpPr>
            <p:spPr bwMode="auto">
              <a:xfrm>
                <a:off x="2329" y="3356"/>
                <a:ext cx="5" cy="13"/>
              </a:xfrm>
              <a:custGeom>
                <a:avLst/>
                <a:gdLst>
                  <a:gd name="T0" fmla="*/ 20 w 21"/>
                  <a:gd name="T1" fmla="*/ 6 h 53"/>
                  <a:gd name="T2" fmla="*/ 18 w 21"/>
                  <a:gd name="T3" fmla="*/ 10 h 53"/>
                  <a:gd name="T4" fmla="*/ 15 w 21"/>
                  <a:gd name="T5" fmla="*/ 21 h 53"/>
                  <a:gd name="T6" fmla="*/ 10 w 21"/>
                  <a:gd name="T7" fmla="*/ 35 h 53"/>
                  <a:gd name="T8" fmla="*/ 4 w 21"/>
                  <a:gd name="T9" fmla="*/ 52 h 53"/>
                  <a:gd name="T10" fmla="*/ 3 w 21"/>
                  <a:gd name="T11" fmla="*/ 53 h 53"/>
                  <a:gd name="T12" fmla="*/ 2 w 21"/>
                  <a:gd name="T13" fmla="*/ 52 h 53"/>
                  <a:gd name="T14" fmla="*/ 1 w 21"/>
                  <a:gd name="T15" fmla="*/ 51 h 53"/>
                  <a:gd name="T16" fmla="*/ 1 w 21"/>
                  <a:gd name="T17" fmla="*/ 49 h 53"/>
                  <a:gd name="T18" fmla="*/ 0 w 21"/>
                  <a:gd name="T19" fmla="*/ 46 h 53"/>
                  <a:gd name="T20" fmla="*/ 0 w 21"/>
                  <a:gd name="T21" fmla="*/ 41 h 53"/>
                  <a:gd name="T22" fmla="*/ 6 w 21"/>
                  <a:gd name="T23" fmla="*/ 25 h 53"/>
                  <a:gd name="T24" fmla="*/ 12 w 21"/>
                  <a:gd name="T25" fmla="*/ 12 h 53"/>
                  <a:gd name="T26" fmla="*/ 17 w 21"/>
                  <a:gd name="T27" fmla="*/ 4 h 53"/>
                  <a:gd name="T28" fmla="*/ 18 w 21"/>
                  <a:gd name="T29" fmla="*/ 0 h 53"/>
                  <a:gd name="T30" fmla="*/ 20 w 21"/>
                  <a:gd name="T31" fmla="*/ 0 h 53"/>
                  <a:gd name="T32" fmla="*/ 21 w 21"/>
                  <a:gd name="T33" fmla="*/ 3 h 53"/>
                  <a:gd name="T34" fmla="*/ 20 w 21"/>
                  <a:gd name="T35" fmla="*/ 4 h 53"/>
                  <a:gd name="T36" fmla="*/ 20 w 21"/>
                  <a:gd name="T37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" h="53">
                    <a:moveTo>
                      <a:pt x="20" y="6"/>
                    </a:moveTo>
                    <a:lnTo>
                      <a:pt x="18" y="10"/>
                    </a:lnTo>
                    <a:lnTo>
                      <a:pt x="15" y="21"/>
                    </a:lnTo>
                    <a:lnTo>
                      <a:pt x="10" y="35"/>
                    </a:lnTo>
                    <a:lnTo>
                      <a:pt x="4" y="52"/>
                    </a:lnTo>
                    <a:lnTo>
                      <a:pt x="3" y="53"/>
                    </a:lnTo>
                    <a:lnTo>
                      <a:pt x="2" y="52"/>
                    </a:lnTo>
                    <a:lnTo>
                      <a:pt x="1" y="51"/>
                    </a:lnTo>
                    <a:lnTo>
                      <a:pt x="1" y="49"/>
                    </a:lnTo>
                    <a:lnTo>
                      <a:pt x="0" y="46"/>
                    </a:lnTo>
                    <a:lnTo>
                      <a:pt x="0" y="41"/>
                    </a:lnTo>
                    <a:lnTo>
                      <a:pt x="6" y="25"/>
                    </a:lnTo>
                    <a:lnTo>
                      <a:pt x="12" y="12"/>
                    </a:lnTo>
                    <a:lnTo>
                      <a:pt x="17" y="4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3"/>
                    </a:lnTo>
                    <a:lnTo>
                      <a:pt x="20" y="4"/>
                    </a:lnTo>
                    <a:lnTo>
                      <a:pt x="20" y="6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27" name="PA-任意多边形 63">
                <a:extLst>
                  <a:ext uri="{FF2B5EF4-FFF2-40B4-BE49-F238E27FC236}">
                    <a16:creationId xmlns="" xmlns:a16="http://schemas.microsoft.com/office/drawing/2014/main" id="{C7BBEA49-D22D-4EFD-A30D-459428A2F926}"/>
                  </a:ext>
                </a:extLst>
              </p:cNvPr>
              <p:cNvSpPr>
                <a:spLocks/>
              </p:cNvSpPr>
              <p:nvPr>
                <p:custDataLst>
                  <p:tags r:id="rId325"/>
                </p:custDataLst>
              </p:nvPr>
            </p:nvSpPr>
            <p:spPr bwMode="auto">
              <a:xfrm>
                <a:off x="2325" y="3370"/>
                <a:ext cx="6" cy="19"/>
              </a:xfrm>
              <a:custGeom>
                <a:avLst/>
                <a:gdLst>
                  <a:gd name="T0" fmla="*/ 25 w 26"/>
                  <a:gd name="T1" fmla="*/ 8 h 75"/>
                  <a:gd name="T2" fmla="*/ 22 w 26"/>
                  <a:gd name="T3" fmla="*/ 14 h 75"/>
                  <a:gd name="T4" fmla="*/ 17 w 26"/>
                  <a:gd name="T5" fmla="*/ 29 h 75"/>
                  <a:gd name="T6" fmla="*/ 11 w 26"/>
                  <a:gd name="T7" fmla="*/ 50 h 75"/>
                  <a:gd name="T8" fmla="*/ 3 w 26"/>
                  <a:gd name="T9" fmla="*/ 74 h 75"/>
                  <a:gd name="T10" fmla="*/ 2 w 26"/>
                  <a:gd name="T11" fmla="*/ 75 h 75"/>
                  <a:gd name="T12" fmla="*/ 2 w 26"/>
                  <a:gd name="T13" fmla="*/ 74 h 75"/>
                  <a:gd name="T14" fmla="*/ 1 w 26"/>
                  <a:gd name="T15" fmla="*/ 72 h 75"/>
                  <a:gd name="T16" fmla="*/ 0 w 26"/>
                  <a:gd name="T17" fmla="*/ 70 h 75"/>
                  <a:gd name="T18" fmla="*/ 0 w 26"/>
                  <a:gd name="T19" fmla="*/ 63 h 75"/>
                  <a:gd name="T20" fmla="*/ 0 w 26"/>
                  <a:gd name="T21" fmla="*/ 58 h 75"/>
                  <a:gd name="T22" fmla="*/ 8 w 26"/>
                  <a:gd name="T23" fmla="*/ 35 h 75"/>
                  <a:gd name="T24" fmla="*/ 16 w 26"/>
                  <a:gd name="T25" fmla="*/ 17 h 75"/>
                  <a:gd name="T26" fmla="*/ 21 w 26"/>
                  <a:gd name="T27" fmla="*/ 4 h 75"/>
                  <a:gd name="T28" fmla="*/ 24 w 26"/>
                  <a:gd name="T29" fmla="*/ 0 h 75"/>
                  <a:gd name="T30" fmla="*/ 25 w 26"/>
                  <a:gd name="T31" fmla="*/ 1 h 75"/>
                  <a:gd name="T32" fmla="*/ 26 w 26"/>
                  <a:gd name="T33" fmla="*/ 3 h 75"/>
                  <a:gd name="T34" fmla="*/ 25 w 26"/>
                  <a:gd name="T35" fmla="*/ 5 h 75"/>
                  <a:gd name="T36" fmla="*/ 25 w 26"/>
                  <a:gd name="T37" fmla="*/ 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" h="75">
                    <a:moveTo>
                      <a:pt x="25" y="8"/>
                    </a:moveTo>
                    <a:lnTo>
                      <a:pt x="22" y="14"/>
                    </a:lnTo>
                    <a:lnTo>
                      <a:pt x="17" y="29"/>
                    </a:lnTo>
                    <a:lnTo>
                      <a:pt x="11" y="50"/>
                    </a:lnTo>
                    <a:lnTo>
                      <a:pt x="3" y="74"/>
                    </a:lnTo>
                    <a:lnTo>
                      <a:pt x="2" y="75"/>
                    </a:lnTo>
                    <a:lnTo>
                      <a:pt x="2" y="74"/>
                    </a:lnTo>
                    <a:lnTo>
                      <a:pt x="1" y="72"/>
                    </a:lnTo>
                    <a:lnTo>
                      <a:pt x="0" y="70"/>
                    </a:lnTo>
                    <a:lnTo>
                      <a:pt x="0" y="63"/>
                    </a:lnTo>
                    <a:lnTo>
                      <a:pt x="0" y="58"/>
                    </a:lnTo>
                    <a:lnTo>
                      <a:pt x="8" y="35"/>
                    </a:lnTo>
                    <a:lnTo>
                      <a:pt x="16" y="17"/>
                    </a:lnTo>
                    <a:lnTo>
                      <a:pt x="21" y="4"/>
                    </a:lnTo>
                    <a:lnTo>
                      <a:pt x="24" y="0"/>
                    </a:lnTo>
                    <a:lnTo>
                      <a:pt x="25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28" name="PA-任意多边形 64">
                <a:extLst>
                  <a:ext uri="{FF2B5EF4-FFF2-40B4-BE49-F238E27FC236}">
                    <a16:creationId xmlns="" xmlns:a16="http://schemas.microsoft.com/office/drawing/2014/main" id="{F730D971-CA32-4E46-BC17-815D0C4418EA}"/>
                  </a:ext>
                </a:extLst>
              </p:cNvPr>
              <p:cNvSpPr>
                <a:spLocks/>
              </p:cNvSpPr>
              <p:nvPr>
                <p:custDataLst>
                  <p:tags r:id="rId326"/>
                </p:custDataLst>
              </p:nvPr>
            </p:nvSpPr>
            <p:spPr bwMode="auto">
              <a:xfrm>
                <a:off x="2325" y="3370"/>
                <a:ext cx="6" cy="19"/>
              </a:xfrm>
              <a:custGeom>
                <a:avLst/>
                <a:gdLst>
                  <a:gd name="T0" fmla="*/ 25 w 26"/>
                  <a:gd name="T1" fmla="*/ 8 h 75"/>
                  <a:gd name="T2" fmla="*/ 22 w 26"/>
                  <a:gd name="T3" fmla="*/ 14 h 75"/>
                  <a:gd name="T4" fmla="*/ 17 w 26"/>
                  <a:gd name="T5" fmla="*/ 29 h 75"/>
                  <a:gd name="T6" fmla="*/ 11 w 26"/>
                  <a:gd name="T7" fmla="*/ 50 h 75"/>
                  <a:gd name="T8" fmla="*/ 3 w 26"/>
                  <a:gd name="T9" fmla="*/ 74 h 75"/>
                  <a:gd name="T10" fmla="*/ 2 w 26"/>
                  <a:gd name="T11" fmla="*/ 75 h 75"/>
                  <a:gd name="T12" fmla="*/ 2 w 26"/>
                  <a:gd name="T13" fmla="*/ 74 h 75"/>
                  <a:gd name="T14" fmla="*/ 1 w 26"/>
                  <a:gd name="T15" fmla="*/ 72 h 75"/>
                  <a:gd name="T16" fmla="*/ 0 w 26"/>
                  <a:gd name="T17" fmla="*/ 70 h 75"/>
                  <a:gd name="T18" fmla="*/ 0 w 26"/>
                  <a:gd name="T19" fmla="*/ 63 h 75"/>
                  <a:gd name="T20" fmla="*/ 0 w 26"/>
                  <a:gd name="T21" fmla="*/ 58 h 75"/>
                  <a:gd name="T22" fmla="*/ 8 w 26"/>
                  <a:gd name="T23" fmla="*/ 35 h 75"/>
                  <a:gd name="T24" fmla="*/ 16 w 26"/>
                  <a:gd name="T25" fmla="*/ 17 h 75"/>
                  <a:gd name="T26" fmla="*/ 21 w 26"/>
                  <a:gd name="T27" fmla="*/ 4 h 75"/>
                  <a:gd name="T28" fmla="*/ 24 w 26"/>
                  <a:gd name="T29" fmla="*/ 0 h 75"/>
                  <a:gd name="T30" fmla="*/ 25 w 26"/>
                  <a:gd name="T31" fmla="*/ 1 h 75"/>
                  <a:gd name="T32" fmla="*/ 26 w 26"/>
                  <a:gd name="T33" fmla="*/ 3 h 75"/>
                  <a:gd name="T34" fmla="*/ 25 w 26"/>
                  <a:gd name="T35" fmla="*/ 5 h 75"/>
                  <a:gd name="T36" fmla="*/ 25 w 26"/>
                  <a:gd name="T37" fmla="*/ 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" h="75">
                    <a:moveTo>
                      <a:pt x="25" y="8"/>
                    </a:moveTo>
                    <a:lnTo>
                      <a:pt x="22" y="14"/>
                    </a:lnTo>
                    <a:lnTo>
                      <a:pt x="17" y="29"/>
                    </a:lnTo>
                    <a:lnTo>
                      <a:pt x="11" y="50"/>
                    </a:lnTo>
                    <a:lnTo>
                      <a:pt x="3" y="74"/>
                    </a:lnTo>
                    <a:lnTo>
                      <a:pt x="2" y="75"/>
                    </a:lnTo>
                    <a:lnTo>
                      <a:pt x="2" y="74"/>
                    </a:lnTo>
                    <a:lnTo>
                      <a:pt x="1" y="72"/>
                    </a:lnTo>
                    <a:lnTo>
                      <a:pt x="0" y="70"/>
                    </a:lnTo>
                    <a:lnTo>
                      <a:pt x="0" y="63"/>
                    </a:lnTo>
                    <a:lnTo>
                      <a:pt x="0" y="58"/>
                    </a:lnTo>
                    <a:lnTo>
                      <a:pt x="8" y="35"/>
                    </a:lnTo>
                    <a:lnTo>
                      <a:pt x="16" y="17"/>
                    </a:lnTo>
                    <a:lnTo>
                      <a:pt x="21" y="4"/>
                    </a:lnTo>
                    <a:lnTo>
                      <a:pt x="24" y="0"/>
                    </a:lnTo>
                    <a:lnTo>
                      <a:pt x="25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8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29" name="PA-任意多边形 65">
                <a:extLst>
                  <a:ext uri="{FF2B5EF4-FFF2-40B4-BE49-F238E27FC236}">
                    <a16:creationId xmlns="" xmlns:a16="http://schemas.microsoft.com/office/drawing/2014/main" id="{9D272E06-493E-4881-8409-9AD1E802B2F5}"/>
                  </a:ext>
                </a:extLst>
              </p:cNvPr>
              <p:cNvSpPr>
                <a:spLocks/>
              </p:cNvSpPr>
              <p:nvPr>
                <p:custDataLst>
                  <p:tags r:id="rId327"/>
                </p:custDataLst>
              </p:nvPr>
            </p:nvSpPr>
            <p:spPr bwMode="auto">
              <a:xfrm>
                <a:off x="2316" y="3325"/>
                <a:ext cx="30" cy="117"/>
              </a:xfrm>
              <a:custGeom>
                <a:avLst/>
                <a:gdLst>
                  <a:gd name="T0" fmla="*/ 119 w 119"/>
                  <a:gd name="T1" fmla="*/ 0 h 470"/>
                  <a:gd name="T2" fmla="*/ 114 w 119"/>
                  <a:gd name="T3" fmla="*/ 10 h 470"/>
                  <a:gd name="T4" fmla="*/ 97 w 119"/>
                  <a:gd name="T5" fmla="*/ 38 h 470"/>
                  <a:gd name="T6" fmla="*/ 87 w 119"/>
                  <a:gd name="T7" fmla="*/ 59 h 470"/>
                  <a:gd name="T8" fmla="*/ 75 w 119"/>
                  <a:gd name="T9" fmla="*/ 82 h 470"/>
                  <a:gd name="T10" fmla="*/ 62 w 119"/>
                  <a:gd name="T11" fmla="*/ 109 h 470"/>
                  <a:gd name="T12" fmla="*/ 50 w 119"/>
                  <a:gd name="T13" fmla="*/ 139 h 470"/>
                  <a:gd name="T14" fmla="*/ 38 w 119"/>
                  <a:gd name="T15" fmla="*/ 174 h 470"/>
                  <a:gd name="T16" fmla="*/ 26 w 119"/>
                  <a:gd name="T17" fmla="*/ 210 h 470"/>
                  <a:gd name="T18" fmla="*/ 22 w 119"/>
                  <a:gd name="T19" fmla="*/ 229 h 470"/>
                  <a:gd name="T20" fmla="*/ 16 w 119"/>
                  <a:gd name="T21" fmla="*/ 248 h 470"/>
                  <a:gd name="T22" fmla="*/ 12 w 119"/>
                  <a:gd name="T23" fmla="*/ 269 h 470"/>
                  <a:gd name="T24" fmla="*/ 9 w 119"/>
                  <a:gd name="T25" fmla="*/ 289 h 470"/>
                  <a:gd name="T26" fmla="*/ 6 w 119"/>
                  <a:gd name="T27" fmla="*/ 311 h 470"/>
                  <a:gd name="T28" fmla="*/ 4 w 119"/>
                  <a:gd name="T29" fmla="*/ 332 h 470"/>
                  <a:gd name="T30" fmla="*/ 1 w 119"/>
                  <a:gd name="T31" fmla="*/ 355 h 470"/>
                  <a:gd name="T32" fmla="*/ 0 w 119"/>
                  <a:gd name="T33" fmla="*/ 378 h 470"/>
                  <a:gd name="T34" fmla="*/ 0 w 119"/>
                  <a:gd name="T35" fmla="*/ 400 h 470"/>
                  <a:gd name="T36" fmla="*/ 0 w 119"/>
                  <a:gd name="T37" fmla="*/ 423 h 470"/>
                  <a:gd name="T38" fmla="*/ 1 w 119"/>
                  <a:gd name="T39" fmla="*/ 447 h 470"/>
                  <a:gd name="T40" fmla="*/ 5 w 119"/>
                  <a:gd name="T41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9" h="470">
                    <a:moveTo>
                      <a:pt x="119" y="0"/>
                    </a:moveTo>
                    <a:lnTo>
                      <a:pt x="114" y="10"/>
                    </a:lnTo>
                    <a:lnTo>
                      <a:pt x="97" y="38"/>
                    </a:lnTo>
                    <a:lnTo>
                      <a:pt x="87" y="59"/>
                    </a:lnTo>
                    <a:lnTo>
                      <a:pt x="75" y="82"/>
                    </a:lnTo>
                    <a:lnTo>
                      <a:pt x="62" y="109"/>
                    </a:lnTo>
                    <a:lnTo>
                      <a:pt x="50" y="139"/>
                    </a:lnTo>
                    <a:lnTo>
                      <a:pt x="38" y="174"/>
                    </a:lnTo>
                    <a:lnTo>
                      <a:pt x="26" y="210"/>
                    </a:lnTo>
                    <a:lnTo>
                      <a:pt x="22" y="229"/>
                    </a:lnTo>
                    <a:lnTo>
                      <a:pt x="16" y="248"/>
                    </a:lnTo>
                    <a:lnTo>
                      <a:pt x="12" y="269"/>
                    </a:lnTo>
                    <a:lnTo>
                      <a:pt x="9" y="289"/>
                    </a:lnTo>
                    <a:lnTo>
                      <a:pt x="6" y="311"/>
                    </a:lnTo>
                    <a:lnTo>
                      <a:pt x="4" y="332"/>
                    </a:lnTo>
                    <a:lnTo>
                      <a:pt x="1" y="355"/>
                    </a:lnTo>
                    <a:lnTo>
                      <a:pt x="0" y="378"/>
                    </a:lnTo>
                    <a:lnTo>
                      <a:pt x="0" y="400"/>
                    </a:lnTo>
                    <a:lnTo>
                      <a:pt x="0" y="423"/>
                    </a:lnTo>
                    <a:lnTo>
                      <a:pt x="1" y="447"/>
                    </a:lnTo>
                    <a:lnTo>
                      <a:pt x="5" y="47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30" name="PA-任意多边形 66">
                <a:extLst>
                  <a:ext uri="{FF2B5EF4-FFF2-40B4-BE49-F238E27FC236}">
                    <a16:creationId xmlns="" xmlns:a16="http://schemas.microsoft.com/office/drawing/2014/main" id="{7762D44C-FB33-44D6-94E4-D0808838BA08}"/>
                  </a:ext>
                </a:extLst>
              </p:cNvPr>
              <p:cNvSpPr>
                <a:spLocks/>
              </p:cNvSpPr>
              <p:nvPr>
                <p:custDataLst>
                  <p:tags r:id="rId328"/>
                </p:custDataLst>
              </p:nvPr>
            </p:nvSpPr>
            <p:spPr bwMode="auto">
              <a:xfrm>
                <a:off x="2315" y="3324"/>
                <a:ext cx="31" cy="118"/>
              </a:xfrm>
              <a:custGeom>
                <a:avLst/>
                <a:gdLst>
                  <a:gd name="T0" fmla="*/ 118 w 122"/>
                  <a:gd name="T1" fmla="*/ 24 h 471"/>
                  <a:gd name="T2" fmla="*/ 112 w 122"/>
                  <a:gd name="T3" fmla="*/ 34 h 471"/>
                  <a:gd name="T4" fmla="*/ 96 w 122"/>
                  <a:gd name="T5" fmla="*/ 59 h 471"/>
                  <a:gd name="T6" fmla="*/ 86 w 122"/>
                  <a:gd name="T7" fmla="*/ 77 h 471"/>
                  <a:gd name="T8" fmla="*/ 75 w 122"/>
                  <a:gd name="T9" fmla="*/ 100 h 471"/>
                  <a:gd name="T10" fmla="*/ 64 w 122"/>
                  <a:gd name="T11" fmla="*/ 124 h 471"/>
                  <a:gd name="T12" fmla="*/ 52 w 122"/>
                  <a:gd name="T13" fmla="*/ 153 h 471"/>
                  <a:gd name="T14" fmla="*/ 40 w 122"/>
                  <a:gd name="T15" fmla="*/ 185 h 471"/>
                  <a:gd name="T16" fmla="*/ 30 w 122"/>
                  <a:gd name="T17" fmla="*/ 218 h 471"/>
                  <a:gd name="T18" fmla="*/ 25 w 122"/>
                  <a:gd name="T19" fmla="*/ 236 h 471"/>
                  <a:gd name="T20" fmla="*/ 20 w 122"/>
                  <a:gd name="T21" fmla="*/ 256 h 471"/>
                  <a:gd name="T22" fmla="*/ 16 w 122"/>
                  <a:gd name="T23" fmla="*/ 274 h 471"/>
                  <a:gd name="T24" fmla="*/ 13 w 122"/>
                  <a:gd name="T25" fmla="*/ 295 h 471"/>
                  <a:gd name="T26" fmla="*/ 11 w 122"/>
                  <a:gd name="T27" fmla="*/ 315 h 471"/>
                  <a:gd name="T28" fmla="*/ 8 w 122"/>
                  <a:gd name="T29" fmla="*/ 336 h 471"/>
                  <a:gd name="T30" fmla="*/ 6 w 122"/>
                  <a:gd name="T31" fmla="*/ 357 h 471"/>
                  <a:gd name="T32" fmla="*/ 5 w 122"/>
                  <a:gd name="T33" fmla="*/ 380 h 471"/>
                  <a:gd name="T34" fmla="*/ 5 w 122"/>
                  <a:gd name="T35" fmla="*/ 401 h 471"/>
                  <a:gd name="T36" fmla="*/ 5 w 122"/>
                  <a:gd name="T37" fmla="*/ 424 h 471"/>
                  <a:gd name="T38" fmla="*/ 8 w 122"/>
                  <a:gd name="T39" fmla="*/ 448 h 471"/>
                  <a:gd name="T40" fmla="*/ 10 w 122"/>
                  <a:gd name="T41" fmla="*/ 471 h 471"/>
                  <a:gd name="T42" fmla="*/ 6 w 122"/>
                  <a:gd name="T43" fmla="*/ 471 h 471"/>
                  <a:gd name="T44" fmla="*/ 3 w 122"/>
                  <a:gd name="T45" fmla="*/ 450 h 471"/>
                  <a:gd name="T46" fmla="*/ 1 w 122"/>
                  <a:gd name="T47" fmla="*/ 427 h 471"/>
                  <a:gd name="T48" fmla="*/ 0 w 122"/>
                  <a:gd name="T49" fmla="*/ 406 h 471"/>
                  <a:gd name="T50" fmla="*/ 0 w 122"/>
                  <a:gd name="T51" fmla="*/ 384 h 471"/>
                  <a:gd name="T52" fmla="*/ 0 w 122"/>
                  <a:gd name="T53" fmla="*/ 362 h 471"/>
                  <a:gd name="T54" fmla="*/ 2 w 122"/>
                  <a:gd name="T55" fmla="*/ 341 h 471"/>
                  <a:gd name="T56" fmla="*/ 4 w 122"/>
                  <a:gd name="T57" fmla="*/ 319 h 471"/>
                  <a:gd name="T58" fmla="*/ 8 w 122"/>
                  <a:gd name="T59" fmla="*/ 299 h 471"/>
                  <a:gd name="T60" fmla="*/ 11 w 122"/>
                  <a:gd name="T61" fmla="*/ 278 h 471"/>
                  <a:gd name="T62" fmla="*/ 15 w 122"/>
                  <a:gd name="T63" fmla="*/ 258 h 471"/>
                  <a:gd name="T64" fmla="*/ 19 w 122"/>
                  <a:gd name="T65" fmla="*/ 239 h 471"/>
                  <a:gd name="T66" fmla="*/ 25 w 122"/>
                  <a:gd name="T67" fmla="*/ 219 h 471"/>
                  <a:gd name="T68" fmla="*/ 37 w 122"/>
                  <a:gd name="T69" fmla="*/ 183 h 471"/>
                  <a:gd name="T70" fmla="*/ 49 w 122"/>
                  <a:gd name="T71" fmla="*/ 148 h 471"/>
                  <a:gd name="T72" fmla="*/ 61 w 122"/>
                  <a:gd name="T73" fmla="*/ 116 h 471"/>
                  <a:gd name="T74" fmla="*/ 74 w 122"/>
                  <a:gd name="T75" fmla="*/ 88 h 471"/>
                  <a:gd name="T76" fmla="*/ 86 w 122"/>
                  <a:gd name="T77" fmla="*/ 63 h 471"/>
                  <a:gd name="T78" fmla="*/ 98 w 122"/>
                  <a:gd name="T79" fmla="*/ 41 h 471"/>
                  <a:gd name="T80" fmla="*/ 115 w 122"/>
                  <a:gd name="T81" fmla="*/ 11 h 471"/>
                  <a:gd name="T82" fmla="*/ 122 w 122"/>
                  <a:gd name="T83" fmla="*/ 0 h 471"/>
                  <a:gd name="T84" fmla="*/ 118 w 122"/>
                  <a:gd name="T85" fmla="*/ 24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2" h="471">
                    <a:moveTo>
                      <a:pt x="118" y="24"/>
                    </a:moveTo>
                    <a:lnTo>
                      <a:pt x="112" y="34"/>
                    </a:lnTo>
                    <a:lnTo>
                      <a:pt x="96" y="59"/>
                    </a:lnTo>
                    <a:lnTo>
                      <a:pt x="86" y="77"/>
                    </a:lnTo>
                    <a:lnTo>
                      <a:pt x="75" y="100"/>
                    </a:lnTo>
                    <a:lnTo>
                      <a:pt x="64" y="124"/>
                    </a:lnTo>
                    <a:lnTo>
                      <a:pt x="52" y="153"/>
                    </a:lnTo>
                    <a:lnTo>
                      <a:pt x="40" y="185"/>
                    </a:lnTo>
                    <a:lnTo>
                      <a:pt x="30" y="218"/>
                    </a:lnTo>
                    <a:lnTo>
                      <a:pt x="25" y="236"/>
                    </a:lnTo>
                    <a:lnTo>
                      <a:pt x="20" y="256"/>
                    </a:lnTo>
                    <a:lnTo>
                      <a:pt x="16" y="274"/>
                    </a:lnTo>
                    <a:lnTo>
                      <a:pt x="13" y="295"/>
                    </a:lnTo>
                    <a:lnTo>
                      <a:pt x="11" y="315"/>
                    </a:lnTo>
                    <a:lnTo>
                      <a:pt x="8" y="336"/>
                    </a:lnTo>
                    <a:lnTo>
                      <a:pt x="6" y="357"/>
                    </a:lnTo>
                    <a:lnTo>
                      <a:pt x="5" y="380"/>
                    </a:lnTo>
                    <a:lnTo>
                      <a:pt x="5" y="401"/>
                    </a:lnTo>
                    <a:lnTo>
                      <a:pt x="5" y="424"/>
                    </a:lnTo>
                    <a:lnTo>
                      <a:pt x="8" y="448"/>
                    </a:lnTo>
                    <a:lnTo>
                      <a:pt x="10" y="471"/>
                    </a:lnTo>
                    <a:lnTo>
                      <a:pt x="6" y="471"/>
                    </a:lnTo>
                    <a:lnTo>
                      <a:pt x="3" y="450"/>
                    </a:lnTo>
                    <a:lnTo>
                      <a:pt x="1" y="427"/>
                    </a:lnTo>
                    <a:lnTo>
                      <a:pt x="0" y="406"/>
                    </a:lnTo>
                    <a:lnTo>
                      <a:pt x="0" y="384"/>
                    </a:lnTo>
                    <a:lnTo>
                      <a:pt x="0" y="362"/>
                    </a:lnTo>
                    <a:lnTo>
                      <a:pt x="2" y="341"/>
                    </a:lnTo>
                    <a:lnTo>
                      <a:pt x="4" y="319"/>
                    </a:lnTo>
                    <a:lnTo>
                      <a:pt x="8" y="299"/>
                    </a:lnTo>
                    <a:lnTo>
                      <a:pt x="11" y="278"/>
                    </a:lnTo>
                    <a:lnTo>
                      <a:pt x="15" y="258"/>
                    </a:lnTo>
                    <a:lnTo>
                      <a:pt x="19" y="239"/>
                    </a:lnTo>
                    <a:lnTo>
                      <a:pt x="25" y="219"/>
                    </a:lnTo>
                    <a:lnTo>
                      <a:pt x="37" y="183"/>
                    </a:lnTo>
                    <a:lnTo>
                      <a:pt x="49" y="148"/>
                    </a:lnTo>
                    <a:lnTo>
                      <a:pt x="61" y="116"/>
                    </a:lnTo>
                    <a:lnTo>
                      <a:pt x="74" y="88"/>
                    </a:lnTo>
                    <a:lnTo>
                      <a:pt x="86" y="63"/>
                    </a:lnTo>
                    <a:lnTo>
                      <a:pt x="98" y="41"/>
                    </a:lnTo>
                    <a:lnTo>
                      <a:pt x="115" y="11"/>
                    </a:lnTo>
                    <a:lnTo>
                      <a:pt x="122" y="0"/>
                    </a:lnTo>
                    <a:lnTo>
                      <a:pt x="118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31" name="PA-任意多边形 67">
                <a:extLst>
                  <a:ext uri="{FF2B5EF4-FFF2-40B4-BE49-F238E27FC236}">
                    <a16:creationId xmlns="" xmlns:a16="http://schemas.microsoft.com/office/drawing/2014/main" id="{A4216F28-8B32-45FE-BD77-5C4C7FA6A395}"/>
                  </a:ext>
                </a:extLst>
              </p:cNvPr>
              <p:cNvSpPr>
                <a:spLocks/>
              </p:cNvSpPr>
              <p:nvPr>
                <p:custDataLst>
                  <p:tags r:id="rId329"/>
                </p:custDataLst>
              </p:nvPr>
            </p:nvSpPr>
            <p:spPr bwMode="auto">
              <a:xfrm>
                <a:off x="2315" y="3324"/>
                <a:ext cx="31" cy="118"/>
              </a:xfrm>
              <a:custGeom>
                <a:avLst/>
                <a:gdLst>
                  <a:gd name="T0" fmla="*/ 118 w 122"/>
                  <a:gd name="T1" fmla="*/ 24 h 471"/>
                  <a:gd name="T2" fmla="*/ 112 w 122"/>
                  <a:gd name="T3" fmla="*/ 34 h 471"/>
                  <a:gd name="T4" fmla="*/ 96 w 122"/>
                  <a:gd name="T5" fmla="*/ 59 h 471"/>
                  <a:gd name="T6" fmla="*/ 86 w 122"/>
                  <a:gd name="T7" fmla="*/ 77 h 471"/>
                  <a:gd name="T8" fmla="*/ 75 w 122"/>
                  <a:gd name="T9" fmla="*/ 100 h 471"/>
                  <a:gd name="T10" fmla="*/ 64 w 122"/>
                  <a:gd name="T11" fmla="*/ 124 h 471"/>
                  <a:gd name="T12" fmla="*/ 52 w 122"/>
                  <a:gd name="T13" fmla="*/ 153 h 471"/>
                  <a:gd name="T14" fmla="*/ 40 w 122"/>
                  <a:gd name="T15" fmla="*/ 185 h 471"/>
                  <a:gd name="T16" fmla="*/ 30 w 122"/>
                  <a:gd name="T17" fmla="*/ 218 h 471"/>
                  <a:gd name="T18" fmla="*/ 25 w 122"/>
                  <a:gd name="T19" fmla="*/ 236 h 471"/>
                  <a:gd name="T20" fmla="*/ 20 w 122"/>
                  <a:gd name="T21" fmla="*/ 256 h 471"/>
                  <a:gd name="T22" fmla="*/ 16 w 122"/>
                  <a:gd name="T23" fmla="*/ 274 h 471"/>
                  <a:gd name="T24" fmla="*/ 13 w 122"/>
                  <a:gd name="T25" fmla="*/ 295 h 471"/>
                  <a:gd name="T26" fmla="*/ 11 w 122"/>
                  <a:gd name="T27" fmla="*/ 315 h 471"/>
                  <a:gd name="T28" fmla="*/ 8 w 122"/>
                  <a:gd name="T29" fmla="*/ 336 h 471"/>
                  <a:gd name="T30" fmla="*/ 6 w 122"/>
                  <a:gd name="T31" fmla="*/ 357 h 471"/>
                  <a:gd name="T32" fmla="*/ 5 w 122"/>
                  <a:gd name="T33" fmla="*/ 380 h 471"/>
                  <a:gd name="T34" fmla="*/ 5 w 122"/>
                  <a:gd name="T35" fmla="*/ 401 h 471"/>
                  <a:gd name="T36" fmla="*/ 5 w 122"/>
                  <a:gd name="T37" fmla="*/ 424 h 471"/>
                  <a:gd name="T38" fmla="*/ 8 w 122"/>
                  <a:gd name="T39" fmla="*/ 448 h 471"/>
                  <a:gd name="T40" fmla="*/ 10 w 122"/>
                  <a:gd name="T41" fmla="*/ 471 h 471"/>
                  <a:gd name="T42" fmla="*/ 6 w 122"/>
                  <a:gd name="T43" fmla="*/ 471 h 471"/>
                  <a:gd name="T44" fmla="*/ 3 w 122"/>
                  <a:gd name="T45" fmla="*/ 450 h 471"/>
                  <a:gd name="T46" fmla="*/ 1 w 122"/>
                  <a:gd name="T47" fmla="*/ 427 h 471"/>
                  <a:gd name="T48" fmla="*/ 0 w 122"/>
                  <a:gd name="T49" fmla="*/ 406 h 471"/>
                  <a:gd name="T50" fmla="*/ 0 w 122"/>
                  <a:gd name="T51" fmla="*/ 384 h 471"/>
                  <a:gd name="T52" fmla="*/ 0 w 122"/>
                  <a:gd name="T53" fmla="*/ 362 h 471"/>
                  <a:gd name="T54" fmla="*/ 2 w 122"/>
                  <a:gd name="T55" fmla="*/ 341 h 471"/>
                  <a:gd name="T56" fmla="*/ 4 w 122"/>
                  <a:gd name="T57" fmla="*/ 319 h 471"/>
                  <a:gd name="T58" fmla="*/ 8 w 122"/>
                  <a:gd name="T59" fmla="*/ 299 h 471"/>
                  <a:gd name="T60" fmla="*/ 11 w 122"/>
                  <a:gd name="T61" fmla="*/ 278 h 471"/>
                  <a:gd name="T62" fmla="*/ 15 w 122"/>
                  <a:gd name="T63" fmla="*/ 258 h 471"/>
                  <a:gd name="T64" fmla="*/ 19 w 122"/>
                  <a:gd name="T65" fmla="*/ 239 h 471"/>
                  <a:gd name="T66" fmla="*/ 25 w 122"/>
                  <a:gd name="T67" fmla="*/ 219 h 471"/>
                  <a:gd name="T68" fmla="*/ 37 w 122"/>
                  <a:gd name="T69" fmla="*/ 183 h 471"/>
                  <a:gd name="T70" fmla="*/ 49 w 122"/>
                  <a:gd name="T71" fmla="*/ 148 h 471"/>
                  <a:gd name="T72" fmla="*/ 61 w 122"/>
                  <a:gd name="T73" fmla="*/ 116 h 471"/>
                  <a:gd name="T74" fmla="*/ 74 w 122"/>
                  <a:gd name="T75" fmla="*/ 88 h 471"/>
                  <a:gd name="T76" fmla="*/ 86 w 122"/>
                  <a:gd name="T77" fmla="*/ 63 h 471"/>
                  <a:gd name="T78" fmla="*/ 98 w 122"/>
                  <a:gd name="T79" fmla="*/ 41 h 471"/>
                  <a:gd name="T80" fmla="*/ 115 w 122"/>
                  <a:gd name="T81" fmla="*/ 11 h 471"/>
                  <a:gd name="T82" fmla="*/ 122 w 122"/>
                  <a:gd name="T83" fmla="*/ 0 h 471"/>
                  <a:gd name="T84" fmla="*/ 118 w 122"/>
                  <a:gd name="T85" fmla="*/ 24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2" h="471">
                    <a:moveTo>
                      <a:pt x="118" y="24"/>
                    </a:moveTo>
                    <a:lnTo>
                      <a:pt x="112" y="34"/>
                    </a:lnTo>
                    <a:lnTo>
                      <a:pt x="96" y="59"/>
                    </a:lnTo>
                    <a:lnTo>
                      <a:pt x="86" y="77"/>
                    </a:lnTo>
                    <a:lnTo>
                      <a:pt x="75" y="100"/>
                    </a:lnTo>
                    <a:lnTo>
                      <a:pt x="64" y="124"/>
                    </a:lnTo>
                    <a:lnTo>
                      <a:pt x="52" y="153"/>
                    </a:lnTo>
                    <a:lnTo>
                      <a:pt x="40" y="185"/>
                    </a:lnTo>
                    <a:lnTo>
                      <a:pt x="30" y="218"/>
                    </a:lnTo>
                    <a:lnTo>
                      <a:pt x="25" y="236"/>
                    </a:lnTo>
                    <a:lnTo>
                      <a:pt x="20" y="256"/>
                    </a:lnTo>
                    <a:lnTo>
                      <a:pt x="16" y="274"/>
                    </a:lnTo>
                    <a:lnTo>
                      <a:pt x="13" y="295"/>
                    </a:lnTo>
                    <a:lnTo>
                      <a:pt x="11" y="315"/>
                    </a:lnTo>
                    <a:lnTo>
                      <a:pt x="8" y="336"/>
                    </a:lnTo>
                    <a:lnTo>
                      <a:pt x="6" y="357"/>
                    </a:lnTo>
                    <a:lnTo>
                      <a:pt x="5" y="380"/>
                    </a:lnTo>
                    <a:lnTo>
                      <a:pt x="5" y="401"/>
                    </a:lnTo>
                    <a:lnTo>
                      <a:pt x="5" y="424"/>
                    </a:lnTo>
                    <a:lnTo>
                      <a:pt x="8" y="448"/>
                    </a:lnTo>
                    <a:lnTo>
                      <a:pt x="10" y="471"/>
                    </a:lnTo>
                    <a:lnTo>
                      <a:pt x="6" y="471"/>
                    </a:lnTo>
                    <a:lnTo>
                      <a:pt x="3" y="450"/>
                    </a:lnTo>
                    <a:lnTo>
                      <a:pt x="1" y="427"/>
                    </a:lnTo>
                    <a:lnTo>
                      <a:pt x="0" y="406"/>
                    </a:lnTo>
                    <a:lnTo>
                      <a:pt x="0" y="384"/>
                    </a:lnTo>
                    <a:lnTo>
                      <a:pt x="0" y="362"/>
                    </a:lnTo>
                    <a:lnTo>
                      <a:pt x="2" y="341"/>
                    </a:lnTo>
                    <a:lnTo>
                      <a:pt x="4" y="319"/>
                    </a:lnTo>
                    <a:lnTo>
                      <a:pt x="8" y="299"/>
                    </a:lnTo>
                    <a:lnTo>
                      <a:pt x="11" y="278"/>
                    </a:lnTo>
                    <a:lnTo>
                      <a:pt x="15" y="258"/>
                    </a:lnTo>
                    <a:lnTo>
                      <a:pt x="19" y="239"/>
                    </a:lnTo>
                    <a:lnTo>
                      <a:pt x="25" y="219"/>
                    </a:lnTo>
                    <a:lnTo>
                      <a:pt x="37" y="183"/>
                    </a:lnTo>
                    <a:lnTo>
                      <a:pt x="49" y="148"/>
                    </a:lnTo>
                    <a:lnTo>
                      <a:pt x="61" y="116"/>
                    </a:lnTo>
                    <a:lnTo>
                      <a:pt x="74" y="88"/>
                    </a:lnTo>
                    <a:lnTo>
                      <a:pt x="86" y="63"/>
                    </a:lnTo>
                    <a:lnTo>
                      <a:pt x="98" y="41"/>
                    </a:lnTo>
                    <a:lnTo>
                      <a:pt x="115" y="11"/>
                    </a:lnTo>
                    <a:lnTo>
                      <a:pt x="122" y="0"/>
                    </a:lnTo>
                    <a:lnTo>
                      <a:pt x="118" y="24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32" name="PA-任意多边形 68">
                <a:extLst>
                  <a:ext uri="{FF2B5EF4-FFF2-40B4-BE49-F238E27FC236}">
                    <a16:creationId xmlns="" xmlns:a16="http://schemas.microsoft.com/office/drawing/2014/main" id="{30F40C05-5ACC-4306-A097-DB70CAB6EEF8}"/>
                  </a:ext>
                </a:extLst>
              </p:cNvPr>
              <p:cNvSpPr>
                <a:spLocks/>
              </p:cNvSpPr>
              <p:nvPr>
                <p:custDataLst>
                  <p:tags r:id="rId330"/>
                </p:custDataLst>
              </p:nvPr>
            </p:nvSpPr>
            <p:spPr bwMode="auto">
              <a:xfrm>
                <a:off x="2368" y="3550"/>
                <a:ext cx="10" cy="12"/>
              </a:xfrm>
              <a:custGeom>
                <a:avLst/>
                <a:gdLst>
                  <a:gd name="T0" fmla="*/ 1 w 38"/>
                  <a:gd name="T1" fmla="*/ 0 h 48"/>
                  <a:gd name="T2" fmla="*/ 37 w 38"/>
                  <a:gd name="T3" fmla="*/ 0 h 48"/>
                  <a:gd name="T4" fmla="*/ 36 w 38"/>
                  <a:gd name="T5" fmla="*/ 1 h 48"/>
                  <a:gd name="T6" fmla="*/ 36 w 38"/>
                  <a:gd name="T7" fmla="*/ 2 h 48"/>
                  <a:gd name="T8" fmla="*/ 38 w 38"/>
                  <a:gd name="T9" fmla="*/ 48 h 48"/>
                  <a:gd name="T10" fmla="*/ 34 w 38"/>
                  <a:gd name="T11" fmla="*/ 48 h 48"/>
                  <a:gd name="T12" fmla="*/ 30 w 38"/>
                  <a:gd name="T13" fmla="*/ 17 h 48"/>
                  <a:gd name="T14" fmla="*/ 16 w 38"/>
                  <a:gd name="T15" fmla="*/ 16 h 48"/>
                  <a:gd name="T16" fmla="*/ 0 w 38"/>
                  <a:gd name="T17" fmla="*/ 16 h 48"/>
                  <a:gd name="T18" fmla="*/ 1 w 38"/>
                  <a:gd name="T1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48">
                    <a:moveTo>
                      <a:pt x="1" y="0"/>
                    </a:moveTo>
                    <a:lnTo>
                      <a:pt x="37" y="0"/>
                    </a:lnTo>
                    <a:lnTo>
                      <a:pt x="36" y="1"/>
                    </a:lnTo>
                    <a:lnTo>
                      <a:pt x="36" y="2"/>
                    </a:lnTo>
                    <a:lnTo>
                      <a:pt x="38" y="48"/>
                    </a:lnTo>
                    <a:lnTo>
                      <a:pt x="34" y="48"/>
                    </a:lnTo>
                    <a:lnTo>
                      <a:pt x="30" y="17"/>
                    </a:lnTo>
                    <a:lnTo>
                      <a:pt x="16" y="16"/>
                    </a:lnTo>
                    <a:lnTo>
                      <a:pt x="0" y="1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33" name="PA-任意多边形 69">
                <a:extLst>
                  <a:ext uri="{FF2B5EF4-FFF2-40B4-BE49-F238E27FC236}">
                    <a16:creationId xmlns="" xmlns:a16="http://schemas.microsoft.com/office/drawing/2014/main" id="{FC793E1F-107B-460B-AA8C-E5433C4C3E32}"/>
                  </a:ext>
                </a:extLst>
              </p:cNvPr>
              <p:cNvSpPr>
                <a:spLocks/>
              </p:cNvSpPr>
              <p:nvPr>
                <p:custDataLst>
                  <p:tags r:id="rId331"/>
                </p:custDataLst>
              </p:nvPr>
            </p:nvSpPr>
            <p:spPr bwMode="auto">
              <a:xfrm>
                <a:off x="2364" y="3564"/>
                <a:ext cx="10" cy="12"/>
              </a:xfrm>
              <a:custGeom>
                <a:avLst/>
                <a:gdLst>
                  <a:gd name="T0" fmla="*/ 1 w 41"/>
                  <a:gd name="T1" fmla="*/ 0 h 47"/>
                  <a:gd name="T2" fmla="*/ 39 w 41"/>
                  <a:gd name="T3" fmla="*/ 0 h 47"/>
                  <a:gd name="T4" fmla="*/ 41 w 41"/>
                  <a:gd name="T5" fmla="*/ 0 h 47"/>
                  <a:gd name="T6" fmla="*/ 41 w 41"/>
                  <a:gd name="T7" fmla="*/ 1 h 47"/>
                  <a:gd name="T8" fmla="*/ 41 w 41"/>
                  <a:gd name="T9" fmla="*/ 47 h 47"/>
                  <a:gd name="T10" fmla="*/ 34 w 41"/>
                  <a:gd name="T11" fmla="*/ 47 h 47"/>
                  <a:gd name="T12" fmla="*/ 34 w 41"/>
                  <a:gd name="T13" fmla="*/ 16 h 47"/>
                  <a:gd name="T14" fmla="*/ 0 w 41"/>
                  <a:gd name="T15" fmla="*/ 16 h 47"/>
                  <a:gd name="T16" fmla="*/ 1 w 41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7">
                    <a:moveTo>
                      <a:pt x="1" y="0"/>
                    </a:moveTo>
                    <a:lnTo>
                      <a:pt x="39" y="0"/>
                    </a:lnTo>
                    <a:lnTo>
                      <a:pt x="41" y="0"/>
                    </a:lnTo>
                    <a:lnTo>
                      <a:pt x="41" y="1"/>
                    </a:lnTo>
                    <a:lnTo>
                      <a:pt x="41" y="47"/>
                    </a:lnTo>
                    <a:lnTo>
                      <a:pt x="34" y="47"/>
                    </a:lnTo>
                    <a:lnTo>
                      <a:pt x="34" y="16"/>
                    </a:lnTo>
                    <a:lnTo>
                      <a:pt x="0" y="1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34" name="PA-任意多边形 70">
                <a:extLst>
                  <a:ext uri="{FF2B5EF4-FFF2-40B4-BE49-F238E27FC236}">
                    <a16:creationId xmlns="" xmlns:a16="http://schemas.microsoft.com/office/drawing/2014/main" id="{83CADEC5-2547-43CB-8818-DDC21A7116E3}"/>
                  </a:ext>
                </a:extLst>
              </p:cNvPr>
              <p:cNvSpPr>
                <a:spLocks/>
              </p:cNvSpPr>
              <p:nvPr>
                <p:custDataLst>
                  <p:tags r:id="rId332"/>
                </p:custDataLst>
              </p:nvPr>
            </p:nvSpPr>
            <p:spPr bwMode="auto">
              <a:xfrm>
                <a:off x="2364" y="3564"/>
                <a:ext cx="11" cy="13"/>
              </a:xfrm>
              <a:custGeom>
                <a:avLst/>
                <a:gdLst>
                  <a:gd name="T0" fmla="*/ 1 w 42"/>
                  <a:gd name="T1" fmla="*/ 1 h 50"/>
                  <a:gd name="T2" fmla="*/ 6 w 42"/>
                  <a:gd name="T3" fmla="*/ 0 h 50"/>
                  <a:gd name="T4" fmla="*/ 11 w 42"/>
                  <a:gd name="T5" fmla="*/ 0 h 50"/>
                  <a:gd name="T6" fmla="*/ 15 w 42"/>
                  <a:gd name="T7" fmla="*/ 1 h 50"/>
                  <a:gd name="T8" fmla="*/ 21 w 42"/>
                  <a:gd name="T9" fmla="*/ 2 h 50"/>
                  <a:gd name="T10" fmla="*/ 30 w 42"/>
                  <a:gd name="T11" fmla="*/ 3 h 50"/>
                  <a:gd name="T12" fmla="*/ 40 w 42"/>
                  <a:gd name="T13" fmla="*/ 3 h 50"/>
                  <a:gd name="T14" fmla="*/ 41 w 42"/>
                  <a:gd name="T15" fmla="*/ 3 h 50"/>
                  <a:gd name="T16" fmla="*/ 41 w 42"/>
                  <a:gd name="T17" fmla="*/ 4 h 50"/>
                  <a:gd name="T18" fmla="*/ 42 w 42"/>
                  <a:gd name="T19" fmla="*/ 16 h 50"/>
                  <a:gd name="T20" fmla="*/ 42 w 42"/>
                  <a:gd name="T21" fmla="*/ 28 h 50"/>
                  <a:gd name="T22" fmla="*/ 41 w 42"/>
                  <a:gd name="T23" fmla="*/ 40 h 50"/>
                  <a:gd name="T24" fmla="*/ 41 w 42"/>
                  <a:gd name="T25" fmla="*/ 50 h 50"/>
                  <a:gd name="T26" fmla="*/ 35 w 42"/>
                  <a:gd name="T27" fmla="*/ 50 h 50"/>
                  <a:gd name="T28" fmla="*/ 34 w 42"/>
                  <a:gd name="T29" fmla="*/ 35 h 50"/>
                  <a:gd name="T30" fmla="*/ 35 w 42"/>
                  <a:gd name="T31" fmla="*/ 19 h 50"/>
                  <a:gd name="T32" fmla="*/ 26 w 42"/>
                  <a:gd name="T33" fmla="*/ 19 h 50"/>
                  <a:gd name="T34" fmla="*/ 16 w 42"/>
                  <a:gd name="T35" fmla="*/ 19 h 50"/>
                  <a:gd name="T36" fmla="*/ 8 w 42"/>
                  <a:gd name="T37" fmla="*/ 19 h 50"/>
                  <a:gd name="T38" fmla="*/ 0 w 42"/>
                  <a:gd name="T39" fmla="*/ 17 h 50"/>
                  <a:gd name="T40" fmla="*/ 1 w 42"/>
                  <a:gd name="T41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50">
                    <a:moveTo>
                      <a:pt x="1" y="1"/>
                    </a:moveTo>
                    <a:lnTo>
                      <a:pt x="6" y="0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1" y="2"/>
                    </a:lnTo>
                    <a:lnTo>
                      <a:pt x="30" y="3"/>
                    </a:lnTo>
                    <a:lnTo>
                      <a:pt x="40" y="3"/>
                    </a:lnTo>
                    <a:lnTo>
                      <a:pt x="41" y="3"/>
                    </a:lnTo>
                    <a:lnTo>
                      <a:pt x="41" y="4"/>
                    </a:lnTo>
                    <a:lnTo>
                      <a:pt x="42" y="16"/>
                    </a:lnTo>
                    <a:lnTo>
                      <a:pt x="42" y="28"/>
                    </a:lnTo>
                    <a:lnTo>
                      <a:pt x="41" y="40"/>
                    </a:lnTo>
                    <a:lnTo>
                      <a:pt x="41" y="50"/>
                    </a:lnTo>
                    <a:lnTo>
                      <a:pt x="35" y="50"/>
                    </a:lnTo>
                    <a:lnTo>
                      <a:pt x="34" y="35"/>
                    </a:lnTo>
                    <a:lnTo>
                      <a:pt x="35" y="19"/>
                    </a:lnTo>
                    <a:lnTo>
                      <a:pt x="26" y="19"/>
                    </a:lnTo>
                    <a:lnTo>
                      <a:pt x="16" y="19"/>
                    </a:lnTo>
                    <a:lnTo>
                      <a:pt x="8" y="19"/>
                    </a:lnTo>
                    <a:lnTo>
                      <a:pt x="0" y="17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35" name="PA-任意多边形 71">
                <a:extLst>
                  <a:ext uri="{FF2B5EF4-FFF2-40B4-BE49-F238E27FC236}">
                    <a16:creationId xmlns="" xmlns:a16="http://schemas.microsoft.com/office/drawing/2014/main" id="{163D41E1-9C52-4D78-AD20-2FDB133840C2}"/>
                  </a:ext>
                </a:extLst>
              </p:cNvPr>
              <p:cNvSpPr>
                <a:spLocks/>
              </p:cNvSpPr>
              <p:nvPr>
                <p:custDataLst>
                  <p:tags r:id="rId333"/>
                </p:custDataLst>
              </p:nvPr>
            </p:nvSpPr>
            <p:spPr bwMode="auto">
              <a:xfrm>
                <a:off x="2366" y="3312"/>
                <a:ext cx="115" cy="323"/>
              </a:xfrm>
              <a:custGeom>
                <a:avLst/>
                <a:gdLst>
                  <a:gd name="T0" fmla="*/ 100 w 461"/>
                  <a:gd name="T1" fmla="*/ 2 h 1292"/>
                  <a:gd name="T2" fmla="*/ 139 w 461"/>
                  <a:gd name="T3" fmla="*/ 0 h 1292"/>
                  <a:gd name="T4" fmla="*/ 132 w 461"/>
                  <a:gd name="T5" fmla="*/ 13 h 1292"/>
                  <a:gd name="T6" fmla="*/ 117 w 461"/>
                  <a:gd name="T7" fmla="*/ 45 h 1292"/>
                  <a:gd name="T8" fmla="*/ 99 w 461"/>
                  <a:gd name="T9" fmla="*/ 86 h 1292"/>
                  <a:gd name="T10" fmla="*/ 57 w 461"/>
                  <a:gd name="T11" fmla="*/ 192 h 1292"/>
                  <a:gd name="T12" fmla="*/ 33 w 461"/>
                  <a:gd name="T13" fmla="*/ 263 h 1292"/>
                  <a:gd name="T14" fmla="*/ 17 w 461"/>
                  <a:gd name="T15" fmla="*/ 332 h 1292"/>
                  <a:gd name="T16" fmla="*/ 12 w 461"/>
                  <a:gd name="T17" fmla="*/ 391 h 1292"/>
                  <a:gd name="T18" fmla="*/ 15 w 461"/>
                  <a:gd name="T19" fmla="*/ 423 h 1292"/>
                  <a:gd name="T20" fmla="*/ 23 w 461"/>
                  <a:gd name="T21" fmla="*/ 444 h 1292"/>
                  <a:gd name="T22" fmla="*/ 41 w 461"/>
                  <a:gd name="T23" fmla="*/ 468 h 1292"/>
                  <a:gd name="T24" fmla="*/ 110 w 461"/>
                  <a:gd name="T25" fmla="*/ 525 h 1292"/>
                  <a:gd name="T26" fmla="*/ 212 w 461"/>
                  <a:gd name="T27" fmla="*/ 594 h 1292"/>
                  <a:gd name="T28" fmla="*/ 288 w 461"/>
                  <a:gd name="T29" fmla="*/ 652 h 1292"/>
                  <a:gd name="T30" fmla="*/ 332 w 461"/>
                  <a:gd name="T31" fmla="*/ 694 h 1292"/>
                  <a:gd name="T32" fmla="*/ 372 w 461"/>
                  <a:gd name="T33" fmla="*/ 743 h 1292"/>
                  <a:gd name="T34" fmla="*/ 404 w 461"/>
                  <a:gd name="T35" fmla="*/ 793 h 1292"/>
                  <a:gd name="T36" fmla="*/ 429 w 461"/>
                  <a:gd name="T37" fmla="*/ 842 h 1292"/>
                  <a:gd name="T38" fmla="*/ 446 w 461"/>
                  <a:gd name="T39" fmla="*/ 890 h 1292"/>
                  <a:gd name="T40" fmla="*/ 457 w 461"/>
                  <a:gd name="T41" fmla="*/ 938 h 1292"/>
                  <a:gd name="T42" fmla="*/ 461 w 461"/>
                  <a:gd name="T43" fmla="*/ 986 h 1292"/>
                  <a:gd name="T44" fmla="*/ 457 w 461"/>
                  <a:gd name="T45" fmla="*/ 1054 h 1292"/>
                  <a:gd name="T46" fmla="*/ 437 w 461"/>
                  <a:gd name="T47" fmla="*/ 1158 h 1292"/>
                  <a:gd name="T48" fmla="*/ 405 w 461"/>
                  <a:gd name="T49" fmla="*/ 1259 h 1292"/>
                  <a:gd name="T50" fmla="*/ 372 w 461"/>
                  <a:gd name="T51" fmla="*/ 1254 h 1292"/>
                  <a:gd name="T52" fmla="*/ 411 w 461"/>
                  <a:gd name="T53" fmla="*/ 1149 h 1292"/>
                  <a:gd name="T54" fmla="*/ 433 w 461"/>
                  <a:gd name="T55" fmla="*/ 1050 h 1292"/>
                  <a:gd name="T56" fmla="*/ 438 w 461"/>
                  <a:gd name="T57" fmla="*/ 986 h 1292"/>
                  <a:gd name="T58" fmla="*/ 434 w 461"/>
                  <a:gd name="T59" fmla="*/ 939 h 1292"/>
                  <a:gd name="T60" fmla="*/ 426 w 461"/>
                  <a:gd name="T61" fmla="*/ 892 h 1292"/>
                  <a:gd name="T62" fmla="*/ 410 w 461"/>
                  <a:gd name="T63" fmla="*/ 844 h 1292"/>
                  <a:gd name="T64" fmla="*/ 386 w 461"/>
                  <a:gd name="T65" fmla="*/ 797 h 1292"/>
                  <a:gd name="T66" fmla="*/ 355 w 461"/>
                  <a:gd name="T67" fmla="*/ 747 h 1292"/>
                  <a:gd name="T68" fmla="*/ 316 w 461"/>
                  <a:gd name="T69" fmla="*/ 700 h 1292"/>
                  <a:gd name="T70" fmla="*/ 274 w 461"/>
                  <a:gd name="T71" fmla="*/ 659 h 1292"/>
                  <a:gd name="T72" fmla="*/ 201 w 461"/>
                  <a:gd name="T73" fmla="*/ 603 h 1292"/>
                  <a:gd name="T74" fmla="*/ 123 w 461"/>
                  <a:gd name="T75" fmla="*/ 549 h 1292"/>
                  <a:gd name="T76" fmla="*/ 61 w 461"/>
                  <a:gd name="T77" fmla="*/ 503 h 1292"/>
                  <a:gd name="T78" fmla="*/ 23 w 461"/>
                  <a:gd name="T79" fmla="*/ 465 h 1292"/>
                  <a:gd name="T80" fmla="*/ 8 w 461"/>
                  <a:gd name="T81" fmla="*/ 439 h 1292"/>
                  <a:gd name="T82" fmla="*/ 2 w 461"/>
                  <a:gd name="T83" fmla="*/ 418 h 1292"/>
                  <a:gd name="T84" fmla="*/ 1 w 461"/>
                  <a:gd name="T85" fmla="*/ 374 h 1292"/>
                  <a:gd name="T86" fmla="*/ 12 w 461"/>
                  <a:gd name="T87" fmla="*/ 309 h 1292"/>
                  <a:gd name="T88" fmla="*/ 32 w 461"/>
                  <a:gd name="T89" fmla="*/ 238 h 1292"/>
                  <a:gd name="T90" fmla="*/ 67 w 461"/>
                  <a:gd name="T91" fmla="*/ 143 h 1292"/>
                  <a:gd name="T92" fmla="*/ 98 w 461"/>
                  <a:gd name="T93" fmla="*/ 69 h 1292"/>
                  <a:gd name="T94" fmla="*/ 115 w 461"/>
                  <a:gd name="T95" fmla="*/ 32 h 1292"/>
                  <a:gd name="T96" fmla="*/ 127 w 461"/>
                  <a:gd name="T97" fmla="*/ 7 h 1292"/>
                  <a:gd name="T98" fmla="*/ 95 w 461"/>
                  <a:gd name="T99" fmla="*/ 4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61" h="1292">
                    <a:moveTo>
                      <a:pt x="95" y="4"/>
                    </a:moveTo>
                    <a:lnTo>
                      <a:pt x="95" y="3"/>
                    </a:lnTo>
                    <a:lnTo>
                      <a:pt x="100" y="2"/>
                    </a:lnTo>
                    <a:lnTo>
                      <a:pt x="112" y="1"/>
                    </a:lnTo>
                    <a:lnTo>
                      <a:pt x="132" y="0"/>
                    </a:lnTo>
                    <a:lnTo>
                      <a:pt x="139" y="0"/>
                    </a:lnTo>
                    <a:lnTo>
                      <a:pt x="136" y="5"/>
                    </a:lnTo>
                    <a:lnTo>
                      <a:pt x="136" y="5"/>
                    </a:lnTo>
                    <a:lnTo>
                      <a:pt x="132" y="13"/>
                    </a:lnTo>
                    <a:lnTo>
                      <a:pt x="127" y="23"/>
                    </a:lnTo>
                    <a:lnTo>
                      <a:pt x="123" y="33"/>
                    </a:lnTo>
                    <a:lnTo>
                      <a:pt x="117" y="45"/>
                    </a:lnTo>
                    <a:lnTo>
                      <a:pt x="111" y="58"/>
                    </a:lnTo>
                    <a:lnTo>
                      <a:pt x="105" y="71"/>
                    </a:lnTo>
                    <a:lnTo>
                      <a:pt x="99" y="86"/>
                    </a:lnTo>
                    <a:lnTo>
                      <a:pt x="91" y="102"/>
                    </a:lnTo>
                    <a:lnTo>
                      <a:pt x="74" y="145"/>
                    </a:lnTo>
                    <a:lnTo>
                      <a:pt x="57" y="192"/>
                    </a:lnTo>
                    <a:lnTo>
                      <a:pt x="48" y="216"/>
                    </a:lnTo>
                    <a:lnTo>
                      <a:pt x="41" y="239"/>
                    </a:lnTo>
                    <a:lnTo>
                      <a:pt x="33" y="263"/>
                    </a:lnTo>
                    <a:lnTo>
                      <a:pt x="27" y="287"/>
                    </a:lnTo>
                    <a:lnTo>
                      <a:pt x="21" y="309"/>
                    </a:lnTo>
                    <a:lnTo>
                      <a:pt x="17" y="332"/>
                    </a:lnTo>
                    <a:lnTo>
                      <a:pt x="14" y="352"/>
                    </a:lnTo>
                    <a:lnTo>
                      <a:pt x="12" y="373"/>
                    </a:lnTo>
                    <a:lnTo>
                      <a:pt x="12" y="391"/>
                    </a:lnTo>
                    <a:lnTo>
                      <a:pt x="13" y="407"/>
                    </a:lnTo>
                    <a:lnTo>
                      <a:pt x="14" y="416"/>
                    </a:lnTo>
                    <a:lnTo>
                      <a:pt x="15" y="423"/>
                    </a:lnTo>
                    <a:lnTo>
                      <a:pt x="17" y="430"/>
                    </a:lnTo>
                    <a:lnTo>
                      <a:pt x="19" y="435"/>
                    </a:lnTo>
                    <a:lnTo>
                      <a:pt x="23" y="444"/>
                    </a:lnTo>
                    <a:lnTo>
                      <a:pt x="29" y="453"/>
                    </a:lnTo>
                    <a:lnTo>
                      <a:pt x="34" y="460"/>
                    </a:lnTo>
                    <a:lnTo>
                      <a:pt x="41" y="468"/>
                    </a:lnTo>
                    <a:lnTo>
                      <a:pt x="55" y="483"/>
                    </a:lnTo>
                    <a:lnTo>
                      <a:pt x="71" y="497"/>
                    </a:lnTo>
                    <a:lnTo>
                      <a:pt x="110" y="525"/>
                    </a:lnTo>
                    <a:lnTo>
                      <a:pt x="154" y="555"/>
                    </a:lnTo>
                    <a:lnTo>
                      <a:pt x="182" y="573"/>
                    </a:lnTo>
                    <a:lnTo>
                      <a:pt x="212" y="594"/>
                    </a:lnTo>
                    <a:lnTo>
                      <a:pt x="242" y="616"/>
                    </a:lnTo>
                    <a:lnTo>
                      <a:pt x="273" y="639"/>
                    </a:lnTo>
                    <a:lnTo>
                      <a:pt x="288" y="652"/>
                    </a:lnTo>
                    <a:lnTo>
                      <a:pt x="303" y="666"/>
                    </a:lnTo>
                    <a:lnTo>
                      <a:pt x="318" y="680"/>
                    </a:lnTo>
                    <a:lnTo>
                      <a:pt x="332" y="694"/>
                    </a:lnTo>
                    <a:lnTo>
                      <a:pt x="346" y="709"/>
                    </a:lnTo>
                    <a:lnTo>
                      <a:pt x="359" y="725"/>
                    </a:lnTo>
                    <a:lnTo>
                      <a:pt x="372" y="743"/>
                    </a:lnTo>
                    <a:lnTo>
                      <a:pt x="384" y="760"/>
                    </a:lnTo>
                    <a:lnTo>
                      <a:pt x="395" y="776"/>
                    </a:lnTo>
                    <a:lnTo>
                      <a:pt x="404" y="793"/>
                    </a:lnTo>
                    <a:lnTo>
                      <a:pt x="414" y="810"/>
                    </a:lnTo>
                    <a:lnTo>
                      <a:pt x="421" y="826"/>
                    </a:lnTo>
                    <a:lnTo>
                      <a:pt x="429" y="842"/>
                    </a:lnTo>
                    <a:lnTo>
                      <a:pt x="436" y="858"/>
                    </a:lnTo>
                    <a:lnTo>
                      <a:pt x="442" y="874"/>
                    </a:lnTo>
                    <a:lnTo>
                      <a:pt x="446" y="890"/>
                    </a:lnTo>
                    <a:lnTo>
                      <a:pt x="451" y="907"/>
                    </a:lnTo>
                    <a:lnTo>
                      <a:pt x="454" y="922"/>
                    </a:lnTo>
                    <a:lnTo>
                      <a:pt x="457" y="938"/>
                    </a:lnTo>
                    <a:lnTo>
                      <a:pt x="459" y="954"/>
                    </a:lnTo>
                    <a:lnTo>
                      <a:pt x="460" y="970"/>
                    </a:lnTo>
                    <a:lnTo>
                      <a:pt x="461" y="986"/>
                    </a:lnTo>
                    <a:lnTo>
                      <a:pt x="460" y="1003"/>
                    </a:lnTo>
                    <a:lnTo>
                      <a:pt x="460" y="1019"/>
                    </a:lnTo>
                    <a:lnTo>
                      <a:pt x="457" y="1054"/>
                    </a:lnTo>
                    <a:lnTo>
                      <a:pt x="452" y="1089"/>
                    </a:lnTo>
                    <a:lnTo>
                      <a:pt x="445" y="1124"/>
                    </a:lnTo>
                    <a:lnTo>
                      <a:pt x="437" y="1158"/>
                    </a:lnTo>
                    <a:lnTo>
                      <a:pt x="428" y="1192"/>
                    </a:lnTo>
                    <a:lnTo>
                      <a:pt x="417" y="1226"/>
                    </a:lnTo>
                    <a:lnTo>
                      <a:pt x="405" y="1259"/>
                    </a:lnTo>
                    <a:lnTo>
                      <a:pt x="391" y="1292"/>
                    </a:lnTo>
                    <a:lnTo>
                      <a:pt x="357" y="1290"/>
                    </a:lnTo>
                    <a:lnTo>
                      <a:pt x="372" y="1254"/>
                    </a:lnTo>
                    <a:lnTo>
                      <a:pt x="386" y="1218"/>
                    </a:lnTo>
                    <a:lnTo>
                      <a:pt x="399" y="1184"/>
                    </a:lnTo>
                    <a:lnTo>
                      <a:pt x="411" y="1149"/>
                    </a:lnTo>
                    <a:lnTo>
                      <a:pt x="419" y="1116"/>
                    </a:lnTo>
                    <a:lnTo>
                      <a:pt x="428" y="1082"/>
                    </a:lnTo>
                    <a:lnTo>
                      <a:pt x="433" y="1050"/>
                    </a:lnTo>
                    <a:lnTo>
                      <a:pt x="437" y="1018"/>
                    </a:lnTo>
                    <a:lnTo>
                      <a:pt x="438" y="1003"/>
                    </a:lnTo>
                    <a:lnTo>
                      <a:pt x="438" y="986"/>
                    </a:lnTo>
                    <a:lnTo>
                      <a:pt x="438" y="970"/>
                    </a:lnTo>
                    <a:lnTo>
                      <a:pt x="437" y="955"/>
                    </a:lnTo>
                    <a:lnTo>
                      <a:pt x="434" y="939"/>
                    </a:lnTo>
                    <a:lnTo>
                      <a:pt x="432" y="924"/>
                    </a:lnTo>
                    <a:lnTo>
                      <a:pt x="429" y="908"/>
                    </a:lnTo>
                    <a:lnTo>
                      <a:pt x="426" y="892"/>
                    </a:lnTo>
                    <a:lnTo>
                      <a:pt x="421" y="876"/>
                    </a:lnTo>
                    <a:lnTo>
                      <a:pt x="416" y="860"/>
                    </a:lnTo>
                    <a:lnTo>
                      <a:pt x="410" y="844"/>
                    </a:lnTo>
                    <a:lnTo>
                      <a:pt x="403" y="829"/>
                    </a:lnTo>
                    <a:lnTo>
                      <a:pt x="395" y="813"/>
                    </a:lnTo>
                    <a:lnTo>
                      <a:pt x="386" y="797"/>
                    </a:lnTo>
                    <a:lnTo>
                      <a:pt x="377" y="780"/>
                    </a:lnTo>
                    <a:lnTo>
                      <a:pt x="366" y="764"/>
                    </a:lnTo>
                    <a:lnTo>
                      <a:pt x="355" y="747"/>
                    </a:lnTo>
                    <a:lnTo>
                      <a:pt x="342" y="730"/>
                    </a:lnTo>
                    <a:lnTo>
                      <a:pt x="329" y="715"/>
                    </a:lnTo>
                    <a:lnTo>
                      <a:pt x="316" y="700"/>
                    </a:lnTo>
                    <a:lnTo>
                      <a:pt x="302" y="686"/>
                    </a:lnTo>
                    <a:lnTo>
                      <a:pt x="288" y="672"/>
                    </a:lnTo>
                    <a:lnTo>
                      <a:pt x="274" y="659"/>
                    </a:lnTo>
                    <a:lnTo>
                      <a:pt x="260" y="647"/>
                    </a:lnTo>
                    <a:lnTo>
                      <a:pt x="231" y="623"/>
                    </a:lnTo>
                    <a:lnTo>
                      <a:pt x="201" y="603"/>
                    </a:lnTo>
                    <a:lnTo>
                      <a:pt x="173" y="582"/>
                    </a:lnTo>
                    <a:lnTo>
                      <a:pt x="145" y="564"/>
                    </a:lnTo>
                    <a:lnTo>
                      <a:pt x="123" y="549"/>
                    </a:lnTo>
                    <a:lnTo>
                      <a:pt x="100" y="534"/>
                    </a:lnTo>
                    <a:lnTo>
                      <a:pt x="81" y="518"/>
                    </a:lnTo>
                    <a:lnTo>
                      <a:pt x="61" y="503"/>
                    </a:lnTo>
                    <a:lnTo>
                      <a:pt x="44" y="488"/>
                    </a:lnTo>
                    <a:lnTo>
                      <a:pt x="30" y="472"/>
                    </a:lnTo>
                    <a:lnTo>
                      <a:pt x="23" y="465"/>
                    </a:lnTo>
                    <a:lnTo>
                      <a:pt x="18" y="456"/>
                    </a:lnTo>
                    <a:lnTo>
                      <a:pt x="13" y="447"/>
                    </a:lnTo>
                    <a:lnTo>
                      <a:pt x="8" y="439"/>
                    </a:lnTo>
                    <a:lnTo>
                      <a:pt x="5" y="432"/>
                    </a:lnTo>
                    <a:lnTo>
                      <a:pt x="4" y="426"/>
                    </a:lnTo>
                    <a:lnTo>
                      <a:pt x="2" y="418"/>
                    </a:lnTo>
                    <a:lnTo>
                      <a:pt x="1" y="410"/>
                    </a:lnTo>
                    <a:lnTo>
                      <a:pt x="0" y="392"/>
                    </a:lnTo>
                    <a:lnTo>
                      <a:pt x="1" y="374"/>
                    </a:lnTo>
                    <a:lnTo>
                      <a:pt x="3" y="354"/>
                    </a:lnTo>
                    <a:lnTo>
                      <a:pt x="7" y="332"/>
                    </a:lnTo>
                    <a:lnTo>
                      <a:pt x="12" y="309"/>
                    </a:lnTo>
                    <a:lnTo>
                      <a:pt x="18" y="287"/>
                    </a:lnTo>
                    <a:lnTo>
                      <a:pt x="25" y="263"/>
                    </a:lnTo>
                    <a:lnTo>
                      <a:pt x="32" y="238"/>
                    </a:lnTo>
                    <a:lnTo>
                      <a:pt x="40" y="214"/>
                    </a:lnTo>
                    <a:lnTo>
                      <a:pt x="48" y="191"/>
                    </a:lnTo>
                    <a:lnTo>
                      <a:pt x="67" y="143"/>
                    </a:lnTo>
                    <a:lnTo>
                      <a:pt x="85" y="99"/>
                    </a:lnTo>
                    <a:lnTo>
                      <a:pt x="91" y="84"/>
                    </a:lnTo>
                    <a:lnTo>
                      <a:pt x="98" y="69"/>
                    </a:lnTo>
                    <a:lnTo>
                      <a:pt x="104" y="55"/>
                    </a:lnTo>
                    <a:lnTo>
                      <a:pt x="111" y="42"/>
                    </a:lnTo>
                    <a:lnTo>
                      <a:pt x="115" y="32"/>
                    </a:lnTo>
                    <a:lnTo>
                      <a:pt x="119" y="23"/>
                    </a:lnTo>
                    <a:lnTo>
                      <a:pt x="123" y="15"/>
                    </a:lnTo>
                    <a:lnTo>
                      <a:pt x="127" y="7"/>
                    </a:lnTo>
                    <a:lnTo>
                      <a:pt x="103" y="9"/>
                    </a:lnTo>
                    <a:lnTo>
                      <a:pt x="99" y="10"/>
                    </a:lnTo>
                    <a:lnTo>
                      <a:pt x="9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36" name="PA-任意多边形 72">
                <a:extLst>
                  <a:ext uri="{FF2B5EF4-FFF2-40B4-BE49-F238E27FC236}">
                    <a16:creationId xmlns="" xmlns:a16="http://schemas.microsoft.com/office/drawing/2014/main" id="{4BDC6F2A-B2BD-415E-8467-9EE59165FB17}"/>
                  </a:ext>
                </a:extLst>
              </p:cNvPr>
              <p:cNvSpPr>
                <a:spLocks/>
              </p:cNvSpPr>
              <p:nvPr>
                <p:custDataLst>
                  <p:tags r:id="rId334"/>
                </p:custDataLst>
              </p:nvPr>
            </p:nvSpPr>
            <p:spPr bwMode="auto">
              <a:xfrm>
                <a:off x="2357" y="3576"/>
                <a:ext cx="11" cy="13"/>
              </a:xfrm>
              <a:custGeom>
                <a:avLst/>
                <a:gdLst>
                  <a:gd name="T0" fmla="*/ 1 w 44"/>
                  <a:gd name="T1" fmla="*/ 0 h 54"/>
                  <a:gd name="T2" fmla="*/ 11 w 44"/>
                  <a:gd name="T3" fmla="*/ 1 h 54"/>
                  <a:gd name="T4" fmla="*/ 20 w 44"/>
                  <a:gd name="T5" fmla="*/ 3 h 54"/>
                  <a:gd name="T6" fmla="*/ 29 w 44"/>
                  <a:gd name="T7" fmla="*/ 5 h 54"/>
                  <a:gd name="T8" fmla="*/ 42 w 44"/>
                  <a:gd name="T9" fmla="*/ 7 h 54"/>
                  <a:gd name="T10" fmla="*/ 43 w 44"/>
                  <a:gd name="T11" fmla="*/ 7 h 54"/>
                  <a:gd name="T12" fmla="*/ 43 w 44"/>
                  <a:gd name="T13" fmla="*/ 8 h 54"/>
                  <a:gd name="T14" fmla="*/ 43 w 44"/>
                  <a:gd name="T15" fmla="*/ 20 h 54"/>
                  <a:gd name="T16" fmla="*/ 43 w 44"/>
                  <a:gd name="T17" fmla="*/ 32 h 54"/>
                  <a:gd name="T18" fmla="*/ 44 w 44"/>
                  <a:gd name="T19" fmla="*/ 42 h 54"/>
                  <a:gd name="T20" fmla="*/ 43 w 44"/>
                  <a:gd name="T21" fmla="*/ 54 h 54"/>
                  <a:gd name="T22" fmla="*/ 36 w 44"/>
                  <a:gd name="T23" fmla="*/ 54 h 54"/>
                  <a:gd name="T24" fmla="*/ 35 w 44"/>
                  <a:gd name="T25" fmla="*/ 36 h 54"/>
                  <a:gd name="T26" fmla="*/ 36 w 44"/>
                  <a:gd name="T27" fmla="*/ 23 h 54"/>
                  <a:gd name="T28" fmla="*/ 26 w 44"/>
                  <a:gd name="T29" fmla="*/ 21 h 54"/>
                  <a:gd name="T30" fmla="*/ 16 w 44"/>
                  <a:gd name="T31" fmla="*/ 19 h 54"/>
                  <a:gd name="T32" fmla="*/ 8 w 44"/>
                  <a:gd name="T33" fmla="*/ 18 h 54"/>
                  <a:gd name="T34" fmla="*/ 0 w 44"/>
                  <a:gd name="T35" fmla="*/ 16 h 54"/>
                  <a:gd name="T36" fmla="*/ 1 w 44"/>
                  <a:gd name="T3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4" h="54">
                    <a:moveTo>
                      <a:pt x="1" y="0"/>
                    </a:moveTo>
                    <a:lnTo>
                      <a:pt x="11" y="1"/>
                    </a:lnTo>
                    <a:lnTo>
                      <a:pt x="20" y="3"/>
                    </a:lnTo>
                    <a:lnTo>
                      <a:pt x="29" y="5"/>
                    </a:lnTo>
                    <a:lnTo>
                      <a:pt x="42" y="7"/>
                    </a:lnTo>
                    <a:lnTo>
                      <a:pt x="43" y="7"/>
                    </a:lnTo>
                    <a:lnTo>
                      <a:pt x="43" y="8"/>
                    </a:lnTo>
                    <a:lnTo>
                      <a:pt x="43" y="20"/>
                    </a:lnTo>
                    <a:lnTo>
                      <a:pt x="43" y="32"/>
                    </a:lnTo>
                    <a:lnTo>
                      <a:pt x="44" y="42"/>
                    </a:lnTo>
                    <a:lnTo>
                      <a:pt x="43" y="54"/>
                    </a:lnTo>
                    <a:lnTo>
                      <a:pt x="36" y="54"/>
                    </a:lnTo>
                    <a:lnTo>
                      <a:pt x="35" y="36"/>
                    </a:lnTo>
                    <a:lnTo>
                      <a:pt x="36" y="23"/>
                    </a:lnTo>
                    <a:lnTo>
                      <a:pt x="26" y="21"/>
                    </a:lnTo>
                    <a:lnTo>
                      <a:pt x="16" y="19"/>
                    </a:lnTo>
                    <a:lnTo>
                      <a:pt x="8" y="18"/>
                    </a:lnTo>
                    <a:lnTo>
                      <a:pt x="0" y="1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37" name="PA-任意多边形 73">
                <a:extLst>
                  <a:ext uri="{FF2B5EF4-FFF2-40B4-BE49-F238E27FC236}">
                    <a16:creationId xmlns="" xmlns:a16="http://schemas.microsoft.com/office/drawing/2014/main" id="{233ACAA9-5A17-47FC-88FD-E0BD214B02D2}"/>
                  </a:ext>
                </a:extLst>
              </p:cNvPr>
              <p:cNvSpPr>
                <a:spLocks/>
              </p:cNvSpPr>
              <p:nvPr>
                <p:custDataLst>
                  <p:tags r:id="rId335"/>
                </p:custDataLst>
              </p:nvPr>
            </p:nvSpPr>
            <p:spPr bwMode="auto">
              <a:xfrm>
                <a:off x="2348" y="3586"/>
                <a:ext cx="12" cy="14"/>
              </a:xfrm>
              <a:custGeom>
                <a:avLst/>
                <a:gdLst>
                  <a:gd name="T0" fmla="*/ 1 w 47"/>
                  <a:gd name="T1" fmla="*/ 0 h 56"/>
                  <a:gd name="T2" fmla="*/ 10 w 47"/>
                  <a:gd name="T3" fmla="*/ 1 h 56"/>
                  <a:gd name="T4" fmla="*/ 20 w 47"/>
                  <a:gd name="T5" fmla="*/ 2 h 56"/>
                  <a:gd name="T6" fmla="*/ 30 w 47"/>
                  <a:gd name="T7" fmla="*/ 3 h 56"/>
                  <a:gd name="T8" fmla="*/ 45 w 47"/>
                  <a:gd name="T9" fmla="*/ 4 h 56"/>
                  <a:gd name="T10" fmla="*/ 46 w 47"/>
                  <a:gd name="T11" fmla="*/ 4 h 56"/>
                  <a:gd name="T12" fmla="*/ 46 w 47"/>
                  <a:gd name="T13" fmla="*/ 7 h 56"/>
                  <a:gd name="T14" fmla="*/ 46 w 47"/>
                  <a:gd name="T15" fmla="*/ 17 h 56"/>
                  <a:gd name="T16" fmla="*/ 47 w 47"/>
                  <a:gd name="T17" fmla="*/ 29 h 56"/>
                  <a:gd name="T18" fmla="*/ 47 w 47"/>
                  <a:gd name="T19" fmla="*/ 41 h 56"/>
                  <a:gd name="T20" fmla="*/ 46 w 47"/>
                  <a:gd name="T21" fmla="*/ 52 h 56"/>
                  <a:gd name="T22" fmla="*/ 44 w 47"/>
                  <a:gd name="T23" fmla="*/ 55 h 56"/>
                  <a:gd name="T24" fmla="*/ 42 w 47"/>
                  <a:gd name="T25" fmla="*/ 56 h 56"/>
                  <a:gd name="T26" fmla="*/ 39 w 47"/>
                  <a:gd name="T27" fmla="*/ 55 h 56"/>
                  <a:gd name="T28" fmla="*/ 38 w 47"/>
                  <a:gd name="T29" fmla="*/ 52 h 56"/>
                  <a:gd name="T30" fmla="*/ 37 w 47"/>
                  <a:gd name="T31" fmla="*/ 35 h 56"/>
                  <a:gd name="T32" fmla="*/ 37 w 47"/>
                  <a:gd name="T33" fmla="*/ 21 h 56"/>
                  <a:gd name="T34" fmla="*/ 28 w 47"/>
                  <a:gd name="T35" fmla="*/ 20 h 56"/>
                  <a:gd name="T36" fmla="*/ 17 w 47"/>
                  <a:gd name="T37" fmla="*/ 18 h 56"/>
                  <a:gd name="T38" fmla="*/ 7 w 47"/>
                  <a:gd name="T39" fmla="*/ 17 h 56"/>
                  <a:gd name="T40" fmla="*/ 0 w 47"/>
                  <a:gd name="T41" fmla="*/ 16 h 56"/>
                  <a:gd name="T42" fmla="*/ 1 w 47"/>
                  <a:gd name="T4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6">
                    <a:moveTo>
                      <a:pt x="1" y="0"/>
                    </a:moveTo>
                    <a:lnTo>
                      <a:pt x="10" y="1"/>
                    </a:lnTo>
                    <a:lnTo>
                      <a:pt x="20" y="2"/>
                    </a:lnTo>
                    <a:lnTo>
                      <a:pt x="30" y="3"/>
                    </a:lnTo>
                    <a:lnTo>
                      <a:pt x="45" y="4"/>
                    </a:lnTo>
                    <a:lnTo>
                      <a:pt x="46" y="4"/>
                    </a:lnTo>
                    <a:lnTo>
                      <a:pt x="46" y="7"/>
                    </a:lnTo>
                    <a:lnTo>
                      <a:pt x="46" y="17"/>
                    </a:lnTo>
                    <a:lnTo>
                      <a:pt x="47" y="29"/>
                    </a:lnTo>
                    <a:lnTo>
                      <a:pt x="47" y="41"/>
                    </a:lnTo>
                    <a:lnTo>
                      <a:pt x="46" y="52"/>
                    </a:lnTo>
                    <a:lnTo>
                      <a:pt x="44" y="55"/>
                    </a:lnTo>
                    <a:lnTo>
                      <a:pt x="42" y="56"/>
                    </a:lnTo>
                    <a:lnTo>
                      <a:pt x="39" y="55"/>
                    </a:lnTo>
                    <a:lnTo>
                      <a:pt x="38" y="52"/>
                    </a:lnTo>
                    <a:lnTo>
                      <a:pt x="37" y="35"/>
                    </a:lnTo>
                    <a:lnTo>
                      <a:pt x="37" y="21"/>
                    </a:lnTo>
                    <a:lnTo>
                      <a:pt x="28" y="20"/>
                    </a:lnTo>
                    <a:lnTo>
                      <a:pt x="17" y="18"/>
                    </a:lnTo>
                    <a:lnTo>
                      <a:pt x="7" y="17"/>
                    </a:lnTo>
                    <a:lnTo>
                      <a:pt x="0" y="1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38" name="PA-任意多边形 74">
                <a:extLst>
                  <a:ext uri="{FF2B5EF4-FFF2-40B4-BE49-F238E27FC236}">
                    <a16:creationId xmlns="" xmlns:a16="http://schemas.microsoft.com/office/drawing/2014/main" id="{4EB66E70-C9E1-41FB-BE3B-7401CD40FD20}"/>
                  </a:ext>
                </a:extLst>
              </p:cNvPr>
              <p:cNvSpPr>
                <a:spLocks/>
              </p:cNvSpPr>
              <p:nvPr>
                <p:custDataLst>
                  <p:tags r:id="rId336"/>
                </p:custDataLst>
              </p:nvPr>
            </p:nvSpPr>
            <p:spPr bwMode="auto">
              <a:xfrm>
                <a:off x="2336" y="3596"/>
                <a:ext cx="14" cy="15"/>
              </a:xfrm>
              <a:custGeom>
                <a:avLst/>
                <a:gdLst>
                  <a:gd name="T0" fmla="*/ 1 w 55"/>
                  <a:gd name="T1" fmla="*/ 0 h 60"/>
                  <a:gd name="T2" fmla="*/ 13 w 55"/>
                  <a:gd name="T3" fmla="*/ 1 h 60"/>
                  <a:gd name="T4" fmla="*/ 24 w 55"/>
                  <a:gd name="T5" fmla="*/ 3 h 60"/>
                  <a:gd name="T6" fmla="*/ 36 w 55"/>
                  <a:gd name="T7" fmla="*/ 6 h 60"/>
                  <a:gd name="T8" fmla="*/ 52 w 55"/>
                  <a:gd name="T9" fmla="*/ 8 h 60"/>
                  <a:gd name="T10" fmla="*/ 54 w 55"/>
                  <a:gd name="T11" fmla="*/ 8 h 60"/>
                  <a:gd name="T12" fmla="*/ 54 w 55"/>
                  <a:gd name="T13" fmla="*/ 9 h 60"/>
                  <a:gd name="T14" fmla="*/ 54 w 55"/>
                  <a:gd name="T15" fmla="*/ 21 h 60"/>
                  <a:gd name="T16" fmla="*/ 55 w 55"/>
                  <a:gd name="T17" fmla="*/ 33 h 60"/>
                  <a:gd name="T18" fmla="*/ 55 w 55"/>
                  <a:gd name="T19" fmla="*/ 43 h 60"/>
                  <a:gd name="T20" fmla="*/ 54 w 55"/>
                  <a:gd name="T21" fmla="*/ 55 h 60"/>
                  <a:gd name="T22" fmla="*/ 51 w 55"/>
                  <a:gd name="T23" fmla="*/ 58 h 60"/>
                  <a:gd name="T24" fmla="*/ 49 w 55"/>
                  <a:gd name="T25" fmla="*/ 60 h 60"/>
                  <a:gd name="T26" fmla="*/ 45 w 55"/>
                  <a:gd name="T27" fmla="*/ 57 h 60"/>
                  <a:gd name="T28" fmla="*/ 44 w 55"/>
                  <a:gd name="T29" fmla="*/ 55 h 60"/>
                  <a:gd name="T30" fmla="*/ 43 w 55"/>
                  <a:gd name="T31" fmla="*/ 37 h 60"/>
                  <a:gd name="T32" fmla="*/ 44 w 55"/>
                  <a:gd name="T33" fmla="*/ 24 h 60"/>
                  <a:gd name="T34" fmla="*/ 32 w 55"/>
                  <a:gd name="T35" fmla="*/ 22 h 60"/>
                  <a:gd name="T36" fmla="*/ 20 w 55"/>
                  <a:gd name="T37" fmla="*/ 20 h 60"/>
                  <a:gd name="T38" fmla="*/ 9 w 55"/>
                  <a:gd name="T39" fmla="*/ 19 h 60"/>
                  <a:gd name="T40" fmla="*/ 0 w 55"/>
                  <a:gd name="T41" fmla="*/ 16 h 60"/>
                  <a:gd name="T42" fmla="*/ 1 w 55"/>
                  <a:gd name="T4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5" h="60">
                    <a:moveTo>
                      <a:pt x="1" y="0"/>
                    </a:moveTo>
                    <a:lnTo>
                      <a:pt x="13" y="1"/>
                    </a:lnTo>
                    <a:lnTo>
                      <a:pt x="24" y="3"/>
                    </a:lnTo>
                    <a:lnTo>
                      <a:pt x="36" y="6"/>
                    </a:lnTo>
                    <a:lnTo>
                      <a:pt x="52" y="8"/>
                    </a:lnTo>
                    <a:lnTo>
                      <a:pt x="54" y="8"/>
                    </a:lnTo>
                    <a:lnTo>
                      <a:pt x="54" y="9"/>
                    </a:lnTo>
                    <a:lnTo>
                      <a:pt x="54" y="21"/>
                    </a:lnTo>
                    <a:lnTo>
                      <a:pt x="55" y="33"/>
                    </a:lnTo>
                    <a:lnTo>
                      <a:pt x="55" y="43"/>
                    </a:lnTo>
                    <a:lnTo>
                      <a:pt x="54" y="55"/>
                    </a:lnTo>
                    <a:lnTo>
                      <a:pt x="51" y="58"/>
                    </a:lnTo>
                    <a:lnTo>
                      <a:pt x="49" y="60"/>
                    </a:lnTo>
                    <a:lnTo>
                      <a:pt x="45" y="57"/>
                    </a:lnTo>
                    <a:lnTo>
                      <a:pt x="44" y="55"/>
                    </a:lnTo>
                    <a:lnTo>
                      <a:pt x="43" y="37"/>
                    </a:lnTo>
                    <a:lnTo>
                      <a:pt x="44" y="24"/>
                    </a:lnTo>
                    <a:lnTo>
                      <a:pt x="32" y="22"/>
                    </a:lnTo>
                    <a:lnTo>
                      <a:pt x="20" y="20"/>
                    </a:lnTo>
                    <a:lnTo>
                      <a:pt x="9" y="19"/>
                    </a:lnTo>
                    <a:lnTo>
                      <a:pt x="0" y="1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39" name="PA-任意多边形 75">
                <a:extLst>
                  <a:ext uri="{FF2B5EF4-FFF2-40B4-BE49-F238E27FC236}">
                    <a16:creationId xmlns="" xmlns:a16="http://schemas.microsoft.com/office/drawing/2014/main" id="{32A0CF3F-3C19-408E-AB37-1E082D2D8510}"/>
                  </a:ext>
                </a:extLst>
              </p:cNvPr>
              <p:cNvSpPr>
                <a:spLocks/>
              </p:cNvSpPr>
              <p:nvPr>
                <p:custDataLst>
                  <p:tags r:id="rId337"/>
                </p:custDataLst>
              </p:nvPr>
            </p:nvSpPr>
            <p:spPr bwMode="auto">
              <a:xfrm>
                <a:off x="2336" y="3596"/>
                <a:ext cx="14" cy="15"/>
              </a:xfrm>
              <a:custGeom>
                <a:avLst/>
                <a:gdLst>
                  <a:gd name="T0" fmla="*/ 1 w 55"/>
                  <a:gd name="T1" fmla="*/ 0 h 60"/>
                  <a:gd name="T2" fmla="*/ 13 w 55"/>
                  <a:gd name="T3" fmla="*/ 1 h 60"/>
                  <a:gd name="T4" fmla="*/ 24 w 55"/>
                  <a:gd name="T5" fmla="*/ 3 h 60"/>
                  <a:gd name="T6" fmla="*/ 36 w 55"/>
                  <a:gd name="T7" fmla="*/ 6 h 60"/>
                  <a:gd name="T8" fmla="*/ 52 w 55"/>
                  <a:gd name="T9" fmla="*/ 8 h 60"/>
                  <a:gd name="T10" fmla="*/ 54 w 55"/>
                  <a:gd name="T11" fmla="*/ 8 h 60"/>
                  <a:gd name="T12" fmla="*/ 54 w 55"/>
                  <a:gd name="T13" fmla="*/ 9 h 60"/>
                  <a:gd name="T14" fmla="*/ 54 w 55"/>
                  <a:gd name="T15" fmla="*/ 21 h 60"/>
                  <a:gd name="T16" fmla="*/ 55 w 55"/>
                  <a:gd name="T17" fmla="*/ 33 h 60"/>
                  <a:gd name="T18" fmla="*/ 55 w 55"/>
                  <a:gd name="T19" fmla="*/ 43 h 60"/>
                  <a:gd name="T20" fmla="*/ 54 w 55"/>
                  <a:gd name="T21" fmla="*/ 55 h 60"/>
                  <a:gd name="T22" fmla="*/ 51 w 55"/>
                  <a:gd name="T23" fmla="*/ 58 h 60"/>
                  <a:gd name="T24" fmla="*/ 49 w 55"/>
                  <a:gd name="T25" fmla="*/ 60 h 60"/>
                  <a:gd name="T26" fmla="*/ 45 w 55"/>
                  <a:gd name="T27" fmla="*/ 57 h 60"/>
                  <a:gd name="T28" fmla="*/ 44 w 55"/>
                  <a:gd name="T29" fmla="*/ 55 h 60"/>
                  <a:gd name="T30" fmla="*/ 43 w 55"/>
                  <a:gd name="T31" fmla="*/ 37 h 60"/>
                  <a:gd name="T32" fmla="*/ 44 w 55"/>
                  <a:gd name="T33" fmla="*/ 24 h 60"/>
                  <a:gd name="T34" fmla="*/ 32 w 55"/>
                  <a:gd name="T35" fmla="*/ 22 h 60"/>
                  <a:gd name="T36" fmla="*/ 20 w 55"/>
                  <a:gd name="T37" fmla="*/ 20 h 60"/>
                  <a:gd name="T38" fmla="*/ 9 w 55"/>
                  <a:gd name="T39" fmla="*/ 19 h 60"/>
                  <a:gd name="T40" fmla="*/ 0 w 55"/>
                  <a:gd name="T41" fmla="*/ 16 h 60"/>
                  <a:gd name="T42" fmla="*/ 1 w 55"/>
                  <a:gd name="T4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5" h="60">
                    <a:moveTo>
                      <a:pt x="1" y="0"/>
                    </a:moveTo>
                    <a:lnTo>
                      <a:pt x="13" y="1"/>
                    </a:lnTo>
                    <a:lnTo>
                      <a:pt x="24" y="3"/>
                    </a:lnTo>
                    <a:lnTo>
                      <a:pt x="36" y="6"/>
                    </a:lnTo>
                    <a:lnTo>
                      <a:pt x="52" y="8"/>
                    </a:lnTo>
                    <a:lnTo>
                      <a:pt x="54" y="8"/>
                    </a:lnTo>
                    <a:lnTo>
                      <a:pt x="54" y="9"/>
                    </a:lnTo>
                    <a:lnTo>
                      <a:pt x="54" y="21"/>
                    </a:lnTo>
                    <a:lnTo>
                      <a:pt x="55" y="33"/>
                    </a:lnTo>
                    <a:lnTo>
                      <a:pt x="55" y="43"/>
                    </a:lnTo>
                    <a:lnTo>
                      <a:pt x="54" y="55"/>
                    </a:lnTo>
                    <a:lnTo>
                      <a:pt x="51" y="58"/>
                    </a:lnTo>
                    <a:lnTo>
                      <a:pt x="49" y="60"/>
                    </a:lnTo>
                    <a:lnTo>
                      <a:pt x="45" y="57"/>
                    </a:lnTo>
                    <a:lnTo>
                      <a:pt x="44" y="55"/>
                    </a:lnTo>
                    <a:lnTo>
                      <a:pt x="43" y="37"/>
                    </a:lnTo>
                    <a:lnTo>
                      <a:pt x="44" y="24"/>
                    </a:lnTo>
                    <a:lnTo>
                      <a:pt x="32" y="22"/>
                    </a:lnTo>
                    <a:lnTo>
                      <a:pt x="20" y="20"/>
                    </a:lnTo>
                    <a:lnTo>
                      <a:pt x="9" y="19"/>
                    </a:lnTo>
                    <a:lnTo>
                      <a:pt x="0" y="1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40" name="PA-任意多边形 76">
                <a:extLst>
                  <a:ext uri="{FF2B5EF4-FFF2-40B4-BE49-F238E27FC236}">
                    <a16:creationId xmlns="" xmlns:a16="http://schemas.microsoft.com/office/drawing/2014/main" id="{A50CB906-D475-4154-8098-A2545CEBCD2C}"/>
                  </a:ext>
                </a:extLst>
              </p:cNvPr>
              <p:cNvSpPr>
                <a:spLocks/>
              </p:cNvSpPr>
              <p:nvPr>
                <p:custDataLst>
                  <p:tags r:id="rId338"/>
                </p:custDataLst>
              </p:nvPr>
            </p:nvSpPr>
            <p:spPr bwMode="auto">
              <a:xfrm>
                <a:off x="2323" y="3606"/>
                <a:ext cx="13" cy="18"/>
              </a:xfrm>
              <a:custGeom>
                <a:avLst/>
                <a:gdLst>
                  <a:gd name="T0" fmla="*/ 1 w 54"/>
                  <a:gd name="T1" fmla="*/ 0 h 69"/>
                  <a:gd name="T2" fmla="*/ 14 w 54"/>
                  <a:gd name="T3" fmla="*/ 3 h 69"/>
                  <a:gd name="T4" fmla="*/ 27 w 54"/>
                  <a:gd name="T5" fmla="*/ 5 h 69"/>
                  <a:gd name="T6" fmla="*/ 34 w 54"/>
                  <a:gd name="T7" fmla="*/ 7 h 69"/>
                  <a:gd name="T8" fmla="*/ 40 w 54"/>
                  <a:gd name="T9" fmla="*/ 9 h 69"/>
                  <a:gd name="T10" fmla="*/ 47 w 54"/>
                  <a:gd name="T11" fmla="*/ 11 h 69"/>
                  <a:gd name="T12" fmla="*/ 52 w 54"/>
                  <a:gd name="T13" fmla="*/ 14 h 69"/>
                  <a:gd name="T14" fmla="*/ 53 w 54"/>
                  <a:gd name="T15" fmla="*/ 14 h 69"/>
                  <a:gd name="T16" fmla="*/ 53 w 54"/>
                  <a:gd name="T17" fmla="*/ 15 h 69"/>
                  <a:gd name="T18" fmla="*/ 54 w 54"/>
                  <a:gd name="T19" fmla="*/ 29 h 69"/>
                  <a:gd name="T20" fmla="*/ 54 w 54"/>
                  <a:gd name="T21" fmla="*/ 42 h 69"/>
                  <a:gd name="T22" fmla="*/ 53 w 54"/>
                  <a:gd name="T23" fmla="*/ 56 h 69"/>
                  <a:gd name="T24" fmla="*/ 51 w 54"/>
                  <a:gd name="T25" fmla="*/ 69 h 69"/>
                  <a:gd name="T26" fmla="*/ 44 w 54"/>
                  <a:gd name="T27" fmla="*/ 69 h 69"/>
                  <a:gd name="T28" fmla="*/ 43 w 54"/>
                  <a:gd name="T29" fmla="*/ 65 h 69"/>
                  <a:gd name="T30" fmla="*/ 42 w 54"/>
                  <a:gd name="T31" fmla="*/ 58 h 69"/>
                  <a:gd name="T32" fmla="*/ 41 w 54"/>
                  <a:gd name="T33" fmla="*/ 51 h 69"/>
                  <a:gd name="T34" fmla="*/ 41 w 54"/>
                  <a:gd name="T35" fmla="*/ 42 h 69"/>
                  <a:gd name="T36" fmla="*/ 41 w 54"/>
                  <a:gd name="T37" fmla="*/ 34 h 69"/>
                  <a:gd name="T38" fmla="*/ 42 w 54"/>
                  <a:gd name="T39" fmla="*/ 24 h 69"/>
                  <a:gd name="T40" fmla="*/ 37 w 54"/>
                  <a:gd name="T41" fmla="*/ 21 h 69"/>
                  <a:gd name="T42" fmla="*/ 31 w 54"/>
                  <a:gd name="T43" fmla="*/ 18 h 69"/>
                  <a:gd name="T44" fmla="*/ 27 w 54"/>
                  <a:gd name="T45" fmla="*/ 17 h 69"/>
                  <a:gd name="T46" fmla="*/ 22 w 54"/>
                  <a:gd name="T47" fmla="*/ 15 h 69"/>
                  <a:gd name="T48" fmla="*/ 11 w 54"/>
                  <a:gd name="T49" fmla="*/ 12 h 69"/>
                  <a:gd name="T50" fmla="*/ 0 w 54"/>
                  <a:gd name="T51" fmla="*/ 8 h 69"/>
                  <a:gd name="T52" fmla="*/ 1 w 54"/>
                  <a:gd name="T5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4" h="69">
                    <a:moveTo>
                      <a:pt x="1" y="0"/>
                    </a:moveTo>
                    <a:lnTo>
                      <a:pt x="14" y="3"/>
                    </a:lnTo>
                    <a:lnTo>
                      <a:pt x="27" y="5"/>
                    </a:lnTo>
                    <a:lnTo>
                      <a:pt x="34" y="7"/>
                    </a:lnTo>
                    <a:lnTo>
                      <a:pt x="40" y="9"/>
                    </a:lnTo>
                    <a:lnTo>
                      <a:pt x="47" y="11"/>
                    </a:lnTo>
                    <a:lnTo>
                      <a:pt x="52" y="14"/>
                    </a:lnTo>
                    <a:lnTo>
                      <a:pt x="53" y="14"/>
                    </a:lnTo>
                    <a:lnTo>
                      <a:pt x="53" y="15"/>
                    </a:lnTo>
                    <a:lnTo>
                      <a:pt x="54" y="29"/>
                    </a:lnTo>
                    <a:lnTo>
                      <a:pt x="54" y="42"/>
                    </a:lnTo>
                    <a:lnTo>
                      <a:pt x="53" y="56"/>
                    </a:lnTo>
                    <a:lnTo>
                      <a:pt x="51" y="69"/>
                    </a:lnTo>
                    <a:lnTo>
                      <a:pt x="44" y="69"/>
                    </a:lnTo>
                    <a:lnTo>
                      <a:pt x="43" y="65"/>
                    </a:lnTo>
                    <a:lnTo>
                      <a:pt x="42" y="58"/>
                    </a:lnTo>
                    <a:lnTo>
                      <a:pt x="41" y="51"/>
                    </a:lnTo>
                    <a:lnTo>
                      <a:pt x="41" y="42"/>
                    </a:lnTo>
                    <a:lnTo>
                      <a:pt x="41" y="34"/>
                    </a:lnTo>
                    <a:lnTo>
                      <a:pt x="42" y="24"/>
                    </a:lnTo>
                    <a:lnTo>
                      <a:pt x="37" y="21"/>
                    </a:lnTo>
                    <a:lnTo>
                      <a:pt x="31" y="18"/>
                    </a:lnTo>
                    <a:lnTo>
                      <a:pt x="27" y="17"/>
                    </a:lnTo>
                    <a:lnTo>
                      <a:pt x="22" y="15"/>
                    </a:lnTo>
                    <a:lnTo>
                      <a:pt x="11" y="12"/>
                    </a:lnTo>
                    <a:lnTo>
                      <a:pt x="0" y="8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41" name="PA-任意多边形 77">
                <a:extLst>
                  <a:ext uri="{FF2B5EF4-FFF2-40B4-BE49-F238E27FC236}">
                    <a16:creationId xmlns="" xmlns:a16="http://schemas.microsoft.com/office/drawing/2014/main" id="{C3FD6577-9D31-42F5-B2B6-7C858482287C}"/>
                  </a:ext>
                </a:extLst>
              </p:cNvPr>
              <p:cNvSpPr>
                <a:spLocks/>
              </p:cNvSpPr>
              <p:nvPr>
                <p:custDataLst>
                  <p:tags r:id="rId339"/>
                </p:custDataLst>
              </p:nvPr>
            </p:nvSpPr>
            <p:spPr bwMode="auto">
              <a:xfrm>
                <a:off x="2323" y="3606"/>
                <a:ext cx="13" cy="18"/>
              </a:xfrm>
              <a:custGeom>
                <a:avLst/>
                <a:gdLst>
                  <a:gd name="T0" fmla="*/ 1 w 54"/>
                  <a:gd name="T1" fmla="*/ 0 h 69"/>
                  <a:gd name="T2" fmla="*/ 14 w 54"/>
                  <a:gd name="T3" fmla="*/ 3 h 69"/>
                  <a:gd name="T4" fmla="*/ 27 w 54"/>
                  <a:gd name="T5" fmla="*/ 5 h 69"/>
                  <a:gd name="T6" fmla="*/ 34 w 54"/>
                  <a:gd name="T7" fmla="*/ 7 h 69"/>
                  <a:gd name="T8" fmla="*/ 40 w 54"/>
                  <a:gd name="T9" fmla="*/ 9 h 69"/>
                  <a:gd name="T10" fmla="*/ 47 w 54"/>
                  <a:gd name="T11" fmla="*/ 11 h 69"/>
                  <a:gd name="T12" fmla="*/ 52 w 54"/>
                  <a:gd name="T13" fmla="*/ 14 h 69"/>
                  <a:gd name="T14" fmla="*/ 53 w 54"/>
                  <a:gd name="T15" fmla="*/ 14 h 69"/>
                  <a:gd name="T16" fmla="*/ 53 w 54"/>
                  <a:gd name="T17" fmla="*/ 15 h 69"/>
                  <a:gd name="T18" fmla="*/ 54 w 54"/>
                  <a:gd name="T19" fmla="*/ 29 h 69"/>
                  <a:gd name="T20" fmla="*/ 54 w 54"/>
                  <a:gd name="T21" fmla="*/ 42 h 69"/>
                  <a:gd name="T22" fmla="*/ 53 w 54"/>
                  <a:gd name="T23" fmla="*/ 56 h 69"/>
                  <a:gd name="T24" fmla="*/ 51 w 54"/>
                  <a:gd name="T25" fmla="*/ 69 h 69"/>
                  <a:gd name="T26" fmla="*/ 44 w 54"/>
                  <a:gd name="T27" fmla="*/ 69 h 69"/>
                  <a:gd name="T28" fmla="*/ 43 w 54"/>
                  <a:gd name="T29" fmla="*/ 65 h 69"/>
                  <a:gd name="T30" fmla="*/ 42 w 54"/>
                  <a:gd name="T31" fmla="*/ 58 h 69"/>
                  <a:gd name="T32" fmla="*/ 41 w 54"/>
                  <a:gd name="T33" fmla="*/ 51 h 69"/>
                  <a:gd name="T34" fmla="*/ 41 w 54"/>
                  <a:gd name="T35" fmla="*/ 42 h 69"/>
                  <a:gd name="T36" fmla="*/ 41 w 54"/>
                  <a:gd name="T37" fmla="*/ 34 h 69"/>
                  <a:gd name="T38" fmla="*/ 42 w 54"/>
                  <a:gd name="T39" fmla="*/ 24 h 69"/>
                  <a:gd name="T40" fmla="*/ 37 w 54"/>
                  <a:gd name="T41" fmla="*/ 21 h 69"/>
                  <a:gd name="T42" fmla="*/ 31 w 54"/>
                  <a:gd name="T43" fmla="*/ 18 h 69"/>
                  <a:gd name="T44" fmla="*/ 27 w 54"/>
                  <a:gd name="T45" fmla="*/ 17 h 69"/>
                  <a:gd name="T46" fmla="*/ 22 w 54"/>
                  <a:gd name="T47" fmla="*/ 15 h 69"/>
                  <a:gd name="T48" fmla="*/ 11 w 54"/>
                  <a:gd name="T49" fmla="*/ 12 h 69"/>
                  <a:gd name="T50" fmla="*/ 0 w 54"/>
                  <a:gd name="T51" fmla="*/ 8 h 69"/>
                  <a:gd name="T52" fmla="*/ 1 w 54"/>
                  <a:gd name="T5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4" h="69">
                    <a:moveTo>
                      <a:pt x="1" y="0"/>
                    </a:moveTo>
                    <a:lnTo>
                      <a:pt x="14" y="3"/>
                    </a:lnTo>
                    <a:lnTo>
                      <a:pt x="27" y="5"/>
                    </a:lnTo>
                    <a:lnTo>
                      <a:pt x="34" y="7"/>
                    </a:lnTo>
                    <a:lnTo>
                      <a:pt x="40" y="9"/>
                    </a:lnTo>
                    <a:lnTo>
                      <a:pt x="47" y="11"/>
                    </a:lnTo>
                    <a:lnTo>
                      <a:pt x="52" y="14"/>
                    </a:lnTo>
                    <a:lnTo>
                      <a:pt x="53" y="14"/>
                    </a:lnTo>
                    <a:lnTo>
                      <a:pt x="53" y="15"/>
                    </a:lnTo>
                    <a:lnTo>
                      <a:pt x="54" y="29"/>
                    </a:lnTo>
                    <a:lnTo>
                      <a:pt x="54" y="42"/>
                    </a:lnTo>
                    <a:lnTo>
                      <a:pt x="53" y="56"/>
                    </a:lnTo>
                    <a:lnTo>
                      <a:pt x="51" y="69"/>
                    </a:lnTo>
                    <a:lnTo>
                      <a:pt x="44" y="69"/>
                    </a:lnTo>
                    <a:lnTo>
                      <a:pt x="43" y="65"/>
                    </a:lnTo>
                    <a:lnTo>
                      <a:pt x="42" y="58"/>
                    </a:lnTo>
                    <a:lnTo>
                      <a:pt x="41" y="51"/>
                    </a:lnTo>
                    <a:lnTo>
                      <a:pt x="41" y="42"/>
                    </a:lnTo>
                    <a:lnTo>
                      <a:pt x="41" y="34"/>
                    </a:lnTo>
                    <a:lnTo>
                      <a:pt x="42" y="24"/>
                    </a:lnTo>
                    <a:lnTo>
                      <a:pt x="37" y="21"/>
                    </a:lnTo>
                    <a:lnTo>
                      <a:pt x="31" y="18"/>
                    </a:lnTo>
                    <a:lnTo>
                      <a:pt x="27" y="17"/>
                    </a:lnTo>
                    <a:lnTo>
                      <a:pt x="22" y="15"/>
                    </a:lnTo>
                    <a:lnTo>
                      <a:pt x="11" y="12"/>
                    </a:lnTo>
                    <a:lnTo>
                      <a:pt x="0" y="8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42" name="PA-任意多边形 78">
                <a:extLst>
                  <a:ext uri="{FF2B5EF4-FFF2-40B4-BE49-F238E27FC236}">
                    <a16:creationId xmlns="" xmlns:a16="http://schemas.microsoft.com/office/drawing/2014/main" id="{280C6D87-0262-48C5-A665-0A0EBE583159}"/>
                  </a:ext>
                </a:extLst>
              </p:cNvPr>
              <p:cNvSpPr>
                <a:spLocks/>
              </p:cNvSpPr>
              <p:nvPr>
                <p:custDataLst>
                  <p:tags r:id="rId340"/>
                </p:custDataLst>
              </p:nvPr>
            </p:nvSpPr>
            <p:spPr bwMode="auto">
              <a:xfrm>
                <a:off x="2308" y="3615"/>
                <a:ext cx="13" cy="15"/>
              </a:xfrm>
              <a:custGeom>
                <a:avLst/>
                <a:gdLst>
                  <a:gd name="T0" fmla="*/ 1 w 54"/>
                  <a:gd name="T1" fmla="*/ 0 h 60"/>
                  <a:gd name="T2" fmla="*/ 14 w 54"/>
                  <a:gd name="T3" fmla="*/ 2 h 60"/>
                  <a:gd name="T4" fmla="*/ 27 w 54"/>
                  <a:gd name="T5" fmla="*/ 4 h 60"/>
                  <a:gd name="T6" fmla="*/ 33 w 54"/>
                  <a:gd name="T7" fmla="*/ 6 h 60"/>
                  <a:gd name="T8" fmla="*/ 40 w 54"/>
                  <a:gd name="T9" fmla="*/ 7 h 60"/>
                  <a:gd name="T10" fmla="*/ 46 w 54"/>
                  <a:gd name="T11" fmla="*/ 10 h 60"/>
                  <a:gd name="T12" fmla="*/ 52 w 54"/>
                  <a:gd name="T13" fmla="*/ 14 h 60"/>
                  <a:gd name="T14" fmla="*/ 53 w 54"/>
                  <a:gd name="T15" fmla="*/ 14 h 60"/>
                  <a:gd name="T16" fmla="*/ 53 w 54"/>
                  <a:gd name="T17" fmla="*/ 15 h 60"/>
                  <a:gd name="T18" fmla="*/ 54 w 54"/>
                  <a:gd name="T19" fmla="*/ 27 h 60"/>
                  <a:gd name="T20" fmla="*/ 54 w 54"/>
                  <a:gd name="T21" fmla="*/ 37 h 60"/>
                  <a:gd name="T22" fmla="*/ 53 w 54"/>
                  <a:gd name="T23" fmla="*/ 48 h 60"/>
                  <a:gd name="T24" fmla="*/ 50 w 54"/>
                  <a:gd name="T25" fmla="*/ 60 h 60"/>
                  <a:gd name="T26" fmla="*/ 44 w 54"/>
                  <a:gd name="T27" fmla="*/ 60 h 60"/>
                  <a:gd name="T28" fmla="*/ 43 w 54"/>
                  <a:gd name="T29" fmla="*/ 57 h 60"/>
                  <a:gd name="T30" fmla="*/ 42 w 54"/>
                  <a:gd name="T31" fmla="*/ 54 h 60"/>
                  <a:gd name="T32" fmla="*/ 41 w 54"/>
                  <a:gd name="T33" fmla="*/ 49 h 60"/>
                  <a:gd name="T34" fmla="*/ 41 w 54"/>
                  <a:gd name="T35" fmla="*/ 41 h 60"/>
                  <a:gd name="T36" fmla="*/ 41 w 54"/>
                  <a:gd name="T37" fmla="*/ 32 h 60"/>
                  <a:gd name="T38" fmla="*/ 42 w 54"/>
                  <a:gd name="T39" fmla="*/ 22 h 60"/>
                  <a:gd name="T40" fmla="*/ 36 w 54"/>
                  <a:gd name="T41" fmla="*/ 19 h 60"/>
                  <a:gd name="T42" fmla="*/ 31 w 54"/>
                  <a:gd name="T43" fmla="*/ 17 h 60"/>
                  <a:gd name="T44" fmla="*/ 27 w 54"/>
                  <a:gd name="T45" fmla="*/ 16 h 60"/>
                  <a:gd name="T46" fmla="*/ 21 w 54"/>
                  <a:gd name="T47" fmla="*/ 15 h 60"/>
                  <a:gd name="T48" fmla="*/ 11 w 54"/>
                  <a:gd name="T49" fmla="*/ 12 h 60"/>
                  <a:gd name="T50" fmla="*/ 0 w 54"/>
                  <a:gd name="T51" fmla="*/ 7 h 60"/>
                  <a:gd name="T52" fmla="*/ 1 w 54"/>
                  <a:gd name="T5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4" h="60">
                    <a:moveTo>
                      <a:pt x="1" y="0"/>
                    </a:moveTo>
                    <a:lnTo>
                      <a:pt x="14" y="2"/>
                    </a:lnTo>
                    <a:lnTo>
                      <a:pt x="27" y="4"/>
                    </a:lnTo>
                    <a:lnTo>
                      <a:pt x="33" y="6"/>
                    </a:lnTo>
                    <a:lnTo>
                      <a:pt x="40" y="7"/>
                    </a:lnTo>
                    <a:lnTo>
                      <a:pt x="46" y="10"/>
                    </a:lnTo>
                    <a:lnTo>
                      <a:pt x="52" y="14"/>
                    </a:lnTo>
                    <a:lnTo>
                      <a:pt x="53" y="14"/>
                    </a:lnTo>
                    <a:lnTo>
                      <a:pt x="53" y="15"/>
                    </a:lnTo>
                    <a:lnTo>
                      <a:pt x="54" y="27"/>
                    </a:lnTo>
                    <a:lnTo>
                      <a:pt x="54" y="37"/>
                    </a:lnTo>
                    <a:lnTo>
                      <a:pt x="53" y="48"/>
                    </a:lnTo>
                    <a:lnTo>
                      <a:pt x="50" y="60"/>
                    </a:lnTo>
                    <a:lnTo>
                      <a:pt x="44" y="60"/>
                    </a:lnTo>
                    <a:lnTo>
                      <a:pt x="43" y="57"/>
                    </a:lnTo>
                    <a:lnTo>
                      <a:pt x="42" y="54"/>
                    </a:lnTo>
                    <a:lnTo>
                      <a:pt x="41" y="49"/>
                    </a:lnTo>
                    <a:lnTo>
                      <a:pt x="41" y="41"/>
                    </a:lnTo>
                    <a:lnTo>
                      <a:pt x="41" y="32"/>
                    </a:lnTo>
                    <a:lnTo>
                      <a:pt x="42" y="22"/>
                    </a:lnTo>
                    <a:lnTo>
                      <a:pt x="36" y="19"/>
                    </a:lnTo>
                    <a:lnTo>
                      <a:pt x="31" y="17"/>
                    </a:lnTo>
                    <a:lnTo>
                      <a:pt x="27" y="16"/>
                    </a:lnTo>
                    <a:lnTo>
                      <a:pt x="21" y="15"/>
                    </a:lnTo>
                    <a:lnTo>
                      <a:pt x="11" y="12"/>
                    </a:lnTo>
                    <a:lnTo>
                      <a:pt x="0" y="7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43" name="PA-任意多边形 79">
                <a:extLst>
                  <a:ext uri="{FF2B5EF4-FFF2-40B4-BE49-F238E27FC236}">
                    <a16:creationId xmlns="" xmlns:a16="http://schemas.microsoft.com/office/drawing/2014/main" id="{0C666C14-AD00-43ED-AAA6-B48242665F9B}"/>
                  </a:ext>
                </a:extLst>
              </p:cNvPr>
              <p:cNvSpPr>
                <a:spLocks/>
              </p:cNvSpPr>
              <p:nvPr>
                <p:custDataLst>
                  <p:tags r:id="rId341"/>
                </p:custDataLst>
              </p:nvPr>
            </p:nvSpPr>
            <p:spPr bwMode="auto">
              <a:xfrm>
                <a:off x="2308" y="3615"/>
                <a:ext cx="13" cy="15"/>
              </a:xfrm>
              <a:custGeom>
                <a:avLst/>
                <a:gdLst>
                  <a:gd name="T0" fmla="*/ 1 w 54"/>
                  <a:gd name="T1" fmla="*/ 0 h 60"/>
                  <a:gd name="T2" fmla="*/ 14 w 54"/>
                  <a:gd name="T3" fmla="*/ 2 h 60"/>
                  <a:gd name="T4" fmla="*/ 27 w 54"/>
                  <a:gd name="T5" fmla="*/ 4 h 60"/>
                  <a:gd name="T6" fmla="*/ 33 w 54"/>
                  <a:gd name="T7" fmla="*/ 6 h 60"/>
                  <a:gd name="T8" fmla="*/ 40 w 54"/>
                  <a:gd name="T9" fmla="*/ 7 h 60"/>
                  <a:gd name="T10" fmla="*/ 46 w 54"/>
                  <a:gd name="T11" fmla="*/ 10 h 60"/>
                  <a:gd name="T12" fmla="*/ 52 w 54"/>
                  <a:gd name="T13" fmla="*/ 14 h 60"/>
                  <a:gd name="T14" fmla="*/ 53 w 54"/>
                  <a:gd name="T15" fmla="*/ 14 h 60"/>
                  <a:gd name="T16" fmla="*/ 53 w 54"/>
                  <a:gd name="T17" fmla="*/ 15 h 60"/>
                  <a:gd name="T18" fmla="*/ 54 w 54"/>
                  <a:gd name="T19" fmla="*/ 27 h 60"/>
                  <a:gd name="T20" fmla="*/ 54 w 54"/>
                  <a:gd name="T21" fmla="*/ 37 h 60"/>
                  <a:gd name="T22" fmla="*/ 53 w 54"/>
                  <a:gd name="T23" fmla="*/ 48 h 60"/>
                  <a:gd name="T24" fmla="*/ 50 w 54"/>
                  <a:gd name="T25" fmla="*/ 60 h 60"/>
                  <a:gd name="T26" fmla="*/ 44 w 54"/>
                  <a:gd name="T27" fmla="*/ 60 h 60"/>
                  <a:gd name="T28" fmla="*/ 43 w 54"/>
                  <a:gd name="T29" fmla="*/ 57 h 60"/>
                  <a:gd name="T30" fmla="*/ 42 w 54"/>
                  <a:gd name="T31" fmla="*/ 54 h 60"/>
                  <a:gd name="T32" fmla="*/ 41 w 54"/>
                  <a:gd name="T33" fmla="*/ 49 h 60"/>
                  <a:gd name="T34" fmla="*/ 41 w 54"/>
                  <a:gd name="T35" fmla="*/ 41 h 60"/>
                  <a:gd name="T36" fmla="*/ 41 w 54"/>
                  <a:gd name="T37" fmla="*/ 32 h 60"/>
                  <a:gd name="T38" fmla="*/ 42 w 54"/>
                  <a:gd name="T39" fmla="*/ 22 h 60"/>
                  <a:gd name="T40" fmla="*/ 36 w 54"/>
                  <a:gd name="T41" fmla="*/ 19 h 60"/>
                  <a:gd name="T42" fmla="*/ 31 w 54"/>
                  <a:gd name="T43" fmla="*/ 17 h 60"/>
                  <a:gd name="T44" fmla="*/ 27 w 54"/>
                  <a:gd name="T45" fmla="*/ 16 h 60"/>
                  <a:gd name="T46" fmla="*/ 21 w 54"/>
                  <a:gd name="T47" fmla="*/ 15 h 60"/>
                  <a:gd name="T48" fmla="*/ 11 w 54"/>
                  <a:gd name="T49" fmla="*/ 12 h 60"/>
                  <a:gd name="T50" fmla="*/ 0 w 54"/>
                  <a:gd name="T51" fmla="*/ 7 h 60"/>
                  <a:gd name="T52" fmla="*/ 1 w 54"/>
                  <a:gd name="T5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4" h="60">
                    <a:moveTo>
                      <a:pt x="1" y="0"/>
                    </a:moveTo>
                    <a:lnTo>
                      <a:pt x="14" y="2"/>
                    </a:lnTo>
                    <a:lnTo>
                      <a:pt x="27" y="4"/>
                    </a:lnTo>
                    <a:lnTo>
                      <a:pt x="33" y="6"/>
                    </a:lnTo>
                    <a:lnTo>
                      <a:pt x="40" y="7"/>
                    </a:lnTo>
                    <a:lnTo>
                      <a:pt x="46" y="10"/>
                    </a:lnTo>
                    <a:lnTo>
                      <a:pt x="52" y="14"/>
                    </a:lnTo>
                    <a:lnTo>
                      <a:pt x="53" y="14"/>
                    </a:lnTo>
                    <a:lnTo>
                      <a:pt x="53" y="15"/>
                    </a:lnTo>
                    <a:lnTo>
                      <a:pt x="54" y="27"/>
                    </a:lnTo>
                    <a:lnTo>
                      <a:pt x="54" y="37"/>
                    </a:lnTo>
                    <a:lnTo>
                      <a:pt x="53" y="48"/>
                    </a:lnTo>
                    <a:lnTo>
                      <a:pt x="50" y="60"/>
                    </a:lnTo>
                    <a:lnTo>
                      <a:pt x="44" y="60"/>
                    </a:lnTo>
                    <a:lnTo>
                      <a:pt x="43" y="57"/>
                    </a:lnTo>
                    <a:lnTo>
                      <a:pt x="42" y="54"/>
                    </a:lnTo>
                    <a:lnTo>
                      <a:pt x="41" y="49"/>
                    </a:lnTo>
                    <a:lnTo>
                      <a:pt x="41" y="41"/>
                    </a:lnTo>
                    <a:lnTo>
                      <a:pt x="41" y="32"/>
                    </a:lnTo>
                    <a:lnTo>
                      <a:pt x="42" y="22"/>
                    </a:lnTo>
                    <a:lnTo>
                      <a:pt x="36" y="19"/>
                    </a:lnTo>
                    <a:lnTo>
                      <a:pt x="31" y="17"/>
                    </a:lnTo>
                    <a:lnTo>
                      <a:pt x="27" y="16"/>
                    </a:lnTo>
                    <a:lnTo>
                      <a:pt x="21" y="15"/>
                    </a:lnTo>
                    <a:lnTo>
                      <a:pt x="11" y="12"/>
                    </a:lnTo>
                    <a:lnTo>
                      <a:pt x="0" y="7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44" name="PA-任意多边形 80">
                <a:extLst>
                  <a:ext uri="{FF2B5EF4-FFF2-40B4-BE49-F238E27FC236}">
                    <a16:creationId xmlns="" xmlns:a16="http://schemas.microsoft.com/office/drawing/2014/main" id="{751F9E17-AFBE-4B6B-9785-B191D033A235}"/>
                  </a:ext>
                </a:extLst>
              </p:cNvPr>
              <p:cNvSpPr>
                <a:spLocks/>
              </p:cNvSpPr>
              <p:nvPr>
                <p:custDataLst>
                  <p:tags r:id="rId342"/>
                </p:custDataLst>
              </p:nvPr>
            </p:nvSpPr>
            <p:spPr bwMode="auto">
              <a:xfrm>
                <a:off x="2288" y="3620"/>
                <a:ext cx="14" cy="15"/>
              </a:xfrm>
              <a:custGeom>
                <a:avLst/>
                <a:gdLst>
                  <a:gd name="T0" fmla="*/ 1 w 55"/>
                  <a:gd name="T1" fmla="*/ 0 h 61"/>
                  <a:gd name="T2" fmla="*/ 14 w 55"/>
                  <a:gd name="T3" fmla="*/ 2 h 61"/>
                  <a:gd name="T4" fmla="*/ 28 w 55"/>
                  <a:gd name="T5" fmla="*/ 4 h 61"/>
                  <a:gd name="T6" fmla="*/ 35 w 55"/>
                  <a:gd name="T7" fmla="*/ 7 h 61"/>
                  <a:gd name="T8" fmla="*/ 41 w 55"/>
                  <a:gd name="T9" fmla="*/ 8 h 61"/>
                  <a:gd name="T10" fmla="*/ 46 w 55"/>
                  <a:gd name="T11" fmla="*/ 11 h 61"/>
                  <a:gd name="T12" fmla="*/ 53 w 55"/>
                  <a:gd name="T13" fmla="*/ 14 h 61"/>
                  <a:gd name="T14" fmla="*/ 54 w 55"/>
                  <a:gd name="T15" fmla="*/ 14 h 61"/>
                  <a:gd name="T16" fmla="*/ 54 w 55"/>
                  <a:gd name="T17" fmla="*/ 15 h 61"/>
                  <a:gd name="T18" fmla="*/ 55 w 55"/>
                  <a:gd name="T19" fmla="*/ 27 h 61"/>
                  <a:gd name="T20" fmla="*/ 54 w 55"/>
                  <a:gd name="T21" fmla="*/ 38 h 61"/>
                  <a:gd name="T22" fmla="*/ 53 w 55"/>
                  <a:gd name="T23" fmla="*/ 49 h 61"/>
                  <a:gd name="T24" fmla="*/ 52 w 55"/>
                  <a:gd name="T25" fmla="*/ 61 h 61"/>
                  <a:gd name="T26" fmla="*/ 45 w 55"/>
                  <a:gd name="T27" fmla="*/ 61 h 61"/>
                  <a:gd name="T28" fmla="*/ 43 w 55"/>
                  <a:gd name="T29" fmla="*/ 57 h 61"/>
                  <a:gd name="T30" fmla="*/ 42 w 55"/>
                  <a:gd name="T31" fmla="*/ 54 h 61"/>
                  <a:gd name="T32" fmla="*/ 42 w 55"/>
                  <a:gd name="T33" fmla="*/ 49 h 61"/>
                  <a:gd name="T34" fmla="*/ 42 w 55"/>
                  <a:gd name="T35" fmla="*/ 41 h 61"/>
                  <a:gd name="T36" fmla="*/ 41 w 55"/>
                  <a:gd name="T37" fmla="*/ 33 h 61"/>
                  <a:gd name="T38" fmla="*/ 42 w 55"/>
                  <a:gd name="T39" fmla="*/ 23 h 61"/>
                  <a:gd name="T40" fmla="*/ 38 w 55"/>
                  <a:gd name="T41" fmla="*/ 20 h 61"/>
                  <a:gd name="T42" fmla="*/ 32 w 55"/>
                  <a:gd name="T43" fmla="*/ 17 h 61"/>
                  <a:gd name="T44" fmla="*/ 28 w 55"/>
                  <a:gd name="T45" fmla="*/ 16 h 61"/>
                  <a:gd name="T46" fmla="*/ 23 w 55"/>
                  <a:gd name="T47" fmla="*/ 15 h 61"/>
                  <a:gd name="T48" fmla="*/ 12 w 55"/>
                  <a:gd name="T49" fmla="*/ 12 h 61"/>
                  <a:gd name="T50" fmla="*/ 0 w 55"/>
                  <a:gd name="T51" fmla="*/ 8 h 61"/>
                  <a:gd name="T52" fmla="*/ 1 w 55"/>
                  <a:gd name="T5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5" h="61">
                    <a:moveTo>
                      <a:pt x="1" y="0"/>
                    </a:moveTo>
                    <a:lnTo>
                      <a:pt x="14" y="2"/>
                    </a:lnTo>
                    <a:lnTo>
                      <a:pt x="28" y="4"/>
                    </a:lnTo>
                    <a:lnTo>
                      <a:pt x="35" y="7"/>
                    </a:lnTo>
                    <a:lnTo>
                      <a:pt x="41" y="8"/>
                    </a:lnTo>
                    <a:lnTo>
                      <a:pt x="46" y="11"/>
                    </a:lnTo>
                    <a:lnTo>
                      <a:pt x="53" y="14"/>
                    </a:lnTo>
                    <a:lnTo>
                      <a:pt x="54" y="14"/>
                    </a:lnTo>
                    <a:lnTo>
                      <a:pt x="54" y="15"/>
                    </a:lnTo>
                    <a:lnTo>
                      <a:pt x="55" y="27"/>
                    </a:lnTo>
                    <a:lnTo>
                      <a:pt x="54" y="38"/>
                    </a:lnTo>
                    <a:lnTo>
                      <a:pt x="53" y="49"/>
                    </a:lnTo>
                    <a:lnTo>
                      <a:pt x="52" y="61"/>
                    </a:lnTo>
                    <a:lnTo>
                      <a:pt x="45" y="61"/>
                    </a:lnTo>
                    <a:lnTo>
                      <a:pt x="43" y="57"/>
                    </a:lnTo>
                    <a:lnTo>
                      <a:pt x="42" y="54"/>
                    </a:lnTo>
                    <a:lnTo>
                      <a:pt x="42" y="49"/>
                    </a:lnTo>
                    <a:lnTo>
                      <a:pt x="42" y="41"/>
                    </a:lnTo>
                    <a:lnTo>
                      <a:pt x="41" y="33"/>
                    </a:lnTo>
                    <a:lnTo>
                      <a:pt x="42" y="23"/>
                    </a:lnTo>
                    <a:lnTo>
                      <a:pt x="38" y="20"/>
                    </a:lnTo>
                    <a:lnTo>
                      <a:pt x="32" y="17"/>
                    </a:lnTo>
                    <a:lnTo>
                      <a:pt x="28" y="16"/>
                    </a:lnTo>
                    <a:lnTo>
                      <a:pt x="23" y="15"/>
                    </a:lnTo>
                    <a:lnTo>
                      <a:pt x="12" y="12"/>
                    </a:lnTo>
                    <a:lnTo>
                      <a:pt x="0" y="8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45" name="PA-任意多边形 81">
                <a:extLst>
                  <a:ext uri="{FF2B5EF4-FFF2-40B4-BE49-F238E27FC236}">
                    <a16:creationId xmlns="" xmlns:a16="http://schemas.microsoft.com/office/drawing/2014/main" id="{E2CF4BAB-F14F-4C78-A200-A7835E4C3F3B}"/>
                  </a:ext>
                </a:extLst>
              </p:cNvPr>
              <p:cNvSpPr>
                <a:spLocks/>
              </p:cNvSpPr>
              <p:nvPr>
                <p:custDataLst>
                  <p:tags r:id="rId343"/>
                </p:custDataLst>
              </p:nvPr>
            </p:nvSpPr>
            <p:spPr bwMode="auto">
              <a:xfrm>
                <a:off x="2288" y="3620"/>
                <a:ext cx="14" cy="15"/>
              </a:xfrm>
              <a:custGeom>
                <a:avLst/>
                <a:gdLst>
                  <a:gd name="T0" fmla="*/ 1 w 55"/>
                  <a:gd name="T1" fmla="*/ 0 h 61"/>
                  <a:gd name="T2" fmla="*/ 14 w 55"/>
                  <a:gd name="T3" fmla="*/ 2 h 61"/>
                  <a:gd name="T4" fmla="*/ 28 w 55"/>
                  <a:gd name="T5" fmla="*/ 4 h 61"/>
                  <a:gd name="T6" fmla="*/ 35 w 55"/>
                  <a:gd name="T7" fmla="*/ 7 h 61"/>
                  <a:gd name="T8" fmla="*/ 41 w 55"/>
                  <a:gd name="T9" fmla="*/ 8 h 61"/>
                  <a:gd name="T10" fmla="*/ 46 w 55"/>
                  <a:gd name="T11" fmla="*/ 11 h 61"/>
                  <a:gd name="T12" fmla="*/ 53 w 55"/>
                  <a:gd name="T13" fmla="*/ 14 h 61"/>
                  <a:gd name="T14" fmla="*/ 54 w 55"/>
                  <a:gd name="T15" fmla="*/ 14 h 61"/>
                  <a:gd name="T16" fmla="*/ 54 w 55"/>
                  <a:gd name="T17" fmla="*/ 15 h 61"/>
                  <a:gd name="T18" fmla="*/ 55 w 55"/>
                  <a:gd name="T19" fmla="*/ 27 h 61"/>
                  <a:gd name="T20" fmla="*/ 54 w 55"/>
                  <a:gd name="T21" fmla="*/ 38 h 61"/>
                  <a:gd name="T22" fmla="*/ 53 w 55"/>
                  <a:gd name="T23" fmla="*/ 49 h 61"/>
                  <a:gd name="T24" fmla="*/ 52 w 55"/>
                  <a:gd name="T25" fmla="*/ 61 h 61"/>
                  <a:gd name="T26" fmla="*/ 45 w 55"/>
                  <a:gd name="T27" fmla="*/ 61 h 61"/>
                  <a:gd name="T28" fmla="*/ 43 w 55"/>
                  <a:gd name="T29" fmla="*/ 57 h 61"/>
                  <a:gd name="T30" fmla="*/ 42 w 55"/>
                  <a:gd name="T31" fmla="*/ 54 h 61"/>
                  <a:gd name="T32" fmla="*/ 42 w 55"/>
                  <a:gd name="T33" fmla="*/ 49 h 61"/>
                  <a:gd name="T34" fmla="*/ 42 w 55"/>
                  <a:gd name="T35" fmla="*/ 41 h 61"/>
                  <a:gd name="T36" fmla="*/ 41 w 55"/>
                  <a:gd name="T37" fmla="*/ 33 h 61"/>
                  <a:gd name="T38" fmla="*/ 42 w 55"/>
                  <a:gd name="T39" fmla="*/ 23 h 61"/>
                  <a:gd name="T40" fmla="*/ 38 w 55"/>
                  <a:gd name="T41" fmla="*/ 20 h 61"/>
                  <a:gd name="T42" fmla="*/ 32 w 55"/>
                  <a:gd name="T43" fmla="*/ 17 h 61"/>
                  <a:gd name="T44" fmla="*/ 28 w 55"/>
                  <a:gd name="T45" fmla="*/ 16 h 61"/>
                  <a:gd name="T46" fmla="*/ 23 w 55"/>
                  <a:gd name="T47" fmla="*/ 15 h 61"/>
                  <a:gd name="T48" fmla="*/ 12 w 55"/>
                  <a:gd name="T49" fmla="*/ 12 h 61"/>
                  <a:gd name="T50" fmla="*/ 0 w 55"/>
                  <a:gd name="T51" fmla="*/ 8 h 61"/>
                  <a:gd name="T52" fmla="*/ 1 w 55"/>
                  <a:gd name="T5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5" h="61">
                    <a:moveTo>
                      <a:pt x="1" y="0"/>
                    </a:moveTo>
                    <a:lnTo>
                      <a:pt x="14" y="2"/>
                    </a:lnTo>
                    <a:lnTo>
                      <a:pt x="28" y="4"/>
                    </a:lnTo>
                    <a:lnTo>
                      <a:pt x="35" y="7"/>
                    </a:lnTo>
                    <a:lnTo>
                      <a:pt x="41" y="8"/>
                    </a:lnTo>
                    <a:lnTo>
                      <a:pt x="46" y="11"/>
                    </a:lnTo>
                    <a:lnTo>
                      <a:pt x="53" y="14"/>
                    </a:lnTo>
                    <a:lnTo>
                      <a:pt x="54" y="14"/>
                    </a:lnTo>
                    <a:lnTo>
                      <a:pt x="54" y="15"/>
                    </a:lnTo>
                    <a:lnTo>
                      <a:pt x="55" y="27"/>
                    </a:lnTo>
                    <a:lnTo>
                      <a:pt x="54" y="38"/>
                    </a:lnTo>
                    <a:lnTo>
                      <a:pt x="53" y="49"/>
                    </a:lnTo>
                    <a:lnTo>
                      <a:pt x="52" y="61"/>
                    </a:lnTo>
                    <a:lnTo>
                      <a:pt x="45" y="61"/>
                    </a:lnTo>
                    <a:lnTo>
                      <a:pt x="43" y="57"/>
                    </a:lnTo>
                    <a:lnTo>
                      <a:pt x="42" y="54"/>
                    </a:lnTo>
                    <a:lnTo>
                      <a:pt x="42" y="49"/>
                    </a:lnTo>
                    <a:lnTo>
                      <a:pt x="42" y="41"/>
                    </a:lnTo>
                    <a:lnTo>
                      <a:pt x="41" y="33"/>
                    </a:lnTo>
                    <a:lnTo>
                      <a:pt x="42" y="23"/>
                    </a:lnTo>
                    <a:lnTo>
                      <a:pt x="38" y="20"/>
                    </a:lnTo>
                    <a:lnTo>
                      <a:pt x="32" y="17"/>
                    </a:lnTo>
                    <a:lnTo>
                      <a:pt x="28" y="16"/>
                    </a:lnTo>
                    <a:lnTo>
                      <a:pt x="23" y="15"/>
                    </a:lnTo>
                    <a:lnTo>
                      <a:pt x="12" y="12"/>
                    </a:lnTo>
                    <a:lnTo>
                      <a:pt x="0" y="8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46" name="PA-任意多边形 82">
                <a:extLst>
                  <a:ext uri="{FF2B5EF4-FFF2-40B4-BE49-F238E27FC236}">
                    <a16:creationId xmlns="" xmlns:a16="http://schemas.microsoft.com/office/drawing/2014/main" id="{363A1590-9416-4B24-86AF-BDED313D1FF2}"/>
                  </a:ext>
                </a:extLst>
              </p:cNvPr>
              <p:cNvSpPr>
                <a:spLocks/>
              </p:cNvSpPr>
              <p:nvPr>
                <p:custDataLst>
                  <p:tags r:id="rId344"/>
                </p:custDataLst>
              </p:nvPr>
            </p:nvSpPr>
            <p:spPr bwMode="auto">
              <a:xfrm>
                <a:off x="2288" y="3620"/>
                <a:ext cx="14" cy="15"/>
              </a:xfrm>
              <a:custGeom>
                <a:avLst/>
                <a:gdLst>
                  <a:gd name="T0" fmla="*/ 1 w 55"/>
                  <a:gd name="T1" fmla="*/ 0 h 61"/>
                  <a:gd name="T2" fmla="*/ 14 w 55"/>
                  <a:gd name="T3" fmla="*/ 2 h 61"/>
                  <a:gd name="T4" fmla="*/ 28 w 55"/>
                  <a:gd name="T5" fmla="*/ 4 h 61"/>
                  <a:gd name="T6" fmla="*/ 35 w 55"/>
                  <a:gd name="T7" fmla="*/ 7 h 61"/>
                  <a:gd name="T8" fmla="*/ 41 w 55"/>
                  <a:gd name="T9" fmla="*/ 8 h 61"/>
                  <a:gd name="T10" fmla="*/ 46 w 55"/>
                  <a:gd name="T11" fmla="*/ 11 h 61"/>
                  <a:gd name="T12" fmla="*/ 53 w 55"/>
                  <a:gd name="T13" fmla="*/ 14 h 61"/>
                  <a:gd name="T14" fmla="*/ 54 w 55"/>
                  <a:gd name="T15" fmla="*/ 14 h 61"/>
                  <a:gd name="T16" fmla="*/ 54 w 55"/>
                  <a:gd name="T17" fmla="*/ 15 h 61"/>
                  <a:gd name="T18" fmla="*/ 55 w 55"/>
                  <a:gd name="T19" fmla="*/ 27 h 61"/>
                  <a:gd name="T20" fmla="*/ 54 w 55"/>
                  <a:gd name="T21" fmla="*/ 38 h 61"/>
                  <a:gd name="T22" fmla="*/ 53 w 55"/>
                  <a:gd name="T23" fmla="*/ 49 h 61"/>
                  <a:gd name="T24" fmla="*/ 52 w 55"/>
                  <a:gd name="T25" fmla="*/ 61 h 61"/>
                  <a:gd name="T26" fmla="*/ 45 w 55"/>
                  <a:gd name="T27" fmla="*/ 61 h 61"/>
                  <a:gd name="T28" fmla="*/ 43 w 55"/>
                  <a:gd name="T29" fmla="*/ 57 h 61"/>
                  <a:gd name="T30" fmla="*/ 42 w 55"/>
                  <a:gd name="T31" fmla="*/ 54 h 61"/>
                  <a:gd name="T32" fmla="*/ 42 w 55"/>
                  <a:gd name="T33" fmla="*/ 49 h 61"/>
                  <a:gd name="T34" fmla="*/ 42 w 55"/>
                  <a:gd name="T35" fmla="*/ 41 h 61"/>
                  <a:gd name="T36" fmla="*/ 41 w 55"/>
                  <a:gd name="T37" fmla="*/ 33 h 61"/>
                  <a:gd name="T38" fmla="*/ 42 w 55"/>
                  <a:gd name="T39" fmla="*/ 23 h 61"/>
                  <a:gd name="T40" fmla="*/ 38 w 55"/>
                  <a:gd name="T41" fmla="*/ 20 h 61"/>
                  <a:gd name="T42" fmla="*/ 32 w 55"/>
                  <a:gd name="T43" fmla="*/ 17 h 61"/>
                  <a:gd name="T44" fmla="*/ 28 w 55"/>
                  <a:gd name="T45" fmla="*/ 16 h 61"/>
                  <a:gd name="T46" fmla="*/ 23 w 55"/>
                  <a:gd name="T47" fmla="*/ 15 h 61"/>
                  <a:gd name="T48" fmla="*/ 12 w 55"/>
                  <a:gd name="T49" fmla="*/ 12 h 61"/>
                  <a:gd name="T50" fmla="*/ 0 w 55"/>
                  <a:gd name="T51" fmla="*/ 8 h 61"/>
                  <a:gd name="T52" fmla="*/ 1 w 55"/>
                  <a:gd name="T5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5" h="61">
                    <a:moveTo>
                      <a:pt x="1" y="0"/>
                    </a:moveTo>
                    <a:lnTo>
                      <a:pt x="14" y="2"/>
                    </a:lnTo>
                    <a:lnTo>
                      <a:pt x="28" y="4"/>
                    </a:lnTo>
                    <a:lnTo>
                      <a:pt x="35" y="7"/>
                    </a:lnTo>
                    <a:lnTo>
                      <a:pt x="41" y="8"/>
                    </a:lnTo>
                    <a:lnTo>
                      <a:pt x="46" y="11"/>
                    </a:lnTo>
                    <a:lnTo>
                      <a:pt x="53" y="14"/>
                    </a:lnTo>
                    <a:lnTo>
                      <a:pt x="54" y="14"/>
                    </a:lnTo>
                    <a:lnTo>
                      <a:pt x="54" y="15"/>
                    </a:lnTo>
                    <a:lnTo>
                      <a:pt x="55" y="27"/>
                    </a:lnTo>
                    <a:lnTo>
                      <a:pt x="54" y="38"/>
                    </a:lnTo>
                    <a:lnTo>
                      <a:pt x="53" y="49"/>
                    </a:lnTo>
                    <a:lnTo>
                      <a:pt x="52" y="61"/>
                    </a:lnTo>
                    <a:lnTo>
                      <a:pt x="45" y="61"/>
                    </a:lnTo>
                    <a:lnTo>
                      <a:pt x="43" y="57"/>
                    </a:lnTo>
                    <a:lnTo>
                      <a:pt x="42" y="54"/>
                    </a:lnTo>
                    <a:lnTo>
                      <a:pt x="42" y="49"/>
                    </a:lnTo>
                    <a:lnTo>
                      <a:pt x="42" y="41"/>
                    </a:lnTo>
                    <a:lnTo>
                      <a:pt x="41" y="33"/>
                    </a:lnTo>
                    <a:lnTo>
                      <a:pt x="42" y="23"/>
                    </a:lnTo>
                    <a:lnTo>
                      <a:pt x="38" y="20"/>
                    </a:lnTo>
                    <a:lnTo>
                      <a:pt x="32" y="17"/>
                    </a:lnTo>
                    <a:lnTo>
                      <a:pt x="28" y="16"/>
                    </a:lnTo>
                    <a:lnTo>
                      <a:pt x="23" y="15"/>
                    </a:lnTo>
                    <a:lnTo>
                      <a:pt x="12" y="12"/>
                    </a:lnTo>
                    <a:lnTo>
                      <a:pt x="0" y="8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47" name="PA-任意多边形 83">
                <a:extLst>
                  <a:ext uri="{FF2B5EF4-FFF2-40B4-BE49-F238E27FC236}">
                    <a16:creationId xmlns="" xmlns:a16="http://schemas.microsoft.com/office/drawing/2014/main" id="{3FD21B2C-09DF-445C-8D7C-8804C7B666D7}"/>
                  </a:ext>
                </a:extLst>
              </p:cNvPr>
              <p:cNvSpPr>
                <a:spLocks/>
              </p:cNvSpPr>
              <p:nvPr>
                <p:custDataLst>
                  <p:tags r:id="rId345"/>
                </p:custDataLst>
              </p:nvPr>
            </p:nvSpPr>
            <p:spPr bwMode="auto">
              <a:xfrm>
                <a:off x="2288" y="3620"/>
                <a:ext cx="14" cy="15"/>
              </a:xfrm>
              <a:custGeom>
                <a:avLst/>
                <a:gdLst>
                  <a:gd name="T0" fmla="*/ 1 w 55"/>
                  <a:gd name="T1" fmla="*/ 0 h 61"/>
                  <a:gd name="T2" fmla="*/ 14 w 55"/>
                  <a:gd name="T3" fmla="*/ 2 h 61"/>
                  <a:gd name="T4" fmla="*/ 28 w 55"/>
                  <a:gd name="T5" fmla="*/ 4 h 61"/>
                  <a:gd name="T6" fmla="*/ 35 w 55"/>
                  <a:gd name="T7" fmla="*/ 7 h 61"/>
                  <a:gd name="T8" fmla="*/ 41 w 55"/>
                  <a:gd name="T9" fmla="*/ 8 h 61"/>
                  <a:gd name="T10" fmla="*/ 46 w 55"/>
                  <a:gd name="T11" fmla="*/ 11 h 61"/>
                  <a:gd name="T12" fmla="*/ 53 w 55"/>
                  <a:gd name="T13" fmla="*/ 14 h 61"/>
                  <a:gd name="T14" fmla="*/ 54 w 55"/>
                  <a:gd name="T15" fmla="*/ 14 h 61"/>
                  <a:gd name="T16" fmla="*/ 54 w 55"/>
                  <a:gd name="T17" fmla="*/ 15 h 61"/>
                  <a:gd name="T18" fmla="*/ 55 w 55"/>
                  <a:gd name="T19" fmla="*/ 27 h 61"/>
                  <a:gd name="T20" fmla="*/ 54 w 55"/>
                  <a:gd name="T21" fmla="*/ 38 h 61"/>
                  <a:gd name="T22" fmla="*/ 53 w 55"/>
                  <a:gd name="T23" fmla="*/ 49 h 61"/>
                  <a:gd name="T24" fmla="*/ 52 w 55"/>
                  <a:gd name="T25" fmla="*/ 61 h 61"/>
                  <a:gd name="T26" fmla="*/ 45 w 55"/>
                  <a:gd name="T27" fmla="*/ 61 h 61"/>
                  <a:gd name="T28" fmla="*/ 43 w 55"/>
                  <a:gd name="T29" fmla="*/ 57 h 61"/>
                  <a:gd name="T30" fmla="*/ 42 w 55"/>
                  <a:gd name="T31" fmla="*/ 54 h 61"/>
                  <a:gd name="T32" fmla="*/ 42 w 55"/>
                  <a:gd name="T33" fmla="*/ 49 h 61"/>
                  <a:gd name="T34" fmla="*/ 42 w 55"/>
                  <a:gd name="T35" fmla="*/ 41 h 61"/>
                  <a:gd name="T36" fmla="*/ 41 w 55"/>
                  <a:gd name="T37" fmla="*/ 33 h 61"/>
                  <a:gd name="T38" fmla="*/ 42 w 55"/>
                  <a:gd name="T39" fmla="*/ 23 h 61"/>
                  <a:gd name="T40" fmla="*/ 38 w 55"/>
                  <a:gd name="T41" fmla="*/ 20 h 61"/>
                  <a:gd name="T42" fmla="*/ 32 w 55"/>
                  <a:gd name="T43" fmla="*/ 17 h 61"/>
                  <a:gd name="T44" fmla="*/ 28 w 55"/>
                  <a:gd name="T45" fmla="*/ 16 h 61"/>
                  <a:gd name="T46" fmla="*/ 23 w 55"/>
                  <a:gd name="T47" fmla="*/ 15 h 61"/>
                  <a:gd name="T48" fmla="*/ 12 w 55"/>
                  <a:gd name="T49" fmla="*/ 12 h 61"/>
                  <a:gd name="T50" fmla="*/ 0 w 55"/>
                  <a:gd name="T51" fmla="*/ 8 h 61"/>
                  <a:gd name="T52" fmla="*/ 1 w 55"/>
                  <a:gd name="T5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5" h="61">
                    <a:moveTo>
                      <a:pt x="1" y="0"/>
                    </a:moveTo>
                    <a:lnTo>
                      <a:pt x="14" y="2"/>
                    </a:lnTo>
                    <a:lnTo>
                      <a:pt x="28" y="4"/>
                    </a:lnTo>
                    <a:lnTo>
                      <a:pt x="35" y="7"/>
                    </a:lnTo>
                    <a:lnTo>
                      <a:pt x="41" y="8"/>
                    </a:lnTo>
                    <a:lnTo>
                      <a:pt x="46" y="11"/>
                    </a:lnTo>
                    <a:lnTo>
                      <a:pt x="53" y="14"/>
                    </a:lnTo>
                    <a:lnTo>
                      <a:pt x="54" y="14"/>
                    </a:lnTo>
                    <a:lnTo>
                      <a:pt x="54" y="15"/>
                    </a:lnTo>
                    <a:lnTo>
                      <a:pt x="55" y="27"/>
                    </a:lnTo>
                    <a:lnTo>
                      <a:pt x="54" y="38"/>
                    </a:lnTo>
                    <a:lnTo>
                      <a:pt x="53" y="49"/>
                    </a:lnTo>
                    <a:lnTo>
                      <a:pt x="52" y="61"/>
                    </a:lnTo>
                    <a:lnTo>
                      <a:pt x="45" y="61"/>
                    </a:lnTo>
                    <a:lnTo>
                      <a:pt x="43" y="57"/>
                    </a:lnTo>
                    <a:lnTo>
                      <a:pt x="42" y="54"/>
                    </a:lnTo>
                    <a:lnTo>
                      <a:pt x="42" y="49"/>
                    </a:lnTo>
                    <a:lnTo>
                      <a:pt x="42" y="41"/>
                    </a:lnTo>
                    <a:lnTo>
                      <a:pt x="41" y="33"/>
                    </a:lnTo>
                    <a:lnTo>
                      <a:pt x="42" y="23"/>
                    </a:lnTo>
                    <a:lnTo>
                      <a:pt x="38" y="20"/>
                    </a:lnTo>
                    <a:lnTo>
                      <a:pt x="32" y="17"/>
                    </a:lnTo>
                    <a:lnTo>
                      <a:pt x="28" y="16"/>
                    </a:lnTo>
                    <a:lnTo>
                      <a:pt x="23" y="15"/>
                    </a:lnTo>
                    <a:lnTo>
                      <a:pt x="12" y="12"/>
                    </a:lnTo>
                    <a:lnTo>
                      <a:pt x="0" y="8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48" name="PA-任意多边形 84">
                <a:extLst>
                  <a:ext uri="{FF2B5EF4-FFF2-40B4-BE49-F238E27FC236}">
                    <a16:creationId xmlns="" xmlns:a16="http://schemas.microsoft.com/office/drawing/2014/main" id="{E6115EA5-66DF-4987-9F44-4BF6AB6CF09F}"/>
                  </a:ext>
                </a:extLst>
              </p:cNvPr>
              <p:cNvSpPr>
                <a:spLocks/>
              </p:cNvSpPr>
              <p:nvPr>
                <p:custDataLst>
                  <p:tags r:id="rId346"/>
                </p:custDataLst>
              </p:nvPr>
            </p:nvSpPr>
            <p:spPr bwMode="auto">
              <a:xfrm>
                <a:off x="2183" y="3629"/>
                <a:ext cx="14" cy="6"/>
              </a:xfrm>
              <a:custGeom>
                <a:avLst/>
                <a:gdLst>
                  <a:gd name="T0" fmla="*/ 2 w 55"/>
                  <a:gd name="T1" fmla="*/ 0 h 24"/>
                  <a:gd name="T2" fmla="*/ 14 w 55"/>
                  <a:gd name="T3" fmla="*/ 3 h 24"/>
                  <a:gd name="T4" fmla="*/ 27 w 55"/>
                  <a:gd name="T5" fmla="*/ 5 h 24"/>
                  <a:gd name="T6" fmla="*/ 35 w 55"/>
                  <a:gd name="T7" fmla="*/ 6 h 24"/>
                  <a:gd name="T8" fmla="*/ 40 w 55"/>
                  <a:gd name="T9" fmla="*/ 8 h 24"/>
                  <a:gd name="T10" fmla="*/ 47 w 55"/>
                  <a:gd name="T11" fmla="*/ 11 h 24"/>
                  <a:gd name="T12" fmla="*/ 52 w 55"/>
                  <a:gd name="T13" fmla="*/ 14 h 24"/>
                  <a:gd name="T14" fmla="*/ 53 w 55"/>
                  <a:gd name="T15" fmla="*/ 14 h 24"/>
                  <a:gd name="T16" fmla="*/ 53 w 55"/>
                  <a:gd name="T17" fmla="*/ 16 h 24"/>
                  <a:gd name="T18" fmla="*/ 55 w 55"/>
                  <a:gd name="T19" fmla="*/ 20 h 24"/>
                  <a:gd name="T20" fmla="*/ 54 w 55"/>
                  <a:gd name="T21" fmla="*/ 22 h 24"/>
                  <a:gd name="T22" fmla="*/ 43 w 55"/>
                  <a:gd name="T23" fmla="*/ 24 h 24"/>
                  <a:gd name="T24" fmla="*/ 37 w 55"/>
                  <a:gd name="T25" fmla="*/ 20 h 24"/>
                  <a:gd name="T26" fmla="*/ 33 w 55"/>
                  <a:gd name="T27" fmla="*/ 18 h 24"/>
                  <a:gd name="T28" fmla="*/ 27 w 55"/>
                  <a:gd name="T29" fmla="*/ 17 h 24"/>
                  <a:gd name="T30" fmla="*/ 23 w 55"/>
                  <a:gd name="T31" fmla="*/ 16 h 24"/>
                  <a:gd name="T32" fmla="*/ 12 w 55"/>
                  <a:gd name="T33" fmla="*/ 12 h 24"/>
                  <a:gd name="T34" fmla="*/ 0 w 55"/>
                  <a:gd name="T35" fmla="*/ 7 h 24"/>
                  <a:gd name="T36" fmla="*/ 2 w 55"/>
                  <a:gd name="T3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5" h="24">
                    <a:moveTo>
                      <a:pt x="2" y="0"/>
                    </a:moveTo>
                    <a:lnTo>
                      <a:pt x="14" y="3"/>
                    </a:lnTo>
                    <a:lnTo>
                      <a:pt x="27" y="5"/>
                    </a:lnTo>
                    <a:lnTo>
                      <a:pt x="35" y="6"/>
                    </a:lnTo>
                    <a:lnTo>
                      <a:pt x="40" y="8"/>
                    </a:lnTo>
                    <a:lnTo>
                      <a:pt x="47" y="11"/>
                    </a:lnTo>
                    <a:lnTo>
                      <a:pt x="52" y="14"/>
                    </a:lnTo>
                    <a:lnTo>
                      <a:pt x="53" y="14"/>
                    </a:lnTo>
                    <a:lnTo>
                      <a:pt x="53" y="16"/>
                    </a:lnTo>
                    <a:lnTo>
                      <a:pt x="55" y="20"/>
                    </a:lnTo>
                    <a:lnTo>
                      <a:pt x="54" y="22"/>
                    </a:lnTo>
                    <a:lnTo>
                      <a:pt x="43" y="24"/>
                    </a:lnTo>
                    <a:lnTo>
                      <a:pt x="37" y="20"/>
                    </a:lnTo>
                    <a:lnTo>
                      <a:pt x="33" y="18"/>
                    </a:lnTo>
                    <a:lnTo>
                      <a:pt x="27" y="17"/>
                    </a:lnTo>
                    <a:lnTo>
                      <a:pt x="23" y="16"/>
                    </a:lnTo>
                    <a:lnTo>
                      <a:pt x="12" y="12"/>
                    </a:lnTo>
                    <a:lnTo>
                      <a:pt x="0" y="7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49" name="PA-任意多边形 85">
                <a:extLst>
                  <a:ext uri="{FF2B5EF4-FFF2-40B4-BE49-F238E27FC236}">
                    <a16:creationId xmlns="" xmlns:a16="http://schemas.microsoft.com/office/drawing/2014/main" id="{A0BA3DBC-CBDF-4E8E-A305-CC34BB4BA371}"/>
                  </a:ext>
                </a:extLst>
              </p:cNvPr>
              <p:cNvSpPr>
                <a:spLocks/>
              </p:cNvSpPr>
              <p:nvPr>
                <p:custDataLst>
                  <p:tags r:id="rId347"/>
                </p:custDataLst>
              </p:nvPr>
            </p:nvSpPr>
            <p:spPr bwMode="auto">
              <a:xfrm>
                <a:off x="2183" y="3629"/>
                <a:ext cx="14" cy="6"/>
              </a:xfrm>
              <a:custGeom>
                <a:avLst/>
                <a:gdLst>
                  <a:gd name="T0" fmla="*/ 2 w 55"/>
                  <a:gd name="T1" fmla="*/ 0 h 24"/>
                  <a:gd name="T2" fmla="*/ 14 w 55"/>
                  <a:gd name="T3" fmla="*/ 3 h 24"/>
                  <a:gd name="T4" fmla="*/ 27 w 55"/>
                  <a:gd name="T5" fmla="*/ 5 h 24"/>
                  <a:gd name="T6" fmla="*/ 35 w 55"/>
                  <a:gd name="T7" fmla="*/ 6 h 24"/>
                  <a:gd name="T8" fmla="*/ 40 w 55"/>
                  <a:gd name="T9" fmla="*/ 8 h 24"/>
                  <a:gd name="T10" fmla="*/ 47 w 55"/>
                  <a:gd name="T11" fmla="*/ 11 h 24"/>
                  <a:gd name="T12" fmla="*/ 52 w 55"/>
                  <a:gd name="T13" fmla="*/ 14 h 24"/>
                  <a:gd name="T14" fmla="*/ 53 w 55"/>
                  <a:gd name="T15" fmla="*/ 14 h 24"/>
                  <a:gd name="T16" fmla="*/ 53 w 55"/>
                  <a:gd name="T17" fmla="*/ 16 h 24"/>
                  <a:gd name="T18" fmla="*/ 55 w 55"/>
                  <a:gd name="T19" fmla="*/ 20 h 24"/>
                  <a:gd name="T20" fmla="*/ 54 w 55"/>
                  <a:gd name="T21" fmla="*/ 22 h 24"/>
                  <a:gd name="T22" fmla="*/ 43 w 55"/>
                  <a:gd name="T23" fmla="*/ 24 h 24"/>
                  <a:gd name="T24" fmla="*/ 37 w 55"/>
                  <a:gd name="T25" fmla="*/ 20 h 24"/>
                  <a:gd name="T26" fmla="*/ 33 w 55"/>
                  <a:gd name="T27" fmla="*/ 18 h 24"/>
                  <a:gd name="T28" fmla="*/ 27 w 55"/>
                  <a:gd name="T29" fmla="*/ 17 h 24"/>
                  <a:gd name="T30" fmla="*/ 23 w 55"/>
                  <a:gd name="T31" fmla="*/ 16 h 24"/>
                  <a:gd name="T32" fmla="*/ 12 w 55"/>
                  <a:gd name="T33" fmla="*/ 12 h 24"/>
                  <a:gd name="T34" fmla="*/ 0 w 55"/>
                  <a:gd name="T35" fmla="*/ 7 h 24"/>
                  <a:gd name="T36" fmla="*/ 2 w 55"/>
                  <a:gd name="T3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5" h="24">
                    <a:moveTo>
                      <a:pt x="2" y="0"/>
                    </a:moveTo>
                    <a:lnTo>
                      <a:pt x="14" y="3"/>
                    </a:lnTo>
                    <a:lnTo>
                      <a:pt x="27" y="5"/>
                    </a:lnTo>
                    <a:lnTo>
                      <a:pt x="35" y="6"/>
                    </a:lnTo>
                    <a:lnTo>
                      <a:pt x="40" y="8"/>
                    </a:lnTo>
                    <a:lnTo>
                      <a:pt x="47" y="11"/>
                    </a:lnTo>
                    <a:lnTo>
                      <a:pt x="52" y="14"/>
                    </a:lnTo>
                    <a:lnTo>
                      <a:pt x="53" y="14"/>
                    </a:lnTo>
                    <a:lnTo>
                      <a:pt x="53" y="16"/>
                    </a:lnTo>
                    <a:lnTo>
                      <a:pt x="55" y="20"/>
                    </a:lnTo>
                    <a:lnTo>
                      <a:pt x="54" y="22"/>
                    </a:lnTo>
                    <a:lnTo>
                      <a:pt x="43" y="24"/>
                    </a:lnTo>
                    <a:lnTo>
                      <a:pt x="37" y="20"/>
                    </a:lnTo>
                    <a:lnTo>
                      <a:pt x="33" y="18"/>
                    </a:lnTo>
                    <a:lnTo>
                      <a:pt x="27" y="17"/>
                    </a:lnTo>
                    <a:lnTo>
                      <a:pt x="23" y="16"/>
                    </a:lnTo>
                    <a:lnTo>
                      <a:pt x="12" y="12"/>
                    </a:lnTo>
                    <a:lnTo>
                      <a:pt x="0" y="7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50" name="PA-任意多边形 86">
                <a:extLst>
                  <a:ext uri="{FF2B5EF4-FFF2-40B4-BE49-F238E27FC236}">
                    <a16:creationId xmlns="" xmlns:a16="http://schemas.microsoft.com/office/drawing/2014/main" id="{B545036B-DBFA-49FE-A7B7-4CF0AC978A87}"/>
                  </a:ext>
                </a:extLst>
              </p:cNvPr>
              <p:cNvSpPr>
                <a:spLocks/>
              </p:cNvSpPr>
              <p:nvPr>
                <p:custDataLst>
                  <p:tags r:id="rId348"/>
                </p:custDataLst>
              </p:nvPr>
            </p:nvSpPr>
            <p:spPr bwMode="auto">
              <a:xfrm>
                <a:off x="2268" y="3621"/>
                <a:ext cx="13" cy="14"/>
              </a:xfrm>
              <a:custGeom>
                <a:avLst/>
                <a:gdLst>
                  <a:gd name="T0" fmla="*/ 0 w 52"/>
                  <a:gd name="T1" fmla="*/ 0 h 59"/>
                  <a:gd name="T2" fmla="*/ 13 w 52"/>
                  <a:gd name="T3" fmla="*/ 6 h 59"/>
                  <a:gd name="T4" fmla="*/ 26 w 52"/>
                  <a:gd name="T5" fmla="*/ 12 h 59"/>
                  <a:gd name="T6" fmla="*/ 38 w 52"/>
                  <a:gd name="T7" fmla="*/ 20 h 59"/>
                  <a:gd name="T8" fmla="*/ 49 w 52"/>
                  <a:gd name="T9" fmla="*/ 27 h 59"/>
                  <a:gd name="T10" fmla="*/ 51 w 52"/>
                  <a:gd name="T11" fmla="*/ 27 h 59"/>
                  <a:gd name="T12" fmla="*/ 51 w 52"/>
                  <a:gd name="T13" fmla="*/ 29 h 59"/>
                  <a:gd name="T14" fmla="*/ 52 w 52"/>
                  <a:gd name="T15" fmla="*/ 39 h 59"/>
                  <a:gd name="T16" fmla="*/ 52 w 52"/>
                  <a:gd name="T17" fmla="*/ 45 h 59"/>
                  <a:gd name="T18" fmla="*/ 51 w 52"/>
                  <a:gd name="T19" fmla="*/ 49 h 59"/>
                  <a:gd name="T20" fmla="*/ 50 w 52"/>
                  <a:gd name="T21" fmla="*/ 59 h 59"/>
                  <a:gd name="T22" fmla="*/ 38 w 52"/>
                  <a:gd name="T23" fmla="*/ 57 h 59"/>
                  <a:gd name="T24" fmla="*/ 37 w 52"/>
                  <a:gd name="T25" fmla="*/ 53 h 59"/>
                  <a:gd name="T26" fmla="*/ 37 w 52"/>
                  <a:gd name="T27" fmla="*/ 48 h 59"/>
                  <a:gd name="T28" fmla="*/ 37 w 52"/>
                  <a:gd name="T29" fmla="*/ 41 h 59"/>
                  <a:gd name="T30" fmla="*/ 38 w 52"/>
                  <a:gd name="T31" fmla="*/ 37 h 59"/>
                  <a:gd name="T32" fmla="*/ 34 w 52"/>
                  <a:gd name="T33" fmla="*/ 33 h 59"/>
                  <a:gd name="T34" fmla="*/ 29 w 52"/>
                  <a:gd name="T35" fmla="*/ 29 h 59"/>
                  <a:gd name="T36" fmla="*/ 26 w 52"/>
                  <a:gd name="T37" fmla="*/ 27 h 59"/>
                  <a:gd name="T38" fmla="*/ 22 w 52"/>
                  <a:gd name="T39" fmla="*/ 25 h 59"/>
                  <a:gd name="T40" fmla="*/ 11 w 52"/>
                  <a:gd name="T41" fmla="*/ 16 h 59"/>
                  <a:gd name="T42" fmla="*/ 0 w 52"/>
                  <a:gd name="T43" fmla="*/ 8 h 59"/>
                  <a:gd name="T44" fmla="*/ 0 w 52"/>
                  <a:gd name="T4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" h="59">
                    <a:moveTo>
                      <a:pt x="0" y="0"/>
                    </a:moveTo>
                    <a:lnTo>
                      <a:pt x="13" y="6"/>
                    </a:lnTo>
                    <a:lnTo>
                      <a:pt x="26" y="12"/>
                    </a:lnTo>
                    <a:lnTo>
                      <a:pt x="38" y="20"/>
                    </a:lnTo>
                    <a:lnTo>
                      <a:pt x="49" y="27"/>
                    </a:lnTo>
                    <a:lnTo>
                      <a:pt x="51" y="27"/>
                    </a:lnTo>
                    <a:lnTo>
                      <a:pt x="51" y="29"/>
                    </a:lnTo>
                    <a:lnTo>
                      <a:pt x="52" y="39"/>
                    </a:lnTo>
                    <a:lnTo>
                      <a:pt x="52" y="45"/>
                    </a:lnTo>
                    <a:lnTo>
                      <a:pt x="51" y="49"/>
                    </a:lnTo>
                    <a:lnTo>
                      <a:pt x="50" y="59"/>
                    </a:lnTo>
                    <a:lnTo>
                      <a:pt x="38" y="57"/>
                    </a:lnTo>
                    <a:lnTo>
                      <a:pt x="37" y="53"/>
                    </a:lnTo>
                    <a:lnTo>
                      <a:pt x="37" y="48"/>
                    </a:lnTo>
                    <a:lnTo>
                      <a:pt x="37" y="41"/>
                    </a:lnTo>
                    <a:lnTo>
                      <a:pt x="38" y="37"/>
                    </a:lnTo>
                    <a:lnTo>
                      <a:pt x="34" y="33"/>
                    </a:lnTo>
                    <a:lnTo>
                      <a:pt x="29" y="29"/>
                    </a:lnTo>
                    <a:lnTo>
                      <a:pt x="26" y="27"/>
                    </a:lnTo>
                    <a:lnTo>
                      <a:pt x="22" y="25"/>
                    </a:lnTo>
                    <a:lnTo>
                      <a:pt x="11" y="16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51" name="PA-任意多边形 87">
                <a:extLst>
                  <a:ext uri="{FF2B5EF4-FFF2-40B4-BE49-F238E27FC236}">
                    <a16:creationId xmlns="" xmlns:a16="http://schemas.microsoft.com/office/drawing/2014/main" id="{34693623-4C39-4C09-BF3E-21263D4937FF}"/>
                  </a:ext>
                </a:extLst>
              </p:cNvPr>
              <p:cNvSpPr>
                <a:spLocks/>
              </p:cNvSpPr>
              <p:nvPr>
                <p:custDataLst>
                  <p:tags r:id="rId349"/>
                </p:custDataLst>
              </p:nvPr>
            </p:nvSpPr>
            <p:spPr bwMode="auto">
              <a:xfrm>
                <a:off x="2268" y="3621"/>
                <a:ext cx="13" cy="14"/>
              </a:xfrm>
              <a:custGeom>
                <a:avLst/>
                <a:gdLst>
                  <a:gd name="T0" fmla="*/ 0 w 52"/>
                  <a:gd name="T1" fmla="*/ 0 h 59"/>
                  <a:gd name="T2" fmla="*/ 13 w 52"/>
                  <a:gd name="T3" fmla="*/ 6 h 59"/>
                  <a:gd name="T4" fmla="*/ 26 w 52"/>
                  <a:gd name="T5" fmla="*/ 12 h 59"/>
                  <a:gd name="T6" fmla="*/ 38 w 52"/>
                  <a:gd name="T7" fmla="*/ 20 h 59"/>
                  <a:gd name="T8" fmla="*/ 49 w 52"/>
                  <a:gd name="T9" fmla="*/ 27 h 59"/>
                  <a:gd name="T10" fmla="*/ 51 w 52"/>
                  <a:gd name="T11" fmla="*/ 27 h 59"/>
                  <a:gd name="T12" fmla="*/ 51 w 52"/>
                  <a:gd name="T13" fmla="*/ 29 h 59"/>
                  <a:gd name="T14" fmla="*/ 52 w 52"/>
                  <a:gd name="T15" fmla="*/ 39 h 59"/>
                  <a:gd name="T16" fmla="*/ 52 w 52"/>
                  <a:gd name="T17" fmla="*/ 45 h 59"/>
                  <a:gd name="T18" fmla="*/ 51 w 52"/>
                  <a:gd name="T19" fmla="*/ 49 h 59"/>
                  <a:gd name="T20" fmla="*/ 50 w 52"/>
                  <a:gd name="T21" fmla="*/ 59 h 59"/>
                  <a:gd name="T22" fmla="*/ 38 w 52"/>
                  <a:gd name="T23" fmla="*/ 57 h 59"/>
                  <a:gd name="T24" fmla="*/ 37 w 52"/>
                  <a:gd name="T25" fmla="*/ 53 h 59"/>
                  <a:gd name="T26" fmla="*/ 37 w 52"/>
                  <a:gd name="T27" fmla="*/ 48 h 59"/>
                  <a:gd name="T28" fmla="*/ 37 w 52"/>
                  <a:gd name="T29" fmla="*/ 41 h 59"/>
                  <a:gd name="T30" fmla="*/ 38 w 52"/>
                  <a:gd name="T31" fmla="*/ 37 h 59"/>
                  <a:gd name="T32" fmla="*/ 34 w 52"/>
                  <a:gd name="T33" fmla="*/ 33 h 59"/>
                  <a:gd name="T34" fmla="*/ 29 w 52"/>
                  <a:gd name="T35" fmla="*/ 29 h 59"/>
                  <a:gd name="T36" fmla="*/ 26 w 52"/>
                  <a:gd name="T37" fmla="*/ 27 h 59"/>
                  <a:gd name="T38" fmla="*/ 22 w 52"/>
                  <a:gd name="T39" fmla="*/ 25 h 59"/>
                  <a:gd name="T40" fmla="*/ 11 w 52"/>
                  <a:gd name="T41" fmla="*/ 16 h 59"/>
                  <a:gd name="T42" fmla="*/ 0 w 52"/>
                  <a:gd name="T43" fmla="*/ 8 h 59"/>
                  <a:gd name="T44" fmla="*/ 0 w 52"/>
                  <a:gd name="T4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" h="59">
                    <a:moveTo>
                      <a:pt x="0" y="0"/>
                    </a:moveTo>
                    <a:lnTo>
                      <a:pt x="13" y="6"/>
                    </a:lnTo>
                    <a:lnTo>
                      <a:pt x="26" y="12"/>
                    </a:lnTo>
                    <a:lnTo>
                      <a:pt x="38" y="20"/>
                    </a:lnTo>
                    <a:lnTo>
                      <a:pt x="49" y="27"/>
                    </a:lnTo>
                    <a:lnTo>
                      <a:pt x="51" y="27"/>
                    </a:lnTo>
                    <a:lnTo>
                      <a:pt x="51" y="29"/>
                    </a:lnTo>
                    <a:lnTo>
                      <a:pt x="52" y="39"/>
                    </a:lnTo>
                    <a:lnTo>
                      <a:pt x="52" y="45"/>
                    </a:lnTo>
                    <a:lnTo>
                      <a:pt x="51" y="49"/>
                    </a:lnTo>
                    <a:lnTo>
                      <a:pt x="50" y="59"/>
                    </a:lnTo>
                    <a:lnTo>
                      <a:pt x="38" y="57"/>
                    </a:lnTo>
                    <a:lnTo>
                      <a:pt x="37" y="53"/>
                    </a:lnTo>
                    <a:lnTo>
                      <a:pt x="37" y="48"/>
                    </a:lnTo>
                    <a:lnTo>
                      <a:pt x="37" y="41"/>
                    </a:lnTo>
                    <a:lnTo>
                      <a:pt x="38" y="37"/>
                    </a:lnTo>
                    <a:lnTo>
                      <a:pt x="34" y="33"/>
                    </a:lnTo>
                    <a:lnTo>
                      <a:pt x="29" y="29"/>
                    </a:lnTo>
                    <a:lnTo>
                      <a:pt x="26" y="27"/>
                    </a:lnTo>
                    <a:lnTo>
                      <a:pt x="22" y="25"/>
                    </a:lnTo>
                    <a:lnTo>
                      <a:pt x="11" y="16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52" name="PA-任意多边形 88">
                <a:extLst>
                  <a:ext uri="{FF2B5EF4-FFF2-40B4-BE49-F238E27FC236}">
                    <a16:creationId xmlns="" xmlns:a16="http://schemas.microsoft.com/office/drawing/2014/main" id="{091B4D06-AA67-4BFA-AAFE-3578AF6086B6}"/>
                  </a:ext>
                </a:extLst>
              </p:cNvPr>
              <p:cNvSpPr>
                <a:spLocks/>
              </p:cNvSpPr>
              <p:nvPr>
                <p:custDataLst>
                  <p:tags r:id="rId350"/>
                </p:custDataLst>
              </p:nvPr>
            </p:nvSpPr>
            <p:spPr bwMode="auto">
              <a:xfrm>
                <a:off x="2246" y="3619"/>
                <a:ext cx="13" cy="16"/>
              </a:xfrm>
              <a:custGeom>
                <a:avLst/>
                <a:gdLst>
                  <a:gd name="T0" fmla="*/ 1 w 52"/>
                  <a:gd name="T1" fmla="*/ 0 h 62"/>
                  <a:gd name="T2" fmla="*/ 14 w 52"/>
                  <a:gd name="T3" fmla="*/ 5 h 62"/>
                  <a:gd name="T4" fmla="*/ 27 w 52"/>
                  <a:gd name="T5" fmla="*/ 13 h 62"/>
                  <a:gd name="T6" fmla="*/ 39 w 52"/>
                  <a:gd name="T7" fmla="*/ 20 h 62"/>
                  <a:gd name="T8" fmla="*/ 49 w 52"/>
                  <a:gd name="T9" fmla="*/ 29 h 62"/>
                  <a:gd name="T10" fmla="*/ 51 w 52"/>
                  <a:gd name="T11" fmla="*/ 30 h 62"/>
                  <a:gd name="T12" fmla="*/ 51 w 52"/>
                  <a:gd name="T13" fmla="*/ 31 h 62"/>
                  <a:gd name="T14" fmla="*/ 52 w 52"/>
                  <a:gd name="T15" fmla="*/ 41 h 62"/>
                  <a:gd name="T16" fmla="*/ 52 w 52"/>
                  <a:gd name="T17" fmla="*/ 47 h 62"/>
                  <a:gd name="T18" fmla="*/ 51 w 52"/>
                  <a:gd name="T19" fmla="*/ 53 h 62"/>
                  <a:gd name="T20" fmla="*/ 49 w 52"/>
                  <a:gd name="T21" fmla="*/ 62 h 62"/>
                  <a:gd name="T22" fmla="*/ 38 w 52"/>
                  <a:gd name="T23" fmla="*/ 62 h 62"/>
                  <a:gd name="T24" fmla="*/ 36 w 52"/>
                  <a:gd name="T25" fmla="*/ 57 h 62"/>
                  <a:gd name="T26" fmla="*/ 36 w 52"/>
                  <a:gd name="T27" fmla="*/ 52 h 62"/>
                  <a:gd name="T28" fmla="*/ 38 w 52"/>
                  <a:gd name="T29" fmla="*/ 45 h 62"/>
                  <a:gd name="T30" fmla="*/ 38 w 52"/>
                  <a:gd name="T31" fmla="*/ 40 h 62"/>
                  <a:gd name="T32" fmla="*/ 33 w 52"/>
                  <a:gd name="T33" fmla="*/ 36 h 62"/>
                  <a:gd name="T34" fmla="*/ 30 w 52"/>
                  <a:gd name="T35" fmla="*/ 31 h 62"/>
                  <a:gd name="T36" fmla="*/ 27 w 52"/>
                  <a:gd name="T37" fmla="*/ 29 h 62"/>
                  <a:gd name="T38" fmla="*/ 22 w 52"/>
                  <a:gd name="T39" fmla="*/ 27 h 62"/>
                  <a:gd name="T40" fmla="*/ 12 w 52"/>
                  <a:gd name="T41" fmla="*/ 18 h 62"/>
                  <a:gd name="T42" fmla="*/ 0 w 52"/>
                  <a:gd name="T43" fmla="*/ 9 h 62"/>
                  <a:gd name="T44" fmla="*/ 1 w 52"/>
                  <a:gd name="T4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" h="62">
                    <a:moveTo>
                      <a:pt x="1" y="0"/>
                    </a:moveTo>
                    <a:lnTo>
                      <a:pt x="14" y="5"/>
                    </a:lnTo>
                    <a:lnTo>
                      <a:pt x="27" y="13"/>
                    </a:lnTo>
                    <a:lnTo>
                      <a:pt x="39" y="20"/>
                    </a:lnTo>
                    <a:lnTo>
                      <a:pt x="49" y="29"/>
                    </a:lnTo>
                    <a:lnTo>
                      <a:pt x="51" y="30"/>
                    </a:lnTo>
                    <a:lnTo>
                      <a:pt x="51" y="31"/>
                    </a:lnTo>
                    <a:lnTo>
                      <a:pt x="52" y="41"/>
                    </a:lnTo>
                    <a:lnTo>
                      <a:pt x="52" y="47"/>
                    </a:lnTo>
                    <a:lnTo>
                      <a:pt x="51" y="53"/>
                    </a:lnTo>
                    <a:lnTo>
                      <a:pt x="49" y="62"/>
                    </a:lnTo>
                    <a:lnTo>
                      <a:pt x="38" y="62"/>
                    </a:lnTo>
                    <a:lnTo>
                      <a:pt x="36" y="57"/>
                    </a:lnTo>
                    <a:lnTo>
                      <a:pt x="36" y="52"/>
                    </a:lnTo>
                    <a:lnTo>
                      <a:pt x="38" y="45"/>
                    </a:lnTo>
                    <a:lnTo>
                      <a:pt x="38" y="40"/>
                    </a:lnTo>
                    <a:lnTo>
                      <a:pt x="33" y="36"/>
                    </a:lnTo>
                    <a:lnTo>
                      <a:pt x="30" y="31"/>
                    </a:lnTo>
                    <a:lnTo>
                      <a:pt x="27" y="29"/>
                    </a:lnTo>
                    <a:lnTo>
                      <a:pt x="22" y="27"/>
                    </a:lnTo>
                    <a:lnTo>
                      <a:pt x="12" y="18"/>
                    </a:lnTo>
                    <a:lnTo>
                      <a:pt x="0" y="9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53" name="PA-任意多边形 89">
                <a:extLst>
                  <a:ext uri="{FF2B5EF4-FFF2-40B4-BE49-F238E27FC236}">
                    <a16:creationId xmlns="" xmlns:a16="http://schemas.microsoft.com/office/drawing/2014/main" id="{D0FE51BA-65F4-452B-BB83-A89BED5CA452}"/>
                  </a:ext>
                </a:extLst>
              </p:cNvPr>
              <p:cNvSpPr>
                <a:spLocks/>
              </p:cNvSpPr>
              <p:nvPr>
                <p:custDataLst>
                  <p:tags r:id="rId351"/>
                </p:custDataLst>
              </p:nvPr>
            </p:nvSpPr>
            <p:spPr bwMode="auto">
              <a:xfrm>
                <a:off x="2246" y="3619"/>
                <a:ext cx="13" cy="16"/>
              </a:xfrm>
              <a:custGeom>
                <a:avLst/>
                <a:gdLst>
                  <a:gd name="T0" fmla="*/ 1 w 52"/>
                  <a:gd name="T1" fmla="*/ 0 h 62"/>
                  <a:gd name="T2" fmla="*/ 14 w 52"/>
                  <a:gd name="T3" fmla="*/ 5 h 62"/>
                  <a:gd name="T4" fmla="*/ 27 w 52"/>
                  <a:gd name="T5" fmla="*/ 13 h 62"/>
                  <a:gd name="T6" fmla="*/ 39 w 52"/>
                  <a:gd name="T7" fmla="*/ 20 h 62"/>
                  <a:gd name="T8" fmla="*/ 49 w 52"/>
                  <a:gd name="T9" fmla="*/ 29 h 62"/>
                  <a:gd name="T10" fmla="*/ 51 w 52"/>
                  <a:gd name="T11" fmla="*/ 30 h 62"/>
                  <a:gd name="T12" fmla="*/ 51 w 52"/>
                  <a:gd name="T13" fmla="*/ 31 h 62"/>
                  <a:gd name="T14" fmla="*/ 52 w 52"/>
                  <a:gd name="T15" fmla="*/ 41 h 62"/>
                  <a:gd name="T16" fmla="*/ 52 w 52"/>
                  <a:gd name="T17" fmla="*/ 47 h 62"/>
                  <a:gd name="T18" fmla="*/ 51 w 52"/>
                  <a:gd name="T19" fmla="*/ 53 h 62"/>
                  <a:gd name="T20" fmla="*/ 49 w 52"/>
                  <a:gd name="T21" fmla="*/ 62 h 62"/>
                  <a:gd name="T22" fmla="*/ 38 w 52"/>
                  <a:gd name="T23" fmla="*/ 62 h 62"/>
                  <a:gd name="T24" fmla="*/ 36 w 52"/>
                  <a:gd name="T25" fmla="*/ 57 h 62"/>
                  <a:gd name="T26" fmla="*/ 36 w 52"/>
                  <a:gd name="T27" fmla="*/ 52 h 62"/>
                  <a:gd name="T28" fmla="*/ 38 w 52"/>
                  <a:gd name="T29" fmla="*/ 45 h 62"/>
                  <a:gd name="T30" fmla="*/ 38 w 52"/>
                  <a:gd name="T31" fmla="*/ 40 h 62"/>
                  <a:gd name="T32" fmla="*/ 33 w 52"/>
                  <a:gd name="T33" fmla="*/ 36 h 62"/>
                  <a:gd name="T34" fmla="*/ 30 w 52"/>
                  <a:gd name="T35" fmla="*/ 31 h 62"/>
                  <a:gd name="T36" fmla="*/ 27 w 52"/>
                  <a:gd name="T37" fmla="*/ 29 h 62"/>
                  <a:gd name="T38" fmla="*/ 22 w 52"/>
                  <a:gd name="T39" fmla="*/ 27 h 62"/>
                  <a:gd name="T40" fmla="*/ 12 w 52"/>
                  <a:gd name="T41" fmla="*/ 18 h 62"/>
                  <a:gd name="T42" fmla="*/ 0 w 52"/>
                  <a:gd name="T43" fmla="*/ 9 h 62"/>
                  <a:gd name="T44" fmla="*/ 1 w 52"/>
                  <a:gd name="T4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" h="62">
                    <a:moveTo>
                      <a:pt x="1" y="0"/>
                    </a:moveTo>
                    <a:lnTo>
                      <a:pt x="14" y="5"/>
                    </a:lnTo>
                    <a:lnTo>
                      <a:pt x="27" y="13"/>
                    </a:lnTo>
                    <a:lnTo>
                      <a:pt x="39" y="20"/>
                    </a:lnTo>
                    <a:lnTo>
                      <a:pt x="49" y="29"/>
                    </a:lnTo>
                    <a:lnTo>
                      <a:pt x="51" y="30"/>
                    </a:lnTo>
                    <a:lnTo>
                      <a:pt x="51" y="31"/>
                    </a:lnTo>
                    <a:lnTo>
                      <a:pt x="52" y="41"/>
                    </a:lnTo>
                    <a:lnTo>
                      <a:pt x="52" y="47"/>
                    </a:lnTo>
                    <a:lnTo>
                      <a:pt x="51" y="53"/>
                    </a:lnTo>
                    <a:lnTo>
                      <a:pt x="49" y="62"/>
                    </a:lnTo>
                    <a:lnTo>
                      <a:pt x="38" y="62"/>
                    </a:lnTo>
                    <a:lnTo>
                      <a:pt x="36" y="57"/>
                    </a:lnTo>
                    <a:lnTo>
                      <a:pt x="36" y="52"/>
                    </a:lnTo>
                    <a:lnTo>
                      <a:pt x="38" y="45"/>
                    </a:lnTo>
                    <a:lnTo>
                      <a:pt x="38" y="40"/>
                    </a:lnTo>
                    <a:lnTo>
                      <a:pt x="33" y="36"/>
                    </a:lnTo>
                    <a:lnTo>
                      <a:pt x="30" y="31"/>
                    </a:lnTo>
                    <a:lnTo>
                      <a:pt x="27" y="29"/>
                    </a:lnTo>
                    <a:lnTo>
                      <a:pt x="22" y="27"/>
                    </a:lnTo>
                    <a:lnTo>
                      <a:pt x="12" y="18"/>
                    </a:lnTo>
                    <a:lnTo>
                      <a:pt x="0" y="9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54" name="PA-任意多边形 90">
                <a:extLst>
                  <a:ext uri="{FF2B5EF4-FFF2-40B4-BE49-F238E27FC236}">
                    <a16:creationId xmlns="" xmlns:a16="http://schemas.microsoft.com/office/drawing/2014/main" id="{5D56D643-1BCB-43E7-821B-1B6DDA41230F}"/>
                  </a:ext>
                </a:extLst>
              </p:cNvPr>
              <p:cNvSpPr>
                <a:spLocks/>
              </p:cNvSpPr>
              <p:nvPr>
                <p:custDataLst>
                  <p:tags r:id="rId352"/>
                </p:custDataLst>
              </p:nvPr>
            </p:nvSpPr>
            <p:spPr bwMode="auto">
              <a:xfrm>
                <a:off x="2221" y="3619"/>
                <a:ext cx="13" cy="16"/>
              </a:xfrm>
              <a:custGeom>
                <a:avLst/>
                <a:gdLst>
                  <a:gd name="T0" fmla="*/ 1 w 51"/>
                  <a:gd name="T1" fmla="*/ 0 h 62"/>
                  <a:gd name="T2" fmla="*/ 14 w 51"/>
                  <a:gd name="T3" fmla="*/ 5 h 62"/>
                  <a:gd name="T4" fmla="*/ 25 w 51"/>
                  <a:gd name="T5" fmla="*/ 12 h 62"/>
                  <a:gd name="T6" fmla="*/ 38 w 51"/>
                  <a:gd name="T7" fmla="*/ 20 h 62"/>
                  <a:gd name="T8" fmla="*/ 49 w 51"/>
                  <a:gd name="T9" fmla="*/ 29 h 62"/>
                  <a:gd name="T10" fmla="*/ 50 w 51"/>
                  <a:gd name="T11" fmla="*/ 29 h 62"/>
                  <a:gd name="T12" fmla="*/ 50 w 51"/>
                  <a:gd name="T13" fmla="*/ 30 h 62"/>
                  <a:gd name="T14" fmla="*/ 51 w 51"/>
                  <a:gd name="T15" fmla="*/ 41 h 62"/>
                  <a:gd name="T16" fmla="*/ 51 w 51"/>
                  <a:gd name="T17" fmla="*/ 46 h 62"/>
                  <a:gd name="T18" fmla="*/ 50 w 51"/>
                  <a:gd name="T19" fmla="*/ 53 h 62"/>
                  <a:gd name="T20" fmla="*/ 49 w 51"/>
                  <a:gd name="T21" fmla="*/ 62 h 62"/>
                  <a:gd name="T22" fmla="*/ 37 w 51"/>
                  <a:gd name="T23" fmla="*/ 62 h 62"/>
                  <a:gd name="T24" fmla="*/ 36 w 51"/>
                  <a:gd name="T25" fmla="*/ 57 h 62"/>
                  <a:gd name="T26" fmla="*/ 36 w 51"/>
                  <a:gd name="T27" fmla="*/ 51 h 62"/>
                  <a:gd name="T28" fmla="*/ 37 w 51"/>
                  <a:gd name="T29" fmla="*/ 44 h 62"/>
                  <a:gd name="T30" fmla="*/ 37 w 51"/>
                  <a:gd name="T31" fmla="*/ 39 h 62"/>
                  <a:gd name="T32" fmla="*/ 33 w 51"/>
                  <a:gd name="T33" fmla="*/ 34 h 62"/>
                  <a:gd name="T34" fmla="*/ 30 w 51"/>
                  <a:gd name="T35" fmla="*/ 31 h 62"/>
                  <a:gd name="T36" fmla="*/ 27 w 51"/>
                  <a:gd name="T37" fmla="*/ 28 h 62"/>
                  <a:gd name="T38" fmla="*/ 22 w 51"/>
                  <a:gd name="T39" fmla="*/ 27 h 62"/>
                  <a:gd name="T40" fmla="*/ 11 w 51"/>
                  <a:gd name="T41" fmla="*/ 17 h 62"/>
                  <a:gd name="T42" fmla="*/ 0 w 51"/>
                  <a:gd name="T43" fmla="*/ 7 h 62"/>
                  <a:gd name="T44" fmla="*/ 1 w 51"/>
                  <a:gd name="T4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" h="62">
                    <a:moveTo>
                      <a:pt x="1" y="0"/>
                    </a:moveTo>
                    <a:lnTo>
                      <a:pt x="14" y="5"/>
                    </a:lnTo>
                    <a:lnTo>
                      <a:pt x="25" y="12"/>
                    </a:lnTo>
                    <a:lnTo>
                      <a:pt x="38" y="20"/>
                    </a:lnTo>
                    <a:lnTo>
                      <a:pt x="49" y="29"/>
                    </a:lnTo>
                    <a:lnTo>
                      <a:pt x="50" y="29"/>
                    </a:lnTo>
                    <a:lnTo>
                      <a:pt x="50" y="30"/>
                    </a:lnTo>
                    <a:lnTo>
                      <a:pt x="51" y="41"/>
                    </a:lnTo>
                    <a:lnTo>
                      <a:pt x="51" y="46"/>
                    </a:lnTo>
                    <a:lnTo>
                      <a:pt x="50" y="53"/>
                    </a:lnTo>
                    <a:lnTo>
                      <a:pt x="49" y="62"/>
                    </a:lnTo>
                    <a:lnTo>
                      <a:pt x="37" y="62"/>
                    </a:lnTo>
                    <a:lnTo>
                      <a:pt x="36" y="57"/>
                    </a:lnTo>
                    <a:lnTo>
                      <a:pt x="36" y="51"/>
                    </a:lnTo>
                    <a:lnTo>
                      <a:pt x="37" y="44"/>
                    </a:lnTo>
                    <a:lnTo>
                      <a:pt x="37" y="39"/>
                    </a:lnTo>
                    <a:lnTo>
                      <a:pt x="33" y="34"/>
                    </a:lnTo>
                    <a:lnTo>
                      <a:pt x="30" y="31"/>
                    </a:lnTo>
                    <a:lnTo>
                      <a:pt x="27" y="28"/>
                    </a:lnTo>
                    <a:lnTo>
                      <a:pt x="22" y="27"/>
                    </a:lnTo>
                    <a:lnTo>
                      <a:pt x="11" y="17"/>
                    </a:lnTo>
                    <a:lnTo>
                      <a:pt x="0" y="7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55" name="PA-任意多边形 91">
                <a:extLst>
                  <a:ext uri="{FF2B5EF4-FFF2-40B4-BE49-F238E27FC236}">
                    <a16:creationId xmlns="" xmlns:a16="http://schemas.microsoft.com/office/drawing/2014/main" id="{490C5904-8189-4F16-BBD6-CE4FFECEA8EB}"/>
                  </a:ext>
                </a:extLst>
              </p:cNvPr>
              <p:cNvSpPr>
                <a:spLocks/>
              </p:cNvSpPr>
              <p:nvPr>
                <p:custDataLst>
                  <p:tags r:id="rId353"/>
                </p:custDataLst>
              </p:nvPr>
            </p:nvSpPr>
            <p:spPr bwMode="auto">
              <a:xfrm>
                <a:off x="2221" y="3619"/>
                <a:ext cx="13" cy="16"/>
              </a:xfrm>
              <a:custGeom>
                <a:avLst/>
                <a:gdLst>
                  <a:gd name="T0" fmla="*/ 1 w 51"/>
                  <a:gd name="T1" fmla="*/ 0 h 62"/>
                  <a:gd name="T2" fmla="*/ 14 w 51"/>
                  <a:gd name="T3" fmla="*/ 5 h 62"/>
                  <a:gd name="T4" fmla="*/ 25 w 51"/>
                  <a:gd name="T5" fmla="*/ 12 h 62"/>
                  <a:gd name="T6" fmla="*/ 38 w 51"/>
                  <a:gd name="T7" fmla="*/ 20 h 62"/>
                  <a:gd name="T8" fmla="*/ 49 w 51"/>
                  <a:gd name="T9" fmla="*/ 29 h 62"/>
                  <a:gd name="T10" fmla="*/ 50 w 51"/>
                  <a:gd name="T11" fmla="*/ 29 h 62"/>
                  <a:gd name="T12" fmla="*/ 50 w 51"/>
                  <a:gd name="T13" fmla="*/ 30 h 62"/>
                  <a:gd name="T14" fmla="*/ 51 w 51"/>
                  <a:gd name="T15" fmla="*/ 41 h 62"/>
                  <a:gd name="T16" fmla="*/ 51 w 51"/>
                  <a:gd name="T17" fmla="*/ 46 h 62"/>
                  <a:gd name="T18" fmla="*/ 50 w 51"/>
                  <a:gd name="T19" fmla="*/ 53 h 62"/>
                  <a:gd name="T20" fmla="*/ 49 w 51"/>
                  <a:gd name="T21" fmla="*/ 62 h 62"/>
                  <a:gd name="T22" fmla="*/ 37 w 51"/>
                  <a:gd name="T23" fmla="*/ 62 h 62"/>
                  <a:gd name="T24" fmla="*/ 36 w 51"/>
                  <a:gd name="T25" fmla="*/ 57 h 62"/>
                  <a:gd name="T26" fmla="*/ 36 w 51"/>
                  <a:gd name="T27" fmla="*/ 51 h 62"/>
                  <a:gd name="T28" fmla="*/ 37 w 51"/>
                  <a:gd name="T29" fmla="*/ 44 h 62"/>
                  <a:gd name="T30" fmla="*/ 37 w 51"/>
                  <a:gd name="T31" fmla="*/ 39 h 62"/>
                  <a:gd name="T32" fmla="*/ 33 w 51"/>
                  <a:gd name="T33" fmla="*/ 34 h 62"/>
                  <a:gd name="T34" fmla="*/ 30 w 51"/>
                  <a:gd name="T35" fmla="*/ 31 h 62"/>
                  <a:gd name="T36" fmla="*/ 27 w 51"/>
                  <a:gd name="T37" fmla="*/ 28 h 62"/>
                  <a:gd name="T38" fmla="*/ 22 w 51"/>
                  <a:gd name="T39" fmla="*/ 27 h 62"/>
                  <a:gd name="T40" fmla="*/ 11 w 51"/>
                  <a:gd name="T41" fmla="*/ 17 h 62"/>
                  <a:gd name="T42" fmla="*/ 0 w 51"/>
                  <a:gd name="T43" fmla="*/ 7 h 62"/>
                  <a:gd name="T44" fmla="*/ 1 w 51"/>
                  <a:gd name="T4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" h="62">
                    <a:moveTo>
                      <a:pt x="1" y="0"/>
                    </a:moveTo>
                    <a:lnTo>
                      <a:pt x="14" y="5"/>
                    </a:lnTo>
                    <a:lnTo>
                      <a:pt x="25" y="12"/>
                    </a:lnTo>
                    <a:lnTo>
                      <a:pt x="38" y="20"/>
                    </a:lnTo>
                    <a:lnTo>
                      <a:pt x="49" y="29"/>
                    </a:lnTo>
                    <a:lnTo>
                      <a:pt x="50" y="29"/>
                    </a:lnTo>
                    <a:lnTo>
                      <a:pt x="50" y="30"/>
                    </a:lnTo>
                    <a:lnTo>
                      <a:pt x="51" y="41"/>
                    </a:lnTo>
                    <a:lnTo>
                      <a:pt x="51" y="46"/>
                    </a:lnTo>
                    <a:lnTo>
                      <a:pt x="50" y="53"/>
                    </a:lnTo>
                    <a:lnTo>
                      <a:pt x="49" y="62"/>
                    </a:lnTo>
                    <a:lnTo>
                      <a:pt x="37" y="62"/>
                    </a:lnTo>
                    <a:lnTo>
                      <a:pt x="36" y="57"/>
                    </a:lnTo>
                    <a:lnTo>
                      <a:pt x="36" y="51"/>
                    </a:lnTo>
                    <a:lnTo>
                      <a:pt x="37" y="44"/>
                    </a:lnTo>
                    <a:lnTo>
                      <a:pt x="37" y="39"/>
                    </a:lnTo>
                    <a:lnTo>
                      <a:pt x="33" y="34"/>
                    </a:lnTo>
                    <a:lnTo>
                      <a:pt x="30" y="31"/>
                    </a:lnTo>
                    <a:lnTo>
                      <a:pt x="27" y="28"/>
                    </a:lnTo>
                    <a:lnTo>
                      <a:pt x="22" y="27"/>
                    </a:lnTo>
                    <a:lnTo>
                      <a:pt x="11" y="17"/>
                    </a:lnTo>
                    <a:lnTo>
                      <a:pt x="0" y="7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56" name="PA-任意多边形 92">
                <a:extLst>
                  <a:ext uri="{FF2B5EF4-FFF2-40B4-BE49-F238E27FC236}">
                    <a16:creationId xmlns="" xmlns:a16="http://schemas.microsoft.com/office/drawing/2014/main" id="{9083D932-06AA-43B3-A8DB-CAA53F936EBB}"/>
                  </a:ext>
                </a:extLst>
              </p:cNvPr>
              <p:cNvSpPr>
                <a:spLocks/>
              </p:cNvSpPr>
              <p:nvPr>
                <p:custDataLst>
                  <p:tags r:id="rId354"/>
                </p:custDataLst>
              </p:nvPr>
            </p:nvSpPr>
            <p:spPr bwMode="auto">
              <a:xfrm>
                <a:off x="2202" y="3619"/>
                <a:ext cx="13" cy="16"/>
              </a:xfrm>
              <a:custGeom>
                <a:avLst/>
                <a:gdLst>
                  <a:gd name="T0" fmla="*/ 1 w 52"/>
                  <a:gd name="T1" fmla="*/ 0 h 62"/>
                  <a:gd name="T2" fmla="*/ 14 w 52"/>
                  <a:gd name="T3" fmla="*/ 5 h 62"/>
                  <a:gd name="T4" fmla="*/ 27 w 52"/>
                  <a:gd name="T5" fmla="*/ 12 h 62"/>
                  <a:gd name="T6" fmla="*/ 39 w 52"/>
                  <a:gd name="T7" fmla="*/ 20 h 62"/>
                  <a:gd name="T8" fmla="*/ 49 w 52"/>
                  <a:gd name="T9" fmla="*/ 29 h 62"/>
                  <a:gd name="T10" fmla="*/ 51 w 52"/>
                  <a:gd name="T11" fmla="*/ 29 h 62"/>
                  <a:gd name="T12" fmla="*/ 51 w 52"/>
                  <a:gd name="T13" fmla="*/ 30 h 62"/>
                  <a:gd name="T14" fmla="*/ 52 w 52"/>
                  <a:gd name="T15" fmla="*/ 41 h 62"/>
                  <a:gd name="T16" fmla="*/ 52 w 52"/>
                  <a:gd name="T17" fmla="*/ 46 h 62"/>
                  <a:gd name="T18" fmla="*/ 51 w 52"/>
                  <a:gd name="T19" fmla="*/ 53 h 62"/>
                  <a:gd name="T20" fmla="*/ 49 w 52"/>
                  <a:gd name="T21" fmla="*/ 62 h 62"/>
                  <a:gd name="T22" fmla="*/ 38 w 52"/>
                  <a:gd name="T23" fmla="*/ 62 h 62"/>
                  <a:gd name="T24" fmla="*/ 37 w 52"/>
                  <a:gd name="T25" fmla="*/ 57 h 62"/>
                  <a:gd name="T26" fmla="*/ 37 w 52"/>
                  <a:gd name="T27" fmla="*/ 51 h 62"/>
                  <a:gd name="T28" fmla="*/ 38 w 52"/>
                  <a:gd name="T29" fmla="*/ 44 h 62"/>
                  <a:gd name="T30" fmla="*/ 38 w 52"/>
                  <a:gd name="T31" fmla="*/ 39 h 62"/>
                  <a:gd name="T32" fmla="*/ 33 w 52"/>
                  <a:gd name="T33" fmla="*/ 34 h 62"/>
                  <a:gd name="T34" fmla="*/ 30 w 52"/>
                  <a:gd name="T35" fmla="*/ 31 h 62"/>
                  <a:gd name="T36" fmla="*/ 27 w 52"/>
                  <a:gd name="T37" fmla="*/ 28 h 62"/>
                  <a:gd name="T38" fmla="*/ 22 w 52"/>
                  <a:gd name="T39" fmla="*/ 27 h 62"/>
                  <a:gd name="T40" fmla="*/ 12 w 52"/>
                  <a:gd name="T41" fmla="*/ 17 h 62"/>
                  <a:gd name="T42" fmla="*/ 0 w 52"/>
                  <a:gd name="T43" fmla="*/ 7 h 62"/>
                  <a:gd name="T44" fmla="*/ 1 w 52"/>
                  <a:gd name="T4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" h="62">
                    <a:moveTo>
                      <a:pt x="1" y="0"/>
                    </a:moveTo>
                    <a:lnTo>
                      <a:pt x="14" y="5"/>
                    </a:lnTo>
                    <a:lnTo>
                      <a:pt x="27" y="12"/>
                    </a:lnTo>
                    <a:lnTo>
                      <a:pt x="39" y="20"/>
                    </a:lnTo>
                    <a:lnTo>
                      <a:pt x="49" y="29"/>
                    </a:lnTo>
                    <a:lnTo>
                      <a:pt x="51" y="29"/>
                    </a:lnTo>
                    <a:lnTo>
                      <a:pt x="51" y="30"/>
                    </a:lnTo>
                    <a:lnTo>
                      <a:pt x="52" y="41"/>
                    </a:lnTo>
                    <a:lnTo>
                      <a:pt x="52" y="46"/>
                    </a:lnTo>
                    <a:lnTo>
                      <a:pt x="51" y="53"/>
                    </a:lnTo>
                    <a:lnTo>
                      <a:pt x="49" y="62"/>
                    </a:lnTo>
                    <a:lnTo>
                      <a:pt x="38" y="62"/>
                    </a:lnTo>
                    <a:lnTo>
                      <a:pt x="37" y="57"/>
                    </a:lnTo>
                    <a:lnTo>
                      <a:pt x="37" y="51"/>
                    </a:lnTo>
                    <a:lnTo>
                      <a:pt x="38" y="44"/>
                    </a:lnTo>
                    <a:lnTo>
                      <a:pt x="38" y="39"/>
                    </a:lnTo>
                    <a:lnTo>
                      <a:pt x="33" y="34"/>
                    </a:lnTo>
                    <a:lnTo>
                      <a:pt x="30" y="31"/>
                    </a:lnTo>
                    <a:lnTo>
                      <a:pt x="27" y="28"/>
                    </a:lnTo>
                    <a:lnTo>
                      <a:pt x="22" y="27"/>
                    </a:lnTo>
                    <a:lnTo>
                      <a:pt x="12" y="17"/>
                    </a:lnTo>
                    <a:lnTo>
                      <a:pt x="0" y="7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57" name="PA-任意多边形 93">
                <a:extLst>
                  <a:ext uri="{FF2B5EF4-FFF2-40B4-BE49-F238E27FC236}">
                    <a16:creationId xmlns="" xmlns:a16="http://schemas.microsoft.com/office/drawing/2014/main" id="{ED040303-051A-442C-8ECB-839D5DC98022}"/>
                  </a:ext>
                </a:extLst>
              </p:cNvPr>
              <p:cNvSpPr>
                <a:spLocks/>
              </p:cNvSpPr>
              <p:nvPr>
                <p:custDataLst>
                  <p:tags r:id="rId355"/>
                </p:custDataLst>
              </p:nvPr>
            </p:nvSpPr>
            <p:spPr bwMode="auto">
              <a:xfrm>
                <a:off x="2202" y="3619"/>
                <a:ext cx="13" cy="16"/>
              </a:xfrm>
              <a:custGeom>
                <a:avLst/>
                <a:gdLst>
                  <a:gd name="T0" fmla="*/ 1 w 52"/>
                  <a:gd name="T1" fmla="*/ 0 h 62"/>
                  <a:gd name="T2" fmla="*/ 14 w 52"/>
                  <a:gd name="T3" fmla="*/ 5 h 62"/>
                  <a:gd name="T4" fmla="*/ 27 w 52"/>
                  <a:gd name="T5" fmla="*/ 12 h 62"/>
                  <a:gd name="T6" fmla="*/ 39 w 52"/>
                  <a:gd name="T7" fmla="*/ 20 h 62"/>
                  <a:gd name="T8" fmla="*/ 49 w 52"/>
                  <a:gd name="T9" fmla="*/ 29 h 62"/>
                  <a:gd name="T10" fmla="*/ 51 w 52"/>
                  <a:gd name="T11" fmla="*/ 29 h 62"/>
                  <a:gd name="T12" fmla="*/ 51 w 52"/>
                  <a:gd name="T13" fmla="*/ 30 h 62"/>
                  <a:gd name="T14" fmla="*/ 52 w 52"/>
                  <a:gd name="T15" fmla="*/ 41 h 62"/>
                  <a:gd name="T16" fmla="*/ 52 w 52"/>
                  <a:gd name="T17" fmla="*/ 46 h 62"/>
                  <a:gd name="T18" fmla="*/ 51 w 52"/>
                  <a:gd name="T19" fmla="*/ 53 h 62"/>
                  <a:gd name="T20" fmla="*/ 49 w 52"/>
                  <a:gd name="T21" fmla="*/ 62 h 62"/>
                  <a:gd name="T22" fmla="*/ 38 w 52"/>
                  <a:gd name="T23" fmla="*/ 62 h 62"/>
                  <a:gd name="T24" fmla="*/ 37 w 52"/>
                  <a:gd name="T25" fmla="*/ 57 h 62"/>
                  <a:gd name="T26" fmla="*/ 37 w 52"/>
                  <a:gd name="T27" fmla="*/ 51 h 62"/>
                  <a:gd name="T28" fmla="*/ 38 w 52"/>
                  <a:gd name="T29" fmla="*/ 44 h 62"/>
                  <a:gd name="T30" fmla="*/ 38 w 52"/>
                  <a:gd name="T31" fmla="*/ 39 h 62"/>
                  <a:gd name="T32" fmla="*/ 33 w 52"/>
                  <a:gd name="T33" fmla="*/ 34 h 62"/>
                  <a:gd name="T34" fmla="*/ 30 w 52"/>
                  <a:gd name="T35" fmla="*/ 31 h 62"/>
                  <a:gd name="T36" fmla="*/ 27 w 52"/>
                  <a:gd name="T37" fmla="*/ 28 h 62"/>
                  <a:gd name="T38" fmla="*/ 22 w 52"/>
                  <a:gd name="T39" fmla="*/ 27 h 62"/>
                  <a:gd name="T40" fmla="*/ 12 w 52"/>
                  <a:gd name="T41" fmla="*/ 17 h 62"/>
                  <a:gd name="T42" fmla="*/ 0 w 52"/>
                  <a:gd name="T43" fmla="*/ 7 h 62"/>
                  <a:gd name="T44" fmla="*/ 1 w 52"/>
                  <a:gd name="T4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" h="62">
                    <a:moveTo>
                      <a:pt x="1" y="0"/>
                    </a:moveTo>
                    <a:lnTo>
                      <a:pt x="14" y="5"/>
                    </a:lnTo>
                    <a:lnTo>
                      <a:pt x="27" y="12"/>
                    </a:lnTo>
                    <a:lnTo>
                      <a:pt x="39" y="20"/>
                    </a:lnTo>
                    <a:lnTo>
                      <a:pt x="49" y="29"/>
                    </a:lnTo>
                    <a:lnTo>
                      <a:pt x="51" y="29"/>
                    </a:lnTo>
                    <a:lnTo>
                      <a:pt x="51" y="30"/>
                    </a:lnTo>
                    <a:lnTo>
                      <a:pt x="52" y="41"/>
                    </a:lnTo>
                    <a:lnTo>
                      <a:pt x="52" y="46"/>
                    </a:lnTo>
                    <a:lnTo>
                      <a:pt x="51" y="53"/>
                    </a:lnTo>
                    <a:lnTo>
                      <a:pt x="49" y="62"/>
                    </a:lnTo>
                    <a:lnTo>
                      <a:pt x="38" y="62"/>
                    </a:lnTo>
                    <a:lnTo>
                      <a:pt x="37" y="57"/>
                    </a:lnTo>
                    <a:lnTo>
                      <a:pt x="37" y="51"/>
                    </a:lnTo>
                    <a:lnTo>
                      <a:pt x="38" y="44"/>
                    </a:lnTo>
                    <a:lnTo>
                      <a:pt x="38" y="39"/>
                    </a:lnTo>
                    <a:lnTo>
                      <a:pt x="33" y="34"/>
                    </a:lnTo>
                    <a:lnTo>
                      <a:pt x="30" y="31"/>
                    </a:lnTo>
                    <a:lnTo>
                      <a:pt x="27" y="28"/>
                    </a:lnTo>
                    <a:lnTo>
                      <a:pt x="22" y="27"/>
                    </a:lnTo>
                    <a:lnTo>
                      <a:pt x="12" y="17"/>
                    </a:lnTo>
                    <a:lnTo>
                      <a:pt x="0" y="7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58" name="PA-任意多边形 94">
                <a:extLst>
                  <a:ext uri="{FF2B5EF4-FFF2-40B4-BE49-F238E27FC236}">
                    <a16:creationId xmlns="" xmlns:a16="http://schemas.microsoft.com/office/drawing/2014/main" id="{176925F0-8E84-4921-B6C2-CA0BC52991E0}"/>
                  </a:ext>
                </a:extLst>
              </p:cNvPr>
              <p:cNvSpPr>
                <a:spLocks/>
              </p:cNvSpPr>
              <p:nvPr>
                <p:custDataLst>
                  <p:tags r:id="rId356"/>
                </p:custDataLst>
              </p:nvPr>
            </p:nvSpPr>
            <p:spPr bwMode="auto">
              <a:xfrm>
                <a:off x="2352" y="3523"/>
                <a:ext cx="29" cy="112"/>
              </a:xfrm>
              <a:custGeom>
                <a:avLst/>
                <a:gdLst>
                  <a:gd name="T0" fmla="*/ 103 w 118"/>
                  <a:gd name="T1" fmla="*/ 0 h 448"/>
                  <a:gd name="T2" fmla="*/ 104 w 118"/>
                  <a:gd name="T3" fmla="*/ 9 h 448"/>
                  <a:gd name="T4" fmla="*/ 105 w 118"/>
                  <a:gd name="T5" fmla="*/ 28 h 448"/>
                  <a:gd name="T6" fmla="*/ 109 w 118"/>
                  <a:gd name="T7" fmla="*/ 57 h 448"/>
                  <a:gd name="T8" fmla="*/ 111 w 118"/>
                  <a:gd name="T9" fmla="*/ 92 h 448"/>
                  <a:gd name="T10" fmla="*/ 114 w 118"/>
                  <a:gd name="T11" fmla="*/ 128 h 448"/>
                  <a:gd name="T12" fmla="*/ 116 w 118"/>
                  <a:gd name="T13" fmla="*/ 162 h 448"/>
                  <a:gd name="T14" fmla="*/ 117 w 118"/>
                  <a:gd name="T15" fmla="*/ 190 h 448"/>
                  <a:gd name="T16" fmla="*/ 118 w 118"/>
                  <a:gd name="T17" fmla="*/ 208 h 448"/>
                  <a:gd name="T18" fmla="*/ 117 w 118"/>
                  <a:gd name="T19" fmla="*/ 232 h 448"/>
                  <a:gd name="T20" fmla="*/ 114 w 118"/>
                  <a:gd name="T21" fmla="*/ 269 h 448"/>
                  <a:gd name="T22" fmla="*/ 112 w 118"/>
                  <a:gd name="T23" fmla="*/ 290 h 448"/>
                  <a:gd name="T24" fmla="*/ 107 w 118"/>
                  <a:gd name="T25" fmla="*/ 310 h 448"/>
                  <a:gd name="T26" fmla="*/ 105 w 118"/>
                  <a:gd name="T27" fmla="*/ 320 h 448"/>
                  <a:gd name="T28" fmla="*/ 102 w 118"/>
                  <a:gd name="T29" fmla="*/ 329 h 448"/>
                  <a:gd name="T30" fmla="*/ 99 w 118"/>
                  <a:gd name="T31" fmla="*/ 337 h 448"/>
                  <a:gd name="T32" fmla="*/ 96 w 118"/>
                  <a:gd name="T33" fmla="*/ 346 h 448"/>
                  <a:gd name="T34" fmla="*/ 84 w 118"/>
                  <a:gd name="T35" fmla="*/ 371 h 448"/>
                  <a:gd name="T36" fmla="*/ 72 w 118"/>
                  <a:gd name="T37" fmla="*/ 395 h 448"/>
                  <a:gd name="T38" fmla="*/ 64 w 118"/>
                  <a:gd name="T39" fmla="*/ 406 h 448"/>
                  <a:gd name="T40" fmla="*/ 57 w 118"/>
                  <a:gd name="T41" fmla="*/ 419 h 448"/>
                  <a:gd name="T42" fmla="*/ 47 w 118"/>
                  <a:gd name="T43" fmla="*/ 433 h 448"/>
                  <a:gd name="T44" fmla="*/ 34 w 118"/>
                  <a:gd name="T45" fmla="*/ 448 h 448"/>
                  <a:gd name="T46" fmla="*/ 0 w 118"/>
                  <a:gd name="T47" fmla="*/ 448 h 448"/>
                  <a:gd name="T48" fmla="*/ 11 w 118"/>
                  <a:gd name="T49" fmla="*/ 436 h 448"/>
                  <a:gd name="T50" fmla="*/ 23 w 118"/>
                  <a:gd name="T51" fmla="*/ 423 h 448"/>
                  <a:gd name="T52" fmla="*/ 34 w 118"/>
                  <a:gd name="T53" fmla="*/ 407 h 448"/>
                  <a:gd name="T54" fmla="*/ 45 w 118"/>
                  <a:gd name="T55" fmla="*/ 393 h 448"/>
                  <a:gd name="T56" fmla="*/ 56 w 118"/>
                  <a:gd name="T57" fmla="*/ 378 h 448"/>
                  <a:gd name="T58" fmla="*/ 64 w 118"/>
                  <a:gd name="T59" fmla="*/ 363 h 448"/>
                  <a:gd name="T60" fmla="*/ 73 w 118"/>
                  <a:gd name="T61" fmla="*/ 348 h 448"/>
                  <a:gd name="T62" fmla="*/ 82 w 118"/>
                  <a:gd name="T63" fmla="*/ 333 h 448"/>
                  <a:gd name="T64" fmla="*/ 85 w 118"/>
                  <a:gd name="T65" fmla="*/ 326 h 448"/>
                  <a:gd name="T66" fmla="*/ 88 w 118"/>
                  <a:gd name="T67" fmla="*/ 317 h 448"/>
                  <a:gd name="T68" fmla="*/ 90 w 118"/>
                  <a:gd name="T69" fmla="*/ 308 h 448"/>
                  <a:gd name="T70" fmla="*/ 92 w 118"/>
                  <a:gd name="T71" fmla="*/ 299 h 448"/>
                  <a:gd name="T72" fmla="*/ 97 w 118"/>
                  <a:gd name="T73" fmla="*/ 276 h 448"/>
                  <a:gd name="T74" fmla="*/ 100 w 118"/>
                  <a:gd name="T75" fmla="*/ 251 h 448"/>
                  <a:gd name="T76" fmla="*/ 101 w 118"/>
                  <a:gd name="T77" fmla="*/ 224 h 448"/>
                  <a:gd name="T78" fmla="*/ 102 w 118"/>
                  <a:gd name="T79" fmla="*/ 197 h 448"/>
                  <a:gd name="T80" fmla="*/ 103 w 118"/>
                  <a:gd name="T81" fmla="*/ 168 h 448"/>
                  <a:gd name="T82" fmla="*/ 102 w 118"/>
                  <a:gd name="T83" fmla="*/ 140 h 448"/>
                  <a:gd name="T84" fmla="*/ 101 w 118"/>
                  <a:gd name="T85" fmla="*/ 87 h 448"/>
                  <a:gd name="T86" fmla="*/ 98 w 118"/>
                  <a:gd name="T87" fmla="*/ 43 h 448"/>
                  <a:gd name="T88" fmla="*/ 95 w 118"/>
                  <a:gd name="T89" fmla="*/ 13 h 448"/>
                  <a:gd name="T90" fmla="*/ 92 w 118"/>
                  <a:gd name="T91" fmla="*/ 1 h 448"/>
                  <a:gd name="T92" fmla="*/ 103 w 118"/>
                  <a:gd name="T93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8" h="448">
                    <a:moveTo>
                      <a:pt x="103" y="0"/>
                    </a:moveTo>
                    <a:lnTo>
                      <a:pt x="104" y="9"/>
                    </a:lnTo>
                    <a:lnTo>
                      <a:pt x="105" y="28"/>
                    </a:lnTo>
                    <a:lnTo>
                      <a:pt x="109" y="57"/>
                    </a:lnTo>
                    <a:lnTo>
                      <a:pt x="111" y="92"/>
                    </a:lnTo>
                    <a:lnTo>
                      <a:pt x="114" y="128"/>
                    </a:lnTo>
                    <a:lnTo>
                      <a:pt x="116" y="162"/>
                    </a:lnTo>
                    <a:lnTo>
                      <a:pt x="117" y="190"/>
                    </a:lnTo>
                    <a:lnTo>
                      <a:pt x="118" y="208"/>
                    </a:lnTo>
                    <a:lnTo>
                      <a:pt x="117" y="232"/>
                    </a:lnTo>
                    <a:lnTo>
                      <a:pt x="114" y="269"/>
                    </a:lnTo>
                    <a:lnTo>
                      <a:pt x="112" y="290"/>
                    </a:lnTo>
                    <a:lnTo>
                      <a:pt x="107" y="310"/>
                    </a:lnTo>
                    <a:lnTo>
                      <a:pt x="105" y="320"/>
                    </a:lnTo>
                    <a:lnTo>
                      <a:pt x="102" y="329"/>
                    </a:lnTo>
                    <a:lnTo>
                      <a:pt x="99" y="337"/>
                    </a:lnTo>
                    <a:lnTo>
                      <a:pt x="96" y="346"/>
                    </a:lnTo>
                    <a:lnTo>
                      <a:pt x="84" y="371"/>
                    </a:lnTo>
                    <a:lnTo>
                      <a:pt x="72" y="395"/>
                    </a:lnTo>
                    <a:lnTo>
                      <a:pt x="64" y="406"/>
                    </a:lnTo>
                    <a:lnTo>
                      <a:pt x="57" y="419"/>
                    </a:lnTo>
                    <a:lnTo>
                      <a:pt x="47" y="433"/>
                    </a:lnTo>
                    <a:lnTo>
                      <a:pt x="34" y="448"/>
                    </a:lnTo>
                    <a:lnTo>
                      <a:pt x="0" y="448"/>
                    </a:lnTo>
                    <a:lnTo>
                      <a:pt x="11" y="436"/>
                    </a:lnTo>
                    <a:lnTo>
                      <a:pt x="23" y="423"/>
                    </a:lnTo>
                    <a:lnTo>
                      <a:pt x="34" y="407"/>
                    </a:lnTo>
                    <a:lnTo>
                      <a:pt x="45" y="393"/>
                    </a:lnTo>
                    <a:lnTo>
                      <a:pt x="56" y="378"/>
                    </a:lnTo>
                    <a:lnTo>
                      <a:pt x="64" y="363"/>
                    </a:lnTo>
                    <a:lnTo>
                      <a:pt x="73" y="348"/>
                    </a:lnTo>
                    <a:lnTo>
                      <a:pt x="82" y="333"/>
                    </a:lnTo>
                    <a:lnTo>
                      <a:pt x="85" y="326"/>
                    </a:lnTo>
                    <a:lnTo>
                      <a:pt x="88" y="317"/>
                    </a:lnTo>
                    <a:lnTo>
                      <a:pt x="90" y="308"/>
                    </a:lnTo>
                    <a:lnTo>
                      <a:pt x="92" y="299"/>
                    </a:lnTo>
                    <a:lnTo>
                      <a:pt x="97" y="276"/>
                    </a:lnTo>
                    <a:lnTo>
                      <a:pt x="100" y="251"/>
                    </a:lnTo>
                    <a:lnTo>
                      <a:pt x="101" y="224"/>
                    </a:lnTo>
                    <a:lnTo>
                      <a:pt x="102" y="197"/>
                    </a:lnTo>
                    <a:lnTo>
                      <a:pt x="103" y="168"/>
                    </a:lnTo>
                    <a:lnTo>
                      <a:pt x="102" y="140"/>
                    </a:lnTo>
                    <a:lnTo>
                      <a:pt x="101" y="87"/>
                    </a:lnTo>
                    <a:lnTo>
                      <a:pt x="98" y="43"/>
                    </a:lnTo>
                    <a:lnTo>
                      <a:pt x="95" y="13"/>
                    </a:lnTo>
                    <a:lnTo>
                      <a:pt x="92" y="1"/>
                    </a:lnTo>
                    <a:lnTo>
                      <a:pt x="10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59" name="PA-任意多边形 95">
                <a:extLst>
                  <a:ext uri="{FF2B5EF4-FFF2-40B4-BE49-F238E27FC236}">
                    <a16:creationId xmlns="" xmlns:a16="http://schemas.microsoft.com/office/drawing/2014/main" id="{F886ECC9-4C2B-445E-A751-CA8F4CD4F305}"/>
                  </a:ext>
                </a:extLst>
              </p:cNvPr>
              <p:cNvSpPr>
                <a:spLocks/>
              </p:cNvSpPr>
              <p:nvPr>
                <p:custDataLst>
                  <p:tags r:id="rId357"/>
                </p:custDataLst>
              </p:nvPr>
            </p:nvSpPr>
            <p:spPr bwMode="auto">
              <a:xfrm>
                <a:off x="2477" y="3557"/>
                <a:ext cx="4" cy="78"/>
              </a:xfrm>
              <a:custGeom>
                <a:avLst/>
                <a:gdLst>
                  <a:gd name="T0" fmla="*/ 14 w 17"/>
                  <a:gd name="T1" fmla="*/ 0 h 315"/>
                  <a:gd name="T2" fmla="*/ 14 w 17"/>
                  <a:gd name="T3" fmla="*/ 7 h 315"/>
                  <a:gd name="T4" fmla="*/ 15 w 17"/>
                  <a:gd name="T5" fmla="*/ 26 h 315"/>
                  <a:gd name="T6" fmla="*/ 15 w 17"/>
                  <a:gd name="T7" fmla="*/ 54 h 315"/>
                  <a:gd name="T8" fmla="*/ 16 w 17"/>
                  <a:gd name="T9" fmla="*/ 90 h 315"/>
                  <a:gd name="T10" fmla="*/ 16 w 17"/>
                  <a:gd name="T11" fmla="*/ 136 h 315"/>
                  <a:gd name="T12" fmla="*/ 17 w 17"/>
                  <a:gd name="T13" fmla="*/ 188 h 315"/>
                  <a:gd name="T14" fmla="*/ 17 w 17"/>
                  <a:gd name="T15" fmla="*/ 249 h 315"/>
                  <a:gd name="T16" fmla="*/ 17 w 17"/>
                  <a:gd name="T17" fmla="*/ 315 h 315"/>
                  <a:gd name="T18" fmla="*/ 0 w 17"/>
                  <a:gd name="T19" fmla="*/ 312 h 315"/>
                  <a:gd name="T20" fmla="*/ 1 w 17"/>
                  <a:gd name="T21" fmla="*/ 265 h 315"/>
                  <a:gd name="T22" fmla="*/ 2 w 17"/>
                  <a:gd name="T23" fmla="*/ 214 h 315"/>
                  <a:gd name="T24" fmla="*/ 3 w 17"/>
                  <a:gd name="T25" fmla="*/ 163 h 315"/>
                  <a:gd name="T26" fmla="*/ 4 w 17"/>
                  <a:gd name="T27" fmla="*/ 113 h 315"/>
                  <a:gd name="T28" fmla="*/ 4 w 17"/>
                  <a:gd name="T29" fmla="*/ 69 h 315"/>
                  <a:gd name="T30" fmla="*/ 4 w 17"/>
                  <a:gd name="T31" fmla="*/ 33 h 315"/>
                  <a:gd name="T32" fmla="*/ 4 w 17"/>
                  <a:gd name="T33" fmla="*/ 9 h 315"/>
                  <a:gd name="T34" fmla="*/ 3 w 17"/>
                  <a:gd name="T35" fmla="*/ 1 h 315"/>
                  <a:gd name="T36" fmla="*/ 14 w 17"/>
                  <a:gd name="T37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" h="315">
                    <a:moveTo>
                      <a:pt x="14" y="0"/>
                    </a:moveTo>
                    <a:lnTo>
                      <a:pt x="14" y="7"/>
                    </a:lnTo>
                    <a:lnTo>
                      <a:pt x="15" y="26"/>
                    </a:lnTo>
                    <a:lnTo>
                      <a:pt x="15" y="54"/>
                    </a:lnTo>
                    <a:lnTo>
                      <a:pt x="16" y="90"/>
                    </a:lnTo>
                    <a:lnTo>
                      <a:pt x="16" y="136"/>
                    </a:lnTo>
                    <a:lnTo>
                      <a:pt x="17" y="188"/>
                    </a:lnTo>
                    <a:lnTo>
                      <a:pt x="17" y="249"/>
                    </a:lnTo>
                    <a:lnTo>
                      <a:pt x="17" y="315"/>
                    </a:lnTo>
                    <a:lnTo>
                      <a:pt x="0" y="312"/>
                    </a:lnTo>
                    <a:lnTo>
                      <a:pt x="1" y="265"/>
                    </a:lnTo>
                    <a:lnTo>
                      <a:pt x="2" y="214"/>
                    </a:lnTo>
                    <a:lnTo>
                      <a:pt x="3" y="163"/>
                    </a:lnTo>
                    <a:lnTo>
                      <a:pt x="4" y="113"/>
                    </a:lnTo>
                    <a:lnTo>
                      <a:pt x="4" y="69"/>
                    </a:lnTo>
                    <a:lnTo>
                      <a:pt x="4" y="33"/>
                    </a:lnTo>
                    <a:lnTo>
                      <a:pt x="4" y="9"/>
                    </a:lnTo>
                    <a:lnTo>
                      <a:pt x="3" y="1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60" name="PA-任意多边形 96">
                <a:extLst>
                  <a:ext uri="{FF2B5EF4-FFF2-40B4-BE49-F238E27FC236}">
                    <a16:creationId xmlns="" xmlns:a16="http://schemas.microsoft.com/office/drawing/2014/main" id="{7E64BA15-0E87-4779-B8F9-57F98DC1A6FF}"/>
                  </a:ext>
                </a:extLst>
              </p:cNvPr>
              <p:cNvSpPr>
                <a:spLocks/>
              </p:cNvSpPr>
              <p:nvPr>
                <p:custDataLst>
                  <p:tags r:id="rId358"/>
                </p:custDataLst>
              </p:nvPr>
            </p:nvSpPr>
            <p:spPr bwMode="auto">
              <a:xfrm>
                <a:off x="2360" y="3436"/>
                <a:ext cx="100" cy="183"/>
              </a:xfrm>
              <a:custGeom>
                <a:avLst/>
                <a:gdLst>
                  <a:gd name="T0" fmla="*/ 13 w 400"/>
                  <a:gd name="T1" fmla="*/ 41 h 733"/>
                  <a:gd name="T2" fmla="*/ 19 w 400"/>
                  <a:gd name="T3" fmla="*/ 54 h 733"/>
                  <a:gd name="T4" fmla="*/ 28 w 400"/>
                  <a:gd name="T5" fmla="*/ 61 h 733"/>
                  <a:gd name="T6" fmla="*/ 75 w 400"/>
                  <a:gd name="T7" fmla="*/ 95 h 733"/>
                  <a:gd name="T8" fmla="*/ 140 w 400"/>
                  <a:gd name="T9" fmla="*/ 144 h 733"/>
                  <a:gd name="T10" fmla="*/ 214 w 400"/>
                  <a:gd name="T11" fmla="*/ 207 h 733"/>
                  <a:gd name="T12" fmla="*/ 250 w 400"/>
                  <a:gd name="T13" fmla="*/ 243 h 733"/>
                  <a:gd name="T14" fmla="*/ 285 w 400"/>
                  <a:gd name="T15" fmla="*/ 283 h 733"/>
                  <a:gd name="T16" fmla="*/ 316 w 400"/>
                  <a:gd name="T17" fmla="*/ 326 h 733"/>
                  <a:gd name="T18" fmla="*/ 344 w 400"/>
                  <a:gd name="T19" fmla="*/ 373 h 733"/>
                  <a:gd name="T20" fmla="*/ 367 w 400"/>
                  <a:gd name="T21" fmla="*/ 422 h 733"/>
                  <a:gd name="T22" fmla="*/ 385 w 400"/>
                  <a:gd name="T23" fmla="*/ 474 h 733"/>
                  <a:gd name="T24" fmla="*/ 396 w 400"/>
                  <a:gd name="T25" fmla="*/ 528 h 733"/>
                  <a:gd name="T26" fmla="*/ 400 w 400"/>
                  <a:gd name="T27" fmla="*/ 585 h 733"/>
                  <a:gd name="T28" fmla="*/ 397 w 400"/>
                  <a:gd name="T29" fmla="*/ 643 h 733"/>
                  <a:gd name="T30" fmla="*/ 385 w 400"/>
                  <a:gd name="T31" fmla="*/ 705 h 733"/>
                  <a:gd name="T32" fmla="*/ 367 w 400"/>
                  <a:gd name="T33" fmla="*/ 703 h 733"/>
                  <a:gd name="T34" fmla="*/ 374 w 400"/>
                  <a:gd name="T35" fmla="*/ 642 h 733"/>
                  <a:gd name="T36" fmla="*/ 375 w 400"/>
                  <a:gd name="T37" fmla="*/ 582 h 733"/>
                  <a:gd name="T38" fmla="*/ 369 w 400"/>
                  <a:gd name="T39" fmla="*/ 523 h 733"/>
                  <a:gd name="T40" fmla="*/ 356 w 400"/>
                  <a:gd name="T41" fmla="*/ 465 h 733"/>
                  <a:gd name="T42" fmla="*/ 338 w 400"/>
                  <a:gd name="T43" fmla="*/ 412 h 733"/>
                  <a:gd name="T44" fmla="*/ 314 w 400"/>
                  <a:gd name="T45" fmla="*/ 361 h 733"/>
                  <a:gd name="T46" fmla="*/ 286 w 400"/>
                  <a:gd name="T47" fmla="*/ 315 h 733"/>
                  <a:gd name="T48" fmla="*/ 253 w 400"/>
                  <a:gd name="T49" fmla="*/ 275 h 733"/>
                  <a:gd name="T50" fmla="*/ 220 w 400"/>
                  <a:gd name="T51" fmla="*/ 236 h 733"/>
                  <a:gd name="T52" fmla="*/ 167 w 400"/>
                  <a:gd name="T53" fmla="*/ 185 h 733"/>
                  <a:gd name="T54" fmla="*/ 101 w 400"/>
                  <a:gd name="T55" fmla="*/ 129 h 733"/>
                  <a:gd name="T56" fmla="*/ 47 w 400"/>
                  <a:gd name="T57" fmla="*/ 88 h 733"/>
                  <a:gd name="T58" fmla="*/ 22 w 400"/>
                  <a:gd name="T59" fmla="*/ 70 h 733"/>
                  <a:gd name="T60" fmla="*/ 12 w 400"/>
                  <a:gd name="T61" fmla="*/ 60 h 733"/>
                  <a:gd name="T62" fmla="*/ 4 w 400"/>
                  <a:gd name="T63" fmla="*/ 48 h 733"/>
                  <a:gd name="T64" fmla="*/ 3 w 400"/>
                  <a:gd name="T65" fmla="*/ 44 h 733"/>
                  <a:gd name="T66" fmla="*/ 2 w 400"/>
                  <a:gd name="T67" fmla="*/ 0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00" h="733">
                    <a:moveTo>
                      <a:pt x="2" y="0"/>
                    </a:moveTo>
                    <a:lnTo>
                      <a:pt x="13" y="41"/>
                    </a:lnTo>
                    <a:lnTo>
                      <a:pt x="16" y="48"/>
                    </a:lnTo>
                    <a:lnTo>
                      <a:pt x="19" y="54"/>
                    </a:lnTo>
                    <a:lnTo>
                      <a:pt x="23" y="57"/>
                    </a:lnTo>
                    <a:lnTo>
                      <a:pt x="28" y="61"/>
                    </a:lnTo>
                    <a:lnTo>
                      <a:pt x="49" y="76"/>
                    </a:lnTo>
                    <a:lnTo>
                      <a:pt x="75" y="95"/>
                    </a:lnTo>
                    <a:lnTo>
                      <a:pt x="107" y="117"/>
                    </a:lnTo>
                    <a:lnTo>
                      <a:pt x="140" y="144"/>
                    </a:lnTo>
                    <a:lnTo>
                      <a:pt x="177" y="173"/>
                    </a:lnTo>
                    <a:lnTo>
                      <a:pt x="214" y="207"/>
                    </a:lnTo>
                    <a:lnTo>
                      <a:pt x="232" y="225"/>
                    </a:lnTo>
                    <a:lnTo>
                      <a:pt x="250" y="243"/>
                    </a:lnTo>
                    <a:lnTo>
                      <a:pt x="268" y="264"/>
                    </a:lnTo>
                    <a:lnTo>
                      <a:pt x="285" y="283"/>
                    </a:lnTo>
                    <a:lnTo>
                      <a:pt x="301" y="305"/>
                    </a:lnTo>
                    <a:lnTo>
                      <a:pt x="316" y="326"/>
                    </a:lnTo>
                    <a:lnTo>
                      <a:pt x="330" y="349"/>
                    </a:lnTo>
                    <a:lnTo>
                      <a:pt x="344" y="373"/>
                    </a:lnTo>
                    <a:lnTo>
                      <a:pt x="356" y="396"/>
                    </a:lnTo>
                    <a:lnTo>
                      <a:pt x="367" y="422"/>
                    </a:lnTo>
                    <a:lnTo>
                      <a:pt x="376" y="447"/>
                    </a:lnTo>
                    <a:lnTo>
                      <a:pt x="385" y="474"/>
                    </a:lnTo>
                    <a:lnTo>
                      <a:pt x="392" y="500"/>
                    </a:lnTo>
                    <a:lnTo>
                      <a:pt x="396" y="528"/>
                    </a:lnTo>
                    <a:lnTo>
                      <a:pt x="399" y="556"/>
                    </a:lnTo>
                    <a:lnTo>
                      <a:pt x="400" y="585"/>
                    </a:lnTo>
                    <a:lnTo>
                      <a:pt x="400" y="614"/>
                    </a:lnTo>
                    <a:lnTo>
                      <a:pt x="397" y="643"/>
                    </a:lnTo>
                    <a:lnTo>
                      <a:pt x="392" y="674"/>
                    </a:lnTo>
                    <a:lnTo>
                      <a:pt x="385" y="705"/>
                    </a:lnTo>
                    <a:lnTo>
                      <a:pt x="359" y="733"/>
                    </a:lnTo>
                    <a:lnTo>
                      <a:pt x="367" y="703"/>
                    </a:lnTo>
                    <a:lnTo>
                      <a:pt x="372" y="672"/>
                    </a:lnTo>
                    <a:lnTo>
                      <a:pt x="374" y="642"/>
                    </a:lnTo>
                    <a:lnTo>
                      <a:pt x="376" y="612"/>
                    </a:lnTo>
                    <a:lnTo>
                      <a:pt x="375" y="582"/>
                    </a:lnTo>
                    <a:lnTo>
                      <a:pt x="373" y="552"/>
                    </a:lnTo>
                    <a:lnTo>
                      <a:pt x="369" y="523"/>
                    </a:lnTo>
                    <a:lnTo>
                      <a:pt x="364" y="493"/>
                    </a:lnTo>
                    <a:lnTo>
                      <a:pt x="356" y="465"/>
                    </a:lnTo>
                    <a:lnTo>
                      <a:pt x="347" y="439"/>
                    </a:lnTo>
                    <a:lnTo>
                      <a:pt x="338" y="412"/>
                    </a:lnTo>
                    <a:lnTo>
                      <a:pt x="327" y="386"/>
                    </a:lnTo>
                    <a:lnTo>
                      <a:pt x="314" y="361"/>
                    </a:lnTo>
                    <a:lnTo>
                      <a:pt x="301" y="337"/>
                    </a:lnTo>
                    <a:lnTo>
                      <a:pt x="286" y="315"/>
                    </a:lnTo>
                    <a:lnTo>
                      <a:pt x="270" y="294"/>
                    </a:lnTo>
                    <a:lnTo>
                      <a:pt x="253" y="275"/>
                    </a:lnTo>
                    <a:lnTo>
                      <a:pt x="236" y="255"/>
                    </a:lnTo>
                    <a:lnTo>
                      <a:pt x="220" y="236"/>
                    </a:lnTo>
                    <a:lnTo>
                      <a:pt x="202" y="219"/>
                    </a:lnTo>
                    <a:lnTo>
                      <a:pt x="167" y="185"/>
                    </a:lnTo>
                    <a:lnTo>
                      <a:pt x="134" y="155"/>
                    </a:lnTo>
                    <a:lnTo>
                      <a:pt x="101" y="129"/>
                    </a:lnTo>
                    <a:lnTo>
                      <a:pt x="72" y="106"/>
                    </a:lnTo>
                    <a:lnTo>
                      <a:pt x="47" y="88"/>
                    </a:lnTo>
                    <a:lnTo>
                      <a:pt x="27" y="75"/>
                    </a:lnTo>
                    <a:lnTo>
                      <a:pt x="22" y="70"/>
                    </a:lnTo>
                    <a:lnTo>
                      <a:pt x="16" y="65"/>
                    </a:lnTo>
                    <a:lnTo>
                      <a:pt x="12" y="60"/>
                    </a:lnTo>
                    <a:lnTo>
                      <a:pt x="9" y="56"/>
                    </a:lnTo>
                    <a:lnTo>
                      <a:pt x="4" y="48"/>
                    </a:lnTo>
                    <a:lnTo>
                      <a:pt x="3" y="45"/>
                    </a:lnTo>
                    <a:lnTo>
                      <a:pt x="3" y="44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61" name="PA-任意多边形 97">
                <a:extLst>
                  <a:ext uri="{FF2B5EF4-FFF2-40B4-BE49-F238E27FC236}">
                    <a16:creationId xmlns="" xmlns:a16="http://schemas.microsoft.com/office/drawing/2014/main" id="{32EBC575-80F0-4355-BB6B-F870B3E4BA9E}"/>
                  </a:ext>
                </a:extLst>
              </p:cNvPr>
              <p:cNvSpPr>
                <a:spLocks/>
              </p:cNvSpPr>
              <p:nvPr>
                <p:custDataLst>
                  <p:tags r:id="rId359"/>
                </p:custDataLst>
              </p:nvPr>
            </p:nvSpPr>
            <p:spPr bwMode="auto">
              <a:xfrm>
                <a:off x="2318" y="3514"/>
                <a:ext cx="36" cy="75"/>
              </a:xfrm>
              <a:custGeom>
                <a:avLst/>
                <a:gdLst>
                  <a:gd name="T0" fmla="*/ 105 w 140"/>
                  <a:gd name="T1" fmla="*/ 295 h 302"/>
                  <a:gd name="T2" fmla="*/ 108 w 140"/>
                  <a:gd name="T3" fmla="*/ 292 h 302"/>
                  <a:gd name="T4" fmla="*/ 112 w 140"/>
                  <a:gd name="T5" fmla="*/ 289 h 302"/>
                  <a:gd name="T6" fmla="*/ 114 w 140"/>
                  <a:gd name="T7" fmla="*/ 286 h 302"/>
                  <a:gd name="T8" fmla="*/ 118 w 140"/>
                  <a:gd name="T9" fmla="*/ 282 h 302"/>
                  <a:gd name="T10" fmla="*/ 122 w 140"/>
                  <a:gd name="T11" fmla="*/ 271 h 302"/>
                  <a:gd name="T12" fmla="*/ 125 w 140"/>
                  <a:gd name="T13" fmla="*/ 258 h 302"/>
                  <a:gd name="T14" fmla="*/ 127 w 140"/>
                  <a:gd name="T15" fmla="*/ 243 h 302"/>
                  <a:gd name="T16" fmla="*/ 127 w 140"/>
                  <a:gd name="T17" fmla="*/ 226 h 302"/>
                  <a:gd name="T18" fmla="*/ 126 w 140"/>
                  <a:gd name="T19" fmla="*/ 207 h 302"/>
                  <a:gd name="T20" fmla="*/ 123 w 140"/>
                  <a:gd name="T21" fmla="*/ 187 h 302"/>
                  <a:gd name="T22" fmla="*/ 116 w 140"/>
                  <a:gd name="T23" fmla="*/ 166 h 302"/>
                  <a:gd name="T24" fmla="*/ 109 w 140"/>
                  <a:gd name="T25" fmla="*/ 145 h 302"/>
                  <a:gd name="T26" fmla="*/ 103 w 140"/>
                  <a:gd name="T27" fmla="*/ 134 h 302"/>
                  <a:gd name="T28" fmla="*/ 98 w 140"/>
                  <a:gd name="T29" fmla="*/ 123 h 302"/>
                  <a:gd name="T30" fmla="*/ 93 w 140"/>
                  <a:gd name="T31" fmla="*/ 111 h 302"/>
                  <a:gd name="T32" fmla="*/ 85 w 140"/>
                  <a:gd name="T33" fmla="*/ 101 h 302"/>
                  <a:gd name="T34" fmla="*/ 78 w 140"/>
                  <a:gd name="T35" fmla="*/ 90 h 302"/>
                  <a:gd name="T36" fmla="*/ 69 w 140"/>
                  <a:gd name="T37" fmla="*/ 78 h 302"/>
                  <a:gd name="T38" fmla="*/ 60 w 140"/>
                  <a:gd name="T39" fmla="*/ 67 h 302"/>
                  <a:gd name="T40" fmla="*/ 51 w 140"/>
                  <a:gd name="T41" fmla="*/ 56 h 302"/>
                  <a:gd name="T42" fmla="*/ 40 w 140"/>
                  <a:gd name="T43" fmla="*/ 46 h 302"/>
                  <a:gd name="T44" fmla="*/ 29 w 140"/>
                  <a:gd name="T45" fmla="*/ 36 h 302"/>
                  <a:gd name="T46" fmla="*/ 16 w 140"/>
                  <a:gd name="T47" fmla="*/ 25 h 302"/>
                  <a:gd name="T48" fmla="*/ 3 w 140"/>
                  <a:gd name="T49" fmla="*/ 15 h 302"/>
                  <a:gd name="T50" fmla="*/ 1 w 140"/>
                  <a:gd name="T51" fmla="*/ 11 h 302"/>
                  <a:gd name="T52" fmla="*/ 0 w 140"/>
                  <a:gd name="T53" fmla="*/ 7 h 302"/>
                  <a:gd name="T54" fmla="*/ 1 w 140"/>
                  <a:gd name="T55" fmla="*/ 4 h 302"/>
                  <a:gd name="T56" fmla="*/ 2 w 140"/>
                  <a:gd name="T57" fmla="*/ 1 h 302"/>
                  <a:gd name="T58" fmla="*/ 5 w 140"/>
                  <a:gd name="T59" fmla="*/ 0 h 302"/>
                  <a:gd name="T60" fmla="*/ 7 w 140"/>
                  <a:gd name="T61" fmla="*/ 0 h 302"/>
                  <a:gd name="T62" fmla="*/ 12 w 140"/>
                  <a:gd name="T63" fmla="*/ 2 h 302"/>
                  <a:gd name="T64" fmla="*/ 15 w 140"/>
                  <a:gd name="T65" fmla="*/ 7 h 302"/>
                  <a:gd name="T66" fmla="*/ 29 w 140"/>
                  <a:gd name="T67" fmla="*/ 18 h 302"/>
                  <a:gd name="T68" fmla="*/ 42 w 140"/>
                  <a:gd name="T69" fmla="*/ 28 h 302"/>
                  <a:gd name="T70" fmla="*/ 54 w 140"/>
                  <a:gd name="T71" fmla="*/ 40 h 302"/>
                  <a:gd name="T72" fmla="*/ 66 w 140"/>
                  <a:gd name="T73" fmla="*/ 52 h 302"/>
                  <a:gd name="T74" fmla="*/ 75 w 140"/>
                  <a:gd name="T75" fmla="*/ 64 h 302"/>
                  <a:gd name="T76" fmla="*/ 85 w 140"/>
                  <a:gd name="T77" fmla="*/ 76 h 302"/>
                  <a:gd name="T78" fmla="*/ 94 w 140"/>
                  <a:gd name="T79" fmla="*/ 89 h 302"/>
                  <a:gd name="T80" fmla="*/ 101 w 140"/>
                  <a:gd name="T81" fmla="*/ 101 h 302"/>
                  <a:gd name="T82" fmla="*/ 108 w 140"/>
                  <a:gd name="T83" fmla="*/ 112 h 302"/>
                  <a:gd name="T84" fmla="*/ 114 w 140"/>
                  <a:gd name="T85" fmla="*/ 124 h 302"/>
                  <a:gd name="T86" fmla="*/ 120 w 140"/>
                  <a:gd name="T87" fmla="*/ 137 h 302"/>
                  <a:gd name="T88" fmla="*/ 124 w 140"/>
                  <a:gd name="T89" fmla="*/ 149 h 302"/>
                  <a:gd name="T90" fmla="*/ 132 w 140"/>
                  <a:gd name="T91" fmla="*/ 172 h 302"/>
                  <a:gd name="T92" fmla="*/ 137 w 140"/>
                  <a:gd name="T93" fmla="*/ 194 h 302"/>
                  <a:gd name="T94" fmla="*/ 139 w 140"/>
                  <a:gd name="T95" fmla="*/ 216 h 302"/>
                  <a:gd name="T96" fmla="*/ 140 w 140"/>
                  <a:gd name="T97" fmla="*/ 235 h 302"/>
                  <a:gd name="T98" fmla="*/ 139 w 140"/>
                  <a:gd name="T99" fmla="*/ 253 h 302"/>
                  <a:gd name="T100" fmla="*/ 137 w 140"/>
                  <a:gd name="T101" fmla="*/ 268 h 302"/>
                  <a:gd name="T102" fmla="*/ 133 w 140"/>
                  <a:gd name="T103" fmla="*/ 282 h 302"/>
                  <a:gd name="T104" fmla="*/ 128 w 140"/>
                  <a:gd name="T105" fmla="*/ 291 h 302"/>
                  <a:gd name="T106" fmla="*/ 126 w 140"/>
                  <a:gd name="T107" fmla="*/ 296 h 302"/>
                  <a:gd name="T108" fmla="*/ 123 w 140"/>
                  <a:gd name="T109" fmla="*/ 299 h 302"/>
                  <a:gd name="T110" fmla="*/ 121 w 140"/>
                  <a:gd name="T111" fmla="*/ 301 h 302"/>
                  <a:gd name="T112" fmla="*/ 118 w 140"/>
                  <a:gd name="T113" fmla="*/ 302 h 302"/>
                  <a:gd name="T114" fmla="*/ 105 w 140"/>
                  <a:gd name="T115" fmla="*/ 295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0" h="302">
                    <a:moveTo>
                      <a:pt x="105" y="295"/>
                    </a:moveTo>
                    <a:lnTo>
                      <a:pt x="108" y="292"/>
                    </a:lnTo>
                    <a:lnTo>
                      <a:pt x="112" y="289"/>
                    </a:lnTo>
                    <a:lnTo>
                      <a:pt x="114" y="286"/>
                    </a:lnTo>
                    <a:lnTo>
                      <a:pt x="118" y="282"/>
                    </a:lnTo>
                    <a:lnTo>
                      <a:pt x="122" y="271"/>
                    </a:lnTo>
                    <a:lnTo>
                      <a:pt x="125" y="258"/>
                    </a:lnTo>
                    <a:lnTo>
                      <a:pt x="127" y="243"/>
                    </a:lnTo>
                    <a:lnTo>
                      <a:pt x="127" y="226"/>
                    </a:lnTo>
                    <a:lnTo>
                      <a:pt x="126" y="207"/>
                    </a:lnTo>
                    <a:lnTo>
                      <a:pt x="123" y="187"/>
                    </a:lnTo>
                    <a:lnTo>
                      <a:pt x="116" y="166"/>
                    </a:lnTo>
                    <a:lnTo>
                      <a:pt x="109" y="145"/>
                    </a:lnTo>
                    <a:lnTo>
                      <a:pt x="103" y="134"/>
                    </a:lnTo>
                    <a:lnTo>
                      <a:pt x="98" y="123"/>
                    </a:lnTo>
                    <a:lnTo>
                      <a:pt x="93" y="111"/>
                    </a:lnTo>
                    <a:lnTo>
                      <a:pt x="85" y="101"/>
                    </a:lnTo>
                    <a:lnTo>
                      <a:pt x="78" y="90"/>
                    </a:lnTo>
                    <a:lnTo>
                      <a:pt x="69" y="78"/>
                    </a:lnTo>
                    <a:lnTo>
                      <a:pt x="60" y="67"/>
                    </a:lnTo>
                    <a:lnTo>
                      <a:pt x="51" y="56"/>
                    </a:lnTo>
                    <a:lnTo>
                      <a:pt x="40" y="46"/>
                    </a:lnTo>
                    <a:lnTo>
                      <a:pt x="29" y="36"/>
                    </a:lnTo>
                    <a:lnTo>
                      <a:pt x="16" y="25"/>
                    </a:lnTo>
                    <a:lnTo>
                      <a:pt x="3" y="15"/>
                    </a:lnTo>
                    <a:lnTo>
                      <a:pt x="1" y="11"/>
                    </a:lnTo>
                    <a:lnTo>
                      <a:pt x="0" y="7"/>
                    </a:lnTo>
                    <a:lnTo>
                      <a:pt x="1" y="4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12" y="2"/>
                    </a:lnTo>
                    <a:lnTo>
                      <a:pt x="15" y="7"/>
                    </a:lnTo>
                    <a:lnTo>
                      <a:pt x="29" y="18"/>
                    </a:lnTo>
                    <a:lnTo>
                      <a:pt x="42" y="28"/>
                    </a:lnTo>
                    <a:lnTo>
                      <a:pt x="54" y="40"/>
                    </a:lnTo>
                    <a:lnTo>
                      <a:pt x="66" y="52"/>
                    </a:lnTo>
                    <a:lnTo>
                      <a:pt x="75" y="64"/>
                    </a:lnTo>
                    <a:lnTo>
                      <a:pt x="85" y="76"/>
                    </a:lnTo>
                    <a:lnTo>
                      <a:pt x="94" y="89"/>
                    </a:lnTo>
                    <a:lnTo>
                      <a:pt x="101" y="101"/>
                    </a:lnTo>
                    <a:lnTo>
                      <a:pt x="108" y="112"/>
                    </a:lnTo>
                    <a:lnTo>
                      <a:pt x="114" y="124"/>
                    </a:lnTo>
                    <a:lnTo>
                      <a:pt x="120" y="137"/>
                    </a:lnTo>
                    <a:lnTo>
                      <a:pt x="124" y="149"/>
                    </a:lnTo>
                    <a:lnTo>
                      <a:pt x="132" y="172"/>
                    </a:lnTo>
                    <a:lnTo>
                      <a:pt x="137" y="194"/>
                    </a:lnTo>
                    <a:lnTo>
                      <a:pt x="139" y="216"/>
                    </a:lnTo>
                    <a:lnTo>
                      <a:pt x="140" y="235"/>
                    </a:lnTo>
                    <a:lnTo>
                      <a:pt x="139" y="253"/>
                    </a:lnTo>
                    <a:lnTo>
                      <a:pt x="137" y="268"/>
                    </a:lnTo>
                    <a:lnTo>
                      <a:pt x="133" y="282"/>
                    </a:lnTo>
                    <a:lnTo>
                      <a:pt x="128" y="291"/>
                    </a:lnTo>
                    <a:lnTo>
                      <a:pt x="126" y="296"/>
                    </a:lnTo>
                    <a:lnTo>
                      <a:pt x="123" y="299"/>
                    </a:lnTo>
                    <a:lnTo>
                      <a:pt x="121" y="301"/>
                    </a:lnTo>
                    <a:lnTo>
                      <a:pt x="118" y="302"/>
                    </a:lnTo>
                    <a:lnTo>
                      <a:pt x="105" y="29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62" name="PA-任意多边形 98">
                <a:extLst>
                  <a:ext uri="{FF2B5EF4-FFF2-40B4-BE49-F238E27FC236}">
                    <a16:creationId xmlns="" xmlns:a16="http://schemas.microsoft.com/office/drawing/2014/main" id="{6023E54E-23BA-4548-8F5D-2081BFBBFEC3}"/>
                  </a:ext>
                </a:extLst>
              </p:cNvPr>
              <p:cNvSpPr>
                <a:spLocks/>
              </p:cNvSpPr>
              <p:nvPr>
                <p:custDataLst>
                  <p:tags r:id="rId360"/>
                </p:custDataLst>
              </p:nvPr>
            </p:nvSpPr>
            <p:spPr bwMode="auto">
              <a:xfrm>
                <a:off x="2318" y="3514"/>
                <a:ext cx="36" cy="75"/>
              </a:xfrm>
              <a:custGeom>
                <a:avLst/>
                <a:gdLst>
                  <a:gd name="T0" fmla="*/ 105 w 140"/>
                  <a:gd name="T1" fmla="*/ 295 h 302"/>
                  <a:gd name="T2" fmla="*/ 108 w 140"/>
                  <a:gd name="T3" fmla="*/ 292 h 302"/>
                  <a:gd name="T4" fmla="*/ 112 w 140"/>
                  <a:gd name="T5" fmla="*/ 289 h 302"/>
                  <a:gd name="T6" fmla="*/ 114 w 140"/>
                  <a:gd name="T7" fmla="*/ 286 h 302"/>
                  <a:gd name="T8" fmla="*/ 118 w 140"/>
                  <a:gd name="T9" fmla="*/ 282 h 302"/>
                  <a:gd name="T10" fmla="*/ 122 w 140"/>
                  <a:gd name="T11" fmla="*/ 271 h 302"/>
                  <a:gd name="T12" fmla="*/ 125 w 140"/>
                  <a:gd name="T13" fmla="*/ 258 h 302"/>
                  <a:gd name="T14" fmla="*/ 127 w 140"/>
                  <a:gd name="T15" fmla="*/ 243 h 302"/>
                  <a:gd name="T16" fmla="*/ 127 w 140"/>
                  <a:gd name="T17" fmla="*/ 226 h 302"/>
                  <a:gd name="T18" fmla="*/ 126 w 140"/>
                  <a:gd name="T19" fmla="*/ 207 h 302"/>
                  <a:gd name="T20" fmla="*/ 123 w 140"/>
                  <a:gd name="T21" fmla="*/ 187 h 302"/>
                  <a:gd name="T22" fmla="*/ 116 w 140"/>
                  <a:gd name="T23" fmla="*/ 166 h 302"/>
                  <a:gd name="T24" fmla="*/ 109 w 140"/>
                  <a:gd name="T25" fmla="*/ 145 h 302"/>
                  <a:gd name="T26" fmla="*/ 103 w 140"/>
                  <a:gd name="T27" fmla="*/ 134 h 302"/>
                  <a:gd name="T28" fmla="*/ 98 w 140"/>
                  <a:gd name="T29" fmla="*/ 123 h 302"/>
                  <a:gd name="T30" fmla="*/ 93 w 140"/>
                  <a:gd name="T31" fmla="*/ 111 h 302"/>
                  <a:gd name="T32" fmla="*/ 85 w 140"/>
                  <a:gd name="T33" fmla="*/ 101 h 302"/>
                  <a:gd name="T34" fmla="*/ 78 w 140"/>
                  <a:gd name="T35" fmla="*/ 90 h 302"/>
                  <a:gd name="T36" fmla="*/ 69 w 140"/>
                  <a:gd name="T37" fmla="*/ 78 h 302"/>
                  <a:gd name="T38" fmla="*/ 60 w 140"/>
                  <a:gd name="T39" fmla="*/ 67 h 302"/>
                  <a:gd name="T40" fmla="*/ 51 w 140"/>
                  <a:gd name="T41" fmla="*/ 56 h 302"/>
                  <a:gd name="T42" fmla="*/ 40 w 140"/>
                  <a:gd name="T43" fmla="*/ 46 h 302"/>
                  <a:gd name="T44" fmla="*/ 29 w 140"/>
                  <a:gd name="T45" fmla="*/ 36 h 302"/>
                  <a:gd name="T46" fmla="*/ 16 w 140"/>
                  <a:gd name="T47" fmla="*/ 25 h 302"/>
                  <a:gd name="T48" fmla="*/ 3 w 140"/>
                  <a:gd name="T49" fmla="*/ 15 h 302"/>
                  <a:gd name="T50" fmla="*/ 1 w 140"/>
                  <a:gd name="T51" fmla="*/ 11 h 302"/>
                  <a:gd name="T52" fmla="*/ 0 w 140"/>
                  <a:gd name="T53" fmla="*/ 7 h 302"/>
                  <a:gd name="T54" fmla="*/ 1 w 140"/>
                  <a:gd name="T55" fmla="*/ 4 h 302"/>
                  <a:gd name="T56" fmla="*/ 2 w 140"/>
                  <a:gd name="T57" fmla="*/ 1 h 302"/>
                  <a:gd name="T58" fmla="*/ 5 w 140"/>
                  <a:gd name="T59" fmla="*/ 0 h 302"/>
                  <a:gd name="T60" fmla="*/ 7 w 140"/>
                  <a:gd name="T61" fmla="*/ 0 h 302"/>
                  <a:gd name="T62" fmla="*/ 12 w 140"/>
                  <a:gd name="T63" fmla="*/ 2 h 302"/>
                  <a:gd name="T64" fmla="*/ 15 w 140"/>
                  <a:gd name="T65" fmla="*/ 7 h 302"/>
                  <a:gd name="T66" fmla="*/ 29 w 140"/>
                  <a:gd name="T67" fmla="*/ 18 h 302"/>
                  <a:gd name="T68" fmla="*/ 42 w 140"/>
                  <a:gd name="T69" fmla="*/ 28 h 302"/>
                  <a:gd name="T70" fmla="*/ 54 w 140"/>
                  <a:gd name="T71" fmla="*/ 40 h 302"/>
                  <a:gd name="T72" fmla="*/ 66 w 140"/>
                  <a:gd name="T73" fmla="*/ 52 h 302"/>
                  <a:gd name="T74" fmla="*/ 75 w 140"/>
                  <a:gd name="T75" fmla="*/ 64 h 302"/>
                  <a:gd name="T76" fmla="*/ 85 w 140"/>
                  <a:gd name="T77" fmla="*/ 76 h 302"/>
                  <a:gd name="T78" fmla="*/ 94 w 140"/>
                  <a:gd name="T79" fmla="*/ 89 h 302"/>
                  <a:gd name="T80" fmla="*/ 101 w 140"/>
                  <a:gd name="T81" fmla="*/ 101 h 302"/>
                  <a:gd name="T82" fmla="*/ 108 w 140"/>
                  <a:gd name="T83" fmla="*/ 112 h 302"/>
                  <a:gd name="T84" fmla="*/ 114 w 140"/>
                  <a:gd name="T85" fmla="*/ 124 h 302"/>
                  <a:gd name="T86" fmla="*/ 120 w 140"/>
                  <a:gd name="T87" fmla="*/ 137 h 302"/>
                  <a:gd name="T88" fmla="*/ 124 w 140"/>
                  <a:gd name="T89" fmla="*/ 149 h 302"/>
                  <a:gd name="T90" fmla="*/ 132 w 140"/>
                  <a:gd name="T91" fmla="*/ 172 h 302"/>
                  <a:gd name="T92" fmla="*/ 137 w 140"/>
                  <a:gd name="T93" fmla="*/ 194 h 302"/>
                  <a:gd name="T94" fmla="*/ 139 w 140"/>
                  <a:gd name="T95" fmla="*/ 216 h 302"/>
                  <a:gd name="T96" fmla="*/ 140 w 140"/>
                  <a:gd name="T97" fmla="*/ 235 h 302"/>
                  <a:gd name="T98" fmla="*/ 139 w 140"/>
                  <a:gd name="T99" fmla="*/ 253 h 302"/>
                  <a:gd name="T100" fmla="*/ 137 w 140"/>
                  <a:gd name="T101" fmla="*/ 268 h 302"/>
                  <a:gd name="T102" fmla="*/ 133 w 140"/>
                  <a:gd name="T103" fmla="*/ 282 h 302"/>
                  <a:gd name="T104" fmla="*/ 128 w 140"/>
                  <a:gd name="T105" fmla="*/ 291 h 302"/>
                  <a:gd name="T106" fmla="*/ 126 w 140"/>
                  <a:gd name="T107" fmla="*/ 296 h 302"/>
                  <a:gd name="T108" fmla="*/ 123 w 140"/>
                  <a:gd name="T109" fmla="*/ 299 h 302"/>
                  <a:gd name="T110" fmla="*/ 121 w 140"/>
                  <a:gd name="T111" fmla="*/ 301 h 302"/>
                  <a:gd name="T112" fmla="*/ 118 w 140"/>
                  <a:gd name="T113" fmla="*/ 302 h 302"/>
                  <a:gd name="T114" fmla="*/ 105 w 140"/>
                  <a:gd name="T115" fmla="*/ 295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0" h="302">
                    <a:moveTo>
                      <a:pt x="105" y="295"/>
                    </a:moveTo>
                    <a:lnTo>
                      <a:pt x="108" y="292"/>
                    </a:lnTo>
                    <a:lnTo>
                      <a:pt x="112" y="289"/>
                    </a:lnTo>
                    <a:lnTo>
                      <a:pt x="114" y="286"/>
                    </a:lnTo>
                    <a:lnTo>
                      <a:pt x="118" y="282"/>
                    </a:lnTo>
                    <a:lnTo>
                      <a:pt x="122" y="271"/>
                    </a:lnTo>
                    <a:lnTo>
                      <a:pt x="125" y="258"/>
                    </a:lnTo>
                    <a:lnTo>
                      <a:pt x="127" y="243"/>
                    </a:lnTo>
                    <a:lnTo>
                      <a:pt x="127" y="226"/>
                    </a:lnTo>
                    <a:lnTo>
                      <a:pt x="126" y="207"/>
                    </a:lnTo>
                    <a:lnTo>
                      <a:pt x="123" y="187"/>
                    </a:lnTo>
                    <a:lnTo>
                      <a:pt x="116" y="166"/>
                    </a:lnTo>
                    <a:lnTo>
                      <a:pt x="109" y="145"/>
                    </a:lnTo>
                    <a:lnTo>
                      <a:pt x="103" y="134"/>
                    </a:lnTo>
                    <a:lnTo>
                      <a:pt x="98" y="123"/>
                    </a:lnTo>
                    <a:lnTo>
                      <a:pt x="93" y="111"/>
                    </a:lnTo>
                    <a:lnTo>
                      <a:pt x="85" y="101"/>
                    </a:lnTo>
                    <a:lnTo>
                      <a:pt x="78" y="90"/>
                    </a:lnTo>
                    <a:lnTo>
                      <a:pt x="69" y="78"/>
                    </a:lnTo>
                    <a:lnTo>
                      <a:pt x="60" y="67"/>
                    </a:lnTo>
                    <a:lnTo>
                      <a:pt x="51" y="56"/>
                    </a:lnTo>
                    <a:lnTo>
                      <a:pt x="40" y="46"/>
                    </a:lnTo>
                    <a:lnTo>
                      <a:pt x="29" y="36"/>
                    </a:lnTo>
                    <a:lnTo>
                      <a:pt x="16" y="25"/>
                    </a:lnTo>
                    <a:lnTo>
                      <a:pt x="3" y="15"/>
                    </a:lnTo>
                    <a:lnTo>
                      <a:pt x="1" y="11"/>
                    </a:lnTo>
                    <a:lnTo>
                      <a:pt x="0" y="7"/>
                    </a:lnTo>
                    <a:lnTo>
                      <a:pt x="1" y="4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12" y="2"/>
                    </a:lnTo>
                    <a:lnTo>
                      <a:pt x="15" y="7"/>
                    </a:lnTo>
                    <a:lnTo>
                      <a:pt x="29" y="18"/>
                    </a:lnTo>
                    <a:lnTo>
                      <a:pt x="42" y="28"/>
                    </a:lnTo>
                    <a:lnTo>
                      <a:pt x="54" y="40"/>
                    </a:lnTo>
                    <a:lnTo>
                      <a:pt x="66" y="52"/>
                    </a:lnTo>
                    <a:lnTo>
                      <a:pt x="75" y="64"/>
                    </a:lnTo>
                    <a:lnTo>
                      <a:pt x="85" y="76"/>
                    </a:lnTo>
                    <a:lnTo>
                      <a:pt x="94" y="89"/>
                    </a:lnTo>
                    <a:lnTo>
                      <a:pt x="101" y="101"/>
                    </a:lnTo>
                    <a:lnTo>
                      <a:pt x="108" y="112"/>
                    </a:lnTo>
                    <a:lnTo>
                      <a:pt x="114" y="124"/>
                    </a:lnTo>
                    <a:lnTo>
                      <a:pt x="120" y="137"/>
                    </a:lnTo>
                    <a:lnTo>
                      <a:pt x="124" y="149"/>
                    </a:lnTo>
                    <a:lnTo>
                      <a:pt x="132" y="172"/>
                    </a:lnTo>
                    <a:lnTo>
                      <a:pt x="137" y="194"/>
                    </a:lnTo>
                    <a:lnTo>
                      <a:pt x="139" y="216"/>
                    </a:lnTo>
                    <a:lnTo>
                      <a:pt x="140" y="235"/>
                    </a:lnTo>
                    <a:lnTo>
                      <a:pt x="139" y="253"/>
                    </a:lnTo>
                    <a:lnTo>
                      <a:pt x="137" y="268"/>
                    </a:lnTo>
                    <a:lnTo>
                      <a:pt x="133" y="282"/>
                    </a:lnTo>
                    <a:lnTo>
                      <a:pt x="128" y="291"/>
                    </a:lnTo>
                    <a:lnTo>
                      <a:pt x="126" y="296"/>
                    </a:lnTo>
                    <a:lnTo>
                      <a:pt x="123" y="299"/>
                    </a:lnTo>
                    <a:lnTo>
                      <a:pt x="121" y="301"/>
                    </a:lnTo>
                    <a:lnTo>
                      <a:pt x="118" y="302"/>
                    </a:lnTo>
                    <a:lnTo>
                      <a:pt x="105" y="295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63" name="PA-任意多边形 99">
                <a:extLst>
                  <a:ext uri="{FF2B5EF4-FFF2-40B4-BE49-F238E27FC236}">
                    <a16:creationId xmlns="" xmlns:a16="http://schemas.microsoft.com/office/drawing/2014/main" id="{FB1CBB7F-2D5F-40FC-A4AB-11406B38967B}"/>
                  </a:ext>
                </a:extLst>
              </p:cNvPr>
              <p:cNvSpPr>
                <a:spLocks/>
              </p:cNvSpPr>
              <p:nvPr>
                <p:custDataLst>
                  <p:tags r:id="rId361"/>
                </p:custDataLst>
              </p:nvPr>
            </p:nvSpPr>
            <p:spPr bwMode="auto">
              <a:xfrm>
                <a:off x="2331" y="3540"/>
                <a:ext cx="11" cy="59"/>
              </a:xfrm>
              <a:custGeom>
                <a:avLst/>
                <a:gdLst>
                  <a:gd name="T0" fmla="*/ 11 w 45"/>
                  <a:gd name="T1" fmla="*/ 237 h 237"/>
                  <a:gd name="T2" fmla="*/ 15 w 45"/>
                  <a:gd name="T3" fmla="*/ 232 h 237"/>
                  <a:gd name="T4" fmla="*/ 23 w 45"/>
                  <a:gd name="T5" fmla="*/ 219 h 237"/>
                  <a:gd name="T6" fmla="*/ 28 w 45"/>
                  <a:gd name="T7" fmla="*/ 208 h 237"/>
                  <a:gd name="T8" fmla="*/ 32 w 45"/>
                  <a:gd name="T9" fmla="*/ 196 h 237"/>
                  <a:gd name="T10" fmla="*/ 37 w 45"/>
                  <a:gd name="T11" fmla="*/ 182 h 237"/>
                  <a:gd name="T12" fmla="*/ 41 w 45"/>
                  <a:gd name="T13" fmla="*/ 167 h 237"/>
                  <a:gd name="T14" fmla="*/ 43 w 45"/>
                  <a:gd name="T15" fmla="*/ 151 h 237"/>
                  <a:gd name="T16" fmla="*/ 45 w 45"/>
                  <a:gd name="T17" fmla="*/ 132 h 237"/>
                  <a:gd name="T18" fmla="*/ 44 w 45"/>
                  <a:gd name="T19" fmla="*/ 112 h 237"/>
                  <a:gd name="T20" fmla="*/ 41 w 45"/>
                  <a:gd name="T21" fmla="*/ 92 h 237"/>
                  <a:gd name="T22" fmla="*/ 38 w 45"/>
                  <a:gd name="T23" fmla="*/ 81 h 237"/>
                  <a:gd name="T24" fmla="*/ 35 w 45"/>
                  <a:gd name="T25" fmla="*/ 70 h 237"/>
                  <a:gd name="T26" fmla="*/ 32 w 45"/>
                  <a:gd name="T27" fmla="*/ 59 h 237"/>
                  <a:gd name="T28" fmla="*/ 27 w 45"/>
                  <a:gd name="T29" fmla="*/ 47 h 237"/>
                  <a:gd name="T30" fmla="*/ 21 w 45"/>
                  <a:gd name="T31" fmla="*/ 35 h 237"/>
                  <a:gd name="T32" fmla="*/ 15 w 45"/>
                  <a:gd name="T33" fmla="*/ 24 h 237"/>
                  <a:gd name="T34" fmla="*/ 8 w 45"/>
                  <a:gd name="T35" fmla="*/ 12 h 237"/>
                  <a:gd name="T36" fmla="*/ 0 w 45"/>
                  <a:gd name="T37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" h="237">
                    <a:moveTo>
                      <a:pt x="11" y="237"/>
                    </a:moveTo>
                    <a:lnTo>
                      <a:pt x="15" y="232"/>
                    </a:lnTo>
                    <a:lnTo>
                      <a:pt x="23" y="219"/>
                    </a:lnTo>
                    <a:lnTo>
                      <a:pt x="28" y="208"/>
                    </a:lnTo>
                    <a:lnTo>
                      <a:pt x="32" y="196"/>
                    </a:lnTo>
                    <a:lnTo>
                      <a:pt x="37" y="182"/>
                    </a:lnTo>
                    <a:lnTo>
                      <a:pt x="41" y="167"/>
                    </a:lnTo>
                    <a:lnTo>
                      <a:pt x="43" y="151"/>
                    </a:lnTo>
                    <a:lnTo>
                      <a:pt x="45" y="132"/>
                    </a:lnTo>
                    <a:lnTo>
                      <a:pt x="44" y="112"/>
                    </a:lnTo>
                    <a:lnTo>
                      <a:pt x="41" y="92"/>
                    </a:lnTo>
                    <a:lnTo>
                      <a:pt x="38" y="81"/>
                    </a:lnTo>
                    <a:lnTo>
                      <a:pt x="35" y="70"/>
                    </a:lnTo>
                    <a:lnTo>
                      <a:pt x="32" y="59"/>
                    </a:lnTo>
                    <a:lnTo>
                      <a:pt x="27" y="47"/>
                    </a:lnTo>
                    <a:lnTo>
                      <a:pt x="21" y="35"/>
                    </a:lnTo>
                    <a:lnTo>
                      <a:pt x="15" y="24"/>
                    </a:lnTo>
                    <a:lnTo>
                      <a:pt x="8" y="12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64" name="PA-任意多边形 100">
                <a:extLst>
                  <a:ext uri="{FF2B5EF4-FFF2-40B4-BE49-F238E27FC236}">
                    <a16:creationId xmlns="" xmlns:a16="http://schemas.microsoft.com/office/drawing/2014/main" id="{3BCBBE03-F8FE-49A4-995D-FA6819ECDC82}"/>
                  </a:ext>
                </a:extLst>
              </p:cNvPr>
              <p:cNvSpPr>
                <a:spLocks/>
              </p:cNvSpPr>
              <p:nvPr>
                <p:custDataLst>
                  <p:tags r:id="rId362"/>
                </p:custDataLst>
              </p:nvPr>
            </p:nvSpPr>
            <p:spPr bwMode="auto">
              <a:xfrm>
                <a:off x="2330" y="3538"/>
                <a:ext cx="14" cy="62"/>
              </a:xfrm>
              <a:custGeom>
                <a:avLst/>
                <a:gdLst>
                  <a:gd name="T0" fmla="*/ 12 w 57"/>
                  <a:gd name="T1" fmla="*/ 242 h 250"/>
                  <a:gd name="T2" fmla="*/ 15 w 57"/>
                  <a:gd name="T3" fmla="*/ 237 h 250"/>
                  <a:gd name="T4" fmla="*/ 22 w 57"/>
                  <a:gd name="T5" fmla="*/ 225 h 250"/>
                  <a:gd name="T6" fmla="*/ 26 w 57"/>
                  <a:gd name="T7" fmla="*/ 216 h 250"/>
                  <a:gd name="T8" fmla="*/ 30 w 57"/>
                  <a:gd name="T9" fmla="*/ 205 h 250"/>
                  <a:gd name="T10" fmla="*/ 35 w 57"/>
                  <a:gd name="T11" fmla="*/ 192 h 250"/>
                  <a:gd name="T12" fmla="*/ 38 w 57"/>
                  <a:gd name="T13" fmla="*/ 178 h 250"/>
                  <a:gd name="T14" fmla="*/ 41 w 57"/>
                  <a:gd name="T15" fmla="*/ 162 h 250"/>
                  <a:gd name="T16" fmla="*/ 42 w 57"/>
                  <a:gd name="T17" fmla="*/ 146 h 250"/>
                  <a:gd name="T18" fmla="*/ 42 w 57"/>
                  <a:gd name="T19" fmla="*/ 127 h 250"/>
                  <a:gd name="T20" fmla="*/ 40 w 57"/>
                  <a:gd name="T21" fmla="*/ 108 h 250"/>
                  <a:gd name="T22" fmla="*/ 38 w 57"/>
                  <a:gd name="T23" fmla="*/ 97 h 250"/>
                  <a:gd name="T24" fmla="*/ 36 w 57"/>
                  <a:gd name="T25" fmla="*/ 88 h 250"/>
                  <a:gd name="T26" fmla="*/ 33 w 57"/>
                  <a:gd name="T27" fmla="*/ 77 h 250"/>
                  <a:gd name="T28" fmla="*/ 28 w 57"/>
                  <a:gd name="T29" fmla="*/ 66 h 250"/>
                  <a:gd name="T30" fmla="*/ 24 w 57"/>
                  <a:gd name="T31" fmla="*/ 54 h 250"/>
                  <a:gd name="T32" fmla="*/ 18 w 57"/>
                  <a:gd name="T33" fmla="*/ 43 h 250"/>
                  <a:gd name="T34" fmla="*/ 13 w 57"/>
                  <a:gd name="T35" fmla="*/ 32 h 250"/>
                  <a:gd name="T36" fmla="*/ 6 w 57"/>
                  <a:gd name="T37" fmla="*/ 20 h 250"/>
                  <a:gd name="T38" fmla="*/ 3 w 57"/>
                  <a:gd name="T39" fmla="*/ 14 h 250"/>
                  <a:gd name="T40" fmla="*/ 1 w 57"/>
                  <a:gd name="T41" fmla="*/ 9 h 250"/>
                  <a:gd name="T42" fmla="*/ 0 w 57"/>
                  <a:gd name="T43" fmla="*/ 5 h 250"/>
                  <a:gd name="T44" fmla="*/ 1 w 57"/>
                  <a:gd name="T45" fmla="*/ 2 h 250"/>
                  <a:gd name="T46" fmla="*/ 2 w 57"/>
                  <a:gd name="T47" fmla="*/ 0 h 250"/>
                  <a:gd name="T48" fmla="*/ 4 w 57"/>
                  <a:gd name="T49" fmla="*/ 0 h 250"/>
                  <a:gd name="T50" fmla="*/ 8 w 57"/>
                  <a:gd name="T51" fmla="*/ 1 h 250"/>
                  <a:gd name="T52" fmla="*/ 11 w 57"/>
                  <a:gd name="T53" fmla="*/ 2 h 250"/>
                  <a:gd name="T54" fmla="*/ 20 w 57"/>
                  <a:gd name="T55" fmla="*/ 15 h 250"/>
                  <a:gd name="T56" fmla="*/ 27 w 57"/>
                  <a:gd name="T57" fmla="*/ 27 h 250"/>
                  <a:gd name="T58" fmla="*/ 34 w 57"/>
                  <a:gd name="T59" fmla="*/ 40 h 250"/>
                  <a:gd name="T60" fmla="*/ 39 w 57"/>
                  <a:gd name="T61" fmla="*/ 52 h 250"/>
                  <a:gd name="T62" fmla="*/ 43 w 57"/>
                  <a:gd name="T63" fmla="*/ 64 h 250"/>
                  <a:gd name="T64" fmla="*/ 48 w 57"/>
                  <a:gd name="T65" fmla="*/ 76 h 250"/>
                  <a:gd name="T66" fmla="*/ 51 w 57"/>
                  <a:gd name="T67" fmla="*/ 86 h 250"/>
                  <a:gd name="T68" fmla="*/ 53 w 57"/>
                  <a:gd name="T69" fmla="*/ 98 h 250"/>
                  <a:gd name="T70" fmla="*/ 55 w 57"/>
                  <a:gd name="T71" fmla="*/ 109 h 250"/>
                  <a:gd name="T72" fmla="*/ 56 w 57"/>
                  <a:gd name="T73" fmla="*/ 120 h 250"/>
                  <a:gd name="T74" fmla="*/ 57 w 57"/>
                  <a:gd name="T75" fmla="*/ 130 h 250"/>
                  <a:gd name="T76" fmla="*/ 57 w 57"/>
                  <a:gd name="T77" fmla="*/ 140 h 250"/>
                  <a:gd name="T78" fmla="*/ 56 w 57"/>
                  <a:gd name="T79" fmla="*/ 159 h 250"/>
                  <a:gd name="T80" fmla="*/ 53 w 57"/>
                  <a:gd name="T81" fmla="*/ 177 h 250"/>
                  <a:gd name="T82" fmla="*/ 50 w 57"/>
                  <a:gd name="T83" fmla="*/ 193 h 250"/>
                  <a:gd name="T84" fmla="*/ 44 w 57"/>
                  <a:gd name="T85" fmla="*/ 207 h 250"/>
                  <a:gd name="T86" fmla="*/ 40 w 57"/>
                  <a:gd name="T87" fmla="*/ 220 h 250"/>
                  <a:gd name="T88" fmla="*/ 35 w 57"/>
                  <a:gd name="T89" fmla="*/ 230 h 250"/>
                  <a:gd name="T90" fmla="*/ 27 w 57"/>
                  <a:gd name="T91" fmla="*/ 245 h 250"/>
                  <a:gd name="T92" fmla="*/ 24 w 57"/>
                  <a:gd name="T93" fmla="*/ 250 h 250"/>
                  <a:gd name="T94" fmla="*/ 12 w 57"/>
                  <a:gd name="T95" fmla="*/ 242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7" h="250">
                    <a:moveTo>
                      <a:pt x="12" y="242"/>
                    </a:moveTo>
                    <a:lnTo>
                      <a:pt x="15" y="237"/>
                    </a:lnTo>
                    <a:lnTo>
                      <a:pt x="22" y="225"/>
                    </a:lnTo>
                    <a:lnTo>
                      <a:pt x="26" y="216"/>
                    </a:lnTo>
                    <a:lnTo>
                      <a:pt x="30" y="205"/>
                    </a:lnTo>
                    <a:lnTo>
                      <a:pt x="35" y="192"/>
                    </a:lnTo>
                    <a:lnTo>
                      <a:pt x="38" y="178"/>
                    </a:lnTo>
                    <a:lnTo>
                      <a:pt x="41" y="162"/>
                    </a:lnTo>
                    <a:lnTo>
                      <a:pt x="42" y="146"/>
                    </a:lnTo>
                    <a:lnTo>
                      <a:pt x="42" y="127"/>
                    </a:lnTo>
                    <a:lnTo>
                      <a:pt x="40" y="108"/>
                    </a:lnTo>
                    <a:lnTo>
                      <a:pt x="38" y="97"/>
                    </a:lnTo>
                    <a:lnTo>
                      <a:pt x="36" y="88"/>
                    </a:lnTo>
                    <a:lnTo>
                      <a:pt x="33" y="77"/>
                    </a:lnTo>
                    <a:lnTo>
                      <a:pt x="28" y="66"/>
                    </a:lnTo>
                    <a:lnTo>
                      <a:pt x="24" y="54"/>
                    </a:lnTo>
                    <a:lnTo>
                      <a:pt x="18" y="43"/>
                    </a:lnTo>
                    <a:lnTo>
                      <a:pt x="13" y="32"/>
                    </a:lnTo>
                    <a:lnTo>
                      <a:pt x="6" y="20"/>
                    </a:lnTo>
                    <a:lnTo>
                      <a:pt x="3" y="14"/>
                    </a:lnTo>
                    <a:lnTo>
                      <a:pt x="1" y="9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8" y="1"/>
                    </a:lnTo>
                    <a:lnTo>
                      <a:pt x="11" y="2"/>
                    </a:lnTo>
                    <a:lnTo>
                      <a:pt x="20" y="15"/>
                    </a:lnTo>
                    <a:lnTo>
                      <a:pt x="27" y="27"/>
                    </a:lnTo>
                    <a:lnTo>
                      <a:pt x="34" y="40"/>
                    </a:lnTo>
                    <a:lnTo>
                      <a:pt x="39" y="52"/>
                    </a:lnTo>
                    <a:lnTo>
                      <a:pt x="43" y="64"/>
                    </a:lnTo>
                    <a:lnTo>
                      <a:pt x="48" y="76"/>
                    </a:lnTo>
                    <a:lnTo>
                      <a:pt x="51" y="86"/>
                    </a:lnTo>
                    <a:lnTo>
                      <a:pt x="53" y="98"/>
                    </a:lnTo>
                    <a:lnTo>
                      <a:pt x="55" y="109"/>
                    </a:lnTo>
                    <a:lnTo>
                      <a:pt x="56" y="120"/>
                    </a:lnTo>
                    <a:lnTo>
                      <a:pt x="57" y="130"/>
                    </a:lnTo>
                    <a:lnTo>
                      <a:pt x="57" y="140"/>
                    </a:lnTo>
                    <a:lnTo>
                      <a:pt x="56" y="159"/>
                    </a:lnTo>
                    <a:lnTo>
                      <a:pt x="53" y="177"/>
                    </a:lnTo>
                    <a:lnTo>
                      <a:pt x="50" y="193"/>
                    </a:lnTo>
                    <a:lnTo>
                      <a:pt x="44" y="207"/>
                    </a:lnTo>
                    <a:lnTo>
                      <a:pt x="40" y="220"/>
                    </a:lnTo>
                    <a:lnTo>
                      <a:pt x="35" y="230"/>
                    </a:lnTo>
                    <a:lnTo>
                      <a:pt x="27" y="245"/>
                    </a:lnTo>
                    <a:lnTo>
                      <a:pt x="24" y="250"/>
                    </a:lnTo>
                    <a:lnTo>
                      <a:pt x="12" y="24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65" name="PA-任意多边形 101">
                <a:extLst>
                  <a:ext uri="{FF2B5EF4-FFF2-40B4-BE49-F238E27FC236}">
                    <a16:creationId xmlns="" xmlns:a16="http://schemas.microsoft.com/office/drawing/2014/main" id="{68EA87A0-C430-4547-BD48-335099E1B974}"/>
                  </a:ext>
                </a:extLst>
              </p:cNvPr>
              <p:cNvSpPr>
                <a:spLocks/>
              </p:cNvSpPr>
              <p:nvPr>
                <p:custDataLst>
                  <p:tags r:id="rId363"/>
                </p:custDataLst>
              </p:nvPr>
            </p:nvSpPr>
            <p:spPr bwMode="auto">
              <a:xfrm>
                <a:off x="2330" y="3538"/>
                <a:ext cx="14" cy="62"/>
              </a:xfrm>
              <a:custGeom>
                <a:avLst/>
                <a:gdLst>
                  <a:gd name="T0" fmla="*/ 12 w 57"/>
                  <a:gd name="T1" fmla="*/ 242 h 250"/>
                  <a:gd name="T2" fmla="*/ 15 w 57"/>
                  <a:gd name="T3" fmla="*/ 237 h 250"/>
                  <a:gd name="T4" fmla="*/ 22 w 57"/>
                  <a:gd name="T5" fmla="*/ 225 h 250"/>
                  <a:gd name="T6" fmla="*/ 26 w 57"/>
                  <a:gd name="T7" fmla="*/ 216 h 250"/>
                  <a:gd name="T8" fmla="*/ 30 w 57"/>
                  <a:gd name="T9" fmla="*/ 205 h 250"/>
                  <a:gd name="T10" fmla="*/ 35 w 57"/>
                  <a:gd name="T11" fmla="*/ 192 h 250"/>
                  <a:gd name="T12" fmla="*/ 38 w 57"/>
                  <a:gd name="T13" fmla="*/ 178 h 250"/>
                  <a:gd name="T14" fmla="*/ 41 w 57"/>
                  <a:gd name="T15" fmla="*/ 162 h 250"/>
                  <a:gd name="T16" fmla="*/ 42 w 57"/>
                  <a:gd name="T17" fmla="*/ 146 h 250"/>
                  <a:gd name="T18" fmla="*/ 42 w 57"/>
                  <a:gd name="T19" fmla="*/ 127 h 250"/>
                  <a:gd name="T20" fmla="*/ 40 w 57"/>
                  <a:gd name="T21" fmla="*/ 108 h 250"/>
                  <a:gd name="T22" fmla="*/ 38 w 57"/>
                  <a:gd name="T23" fmla="*/ 97 h 250"/>
                  <a:gd name="T24" fmla="*/ 36 w 57"/>
                  <a:gd name="T25" fmla="*/ 88 h 250"/>
                  <a:gd name="T26" fmla="*/ 33 w 57"/>
                  <a:gd name="T27" fmla="*/ 77 h 250"/>
                  <a:gd name="T28" fmla="*/ 28 w 57"/>
                  <a:gd name="T29" fmla="*/ 66 h 250"/>
                  <a:gd name="T30" fmla="*/ 24 w 57"/>
                  <a:gd name="T31" fmla="*/ 54 h 250"/>
                  <a:gd name="T32" fmla="*/ 18 w 57"/>
                  <a:gd name="T33" fmla="*/ 43 h 250"/>
                  <a:gd name="T34" fmla="*/ 13 w 57"/>
                  <a:gd name="T35" fmla="*/ 32 h 250"/>
                  <a:gd name="T36" fmla="*/ 6 w 57"/>
                  <a:gd name="T37" fmla="*/ 20 h 250"/>
                  <a:gd name="T38" fmla="*/ 3 w 57"/>
                  <a:gd name="T39" fmla="*/ 14 h 250"/>
                  <a:gd name="T40" fmla="*/ 1 w 57"/>
                  <a:gd name="T41" fmla="*/ 9 h 250"/>
                  <a:gd name="T42" fmla="*/ 0 w 57"/>
                  <a:gd name="T43" fmla="*/ 5 h 250"/>
                  <a:gd name="T44" fmla="*/ 1 w 57"/>
                  <a:gd name="T45" fmla="*/ 2 h 250"/>
                  <a:gd name="T46" fmla="*/ 2 w 57"/>
                  <a:gd name="T47" fmla="*/ 0 h 250"/>
                  <a:gd name="T48" fmla="*/ 4 w 57"/>
                  <a:gd name="T49" fmla="*/ 0 h 250"/>
                  <a:gd name="T50" fmla="*/ 8 w 57"/>
                  <a:gd name="T51" fmla="*/ 1 h 250"/>
                  <a:gd name="T52" fmla="*/ 11 w 57"/>
                  <a:gd name="T53" fmla="*/ 2 h 250"/>
                  <a:gd name="T54" fmla="*/ 20 w 57"/>
                  <a:gd name="T55" fmla="*/ 15 h 250"/>
                  <a:gd name="T56" fmla="*/ 27 w 57"/>
                  <a:gd name="T57" fmla="*/ 27 h 250"/>
                  <a:gd name="T58" fmla="*/ 34 w 57"/>
                  <a:gd name="T59" fmla="*/ 40 h 250"/>
                  <a:gd name="T60" fmla="*/ 39 w 57"/>
                  <a:gd name="T61" fmla="*/ 52 h 250"/>
                  <a:gd name="T62" fmla="*/ 43 w 57"/>
                  <a:gd name="T63" fmla="*/ 64 h 250"/>
                  <a:gd name="T64" fmla="*/ 48 w 57"/>
                  <a:gd name="T65" fmla="*/ 76 h 250"/>
                  <a:gd name="T66" fmla="*/ 51 w 57"/>
                  <a:gd name="T67" fmla="*/ 86 h 250"/>
                  <a:gd name="T68" fmla="*/ 53 w 57"/>
                  <a:gd name="T69" fmla="*/ 98 h 250"/>
                  <a:gd name="T70" fmla="*/ 55 w 57"/>
                  <a:gd name="T71" fmla="*/ 109 h 250"/>
                  <a:gd name="T72" fmla="*/ 56 w 57"/>
                  <a:gd name="T73" fmla="*/ 120 h 250"/>
                  <a:gd name="T74" fmla="*/ 57 w 57"/>
                  <a:gd name="T75" fmla="*/ 130 h 250"/>
                  <a:gd name="T76" fmla="*/ 57 w 57"/>
                  <a:gd name="T77" fmla="*/ 140 h 250"/>
                  <a:gd name="T78" fmla="*/ 56 w 57"/>
                  <a:gd name="T79" fmla="*/ 159 h 250"/>
                  <a:gd name="T80" fmla="*/ 53 w 57"/>
                  <a:gd name="T81" fmla="*/ 177 h 250"/>
                  <a:gd name="T82" fmla="*/ 50 w 57"/>
                  <a:gd name="T83" fmla="*/ 193 h 250"/>
                  <a:gd name="T84" fmla="*/ 44 w 57"/>
                  <a:gd name="T85" fmla="*/ 207 h 250"/>
                  <a:gd name="T86" fmla="*/ 40 w 57"/>
                  <a:gd name="T87" fmla="*/ 220 h 250"/>
                  <a:gd name="T88" fmla="*/ 35 w 57"/>
                  <a:gd name="T89" fmla="*/ 230 h 250"/>
                  <a:gd name="T90" fmla="*/ 27 w 57"/>
                  <a:gd name="T91" fmla="*/ 245 h 250"/>
                  <a:gd name="T92" fmla="*/ 24 w 57"/>
                  <a:gd name="T93" fmla="*/ 250 h 250"/>
                  <a:gd name="T94" fmla="*/ 12 w 57"/>
                  <a:gd name="T95" fmla="*/ 242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7" h="250">
                    <a:moveTo>
                      <a:pt x="12" y="242"/>
                    </a:moveTo>
                    <a:lnTo>
                      <a:pt x="15" y="237"/>
                    </a:lnTo>
                    <a:lnTo>
                      <a:pt x="22" y="225"/>
                    </a:lnTo>
                    <a:lnTo>
                      <a:pt x="26" y="216"/>
                    </a:lnTo>
                    <a:lnTo>
                      <a:pt x="30" y="205"/>
                    </a:lnTo>
                    <a:lnTo>
                      <a:pt x="35" y="192"/>
                    </a:lnTo>
                    <a:lnTo>
                      <a:pt x="38" y="178"/>
                    </a:lnTo>
                    <a:lnTo>
                      <a:pt x="41" y="162"/>
                    </a:lnTo>
                    <a:lnTo>
                      <a:pt x="42" y="146"/>
                    </a:lnTo>
                    <a:lnTo>
                      <a:pt x="42" y="127"/>
                    </a:lnTo>
                    <a:lnTo>
                      <a:pt x="40" y="108"/>
                    </a:lnTo>
                    <a:lnTo>
                      <a:pt x="38" y="97"/>
                    </a:lnTo>
                    <a:lnTo>
                      <a:pt x="36" y="88"/>
                    </a:lnTo>
                    <a:lnTo>
                      <a:pt x="33" y="77"/>
                    </a:lnTo>
                    <a:lnTo>
                      <a:pt x="28" y="66"/>
                    </a:lnTo>
                    <a:lnTo>
                      <a:pt x="24" y="54"/>
                    </a:lnTo>
                    <a:lnTo>
                      <a:pt x="18" y="43"/>
                    </a:lnTo>
                    <a:lnTo>
                      <a:pt x="13" y="32"/>
                    </a:lnTo>
                    <a:lnTo>
                      <a:pt x="6" y="20"/>
                    </a:lnTo>
                    <a:lnTo>
                      <a:pt x="3" y="14"/>
                    </a:lnTo>
                    <a:lnTo>
                      <a:pt x="1" y="9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8" y="1"/>
                    </a:lnTo>
                    <a:lnTo>
                      <a:pt x="11" y="2"/>
                    </a:lnTo>
                    <a:lnTo>
                      <a:pt x="20" y="15"/>
                    </a:lnTo>
                    <a:lnTo>
                      <a:pt x="27" y="27"/>
                    </a:lnTo>
                    <a:lnTo>
                      <a:pt x="34" y="40"/>
                    </a:lnTo>
                    <a:lnTo>
                      <a:pt x="39" y="52"/>
                    </a:lnTo>
                    <a:lnTo>
                      <a:pt x="43" y="64"/>
                    </a:lnTo>
                    <a:lnTo>
                      <a:pt x="48" y="76"/>
                    </a:lnTo>
                    <a:lnTo>
                      <a:pt x="51" y="86"/>
                    </a:lnTo>
                    <a:lnTo>
                      <a:pt x="53" y="98"/>
                    </a:lnTo>
                    <a:lnTo>
                      <a:pt x="55" y="109"/>
                    </a:lnTo>
                    <a:lnTo>
                      <a:pt x="56" y="120"/>
                    </a:lnTo>
                    <a:lnTo>
                      <a:pt x="57" y="130"/>
                    </a:lnTo>
                    <a:lnTo>
                      <a:pt x="57" y="140"/>
                    </a:lnTo>
                    <a:lnTo>
                      <a:pt x="56" y="159"/>
                    </a:lnTo>
                    <a:lnTo>
                      <a:pt x="53" y="177"/>
                    </a:lnTo>
                    <a:lnTo>
                      <a:pt x="50" y="193"/>
                    </a:lnTo>
                    <a:lnTo>
                      <a:pt x="44" y="207"/>
                    </a:lnTo>
                    <a:lnTo>
                      <a:pt x="40" y="220"/>
                    </a:lnTo>
                    <a:lnTo>
                      <a:pt x="35" y="230"/>
                    </a:lnTo>
                    <a:lnTo>
                      <a:pt x="27" y="245"/>
                    </a:lnTo>
                    <a:lnTo>
                      <a:pt x="24" y="250"/>
                    </a:lnTo>
                    <a:lnTo>
                      <a:pt x="12" y="242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66" name="PA-任意多边形 102">
                <a:extLst>
                  <a:ext uri="{FF2B5EF4-FFF2-40B4-BE49-F238E27FC236}">
                    <a16:creationId xmlns="" xmlns:a16="http://schemas.microsoft.com/office/drawing/2014/main" id="{C8C9C099-0E9D-4288-817C-3ECAA3B16561}"/>
                  </a:ext>
                </a:extLst>
              </p:cNvPr>
              <p:cNvSpPr>
                <a:spLocks/>
              </p:cNvSpPr>
              <p:nvPr>
                <p:custDataLst>
                  <p:tags r:id="rId364"/>
                </p:custDataLst>
              </p:nvPr>
            </p:nvSpPr>
            <p:spPr bwMode="auto">
              <a:xfrm>
                <a:off x="2313" y="3495"/>
                <a:ext cx="48" cy="83"/>
              </a:xfrm>
              <a:custGeom>
                <a:avLst/>
                <a:gdLst>
                  <a:gd name="T0" fmla="*/ 164 w 190"/>
                  <a:gd name="T1" fmla="*/ 327 h 331"/>
                  <a:gd name="T2" fmla="*/ 164 w 190"/>
                  <a:gd name="T3" fmla="*/ 327 h 331"/>
                  <a:gd name="T4" fmla="*/ 164 w 190"/>
                  <a:gd name="T5" fmla="*/ 327 h 331"/>
                  <a:gd name="T6" fmla="*/ 168 w 190"/>
                  <a:gd name="T7" fmla="*/ 315 h 331"/>
                  <a:gd name="T8" fmla="*/ 171 w 190"/>
                  <a:gd name="T9" fmla="*/ 303 h 331"/>
                  <a:gd name="T10" fmla="*/ 173 w 190"/>
                  <a:gd name="T11" fmla="*/ 291 h 331"/>
                  <a:gd name="T12" fmla="*/ 174 w 190"/>
                  <a:gd name="T13" fmla="*/ 279 h 331"/>
                  <a:gd name="T14" fmla="*/ 175 w 190"/>
                  <a:gd name="T15" fmla="*/ 266 h 331"/>
                  <a:gd name="T16" fmla="*/ 176 w 190"/>
                  <a:gd name="T17" fmla="*/ 254 h 331"/>
                  <a:gd name="T18" fmla="*/ 176 w 190"/>
                  <a:gd name="T19" fmla="*/ 243 h 331"/>
                  <a:gd name="T20" fmla="*/ 175 w 190"/>
                  <a:gd name="T21" fmla="*/ 230 h 331"/>
                  <a:gd name="T22" fmla="*/ 173 w 190"/>
                  <a:gd name="T23" fmla="*/ 213 h 331"/>
                  <a:gd name="T24" fmla="*/ 170 w 190"/>
                  <a:gd name="T25" fmla="*/ 197 h 331"/>
                  <a:gd name="T26" fmla="*/ 165 w 190"/>
                  <a:gd name="T27" fmla="*/ 181 h 331"/>
                  <a:gd name="T28" fmla="*/ 158 w 190"/>
                  <a:gd name="T29" fmla="*/ 165 h 331"/>
                  <a:gd name="T30" fmla="*/ 150 w 190"/>
                  <a:gd name="T31" fmla="*/ 149 h 331"/>
                  <a:gd name="T32" fmla="*/ 141 w 190"/>
                  <a:gd name="T33" fmla="*/ 133 h 331"/>
                  <a:gd name="T34" fmla="*/ 130 w 190"/>
                  <a:gd name="T35" fmla="*/ 117 h 331"/>
                  <a:gd name="T36" fmla="*/ 119 w 190"/>
                  <a:gd name="T37" fmla="*/ 103 h 331"/>
                  <a:gd name="T38" fmla="*/ 106 w 190"/>
                  <a:gd name="T39" fmla="*/ 89 h 331"/>
                  <a:gd name="T40" fmla="*/ 93 w 190"/>
                  <a:gd name="T41" fmla="*/ 75 h 331"/>
                  <a:gd name="T42" fmla="*/ 79 w 190"/>
                  <a:gd name="T43" fmla="*/ 64 h 331"/>
                  <a:gd name="T44" fmla="*/ 65 w 190"/>
                  <a:gd name="T45" fmla="*/ 52 h 331"/>
                  <a:gd name="T46" fmla="*/ 51 w 190"/>
                  <a:gd name="T47" fmla="*/ 41 h 331"/>
                  <a:gd name="T48" fmla="*/ 36 w 190"/>
                  <a:gd name="T49" fmla="*/ 31 h 331"/>
                  <a:gd name="T50" fmla="*/ 22 w 190"/>
                  <a:gd name="T51" fmla="*/ 23 h 331"/>
                  <a:gd name="T52" fmla="*/ 8 w 190"/>
                  <a:gd name="T53" fmla="*/ 15 h 331"/>
                  <a:gd name="T54" fmla="*/ 4 w 190"/>
                  <a:gd name="T55" fmla="*/ 12 h 331"/>
                  <a:gd name="T56" fmla="*/ 1 w 190"/>
                  <a:gd name="T57" fmla="*/ 9 h 331"/>
                  <a:gd name="T58" fmla="*/ 0 w 190"/>
                  <a:gd name="T59" fmla="*/ 5 h 331"/>
                  <a:gd name="T60" fmla="*/ 1 w 190"/>
                  <a:gd name="T61" fmla="*/ 2 h 331"/>
                  <a:gd name="T62" fmla="*/ 4 w 190"/>
                  <a:gd name="T63" fmla="*/ 0 h 331"/>
                  <a:gd name="T64" fmla="*/ 7 w 190"/>
                  <a:gd name="T65" fmla="*/ 0 h 331"/>
                  <a:gd name="T66" fmla="*/ 10 w 190"/>
                  <a:gd name="T67" fmla="*/ 0 h 331"/>
                  <a:gd name="T68" fmla="*/ 15 w 190"/>
                  <a:gd name="T69" fmla="*/ 2 h 331"/>
                  <a:gd name="T70" fmla="*/ 19 w 190"/>
                  <a:gd name="T71" fmla="*/ 4 h 331"/>
                  <a:gd name="T72" fmla="*/ 22 w 190"/>
                  <a:gd name="T73" fmla="*/ 6 h 331"/>
                  <a:gd name="T74" fmla="*/ 40 w 190"/>
                  <a:gd name="T75" fmla="*/ 17 h 331"/>
                  <a:gd name="T76" fmla="*/ 59 w 190"/>
                  <a:gd name="T77" fmla="*/ 28 h 331"/>
                  <a:gd name="T78" fmla="*/ 75 w 190"/>
                  <a:gd name="T79" fmla="*/ 40 h 331"/>
                  <a:gd name="T80" fmla="*/ 92 w 190"/>
                  <a:gd name="T81" fmla="*/ 53 h 331"/>
                  <a:gd name="T82" fmla="*/ 107 w 190"/>
                  <a:gd name="T83" fmla="*/ 67 h 331"/>
                  <a:gd name="T84" fmla="*/ 121 w 190"/>
                  <a:gd name="T85" fmla="*/ 81 h 331"/>
                  <a:gd name="T86" fmla="*/ 135 w 190"/>
                  <a:gd name="T87" fmla="*/ 96 h 331"/>
                  <a:gd name="T88" fmla="*/ 147 w 190"/>
                  <a:gd name="T89" fmla="*/ 113 h 331"/>
                  <a:gd name="T90" fmla="*/ 158 w 190"/>
                  <a:gd name="T91" fmla="*/ 130 h 331"/>
                  <a:gd name="T92" fmla="*/ 168 w 190"/>
                  <a:gd name="T93" fmla="*/ 148 h 331"/>
                  <a:gd name="T94" fmla="*/ 176 w 190"/>
                  <a:gd name="T95" fmla="*/ 167 h 331"/>
                  <a:gd name="T96" fmla="*/ 183 w 190"/>
                  <a:gd name="T97" fmla="*/ 188 h 331"/>
                  <a:gd name="T98" fmla="*/ 187 w 190"/>
                  <a:gd name="T99" fmla="*/ 209 h 331"/>
                  <a:gd name="T100" fmla="*/ 189 w 190"/>
                  <a:gd name="T101" fmla="*/ 232 h 331"/>
                  <a:gd name="T102" fmla="*/ 190 w 190"/>
                  <a:gd name="T103" fmla="*/ 254 h 331"/>
                  <a:gd name="T104" fmla="*/ 189 w 190"/>
                  <a:gd name="T105" fmla="*/ 279 h 331"/>
                  <a:gd name="T106" fmla="*/ 187 w 190"/>
                  <a:gd name="T107" fmla="*/ 292 h 331"/>
                  <a:gd name="T108" fmla="*/ 185 w 190"/>
                  <a:gd name="T109" fmla="*/ 305 h 331"/>
                  <a:gd name="T110" fmla="*/ 182 w 190"/>
                  <a:gd name="T111" fmla="*/ 318 h 331"/>
                  <a:gd name="T112" fmla="*/ 178 w 190"/>
                  <a:gd name="T113" fmla="*/ 331 h 331"/>
                  <a:gd name="T114" fmla="*/ 178 w 190"/>
                  <a:gd name="T115" fmla="*/ 331 h 331"/>
                  <a:gd name="T116" fmla="*/ 178 w 190"/>
                  <a:gd name="T117" fmla="*/ 331 h 331"/>
                  <a:gd name="T118" fmla="*/ 164 w 190"/>
                  <a:gd name="T119" fmla="*/ 327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90" h="331">
                    <a:moveTo>
                      <a:pt x="164" y="327"/>
                    </a:moveTo>
                    <a:lnTo>
                      <a:pt x="164" y="327"/>
                    </a:lnTo>
                    <a:lnTo>
                      <a:pt x="164" y="327"/>
                    </a:lnTo>
                    <a:lnTo>
                      <a:pt x="168" y="315"/>
                    </a:lnTo>
                    <a:lnTo>
                      <a:pt x="171" y="303"/>
                    </a:lnTo>
                    <a:lnTo>
                      <a:pt x="173" y="291"/>
                    </a:lnTo>
                    <a:lnTo>
                      <a:pt x="174" y="279"/>
                    </a:lnTo>
                    <a:lnTo>
                      <a:pt x="175" y="266"/>
                    </a:lnTo>
                    <a:lnTo>
                      <a:pt x="176" y="254"/>
                    </a:lnTo>
                    <a:lnTo>
                      <a:pt x="176" y="243"/>
                    </a:lnTo>
                    <a:lnTo>
                      <a:pt x="175" y="230"/>
                    </a:lnTo>
                    <a:lnTo>
                      <a:pt x="173" y="213"/>
                    </a:lnTo>
                    <a:lnTo>
                      <a:pt x="170" y="197"/>
                    </a:lnTo>
                    <a:lnTo>
                      <a:pt x="165" y="181"/>
                    </a:lnTo>
                    <a:lnTo>
                      <a:pt x="158" y="165"/>
                    </a:lnTo>
                    <a:lnTo>
                      <a:pt x="150" y="149"/>
                    </a:lnTo>
                    <a:lnTo>
                      <a:pt x="141" y="133"/>
                    </a:lnTo>
                    <a:lnTo>
                      <a:pt x="130" y="117"/>
                    </a:lnTo>
                    <a:lnTo>
                      <a:pt x="119" y="103"/>
                    </a:lnTo>
                    <a:lnTo>
                      <a:pt x="106" y="89"/>
                    </a:lnTo>
                    <a:lnTo>
                      <a:pt x="93" y="75"/>
                    </a:lnTo>
                    <a:lnTo>
                      <a:pt x="79" y="64"/>
                    </a:lnTo>
                    <a:lnTo>
                      <a:pt x="65" y="52"/>
                    </a:lnTo>
                    <a:lnTo>
                      <a:pt x="51" y="41"/>
                    </a:lnTo>
                    <a:lnTo>
                      <a:pt x="36" y="31"/>
                    </a:lnTo>
                    <a:lnTo>
                      <a:pt x="22" y="23"/>
                    </a:lnTo>
                    <a:lnTo>
                      <a:pt x="8" y="15"/>
                    </a:lnTo>
                    <a:lnTo>
                      <a:pt x="4" y="12"/>
                    </a:lnTo>
                    <a:lnTo>
                      <a:pt x="1" y="9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10" y="0"/>
                    </a:lnTo>
                    <a:lnTo>
                      <a:pt x="15" y="2"/>
                    </a:lnTo>
                    <a:lnTo>
                      <a:pt x="19" y="4"/>
                    </a:lnTo>
                    <a:lnTo>
                      <a:pt x="22" y="6"/>
                    </a:lnTo>
                    <a:lnTo>
                      <a:pt x="40" y="17"/>
                    </a:lnTo>
                    <a:lnTo>
                      <a:pt x="59" y="28"/>
                    </a:lnTo>
                    <a:lnTo>
                      <a:pt x="75" y="40"/>
                    </a:lnTo>
                    <a:lnTo>
                      <a:pt x="92" y="53"/>
                    </a:lnTo>
                    <a:lnTo>
                      <a:pt x="107" y="67"/>
                    </a:lnTo>
                    <a:lnTo>
                      <a:pt x="121" y="81"/>
                    </a:lnTo>
                    <a:lnTo>
                      <a:pt x="135" y="96"/>
                    </a:lnTo>
                    <a:lnTo>
                      <a:pt x="147" y="113"/>
                    </a:lnTo>
                    <a:lnTo>
                      <a:pt x="158" y="130"/>
                    </a:lnTo>
                    <a:lnTo>
                      <a:pt x="168" y="148"/>
                    </a:lnTo>
                    <a:lnTo>
                      <a:pt x="176" y="167"/>
                    </a:lnTo>
                    <a:lnTo>
                      <a:pt x="183" y="188"/>
                    </a:lnTo>
                    <a:lnTo>
                      <a:pt x="187" y="209"/>
                    </a:lnTo>
                    <a:lnTo>
                      <a:pt x="189" y="232"/>
                    </a:lnTo>
                    <a:lnTo>
                      <a:pt x="190" y="254"/>
                    </a:lnTo>
                    <a:lnTo>
                      <a:pt x="189" y="279"/>
                    </a:lnTo>
                    <a:lnTo>
                      <a:pt x="187" y="292"/>
                    </a:lnTo>
                    <a:lnTo>
                      <a:pt x="185" y="305"/>
                    </a:lnTo>
                    <a:lnTo>
                      <a:pt x="182" y="318"/>
                    </a:lnTo>
                    <a:lnTo>
                      <a:pt x="178" y="331"/>
                    </a:lnTo>
                    <a:lnTo>
                      <a:pt x="178" y="331"/>
                    </a:lnTo>
                    <a:lnTo>
                      <a:pt x="178" y="331"/>
                    </a:lnTo>
                    <a:lnTo>
                      <a:pt x="164" y="3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67" name="PA-任意多边形 103">
                <a:extLst>
                  <a:ext uri="{FF2B5EF4-FFF2-40B4-BE49-F238E27FC236}">
                    <a16:creationId xmlns="" xmlns:a16="http://schemas.microsoft.com/office/drawing/2014/main" id="{6840A85D-AC9E-47DB-8036-8DD0A7FD992D}"/>
                  </a:ext>
                </a:extLst>
              </p:cNvPr>
              <p:cNvSpPr>
                <a:spLocks/>
              </p:cNvSpPr>
              <p:nvPr>
                <p:custDataLst>
                  <p:tags r:id="rId365"/>
                </p:custDataLst>
              </p:nvPr>
            </p:nvSpPr>
            <p:spPr bwMode="auto">
              <a:xfrm>
                <a:off x="2307" y="3472"/>
                <a:ext cx="62" cy="86"/>
              </a:xfrm>
              <a:custGeom>
                <a:avLst/>
                <a:gdLst>
                  <a:gd name="T0" fmla="*/ 226 w 249"/>
                  <a:gd name="T1" fmla="*/ 342 h 345"/>
                  <a:gd name="T2" fmla="*/ 227 w 249"/>
                  <a:gd name="T3" fmla="*/ 342 h 345"/>
                  <a:gd name="T4" fmla="*/ 228 w 249"/>
                  <a:gd name="T5" fmla="*/ 340 h 345"/>
                  <a:gd name="T6" fmla="*/ 229 w 249"/>
                  <a:gd name="T7" fmla="*/ 337 h 345"/>
                  <a:gd name="T8" fmla="*/ 230 w 249"/>
                  <a:gd name="T9" fmla="*/ 333 h 345"/>
                  <a:gd name="T10" fmla="*/ 232 w 249"/>
                  <a:gd name="T11" fmla="*/ 323 h 345"/>
                  <a:gd name="T12" fmla="*/ 232 w 249"/>
                  <a:gd name="T13" fmla="*/ 309 h 345"/>
                  <a:gd name="T14" fmla="*/ 229 w 249"/>
                  <a:gd name="T15" fmla="*/ 292 h 345"/>
                  <a:gd name="T16" fmla="*/ 225 w 249"/>
                  <a:gd name="T17" fmla="*/ 272 h 345"/>
                  <a:gd name="T18" fmla="*/ 220 w 249"/>
                  <a:gd name="T19" fmla="*/ 250 h 345"/>
                  <a:gd name="T20" fmla="*/ 211 w 249"/>
                  <a:gd name="T21" fmla="*/ 227 h 345"/>
                  <a:gd name="T22" fmla="*/ 205 w 249"/>
                  <a:gd name="T23" fmla="*/ 214 h 345"/>
                  <a:gd name="T24" fmla="*/ 199 w 249"/>
                  <a:gd name="T25" fmla="*/ 201 h 345"/>
                  <a:gd name="T26" fmla="*/ 192 w 249"/>
                  <a:gd name="T27" fmla="*/ 188 h 345"/>
                  <a:gd name="T28" fmla="*/ 184 w 249"/>
                  <a:gd name="T29" fmla="*/ 175 h 345"/>
                  <a:gd name="T30" fmla="*/ 175 w 249"/>
                  <a:gd name="T31" fmla="*/ 161 h 345"/>
                  <a:gd name="T32" fmla="*/ 165 w 249"/>
                  <a:gd name="T33" fmla="*/ 147 h 345"/>
                  <a:gd name="T34" fmla="*/ 155 w 249"/>
                  <a:gd name="T35" fmla="*/ 134 h 345"/>
                  <a:gd name="T36" fmla="*/ 143 w 249"/>
                  <a:gd name="T37" fmla="*/ 120 h 345"/>
                  <a:gd name="T38" fmla="*/ 130 w 249"/>
                  <a:gd name="T39" fmla="*/ 106 h 345"/>
                  <a:gd name="T40" fmla="*/ 116 w 249"/>
                  <a:gd name="T41" fmla="*/ 92 h 345"/>
                  <a:gd name="T42" fmla="*/ 101 w 249"/>
                  <a:gd name="T43" fmla="*/ 78 h 345"/>
                  <a:gd name="T44" fmla="*/ 85 w 249"/>
                  <a:gd name="T45" fmla="*/ 65 h 345"/>
                  <a:gd name="T46" fmla="*/ 68 w 249"/>
                  <a:gd name="T47" fmla="*/ 52 h 345"/>
                  <a:gd name="T48" fmla="*/ 48 w 249"/>
                  <a:gd name="T49" fmla="*/ 38 h 345"/>
                  <a:gd name="T50" fmla="*/ 29 w 249"/>
                  <a:gd name="T51" fmla="*/ 26 h 345"/>
                  <a:gd name="T52" fmla="*/ 7 w 249"/>
                  <a:gd name="T53" fmla="*/ 13 h 345"/>
                  <a:gd name="T54" fmla="*/ 3 w 249"/>
                  <a:gd name="T55" fmla="*/ 11 h 345"/>
                  <a:gd name="T56" fmla="*/ 1 w 249"/>
                  <a:gd name="T57" fmla="*/ 8 h 345"/>
                  <a:gd name="T58" fmla="*/ 0 w 249"/>
                  <a:gd name="T59" fmla="*/ 6 h 345"/>
                  <a:gd name="T60" fmla="*/ 0 w 249"/>
                  <a:gd name="T61" fmla="*/ 3 h 345"/>
                  <a:gd name="T62" fmla="*/ 1 w 249"/>
                  <a:gd name="T63" fmla="*/ 1 h 345"/>
                  <a:gd name="T64" fmla="*/ 3 w 249"/>
                  <a:gd name="T65" fmla="*/ 0 h 345"/>
                  <a:gd name="T66" fmla="*/ 5 w 249"/>
                  <a:gd name="T67" fmla="*/ 0 h 345"/>
                  <a:gd name="T68" fmla="*/ 8 w 249"/>
                  <a:gd name="T69" fmla="*/ 1 h 345"/>
                  <a:gd name="T70" fmla="*/ 32 w 249"/>
                  <a:gd name="T71" fmla="*/ 14 h 345"/>
                  <a:gd name="T72" fmla="*/ 54 w 249"/>
                  <a:gd name="T73" fmla="*/ 27 h 345"/>
                  <a:gd name="T74" fmla="*/ 74 w 249"/>
                  <a:gd name="T75" fmla="*/ 41 h 345"/>
                  <a:gd name="T76" fmla="*/ 92 w 249"/>
                  <a:gd name="T77" fmla="*/ 54 h 345"/>
                  <a:gd name="T78" fmla="*/ 110 w 249"/>
                  <a:gd name="T79" fmla="*/ 69 h 345"/>
                  <a:gd name="T80" fmla="*/ 127 w 249"/>
                  <a:gd name="T81" fmla="*/ 83 h 345"/>
                  <a:gd name="T82" fmla="*/ 142 w 249"/>
                  <a:gd name="T83" fmla="*/ 97 h 345"/>
                  <a:gd name="T84" fmla="*/ 155 w 249"/>
                  <a:gd name="T85" fmla="*/ 112 h 345"/>
                  <a:gd name="T86" fmla="*/ 168 w 249"/>
                  <a:gd name="T87" fmla="*/ 126 h 345"/>
                  <a:gd name="T88" fmla="*/ 180 w 249"/>
                  <a:gd name="T89" fmla="*/ 141 h 345"/>
                  <a:gd name="T90" fmla="*/ 191 w 249"/>
                  <a:gd name="T91" fmla="*/ 155 h 345"/>
                  <a:gd name="T92" fmla="*/ 199 w 249"/>
                  <a:gd name="T93" fmla="*/ 169 h 345"/>
                  <a:gd name="T94" fmla="*/ 208 w 249"/>
                  <a:gd name="T95" fmla="*/ 183 h 345"/>
                  <a:gd name="T96" fmla="*/ 215 w 249"/>
                  <a:gd name="T97" fmla="*/ 197 h 345"/>
                  <a:gd name="T98" fmla="*/ 222 w 249"/>
                  <a:gd name="T99" fmla="*/ 210 h 345"/>
                  <a:gd name="T100" fmla="*/ 228 w 249"/>
                  <a:gd name="T101" fmla="*/ 224 h 345"/>
                  <a:gd name="T102" fmla="*/ 237 w 249"/>
                  <a:gd name="T103" fmla="*/ 249 h 345"/>
                  <a:gd name="T104" fmla="*/ 243 w 249"/>
                  <a:gd name="T105" fmla="*/ 272 h 345"/>
                  <a:gd name="T106" fmla="*/ 248 w 249"/>
                  <a:gd name="T107" fmla="*/ 292 h 345"/>
                  <a:gd name="T108" fmla="*/ 249 w 249"/>
                  <a:gd name="T109" fmla="*/ 311 h 345"/>
                  <a:gd name="T110" fmla="*/ 249 w 249"/>
                  <a:gd name="T111" fmla="*/ 326 h 345"/>
                  <a:gd name="T112" fmla="*/ 247 w 249"/>
                  <a:gd name="T113" fmla="*/ 337 h 345"/>
                  <a:gd name="T114" fmla="*/ 246 w 249"/>
                  <a:gd name="T115" fmla="*/ 340 h 345"/>
                  <a:gd name="T116" fmla="*/ 243 w 249"/>
                  <a:gd name="T117" fmla="*/ 343 h 345"/>
                  <a:gd name="T118" fmla="*/ 242 w 249"/>
                  <a:gd name="T119" fmla="*/ 345 h 345"/>
                  <a:gd name="T120" fmla="*/ 240 w 249"/>
                  <a:gd name="T121" fmla="*/ 345 h 345"/>
                  <a:gd name="T122" fmla="*/ 226 w 249"/>
                  <a:gd name="T123" fmla="*/ 342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9" h="345">
                    <a:moveTo>
                      <a:pt x="226" y="342"/>
                    </a:moveTo>
                    <a:lnTo>
                      <a:pt x="227" y="342"/>
                    </a:lnTo>
                    <a:lnTo>
                      <a:pt x="228" y="340"/>
                    </a:lnTo>
                    <a:lnTo>
                      <a:pt x="229" y="337"/>
                    </a:lnTo>
                    <a:lnTo>
                      <a:pt x="230" y="333"/>
                    </a:lnTo>
                    <a:lnTo>
                      <a:pt x="232" y="323"/>
                    </a:lnTo>
                    <a:lnTo>
                      <a:pt x="232" y="309"/>
                    </a:lnTo>
                    <a:lnTo>
                      <a:pt x="229" y="292"/>
                    </a:lnTo>
                    <a:lnTo>
                      <a:pt x="225" y="272"/>
                    </a:lnTo>
                    <a:lnTo>
                      <a:pt x="220" y="250"/>
                    </a:lnTo>
                    <a:lnTo>
                      <a:pt x="211" y="227"/>
                    </a:lnTo>
                    <a:lnTo>
                      <a:pt x="205" y="214"/>
                    </a:lnTo>
                    <a:lnTo>
                      <a:pt x="199" y="201"/>
                    </a:lnTo>
                    <a:lnTo>
                      <a:pt x="192" y="188"/>
                    </a:lnTo>
                    <a:lnTo>
                      <a:pt x="184" y="175"/>
                    </a:lnTo>
                    <a:lnTo>
                      <a:pt x="175" y="161"/>
                    </a:lnTo>
                    <a:lnTo>
                      <a:pt x="165" y="147"/>
                    </a:lnTo>
                    <a:lnTo>
                      <a:pt x="155" y="134"/>
                    </a:lnTo>
                    <a:lnTo>
                      <a:pt x="143" y="120"/>
                    </a:lnTo>
                    <a:lnTo>
                      <a:pt x="130" y="106"/>
                    </a:lnTo>
                    <a:lnTo>
                      <a:pt x="116" y="92"/>
                    </a:lnTo>
                    <a:lnTo>
                      <a:pt x="101" y="78"/>
                    </a:lnTo>
                    <a:lnTo>
                      <a:pt x="85" y="65"/>
                    </a:lnTo>
                    <a:lnTo>
                      <a:pt x="68" y="52"/>
                    </a:lnTo>
                    <a:lnTo>
                      <a:pt x="48" y="38"/>
                    </a:lnTo>
                    <a:lnTo>
                      <a:pt x="29" y="26"/>
                    </a:lnTo>
                    <a:lnTo>
                      <a:pt x="7" y="13"/>
                    </a:lnTo>
                    <a:lnTo>
                      <a:pt x="3" y="11"/>
                    </a:lnTo>
                    <a:lnTo>
                      <a:pt x="1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32" y="14"/>
                    </a:lnTo>
                    <a:lnTo>
                      <a:pt x="54" y="27"/>
                    </a:lnTo>
                    <a:lnTo>
                      <a:pt x="74" y="41"/>
                    </a:lnTo>
                    <a:lnTo>
                      <a:pt x="92" y="54"/>
                    </a:lnTo>
                    <a:lnTo>
                      <a:pt x="110" y="69"/>
                    </a:lnTo>
                    <a:lnTo>
                      <a:pt x="127" y="83"/>
                    </a:lnTo>
                    <a:lnTo>
                      <a:pt x="142" y="97"/>
                    </a:lnTo>
                    <a:lnTo>
                      <a:pt x="155" y="112"/>
                    </a:lnTo>
                    <a:lnTo>
                      <a:pt x="168" y="126"/>
                    </a:lnTo>
                    <a:lnTo>
                      <a:pt x="180" y="141"/>
                    </a:lnTo>
                    <a:lnTo>
                      <a:pt x="191" y="155"/>
                    </a:lnTo>
                    <a:lnTo>
                      <a:pt x="199" y="169"/>
                    </a:lnTo>
                    <a:lnTo>
                      <a:pt x="208" y="183"/>
                    </a:lnTo>
                    <a:lnTo>
                      <a:pt x="215" y="197"/>
                    </a:lnTo>
                    <a:lnTo>
                      <a:pt x="222" y="210"/>
                    </a:lnTo>
                    <a:lnTo>
                      <a:pt x="228" y="224"/>
                    </a:lnTo>
                    <a:lnTo>
                      <a:pt x="237" y="249"/>
                    </a:lnTo>
                    <a:lnTo>
                      <a:pt x="243" y="272"/>
                    </a:lnTo>
                    <a:lnTo>
                      <a:pt x="248" y="292"/>
                    </a:lnTo>
                    <a:lnTo>
                      <a:pt x="249" y="311"/>
                    </a:lnTo>
                    <a:lnTo>
                      <a:pt x="249" y="326"/>
                    </a:lnTo>
                    <a:lnTo>
                      <a:pt x="247" y="337"/>
                    </a:lnTo>
                    <a:lnTo>
                      <a:pt x="246" y="340"/>
                    </a:lnTo>
                    <a:lnTo>
                      <a:pt x="243" y="343"/>
                    </a:lnTo>
                    <a:lnTo>
                      <a:pt x="242" y="345"/>
                    </a:lnTo>
                    <a:lnTo>
                      <a:pt x="240" y="345"/>
                    </a:lnTo>
                    <a:lnTo>
                      <a:pt x="226" y="34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68" name="PA-任意多边形 104">
                <a:extLst>
                  <a:ext uri="{FF2B5EF4-FFF2-40B4-BE49-F238E27FC236}">
                    <a16:creationId xmlns="" xmlns:a16="http://schemas.microsoft.com/office/drawing/2014/main" id="{8A5536AC-3B52-4288-8F69-C8C7DC694DD0}"/>
                  </a:ext>
                </a:extLst>
              </p:cNvPr>
              <p:cNvSpPr>
                <a:spLocks/>
              </p:cNvSpPr>
              <p:nvPr>
                <p:custDataLst>
                  <p:tags r:id="rId366"/>
                </p:custDataLst>
              </p:nvPr>
            </p:nvSpPr>
            <p:spPr bwMode="auto">
              <a:xfrm>
                <a:off x="2311" y="3475"/>
                <a:ext cx="8" cy="17"/>
              </a:xfrm>
              <a:custGeom>
                <a:avLst/>
                <a:gdLst>
                  <a:gd name="T0" fmla="*/ 0 w 31"/>
                  <a:gd name="T1" fmla="*/ 0 h 68"/>
                  <a:gd name="T2" fmla="*/ 3 w 31"/>
                  <a:gd name="T3" fmla="*/ 7 h 68"/>
                  <a:gd name="T4" fmla="*/ 10 w 31"/>
                  <a:gd name="T5" fmla="*/ 21 h 68"/>
                  <a:gd name="T6" fmla="*/ 13 w 31"/>
                  <a:gd name="T7" fmla="*/ 30 h 68"/>
                  <a:gd name="T8" fmla="*/ 16 w 31"/>
                  <a:gd name="T9" fmla="*/ 41 h 68"/>
                  <a:gd name="T10" fmla="*/ 17 w 31"/>
                  <a:gd name="T11" fmla="*/ 52 h 68"/>
                  <a:gd name="T12" fmla="*/ 18 w 31"/>
                  <a:gd name="T13" fmla="*/ 63 h 68"/>
                  <a:gd name="T14" fmla="*/ 18 w 31"/>
                  <a:gd name="T15" fmla="*/ 65 h 68"/>
                  <a:gd name="T16" fmla="*/ 18 w 31"/>
                  <a:gd name="T17" fmla="*/ 67 h 68"/>
                  <a:gd name="T18" fmla="*/ 19 w 31"/>
                  <a:gd name="T19" fmla="*/ 67 h 68"/>
                  <a:gd name="T20" fmla="*/ 20 w 31"/>
                  <a:gd name="T21" fmla="*/ 68 h 68"/>
                  <a:gd name="T22" fmla="*/ 23 w 31"/>
                  <a:gd name="T23" fmla="*/ 67 h 68"/>
                  <a:gd name="T24" fmla="*/ 23 w 31"/>
                  <a:gd name="T25" fmla="*/ 65 h 68"/>
                  <a:gd name="T26" fmla="*/ 31 w 31"/>
                  <a:gd name="T27" fmla="*/ 20 h 68"/>
                  <a:gd name="T28" fmla="*/ 0 w 31"/>
                  <a:gd name="T2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68">
                    <a:moveTo>
                      <a:pt x="0" y="0"/>
                    </a:moveTo>
                    <a:lnTo>
                      <a:pt x="3" y="7"/>
                    </a:lnTo>
                    <a:lnTo>
                      <a:pt x="10" y="21"/>
                    </a:lnTo>
                    <a:lnTo>
                      <a:pt x="13" y="30"/>
                    </a:lnTo>
                    <a:lnTo>
                      <a:pt x="16" y="41"/>
                    </a:lnTo>
                    <a:lnTo>
                      <a:pt x="17" y="52"/>
                    </a:lnTo>
                    <a:lnTo>
                      <a:pt x="18" y="63"/>
                    </a:lnTo>
                    <a:lnTo>
                      <a:pt x="18" y="65"/>
                    </a:lnTo>
                    <a:lnTo>
                      <a:pt x="18" y="67"/>
                    </a:lnTo>
                    <a:lnTo>
                      <a:pt x="19" y="67"/>
                    </a:lnTo>
                    <a:lnTo>
                      <a:pt x="20" y="68"/>
                    </a:lnTo>
                    <a:lnTo>
                      <a:pt x="23" y="67"/>
                    </a:lnTo>
                    <a:lnTo>
                      <a:pt x="23" y="65"/>
                    </a:lnTo>
                    <a:lnTo>
                      <a:pt x="31" y="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69" name="PA-任意多边形 105">
                <a:extLst>
                  <a:ext uri="{FF2B5EF4-FFF2-40B4-BE49-F238E27FC236}">
                    <a16:creationId xmlns="" xmlns:a16="http://schemas.microsoft.com/office/drawing/2014/main" id="{CA821978-393D-470C-BDEA-BD3FE3959DE7}"/>
                  </a:ext>
                </a:extLst>
              </p:cNvPr>
              <p:cNvSpPr>
                <a:spLocks/>
              </p:cNvSpPr>
              <p:nvPr>
                <p:custDataLst>
                  <p:tags r:id="rId367"/>
                </p:custDataLst>
              </p:nvPr>
            </p:nvSpPr>
            <p:spPr bwMode="auto">
              <a:xfrm>
                <a:off x="2311" y="3475"/>
                <a:ext cx="8" cy="17"/>
              </a:xfrm>
              <a:custGeom>
                <a:avLst/>
                <a:gdLst>
                  <a:gd name="T0" fmla="*/ 0 w 31"/>
                  <a:gd name="T1" fmla="*/ 0 h 68"/>
                  <a:gd name="T2" fmla="*/ 3 w 31"/>
                  <a:gd name="T3" fmla="*/ 7 h 68"/>
                  <a:gd name="T4" fmla="*/ 10 w 31"/>
                  <a:gd name="T5" fmla="*/ 21 h 68"/>
                  <a:gd name="T6" fmla="*/ 13 w 31"/>
                  <a:gd name="T7" fmla="*/ 30 h 68"/>
                  <a:gd name="T8" fmla="*/ 16 w 31"/>
                  <a:gd name="T9" fmla="*/ 41 h 68"/>
                  <a:gd name="T10" fmla="*/ 17 w 31"/>
                  <a:gd name="T11" fmla="*/ 52 h 68"/>
                  <a:gd name="T12" fmla="*/ 18 w 31"/>
                  <a:gd name="T13" fmla="*/ 63 h 68"/>
                  <a:gd name="T14" fmla="*/ 18 w 31"/>
                  <a:gd name="T15" fmla="*/ 65 h 68"/>
                  <a:gd name="T16" fmla="*/ 18 w 31"/>
                  <a:gd name="T17" fmla="*/ 67 h 68"/>
                  <a:gd name="T18" fmla="*/ 19 w 31"/>
                  <a:gd name="T19" fmla="*/ 67 h 68"/>
                  <a:gd name="T20" fmla="*/ 20 w 31"/>
                  <a:gd name="T21" fmla="*/ 68 h 68"/>
                  <a:gd name="T22" fmla="*/ 23 w 31"/>
                  <a:gd name="T23" fmla="*/ 67 h 68"/>
                  <a:gd name="T24" fmla="*/ 23 w 31"/>
                  <a:gd name="T25" fmla="*/ 65 h 68"/>
                  <a:gd name="T26" fmla="*/ 31 w 31"/>
                  <a:gd name="T27" fmla="*/ 20 h 68"/>
                  <a:gd name="T28" fmla="*/ 0 w 31"/>
                  <a:gd name="T2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68">
                    <a:moveTo>
                      <a:pt x="0" y="0"/>
                    </a:moveTo>
                    <a:lnTo>
                      <a:pt x="3" y="7"/>
                    </a:lnTo>
                    <a:lnTo>
                      <a:pt x="10" y="21"/>
                    </a:lnTo>
                    <a:lnTo>
                      <a:pt x="13" y="30"/>
                    </a:lnTo>
                    <a:lnTo>
                      <a:pt x="16" y="41"/>
                    </a:lnTo>
                    <a:lnTo>
                      <a:pt x="17" y="52"/>
                    </a:lnTo>
                    <a:lnTo>
                      <a:pt x="18" y="63"/>
                    </a:lnTo>
                    <a:lnTo>
                      <a:pt x="18" y="65"/>
                    </a:lnTo>
                    <a:lnTo>
                      <a:pt x="18" y="67"/>
                    </a:lnTo>
                    <a:lnTo>
                      <a:pt x="19" y="67"/>
                    </a:lnTo>
                    <a:lnTo>
                      <a:pt x="20" y="68"/>
                    </a:lnTo>
                    <a:lnTo>
                      <a:pt x="23" y="67"/>
                    </a:lnTo>
                    <a:lnTo>
                      <a:pt x="23" y="65"/>
                    </a:lnTo>
                    <a:lnTo>
                      <a:pt x="31" y="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0" name="PA-任意多边形 106">
                <a:extLst>
                  <a:ext uri="{FF2B5EF4-FFF2-40B4-BE49-F238E27FC236}">
                    <a16:creationId xmlns="" xmlns:a16="http://schemas.microsoft.com/office/drawing/2014/main" id="{D5FC9458-3BE6-45F2-864D-16A586421991}"/>
                  </a:ext>
                </a:extLst>
              </p:cNvPr>
              <p:cNvSpPr>
                <a:spLocks/>
              </p:cNvSpPr>
              <p:nvPr>
                <p:custDataLst>
                  <p:tags r:id="rId368"/>
                </p:custDataLst>
              </p:nvPr>
            </p:nvSpPr>
            <p:spPr bwMode="auto">
              <a:xfrm>
                <a:off x="2316" y="3498"/>
                <a:ext cx="8" cy="16"/>
              </a:xfrm>
              <a:custGeom>
                <a:avLst/>
                <a:gdLst>
                  <a:gd name="T0" fmla="*/ 0 w 31"/>
                  <a:gd name="T1" fmla="*/ 0 h 66"/>
                  <a:gd name="T2" fmla="*/ 2 w 31"/>
                  <a:gd name="T3" fmla="*/ 5 h 66"/>
                  <a:gd name="T4" fmla="*/ 9 w 31"/>
                  <a:gd name="T5" fmla="*/ 20 h 66"/>
                  <a:gd name="T6" fmla="*/ 12 w 31"/>
                  <a:gd name="T7" fmla="*/ 30 h 66"/>
                  <a:gd name="T8" fmla="*/ 15 w 31"/>
                  <a:gd name="T9" fmla="*/ 39 h 66"/>
                  <a:gd name="T10" fmla="*/ 16 w 31"/>
                  <a:gd name="T11" fmla="*/ 50 h 66"/>
                  <a:gd name="T12" fmla="*/ 18 w 31"/>
                  <a:gd name="T13" fmla="*/ 61 h 66"/>
                  <a:gd name="T14" fmla="*/ 18 w 31"/>
                  <a:gd name="T15" fmla="*/ 64 h 66"/>
                  <a:gd name="T16" fmla="*/ 18 w 31"/>
                  <a:gd name="T17" fmla="*/ 65 h 66"/>
                  <a:gd name="T18" fmla="*/ 19 w 31"/>
                  <a:gd name="T19" fmla="*/ 66 h 66"/>
                  <a:gd name="T20" fmla="*/ 20 w 31"/>
                  <a:gd name="T21" fmla="*/ 66 h 66"/>
                  <a:gd name="T22" fmla="*/ 22 w 31"/>
                  <a:gd name="T23" fmla="*/ 65 h 66"/>
                  <a:gd name="T24" fmla="*/ 23 w 31"/>
                  <a:gd name="T25" fmla="*/ 64 h 66"/>
                  <a:gd name="T26" fmla="*/ 31 w 31"/>
                  <a:gd name="T27" fmla="*/ 18 h 66"/>
                  <a:gd name="T28" fmla="*/ 0 w 31"/>
                  <a:gd name="T2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66">
                    <a:moveTo>
                      <a:pt x="0" y="0"/>
                    </a:moveTo>
                    <a:lnTo>
                      <a:pt x="2" y="5"/>
                    </a:lnTo>
                    <a:lnTo>
                      <a:pt x="9" y="20"/>
                    </a:lnTo>
                    <a:lnTo>
                      <a:pt x="12" y="30"/>
                    </a:lnTo>
                    <a:lnTo>
                      <a:pt x="15" y="39"/>
                    </a:lnTo>
                    <a:lnTo>
                      <a:pt x="16" y="50"/>
                    </a:lnTo>
                    <a:lnTo>
                      <a:pt x="18" y="61"/>
                    </a:lnTo>
                    <a:lnTo>
                      <a:pt x="18" y="64"/>
                    </a:lnTo>
                    <a:lnTo>
                      <a:pt x="18" y="65"/>
                    </a:lnTo>
                    <a:lnTo>
                      <a:pt x="19" y="66"/>
                    </a:lnTo>
                    <a:lnTo>
                      <a:pt x="20" y="66"/>
                    </a:lnTo>
                    <a:lnTo>
                      <a:pt x="22" y="65"/>
                    </a:lnTo>
                    <a:lnTo>
                      <a:pt x="23" y="64"/>
                    </a:lnTo>
                    <a:lnTo>
                      <a:pt x="31" y="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1" name="PA-任意多边形 107">
                <a:extLst>
                  <a:ext uri="{FF2B5EF4-FFF2-40B4-BE49-F238E27FC236}">
                    <a16:creationId xmlns="" xmlns:a16="http://schemas.microsoft.com/office/drawing/2014/main" id="{160EAFDC-4593-445C-834C-9D636777B594}"/>
                  </a:ext>
                </a:extLst>
              </p:cNvPr>
              <p:cNvSpPr>
                <a:spLocks/>
              </p:cNvSpPr>
              <p:nvPr>
                <p:custDataLst>
                  <p:tags r:id="rId369"/>
                </p:custDataLst>
              </p:nvPr>
            </p:nvSpPr>
            <p:spPr bwMode="auto">
              <a:xfrm>
                <a:off x="2316" y="3498"/>
                <a:ext cx="8" cy="16"/>
              </a:xfrm>
              <a:custGeom>
                <a:avLst/>
                <a:gdLst>
                  <a:gd name="T0" fmla="*/ 0 w 31"/>
                  <a:gd name="T1" fmla="*/ 0 h 66"/>
                  <a:gd name="T2" fmla="*/ 2 w 31"/>
                  <a:gd name="T3" fmla="*/ 5 h 66"/>
                  <a:gd name="T4" fmla="*/ 9 w 31"/>
                  <a:gd name="T5" fmla="*/ 20 h 66"/>
                  <a:gd name="T6" fmla="*/ 12 w 31"/>
                  <a:gd name="T7" fmla="*/ 30 h 66"/>
                  <a:gd name="T8" fmla="*/ 15 w 31"/>
                  <a:gd name="T9" fmla="*/ 39 h 66"/>
                  <a:gd name="T10" fmla="*/ 16 w 31"/>
                  <a:gd name="T11" fmla="*/ 50 h 66"/>
                  <a:gd name="T12" fmla="*/ 18 w 31"/>
                  <a:gd name="T13" fmla="*/ 61 h 66"/>
                  <a:gd name="T14" fmla="*/ 18 w 31"/>
                  <a:gd name="T15" fmla="*/ 64 h 66"/>
                  <a:gd name="T16" fmla="*/ 18 w 31"/>
                  <a:gd name="T17" fmla="*/ 65 h 66"/>
                  <a:gd name="T18" fmla="*/ 19 w 31"/>
                  <a:gd name="T19" fmla="*/ 66 h 66"/>
                  <a:gd name="T20" fmla="*/ 20 w 31"/>
                  <a:gd name="T21" fmla="*/ 66 h 66"/>
                  <a:gd name="T22" fmla="*/ 22 w 31"/>
                  <a:gd name="T23" fmla="*/ 65 h 66"/>
                  <a:gd name="T24" fmla="*/ 23 w 31"/>
                  <a:gd name="T25" fmla="*/ 64 h 66"/>
                  <a:gd name="T26" fmla="*/ 31 w 31"/>
                  <a:gd name="T27" fmla="*/ 18 h 66"/>
                  <a:gd name="T28" fmla="*/ 0 w 31"/>
                  <a:gd name="T2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66">
                    <a:moveTo>
                      <a:pt x="0" y="0"/>
                    </a:moveTo>
                    <a:lnTo>
                      <a:pt x="2" y="5"/>
                    </a:lnTo>
                    <a:lnTo>
                      <a:pt x="9" y="20"/>
                    </a:lnTo>
                    <a:lnTo>
                      <a:pt x="12" y="30"/>
                    </a:lnTo>
                    <a:lnTo>
                      <a:pt x="15" y="39"/>
                    </a:lnTo>
                    <a:lnTo>
                      <a:pt x="16" y="50"/>
                    </a:lnTo>
                    <a:lnTo>
                      <a:pt x="18" y="61"/>
                    </a:lnTo>
                    <a:lnTo>
                      <a:pt x="18" y="64"/>
                    </a:lnTo>
                    <a:lnTo>
                      <a:pt x="18" y="65"/>
                    </a:lnTo>
                    <a:lnTo>
                      <a:pt x="19" y="66"/>
                    </a:lnTo>
                    <a:lnTo>
                      <a:pt x="20" y="66"/>
                    </a:lnTo>
                    <a:lnTo>
                      <a:pt x="22" y="65"/>
                    </a:lnTo>
                    <a:lnTo>
                      <a:pt x="23" y="64"/>
                    </a:lnTo>
                    <a:lnTo>
                      <a:pt x="31" y="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2" name="PA-任意多边形 108">
                <a:extLst>
                  <a:ext uri="{FF2B5EF4-FFF2-40B4-BE49-F238E27FC236}">
                    <a16:creationId xmlns="" xmlns:a16="http://schemas.microsoft.com/office/drawing/2014/main" id="{8AF8219B-0A75-4933-AEE7-E1D048C47F9D}"/>
                  </a:ext>
                </a:extLst>
              </p:cNvPr>
              <p:cNvSpPr>
                <a:spLocks/>
              </p:cNvSpPr>
              <p:nvPr>
                <p:custDataLst>
                  <p:tags r:id="rId370"/>
                </p:custDataLst>
              </p:nvPr>
            </p:nvSpPr>
            <p:spPr bwMode="auto">
              <a:xfrm>
                <a:off x="2322" y="3518"/>
                <a:ext cx="8" cy="15"/>
              </a:xfrm>
              <a:custGeom>
                <a:avLst/>
                <a:gdLst>
                  <a:gd name="T0" fmla="*/ 0 w 31"/>
                  <a:gd name="T1" fmla="*/ 0 h 62"/>
                  <a:gd name="T2" fmla="*/ 3 w 31"/>
                  <a:gd name="T3" fmla="*/ 6 h 62"/>
                  <a:gd name="T4" fmla="*/ 10 w 31"/>
                  <a:gd name="T5" fmla="*/ 19 h 62"/>
                  <a:gd name="T6" fmla="*/ 13 w 31"/>
                  <a:gd name="T7" fmla="*/ 28 h 62"/>
                  <a:gd name="T8" fmla="*/ 16 w 31"/>
                  <a:gd name="T9" fmla="*/ 37 h 62"/>
                  <a:gd name="T10" fmla="*/ 17 w 31"/>
                  <a:gd name="T11" fmla="*/ 48 h 62"/>
                  <a:gd name="T12" fmla="*/ 18 w 31"/>
                  <a:gd name="T13" fmla="*/ 58 h 62"/>
                  <a:gd name="T14" fmla="*/ 18 w 31"/>
                  <a:gd name="T15" fmla="*/ 60 h 62"/>
                  <a:gd name="T16" fmla="*/ 18 w 31"/>
                  <a:gd name="T17" fmla="*/ 61 h 62"/>
                  <a:gd name="T18" fmla="*/ 19 w 31"/>
                  <a:gd name="T19" fmla="*/ 62 h 62"/>
                  <a:gd name="T20" fmla="*/ 20 w 31"/>
                  <a:gd name="T21" fmla="*/ 62 h 62"/>
                  <a:gd name="T22" fmla="*/ 23 w 31"/>
                  <a:gd name="T23" fmla="*/ 61 h 62"/>
                  <a:gd name="T24" fmla="*/ 23 w 31"/>
                  <a:gd name="T25" fmla="*/ 60 h 62"/>
                  <a:gd name="T26" fmla="*/ 31 w 31"/>
                  <a:gd name="T27" fmla="*/ 18 h 62"/>
                  <a:gd name="T28" fmla="*/ 0 w 31"/>
                  <a:gd name="T2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62">
                    <a:moveTo>
                      <a:pt x="0" y="0"/>
                    </a:moveTo>
                    <a:lnTo>
                      <a:pt x="3" y="6"/>
                    </a:lnTo>
                    <a:lnTo>
                      <a:pt x="10" y="19"/>
                    </a:lnTo>
                    <a:lnTo>
                      <a:pt x="13" y="28"/>
                    </a:lnTo>
                    <a:lnTo>
                      <a:pt x="16" y="37"/>
                    </a:lnTo>
                    <a:lnTo>
                      <a:pt x="17" y="48"/>
                    </a:lnTo>
                    <a:lnTo>
                      <a:pt x="18" y="58"/>
                    </a:lnTo>
                    <a:lnTo>
                      <a:pt x="18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2"/>
                    </a:lnTo>
                    <a:lnTo>
                      <a:pt x="23" y="61"/>
                    </a:lnTo>
                    <a:lnTo>
                      <a:pt x="23" y="60"/>
                    </a:lnTo>
                    <a:lnTo>
                      <a:pt x="31" y="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3" name="PA-任意多边形 109">
                <a:extLst>
                  <a:ext uri="{FF2B5EF4-FFF2-40B4-BE49-F238E27FC236}">
                    <a16:creationId xmlns="" xmlns:a16="http://schemas.microsoft.com/office/drawing/2014/main" id="{A5A23E04-A40E-49FA-A341-343BF696D881}"/>
                  </a:ext>
                </a:extLst>
              </p:cNvPr>
              <p:cNvSpPr>
                <a:spLocks/>
              </p:cNvSpPr>
              <p:nvPr>
                <p:custDataLst>
                  <p:tags r:id="rId371"/>
                </p:custDataLst>
              </p:nvPr>
            </p:nvSpPr>
            <p:spPr bwMode="auto">
              <a:xfrm>
                <a:off x="2322" y="3518"/>
                <a:ext cx="8" cy="15"/>
              </a:xfrm>
              <a:custGeom>
                <a:avLst/>
                <a:gdLst>
                  <a:gd name="T0" fmla="*/ 0 w 31"/>
                  <a:gd name="T1" fmla="*/ 0 h 62"/>
                  <a:gd name="T2" fmla="*/ 3 w 31"/>
                  <a:gd name="T3" fmla="*/ 6 h 62"/>
                  <a:gd name="T4" fmla="*/ 10 w 31"/>
                  <a:gd name="T5" fmla="*/ 19 h 62"/>
                  <a:gd name="T6" fmla="*/ 13 w 31"/>
                  <a:gd name="T7" fmla="*/ 28 h 62"/>
                  <a:gd name="T8" fmla="*/ 16 w 31"/>
                  <a:gd name="T9" fmla="*/ 37 h 62"/>
                  <a:gd name="T10" fmla="*/ 17 w 31"/>
                  <a:gd name="T11" fmla="*/ 48 h 62"/>
                  <a:gd name="T12" fmla="*/ 18 w 31"/>
                  <a:gd name="T13" fmla="*/ 58 h 62"/>
                  <a:gd name="T14" fmla="*/ 18 w 31"/>
                  <a:gd name="T15" fmla="*/ 60 h 62"/>
                  <a:gd name="T16" fmla="*/ 18 w 31"/>
                  <a:gd name="T17" fmla="*/ 61 h 62"/>
                  <a:gd name="T18" fmla="*/ 19 w 31"/>
                  <a:gd name="T19" fmla="*/ 62 h 62"/>
                  <a:gd name="T20" fmla="*/ 20 w 31"/>
                  <a:gd name="T21" fmla="*/ 62 h 62"/>
                  <a:gd name="T22" fmla="*/ 23 w 31"/>
                  <a:gd name="T23" fmla="*/ 61 h 62"/>
                  <a:gd name="T24" fmla="*/ 23 w 31"/>
                  <a:gd name="T25" fmla="*/ 60 h 62"/>
                  <a:gd name="T26" fmla="*/ 31 w 31"/>
                  <a:gd name="T27" fmla="*/ 18 h 62"/>
                  <a:gd name="T28" fmla="*/ 0 w 31"/>
                  <a:gd name="T2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62">
                    <a:moveTo>
                      <a:pt x="0" y="0"/>
                    </a:moveTo>
                    <a:lnTo>
                      <a:pt x="3" y="6"/>
                    </a:lnTo>
                    <a:lnTo>
                      <a:pt x="10" y="19"/>
                    </a:lnTo>
                    <a:lnTo>
                      <a:pt x="13" y="28"/>
                    </a:lnTo>
                    <a:lnTo>
                      <a:pt x="16" y="37"/>
                    </a:lnTo>
                    <a:lnTo>
                      <a:pt x="17" y="48"/>
                    </a:lnTo>
                    <a:lnTo>
                      <a:pt x="18" y="58"/>
                    </a:lnTo>
                    <a:lnTo>
                      <a:pt x="18" y="60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2"/>
                    </a:lnTo>
                    <a:lnTo>
                      <a:pt x="23" y="61"/>
                    </a:lnTo>
                    <a:lnTo>
                      <a:pt x="23" y="60"/>
                    </a:lnTo>
                    <a:lnTo>
                      <a:pt x="31" y="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4" name="PA-任意多边形 110">
                <a:extLst>
                  <a:ext uri="{FF2B5EF4-FFF2-40B4-BE49-F238E27FC236}">
                    <a16:creationId xmlns="" xmlns:a16="http://schemas.microsoft.com/office/drawing/2014/main" id="{C2959EDC-13E7-4456-BFC2-CEB6ECFF0296}"/>
                  </a:ext>
                </a:extLst>
              </p:cNvPr>
              <p:cNvSpPr>
                <a:spLocks/>
              </p:cNvSpPr>
              <p:nvPr>
                <p:custDataLst>
                  <p:tags r:id="rId372"/>
                </p:custDataLst>
              </p:nvPr>
            </p:nvSpPr>
            <p:spPr bwMode="auto">
              <a:xfrm>
                <a:off x="2317" y="3527"/>
                <a:ext cx="7" cy="15"/>
              </a:xfrm>
              <a:custGeom>
                <a:avLst/>
                <a:gdLst>
                  <a:gd name="T0" fmla="*/ 0 w 27"/>
                  <a:gd name="T1" fmla="*/ 0 h 61"/>
                  <a:gd name="T2" fmla="*/ 2 w 27"/>
                  <a:gd name="T3" fmla="*/ 6 h 61"/>
                  <a:gd name="T4" fmla="*/ 7 w 27"/>
                  <a:gd name="T5" fmla="*/ 20 h 61"/>
                  <a:gd name="T6" fmla="*/ 10 w 27"/>
                  <a:gd name="T7" fmla="*/ 28 h 61"/>
                  <a:gd name="T8" fmla="*/ 13 w 27"/>
                  <a:gd name="T9" fmla="*/ 38 h 61"/>
                  <a:gd name="T10" fmla="*/ 15 w 27"/>
                  <a:gd name="T11" fmla="*/ 48 h 61"/>
                  <a:gd name="T12" fmla="*/ 15 w 27"/>
                  <a:gd name="T13" fmla="*/ 56 h 61"/>
                  <a:gd name="T14" fmla="*/ 16 w 27"/>
                  <a:gd name="T15" fmla="*/ 59 h 61"/>
                  <a:gd name="T16" fmla="*/ 17 w 27"/>
                  <a:gd name="T17" fmla="*/ 61 h 61"/>
                  <a:gd name="T18" fmla="*/ 19 w 27"/>
                  <a:gd name="T19" fmla="*/ 59 h 61"/>
                  <a:gd name="T20" fmla="*/ 19 w 27"/>
                  <a:gd name="T21" fmla="*/ 58 h 61"/>
                  <a:gd name="T22" fmla="*/ 27 w 27"/>
                  <a:gd name="T23" fmla="*/ 25 h 61"/>
                  <a:gd name="T24" fmla="*/ 0 w 27"/>
                  <a:gd name="T2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61">
                    <a:moveTo>
                      <a:pt x="0" y="0"/>
                    </a:moveTo>
                    <a:lnTo>
                      <a:pt x="2" y="6"/>
                    </a:lnTo>
                    <a:lnTo>
                      <a:pt x="7" y="20"/>
                    </a:lnTo>
                    <a:lnTo>
                      <a:pt x="10" y="28"/>
                    </a:lnTo>
                    <a:lnTo>
                      <a:pt x="13" y="38"/>
                    </a:lnTo>
                    <a:lnTo>
                      <a:pt x="15" y="48"/>
                    </a:lnTo>
                    <a:lnTo>
                      <a:pt x="15" y="56"/>
                    </a:lnTo>
                    <a:lnTo>
                      <a:pt x="16" y="59"/>
                    </a:lnTo>
                    <a:lnTo>
                      <a:pt x="17" y="61"/>
                    </a:lnTo>
                    <a:lnTo>
                      <a:pt x="19" y="59"/>
                    </a:lnTo>
                    <a:lnTo>
                      <a:pt x="19" y="58"/>
                    </a:lnTo>
                    <a:lnTo>
                      <a:pt x="27" y="2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5" name="PA-任意多边形 111">
                <a:extLst>
                  <a:ext uri="{FF2B5EF4-FFF2-40B4-BE49-F238E27FC236}">
                    <a16:creationId xmlns="" xmlns:a16="http://schemas.microsoft.com/office/drawing/2014/main" id="{63F7A8F7-6FCF-48C8-AEB0-25F65CEBAB13}"/>
                  </a:ext>
                </a:extLst>
              </p:cNvPr>
              <p:cNvSpPr>
                <a:spLocks/>
              </p:cNvSpPr>
              <p:nvPr>
                <p:custDataLst>
                  <p:tags r:id="rId373"/>
                </p:custDataLst>
              </p:nvPr>
            </p:nvSpPr>
            <p:spPr bwMode="auto">
              <a:xfrm>
                <a:off x="2317" y="3527"/>
                <a:ext cx="7" cy="15"/>
              </a:xfrm>
              <a:custGeom>
                <a:avLst/>
                <a:gdLst>
                  <a:gd name="T0" fmla="*/ 0 w 27"/>
                  <a:gd name="T1" fmla="*/ 0 h 61"/>
                  <a:gd name="T2" fmla="*/ 2 w 27"/>
                  <a:gd name="T3" fmla="*/ 6 h 61"/>
                  <a:gd name="T4" fmla="*/ 7 w 27"/>
                  <a:gd name="T5" fmla="*/ 20 h 61"/>
                  <a:gd name="T6" fmla="*/ 10 w 27"/>
                  <a:gd name="T7" fmla="*/ 28 h 61"/>
                  <a:gd name="T8" fmla="*/ 13 w 27"/>
                  <a:gd name="T9" fmla="*/ 38 h 61"/>
                  <a:gd name="T10" fmla="*/ 15 w 27"/>
                  <a:gd name="T11" fmla="*/ 48 h 61"/>
                  <a:gd name="T12" fmla="*/ 15 w 27"/>
                  <a:gd name="T13" fmla="*/ 56 h 61"/>
                  <a:gd name="T14" fmla="*/ 16 w 27"/>
                  <a:gd name="T15" fmla="*/ 59 h 61"/>
                  <a:gd name="T16" fmla="*/ 17 w 27"/>
                  <a:gd name="T17" fmla="*/ 61 h 61"/>
                  <a:gd name="T18" fmla="*/ 19 w 27"/>
                  <a:gd name="T19" fmla="*/ 59 h 61"/>
                  <a:gd name="T20" fmla="*/ 19 w 27"/>
                  <a:gd name="T21" fmla="*/ 58 h 61"/>
                  <a:gd name="T22" fmla="*/ 27 w 27"/>
                  <a:gd name="T23" fmla="*/ 25 h 61"/>
                  <a:gd name="T24" fmla="*/ 0 w 27"/>
                  <a:gd name="T2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61">
                    <a:moveTo>
                      <a:pt x="0" y="0"/>
                    </a:moveTo>
                    <a:lnTo>
                      <a:pt x="2" y="6"/>
                    </a:lnTo>
                    <a:lnTo>
                      <a:pt x="7" y="20"/>
                    </a:lnTo>
                    <a:lnTo>
                      <a:pt x="10" y="28"/>
                    </a:lnTo>
                    <a:lnTo>
                      <a:pt x="13" y="38"/>
                    </a:lnTo>
                    <a:lnTo>
                      <a:pt x="15" y="48"/>
                    </a:lnTo>
                    <a:lnTo>
                      <a:pt x="15" y="56"/>
                    </a:lnTo>
                    <a:lnTo>
                      <a:pt x="16" y="59"/>
                    </a:lnTo>
                    <a:lnTo>
                      <a:pt x="17" y="61"/>
                    </a:lnTo>
                    <a:lnTo>
                      <a:pt x="19" y="59"/>
                    </a:lnTo>
                    <a:lnTo>
                      <a:pt x="19" y="58"/>
                    </a:lnTo>
                    <a:lnTo>
                      <a:pt x="27" y="2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6" name="PA-任意多边形 112">
                <a:extLst>
                  <a:ext uri="{FF2B5EF4-FFF2-40B4-BE49-F238E27FC236}">
                    <a16:creationId xmlns="" xmlns:a16="http://schemas.microsoft.com/office/drawing/2014/main" id="{5A460570-101B-4966-B90B-C3BBE530CF3B}"/>
                  </a:ext>
                </a:extLst>
              </p:cNvPr>
              <p:cNvSpPr>
                <a:spLocks/>
              </p:cNvSpPr>
              <p:nvPr>
                <p:custDataLst>
                  <p:tags r:id="rId374"/>
                </p:custDataLst>
              </p:nvPr>
            </p:nvSpPr>
            <p:spPr bwMode="auto">
              <a:xfrm>
                <a:off x="2335" y="3531"/>
                <a:ext cx="7" cy="16"/>
              </a:xfrm>
              <a:custGeom>
                <a:avLst/>
                <a:gdLst>
                  <a:gd name="T0" fmla="*/ 0 w 28"/>
                  <a:gd name="T1" fmla="*/ 0 h 67"/>
                  <a:gd name="T2" fmla="*/ 2 w 28"/>
                  <a:gd name="T3" fmla="*/ 7 h 67"/>
                  <a:gd name="T4" fmla="*/ 7 w 28"/>
                  <a:gd name="T5" fmla="*/ 22 h 67"/>
                  <a:gd name="T6" fmla="*/ 11 w 28"/>
                  <a:gd name="T7" fmla="*/ 31 h 67"/>
                  <a:gd name="T8" fmla="*/ 13 w 28"/>
                  <a:gd name="T9" fmla="*/ 42 h 67"/>
                  <a:gd name="T10" fmla="*/ 14 w 28"/>
                  <a:gd name="T11" fmla="*/ 53 h 67"/>
                  <a:gd name="T12" fmla="*/ 14 w 28"/>
                  <a:gd name="T13" fmla="*/ 63 h 67"/>
                  <a:gd name="T14" fmla="*/ 15 w 28"/>
                  <a:gd name="T15" fmla="*/ 65 h 67"/>
                  <a:gd name="T16" fmla="*/ 15 w 28"/>
                  <a:gd name="T17" fmla="*/ 66 h 67"/>
                  <a:gd name="T18" fmla="*/ 16 w 28"/>
                  <a:gd name="T19" fmla="*/ 67 h 67"/>
                  <a:gd name="T20" fmla="*/ 17 w 28"/>
                  <a:gd name="T21" fmla="*/ 67 h 67"/>
                  <a:gd name="T22" fmla="*/ 18 w 28"/>
                  <a:gd name="T23" fmla="*/ 66 h 67"/>
                  <a:gd name="T24" fmla="*/ 19 w 28"/>
                  <a:gd name="T25" fmla="*/ 65 h 67"/>
                  <a:gd name="T26" fmla="*/ 28 w 28"/>
                  <a:gd name="T27" fmla="*/ 25 h 67"/>
                  <a:gd name="T28" fmla="*/ 0 w 28"/>
                  <a:gd name="T2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67">
                    <a:moveTo>
                      <a:pt x="0" y="0"/>
                    </a:moveTo>
                    <a:lnTo>
                      <a:pt x="2" y="7"/>
                    </a:lnTo>
                    <a:lnTo>
                      <a:pt x="7" y="22"/>
                    </a:lnTo>
                    <a:lnTo>
                      <a:pt x="11" y="31"/>
                    </a:lnTo>
                    <a:lnTo>
                      <a:pt x="13" y="42"/>
                    </a:lnTo>
                    <a:lnTo>
                      <a:pt x="14" y="53"/>
                    </a:lnTo>
                    <a:lnTo>
                      <a:pt x="14" y="63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6" y="67"/>
                    </a:lnTo>
                    <a:lnTo>
                      <a:pt x="17" y="67"/>
                    </a:lnTo>
                    <a:lnTo>
                      <a:pt x="18" y="66"/>
                    </a:lnTo>
                    <a:lnTo>
                      <a:pt x="19" y="65"/>
                    </a:lnTo>
                    <a:lnTo>
                      <a:pt x="28" y="2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7" name="PA-任意多边形 113">
                <a:extLst>
                  <a:ext uri="{FF2B5EF4-FFF2-40B4-BE49-F238E27FC236}">
                    <a16:creationId xmlns="" xmlns:a16="http://schemas.microsoft.com/office/drawing/2014/main" id="{CB7D1DCB-3C82-4770-831A-D1357402015F}"/>
                  </a:ext>
                </a:extLst>
              </p:cNvPr>
              <p:cNvSpPr>
                <a:spLocks/>
              </p:cNvSpPr>
              <p:nvPr>
                <p:custDataLst>
                  <p:tags r:id="rId375"/>
                </p:custDataLst>
              </p:nvPr>
            </p:nvSpPr>
            <p:spPr bwMode="auto">
              <a:xfrm>
                <a:off x="2335" y="3531"/>
                <a:ext cx="7" cy="16"/>
              </a:xfrm>
              <a:custGeom>
                <a:avLst/>
                <a:gdLst>
                  <a:gd name="T0" fmla="*/ 0 w 28"/>
                  <a:gd name="T1" fmla="*/ 0 h 67"/>
                  <a:gd name="T2" fmla="*/ 2 w 28"/>
                  <a:gd name="T3" fmla="*/ 7 h 67"/>
                  <a:gd name="T4" fmla="*/ 7 w 28"/>
                  <a:gd name="T5" fmla="*/ 22 h 67"/>
                  <a:gd name="T6" fmla="*/ 11 w 28"/>
                  <a:gd name="T7" fmla="*/ 31 h 67"/>
                  <a:gd name="T8" fmla="*/ 13 w 28"/>
                  <a:gd name="T9" fmla="*/ 42 h 67"/>
                  <a:gd name="T10" fmla="*/ 14 w 28"/>
                  <a:gd name="T11" fmla="*/ 53 h 67"/>
                  <a:gd name="T12" fmla="*/ 14 w 28"/>
                  <a:gd name="T13" fmla="*/ 63 h 67"/>
                  <a:gd name="T14" fmla="*/ 15 w 28"/>
                  <a:gd name="T15" fmla="*/ 65 h 67"/>
                  <a:gd name="T16" fmla="*/ 15 w 28"/>
                  <a:gd name="T17" fmla="*/ 66 h 67"/>
                  <a:gd name="T18" fmla="*/ 16 w 28"/>
                  <a:gd name="T19" fmla="*/ 67 h 67"/>
                  <a:gd name="T20" fmla="*/ 17 w 28"/>
                  <a:gd name="T21" fmla="*/ 67 h 67"/>
                  <a:gd name="T22" fmla="*/ 18 w 28"/>
                  <a:gd name="T23" fmla="*/ 66 h 67"/>
                  <a:gd name="T24" fmla="*/ 19 w 28"/>
                  <a:gd name="T25" fmla="*/ 65 h 67"/>
                  <a:gd name="T26" fmla="*/ 28 w 28"/>
                  <a:gd name="T27" fmla="*/ 25 h 67"/>
                  <a:gd name="T28" fmla="*/ 0 w 28"/>
                  <a:gd name="T2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67">
                    <a:moveTo>
                      <a:pt x="0" y="0"/>
                    </a:moveTo>
                    <a:lnTo>
                      <a:pt x="2" y="7"/>
                    </a:lnTo>
                    <a:lnTo>
                      <a:pt x="7" y="22"/>
                    </a:lnTo>
                    <a:lnTo>
                      <a:pt x="11" y="31"/>
                    </a:lnTo>
                    <a:lnTo>
                      <a:pt x="13" y="42"/>
                    </a:lnTo>
                    <a:lnTo>
                      <a:pt x="14" y="53"/>
                    </a:lnTo>
                    <a:lnTo>
                      <a:pt x="14" y="63"/>
                    </a:lnTo>
                    <a:lnTo>
                      <a:pt x="15" y="65"/>
                    </a:lnTo>
                    <a:lnTo>
                      <a:pt x="15" y="66"/>
                    </a:lnTo>
                    <a:lnTo>
                      <a:pt x="16" y="67"/>
                    </a:lnTo>
                    <a:lnTo>
                      <a:pt x="17" y="67"/>
                    </a:lnTo>
                    <a:lnTo>
                      <a:pt x="18" y="66"/>
                    </a:lnTo>
                    <a:lnTo>
                      <a:pt x="19" y="65"/>
                    </a:lnTo>
                    <a:lnTo>
                      <a:pt x="28" y="2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8" name="PA-任意多边形 114">
                <a:extLst>
                  <a:ext uri="{FF2B5EF4-FFF2-40B4-BE49-F238E27FC236}">
                    <a16:creationId xmlns="" xmlns:a16="http://schemas.microsoft.com/office/drawing/2014/main" id="{A863430B-F9DF-4BE1-BA14-C48275364AA1}"/>
                  </a:ext>
                </a:extLst>
              </p:cNvPr>
              <p:cNvSpPr>
                <a:spLocks/>
              </p:cNvSpPr>
              <p:nvPr>
                <p:custDataLst>
                  <p:tags r:id="rId376"/>
                </p:custDataLst>
              </p:nvPr>
            </p:nvSpPr>
            <p:spPr bwMode="auto">
              <a:xfrm>
                <a:off x="2345" y="3545"/>
                <a:ext cx="5" cy="19"/>
              </a:xfrm>
              <a:custGeom>
                <a:avLst/>
                <a:gdLst>
                  <a:gd name="T0" fmla="*/ 0 w 19"/>
                  <a:gd name="T1" fmla="*/ 0 h 77"/>
                  <a:gd name="T2" fmla="*/ 1 w 19"/>
                  <a:gd name="T3" fmla="*/ 8 h 77"/>
                  <a:gd name="T4" fmla="*/ 3 w 19"/>
                  <a:gd name="T5" fmla="*/ 27 h 77"/>
                  <a:gd name="T6" fmla="*/ 5 w 19"/>
                  <a:gd name="T7" fmla="*/ 51 h 77"/>
                  <a:gd name="T8" fmla="*/ 6 w 19"/>
                  <a:gd name="T9" fmla="*/ 73 h 77"/>
                  <a:gd name="T10" fmla="*/ 6 w 19"/>
                  <a:gd name="T11" fmla="*/ 75 h 77"/>
                  <a:gd name="T12" fmla="*/ 6 w 19"/>
                  <a:gd name="T13" fmla="*/ 77 h 77"/>
                  <a:gd name="T14" fmla="*/ 7 w 19"/>
                  <a:gd name="T15" fmla="*/ 77 h 77"/>
                  <a:gd name="T16" fmla="*/ 8 w 19"/>
                  <a:gd name="T17" fmla="*/ 77 h 77"/>
                  <a:gd name="T18" fmla="*/ 10 w 19"/>
                  <a:gd name="T19" fmla="*/ 77 h 77"/>
                  <a:gd name="T20" fmla="*/ 10 w 19"/>
                  <a:gd name="T21" fmla="*/ 75 h 77"/>
                  <a:gd name="T22" fmla="*/ 19 w 19"/>
                  <a:gd name="T23" fmla="*/ 36 h 77"/>
                  <a:gd name="T24" fmla="*/ 0 w 19"/>
                  <a:gd name="T2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77">
                    <a:moveTo>
                      <a:pt x="0" y="0"/>
                    </a:moveTo>
                    <a:lnTo>
                      <a:pt x="1" y="8"/>
                    </a:lnTo>
                    <a:lnTo>
                      <a:pt x="3" y="27"/>
                    </a:lnTo>
                    <a:lnTo>
                      <a:pt x="5" y="51"/>
                    </a:lnTo>
                    <a:lnTo>
                      <a:pt x="6" y="73"/>
                    </a:lnTo>
                    <a:lnTo>
                      <a:pt x="6" y="75"/>
                    </a:lnTo>
                    <a:lnTo>
                      <a:pt x="6" y="77"/>
                    </a:lnTo>
                    <a:lnTo>
                      <a:pt x="7" y="77"/>
                    </a:lnTo>
                    <a:lnTo>
                      <a:pt x="8" y="77"/>
                    </a:lnTo>
                    <a:lnTo>
                      <a:pt x="10" y="77"/>
                    </a:lnTo>
                    <a:lnTo>
                      <a:pt x="10" y="75"/>
                    </a:lnTo>
                    <a:lnTo>
                      <a:pt x="19" y="3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79" name="PA-任意多边形 115">
                <a:extLst>
                  <a:ext uri="{FF2B5EF4-FFF2-40B4-BE49-F238E27FC236}">
                    <a16:creationId xmlns="" xmlns:a16="http://schemas.microsoft.com/office/drawing/2014/main" id="{D0100B21-FDA4-4BE8-85D4-4512E35EAE31}"/>
                  </a:ext>
                </a:extLst>
              </p:cNvPr>
              <p:cNvSpPr>
                <a:spLocks/>
              </p:cNvSpPr>
              <p:nvPr>
                <p:custDataLst>
                  <p:tags r:id="rId377"/>
                </p:custDataLst>
              </p:nvPr>
            </p:nvSpPr>
            <p:spPr bwMode="auto">
              <a:xfrm>
                <a:off x="2345" y="3545"/>
                <a:ext cx="5" cy="19"/>
              </a:xfrm>
              <a:custGeom>
                <a:avLst/>
                <a:gdLst>
                  <a:gd name="T0" fmla="*/ 0 w 19"/>
                  <a:gd name="T1" fmla="*/ 0 h 77"/>
                  <a:gd name="T2" fmla="*/ 1 w 19"/>
                  <a:gd name="T3" fmla="*/ 8 h 77"/>
                  <a:gd name="T4" fmla="*/ 3 w 19"/>
                  <a:gd name="T5" fmla="*/ 27 h 77"/>
                  <a:gd name="T6" fmla="*/ 5 w 19"/>
                  <a:gd name="T7" fmla="*/ 51 h 77"/>
                  <a:gd name="T8" fmla="*/ 6 w 19"/>
                  <a:gd name="T9" fmla="*/ 73 h 77"/>
                  <a:gd name="T10" fmla="*/ 6 w 19"/>
                  <a:gd name="T11" fmla="*/ 75 h 77"/>
                  <a:gd name="T12" fmla="*/ 6 w 19"/>
                  <a:gd name="T13" fmla="*/ 77 h 77"/>
                  <a:gd name="T14" fmla="*/ 7 w 19"/>
                  <a:gd name="T15" fmla="*/ 77 h 77"/>
                  <a:gd name="T16" fmla="*/ 8 w 19"/>
                  <a:gd name="T17" fmla="*/ 77 h 77"/>
                  <a:gd name="T18" fmla="*/ 10 w 19"/>
                  <a:gd name="T19" fmla="*/ 77 h 77"/>
                  <a:gd name="T20" fmla="*/ 10 w 19"/>
                  <a:gd name="T21" fmla="*/ 75 h 77"/>
                  <a:gd name="T22" fmla="*/ 19 w 19"/>
                  <a:gd name="T23" fmla="*/ 36 h 77"/>
                  <a:gd name="T24" fmla="*/ 0 w 19"/>
                  <a:gd name="T2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77">
                    <a:moveTo>
                      <a:pt x="0" y="0"/>
                    </a:moveTo>
                    <a:lnTo>
                      <a:pt x="1" y="8"/>
                    </a:lnTo>
                    <a:lnTo>
                      <a:pt x="3" y="27"/>
                    </a:lnTo>
                    <a:lnTo>
                      <a:pt x="5" y="51"/>
                    </a:lnTo>
                    <a:lnTo>
                      <a:pt x="6" y="73"/>
                    </a:lnTo>
                    <a:lnTo>
                      <a:pt x="6" y="75"/>
                    </a:lnTo>
                    <a:lnTo>
                      <a:pt x="6" y="77"/>
                    </a:lnTo>
                    <a:lnTo>
                      <a:pt x="7" y="77"/>
                    </a:lnTo>
                    <a:lnTo>
                      <a:pt x="8" y="77"/>
                    </a:lnTo>
                    <a:lnTo>
                      <a:pt x="10" y="77"/>
                    </a:lnTo>
                    <a:lnTo>
                      <a:pt x="10" y="75"/>
                    </a:lnTo>
                    <a:lnTo>
                      <a:pt x="19" y="3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0" name="PA-任意多边形 116">
                <a:extLst>
                  <a:ext uri="{FF2B5EF4-FFF2-40B4-BE49-F238E27FC236}">
                    <a16:creationId xmlns="" xmlns:a16="http://schemas.microsoft.com/office/drawing/2014/main" id="{95EC3D5E-822B-4E2A-9FFB-B65431905A4A}"/>
                  </a:ext>
                </a:extLst>
              </p:cNvPr>
              <p:cNvSpPr>
                <a:spLocks/>
              </p:cNvSpPr>
              <p:nvPr>
                <p:custDataLst>
                  <p:tags r:id="rId378"/>
                </p:custDataLst>
              </p:nvPr>
            </p:nvSpPr>
            <p:spPr bwMode="auto">
              <a:xfrm>
                <a:off x="2330" y="3539"/>
                <a:ext cx="5" cy="19"/>
              </a:xfrm>
              <a:custGeom>
                <a:avLst/>
                <a:gdLst>
                  <a:gd name="T0" fmla="*/ 0 w 20"/>
                  <a:gd name="T1" fmla="*/ 0 h 76"/>
                  <a:gd name="T2" fmla="*/ 1 w 20"/>
                  <a:gd name="T3" fmla="*/ 7 h 76"/>
                  <a:gd name="T4" fmla="*/ 4 w 20"/>
                  <a:gd name="T5" fmla="*/ 26 h 76"/>
                  <a:gd name="T6" fmla="*/ 6 w 20"/>
                  <a:gd name="T7" fmla="*/ 49 h 76"/>
                  <a:gd name="T8" fmla="*/ 6 w 20"/>
                  <a:gd name="T9" fmla="*/ 72 h 76"/>
                  <a:gd name="T10" fmla="*/ 7 w 20"/>
                  <a:gd name="T11" fmla="*/ 74 h 76"/>
                  <a:gd name="T12" fmla="*/ 7 w 20"/>
                  <a:gd name="T13" fmla="*/ 75 h 76"/>
                  <a:gd name="T14" fmla="*/ 8 w 20"/>
                  <a:gd name="T15" fmla="*/ 76 h 76"/>
                  <a:gd name="T16" fmla="*/ 9 w 20"/>
                  <a:gd name="T17" fmla="*/ 76 h 76"/>
                  <a:gd name="T18" fmla="*/ 10 w 20"/>
                  <a:gd name="T19" fmla="*/ 76 h 76"/>
                  <a:gd name="T20" fmla="*/ 11 w 20"/>
                  <a:gd name="T21" fmla="*/ 74 h 76"/>
                  <a:gd name="T22" fmla="*/ 20 w 20"/>
                  <a:gd name="T23" fmla="*/ 35 h 76"/>
                  <a:gd name="T24" fmla="*/ 0 w 20"/>
                  <a:gd name="T2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76">
                    <a:moveTo>
                      <a:pt x="0" y="0"/>
                    </a:moveTo>
                    <a:lnTo>
                      <a:pt x="1" y="7"/>
                    </a:lnTo>
                    <a:lnTo>
                      <a:pt x="4" y="26"/>
                    </a:lnTo>
                    <a:lnTo>
                      <a:pt x="6" y="49"/>
                    </a:lnTo>
                    <a:lnTo>
                      <a:pt x="6" y="72"/>
                    </a:lnTo>
                    <a:lnTo>
                      <a:pt x="7" y="74"/>
                    </a:lnTo>
                    <a:lnTo>
                      <a:pt x="7" y="75"/>
                    </a:lnTo>
                    <a:lnTo>
                      <a:pt x="8" y="76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1" y="74"/>
                    </a:lnTo>
                    <a:lnTo>
                      <a:pt x="20" y="3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1" name="PA-任意多边形 117">
                <a:extLst>
                  <a:ext uri="{FF2B5EF4-FFF2-40B4-BE49-F238E27FC236}">
                    <a16:creationId xmlns="" xmlns:a16="http://schemas.microsoft.com/office/drawing/2014/main" id="{7494A2F3-173C-4827-BBE6-A3FC24FCDD02}"/>
                  </a:ext>
                </a:extLst>
              </p:cNvPr>
              <p:cNvSpPr>
                <a:spLocks/>
              </p:cNvSpPr>
              <p:nvPr>
                <p:custDataLst>
                  <p:tags r:id="rId379"/>
                </p:custDataLst>
              </p:nvPr>
            </p:nvSpPr>
            <p:spPr bwMode="auto">
              <a:xfrm>
                <a:off x="2330" y="3539"/>
                <a:ext cx="5" cy="19"/>
              </a:xfrm>
              <a:custGeom>
                <a:avLst/>
                <a:gdLst>
                  <a:gd name="T0" fmla="*/ 0 w 20"/>
                  <a:gd name="T1" fmla="*/ 0 h 76"/>
                  <a:gd name="T2" fmla="*/ 1 w 20"/>
                  <a:gd name="T3" fmla="*/ 7 h 76"/>
                  <a:gd name="T4" fmla="*/ 4 w 20"/>
                  <a:gd name="T5" fmla="*/ 26 h 76"/>
                  <a:gd name="T6" fmla="*/ 6 w 20"/>
                  <a:gd name="T7" fmla="*/ 49 h 76"/>
                  <a:gd name="T8" fmla="*/ 6 w 20"/>
                  <a:gd name="T9" fmla="*/ 72 h 76"/>
                  <a:gd name="T10" fmla="*/ 7 w 20"/>
                  <a:gd name="T11" fmla="*/ 74 h 76"/>
                  <a:gd name="T12" fmla="*/ 7 w 20"/>
                  <a:gd name="T13" fmla="*/ 75 h 76"/>
                  <a:gd name="T14" fmla="*/ 8 w 20"/>
                  <a:gd name="T15" fmla="*/ 76 h 76"/>
                  <a:gd name="T16" fmla="*/ 9 w 20"/>
                  <a:gd name="T17" fmla="*/ 76 h 76"/>
                  <a:gd name="T18" fmla="*/ 10 w 20"/>
                  <a:gd name="T19" fmla="*/ 76 h 76"/>
                  <a:gd name="T20" fmla="*/ 11 w 20"/>
                  <a:gd name="T21" fmla="*/ 74 h 76"/>
                  <a:gd name="T22" fmla="*/ 20 w 20"/>
                  <a:gd name="T23" fmla="*/ 35 h 76"/>
                  <a:gd name="T24" fmla="*/ 0 w 20"/>
                  <a:gd name="T2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76">
                    <a:moveTo>
                      <a:pt x="0" y="0"/>
                    </a:moveTo>
                    <a:lnTo>
                      <a:pt x="1" y="7"/>
                    </a:lnTo>
                    <a:lnTo>
                      <a:pt x="4" y="26"/>
                    </a:lnTo>
                    <a:lnTo>
                      <a:pt x="6" y="49"/>
                    </a:lnTo>
                    <a:lnTo>
                      <a:pt x="6" y="72"/>
                    </a:lnTo>
                    <a:lnTo>
                      <a:pt x="7" y="74"/>
                    </a:lnTo>
                    <a:lnTo>
                      <a:pt x="7" y="75"/>
                    </a:lnTo>
                    <a:lnTo>
                      <a:pt x="8" y="76"/>
                    </a:lnTo>
                    <a:lnTo>
                      <a:pt x="9" y="76"/>
                    </a:lnTo>
                    <a:lnTo>
                      <a:pt x="10" y="76"/>
                    </a:lnTo>
                    <a:lnTo>
                      <a:pt x="11" y="74"/>
                    </a:lnTo>
                    <a:lnTo>
                      <a:pt x="20" y="3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2" name="PA-任意多边形 118">
                <a:extLst>
                  <a:ext uri="{FF2B5EF4-FFF2-40B4-BE49-F238E27FC236}">
                    <a16:creationId xmlns="" xmlns:a16="http://schemas.microsoft.com/office/drawing/2014/main" id="{CFBC17C6-5849-44A2-8BF0-E550075CE586}"/>
                  </a:ext>
                </a:extLst>
              </p:cNvPr>
              <p:cNvSpPr>
                <a:spLocks/>
              </p:cNvSpPr>
              <p:nvPr>
                <p:custDataLst>
                  <p:tags r:id="rId380"/>
                </p:custDataLst>
              </p:nvPr>
            </p:nvSpPr>
            <p:spPr bwMode="auto">
              <a:xfrm>
                <a:off x="2338" y="3555"/>
                <a:ext cx="3" cy="23"/>
              </a:xfrm>
              <a:custGeom>
                <a:avLst/>
                <a:gdLst>
                  <a:gd name="T0" fmla="*/ 0 w 14"/>
                  <a:gd name="T1" fmla="*/ 0 h 91"/>
                  <a:gd name="T2" fmla="*/ 0 w 14"/>
                  <a:gd name="T3" fmla="*/ 10 h 91"/>
                  <a:gd name="T4" fmla="*/ 1 w 14"/>
                  <a:gd name="T5" fmla="*/ 34 h 91"/>
                  <a:gd name="T6" fmla="*/ 1 w 14"/>
                  <a:gd name="T7" fmla="*/ 62 h 91"/>
                  <a:gd name="T8" fmla="*/ 1 w 14"/>
                  <a:gd name="T9" fmla="*/ 86 h 91"/>
                  <a:gd name="T10" fmla="*/ 1 w 14"/>
                  <a:gd name="T11" fmla="*/ 89 h 91"/>
                  <a:gd name="T12" fmla="*/ 1 w 14"/>
                  <a:gd name="T13" fmla="*/ 90 h 91"/>
                  <a:gd name="T14" fmla="*/ 2 w 14"/>
                  <a:gd name="T15" fmla="*/ 91 h 91"/>
                  <a:gd name="T16" fmla="*/ 3 w 14"/>
                  <a:gd name="T17" fmla="*/ 91 h 91"/>
                  <a:gd name="T18" fmla="*/ 5 w 14"/>
                  <a:gd name="T19" fmla="*/ 91 h 91"/>
                  <a:gd name="T20" fmla="*/ 6 w 14"/>
                  <a:gd name="T21" fmla="*/ 89 h 91"/>
                  <a:gd name="T22" fmla="*/ 14 w 14"/>
                  <a:gd name="T23" fmla="*/ 50 h 91"/>
                  <a:gd name="T24" fmla="*/ 0 w 14"/>
                  <a:gd name="T2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91">
                    <a:moveTo>
                      <a:pt x="0" y="0"/>
                    </a:moveTo>
                    <a:lnTo>
                      <a:pt x="0" y="10"/>
                    </a:lnTo>
                    <a:lnTo>
                      <a:pt x="1" y="34"/>
                    </a:lnTo>
                    <a:lnTo>
                      <a:pt x="1" y="62"/>
                    </a:lnTo>
                    <a:lnTo>
                      <a:pt x="1" y="86"/>
                    </a:lnTo>
                    <a:lnTo>
                      <a:pt x="1" y="89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3" y="91"/>
                    </a:lnTo>
                    <a:lnTo>
                      <a:pt x="5" y="91"/>
                    </a:lnTo>
                    <a:lnTo>
                      <a:pt x="6" y="89"/>
                    </a:lnTo>
                    <a:lnTo>
                      <a:pt x="14" y="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3" name="PA-任意多边形 119">
                <a:extLst>
                  <a:ext uri="{FF2B5EF4-FFF2-40B4-BE49-F238E27FC236}">
                    <a16:creationId xmlns="" xmlns:a16="http://schemas.microsoft.com/office/drawing/2014/main" id="{6B91BCE3-B053-4CB4-BFB6-76202F19B60F}"/>
                  </a:ext>
                </a:extLst>
              </p:cNvPr>
              <p:cNvSpPr>
                <a:spLocks/>
              </p:cNvSpPr>
              <p:nvPr>
                <p:custDataLst>
                  <p:tags r:id="rId381"/>
                </p:custDataLst>
              </p:nvPr>
            </p:nvSpPr>
            <p:spPr bwMode="auto">
              <a:xfrm>
                <a:off x="2338" y="3555"/>
                <a:ext cx="3" cy="23"/>
              </a:xfrm>
              <a:custGeom>
                <a:avLst/>
                <a:gdLst>
                  <a:gd name="T0" fmla="*/ 0 w 14"/>
                  <a:gd name="T1" fmla="*/ 0 h 91"/>
                  <a:gd name="T2" fmla="*/ 0 w 14"/>
                  <a:gd name="T3" fmla="*/ 10 h 91"/>
                  <a:gd name="T4" fmla="*/ 1 w 14"/>
                  <a:gd name="T5" fmla="*/ 34 h 91"/>
                  <a:gd name="T6" fmla="*/ 1 w 14"/>
                  <a:gd name="T7" fmla="*/ 62 h 91"/>
                  <a:gd name="T8" fmla="*/ 1 w 14"/>
                  <a:gd name="T9" fmla="*/ 86 h 91"/>
                  <a:gd name="T10" fmla="*/ 1 w 14"/>
                  <a:gd name="T11" fmla="*/ 89 h 91"/>
                  <a:gd name="T12" fmla="*/ 1 w 14"/>
                  <a:gd name="T13" fmla="*/ 90 h 91"/>
                  <a:gd name="T14" fmla="*/ 2 w 14"/>
                  <a:gd name="T15" fmla="*/ 91 h 91"/>
                  <a:gd name="T16" fmla="*/ 3 w 14"/>
                  <a:gd name="T17" fmla="*/ 91 h 91"/>
                  <a:gd name="T18" fmla="*/ 5 w 14"/>
                  <a:gd name="T19" fmla="*/ 91 h 91"/>
                  <a:gd name="T20" fmla="*/ 6 w 14"/>
                  <a:gd name="T21" fmla="*/ 89 h 91"/>
                  <a:gd name="T22" fmla="*/ 14 w 14"/>
                  <a:gd name="T23" fmla="*/ 50 h 91"/>
                  <a:gd name="T24" fmla="*/ 0 w 14"/>
                  <a:gd name="T25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91">
                    <a:moveTo>
                      <a:pt x="0" y="0"/>
                    </a:moveTo>
                    <a:lnTo>
                      <a:pt x="0" y="10"/>
                    </a:lnTo>
                    <a:lnTo>
                      <a:pt x="1" y="34"/>
                    </a:lnTo>
                    <a:lnTo>
                      <a:pt x="1" y="62"/>
                    </a:lnTo>
                    <a:lnTo>
                      <a:pt x="1" y="86"/>
                    </a:lnTo>
                    <a:lnTo>
                      <a:pt x="1" y="89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3" y="91"/>
                    </a:lnTo>
                    <a:lnTo>
                      <a:pt x="5" y="91"/>
                    </a:lnTo>
                    <a:lnTo>
                      <a:pt x="6" y="89"/>
                    </a:lnTo>
                    <a:lnTo>
                      <a:pt x="14" y="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4" name="PA-任意多边形 120">
                <a:extLst>
                  <a:ext uri="{FF2B5EF4-FFF2-40B4-BE49-F238E27FC236}">
                    <a16:creationId xmlns="" xmlns:a16="http://schemas.microsoft.com/office/drawing/2014/main" id="{A2AFFB2B-24CA-45D1-927D-FE3C767A1351}"/>
                  </a:ext>
                </a:extLst>
              </p:cNvPr>
              <p:cNvSpPr>
                <a:spLocks/>
              </p:cNvSpPr>
              <p:nvPr>
                <p:custDataLst>
                  <p:tags r:id="rId382"/>
                </p:custDataLst>
              </p:nvPr>
            </p:nvSpPr>
            <p:spPr bwMode="auto">
              <a:xfrm>
                <a:off x="2328" y="3487"/>
                <a:ext cx="8" cy="16"/>
              </a:xfrm>
              <a:custGeom>
                <a:avLst/>
                <a:gdLst>
                  <a:gd name="T0" fmla="*/ 0 w 32"/>
                  <a:gd name="T1" fmla="*/ 0 h 63"/>
                  <a:gd name="T2" fmla="*/ 3 w 32"/>
                  <a:gd name="T3" fmla="*/ 5 h 63"/>
                  <a:gd name="T4" fmla="*/ 9 w 32"/>
                  <a:gd name="T5" fmla="*/ 19 h 63"/>
                  <a:gd name="T6" fmla="*/ 13 w 32"/>
                  <a:gd name="T7" fmla="*/ 29 h 63"/>
                  <a:gd name="T8" fmla="*/ 16 w 32"/>
                  <a:gd name="T9" fmla="*/ 38 h 63"/>
                  <a:gd name="T10" fmla="*/ 18 w 32"/>
                  <a:gd name="T11" fmla="*/ 48 h 63"/>
                  <a:gd name="T12" fmla="*/ 18 w 32"/>
                  <a:gd name="T13" fmla="*/ 59 h 63"/>
                  <a:gd name="T14" fmla="*/ 18 w 32"/>
                  <a:gd name="T15" fmla="*/ 61 h 63"/>
                  <a:gd name="T16" fmla="*/ 19 w 32"/>
                  <a:gd name="T17" fmla="*/ 62 h 63"/>
                  <a:gd name="T18" fmla="*/ 20 w 32"/>
                  <a:gd name="T19" fmla="*/ 63 h 63"/>
                  <a:gd name="T20" fmla="*/ 20 w 32"/>
                  <a:gd name="T21" fmla="*/ 63 h 63"/>
                  <a:gd name="T22" fmla="*/ 22 w 32"/>
                  <a:gd name="T23" fmla="*/ 63 h 63"/>
                  <a:gd name="T24" fmla="*/ 23 w 32"/>
                  <a:gd name="T25" fmla="*/ 61 h 63"/>
                  <a:gd name="T26" fmla="*/ 32 w 32"/>
                  <a:gd name="T27" fmla="*/ 18 h 63"/>
                  <a:gd name="T28" fmla="*/ 0 w 32"/>
                  <a:gd name="T2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" h="63">
                    <a:moveTo>
                      <a:pt x="0" y="0"/>
                    </a:moveTo>
                    <a:lnTo>
                      <a:pt x="3" y="5"/>
                    </a:lnTo>
                    <a:lnTo>
                      <a:pt x="9" y="19"/>
                    </a:lnTo>
                    <a:lnTo>
                      <a:pt x="13" y="29"/>
                    </a:lnTo>
                    <a:lnTo>
                      <a:pt x="16" y="38"/>
                    </a:lnTo>
                    <a:lnTo>
                      <a:pt x="18" y="48"/>
                    </a:lnTo>
                    <a:lnTo>
                      <a:pt x="18" y="59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3"/>
                    </a:lnTo>
                    <a:lnTo>
                      <a:pt x="20" y="63"/>
                    </a:lnTo>
                    <a:lnTo>
                      <a:pt x="22" y="63"/>
                    </a:lnTo>
                    <a:lnTo>
                      <a:pt x="23" y="61"/>
                    </a:lnTo>
                    <a:lnTo>
                      <a:pt x="32" y="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5" name="PA-任意多边形 121">
                <a:extLst>
                  <a:ext uri="{FF2B5EF4-FFF2-40B4-BE49-F238E27FC236}">
                    <a16:creationId xmlns="" xmlns:a16="http://schemas.microsoft.com/office/drawing/2014/main" id="{867FEFF3-0633-4CCD-85AA-FFB02EC8591E}"/>
                  </a:ext>
                </a:extLst>
              </p:cNvPr>
              <p:cNvSpPr>
                <a:spLocks/>
              </p:cNvSpPr>
              <p:nvPr>
                <p:custDataLst>
                  <p:tags r:id="rId383"/>
                </p:custDataLst>
              </p:nvPr>
            </p:nvSpPr>
            <p:spPr bwMode="auto">
              <a:xfrm>
                <a:off x="2328" y="3487"/>
                <a:ext cx="8" cy="16"/>
              </a:xfrm>
              <a:custGeom>
                <a:avLst/>
                <a:gdLst>
                  <a:gd name="T0" fmla="*/ 0 w 32"/>
                  <a:gd name="T1" fmla="*/ 0 h 63"/>
                  <a:gd name="T2" fmla="*/ 3 w 32"/>
                  <a:gd name="T3" fmla="*/ 5 h 63"/>
                  <a:gd name="T4" fmla="*/ 9 w 32"/>
                  <a:gd name="T5" fmla="*/ 19 h 63"/>
                  <a:gd name="T6" fmla="*/ 13 w 32"/>
                  <a:gd name="T7" fmla="*/ 29 h 63"/>
                  <a:gd name="T8" fmla="*/ 16 w 32"/>
                  <a:gd name="T9" fmla="*/ 38 h 63"/>
                  <a:gd name="T10" fmla="*/ 18 w 32"/>
                  <a:gd name="T11" fmla="*/ 48 h 63"/>
                  <a:gd name="T12" fmla="*/ 18 w 32"/>
                  <a:gd name="T13" fmla="*/ 59 h 63"/>
                  <a:gd name="T14" fmla="*/ 18 w 32"/>
                  <a:gd name="T15" fmla="*/ 61 h 63"/>
                  <a:gd name="T16" fmla="*/ 19 w 32"/>
                  <a:gd name="T17" fmla="*/ 62 h 63"/>
                  <a:gd name="T18" fmla="*/ 20 w 32"/>
                  <a:gd name="T19" fmla="*/ 63 h 63"/>
                  <a:gd name="T20" fmla="*/ 20 w 32"/>
                  <a:gd name="T21" fmla="*/ 63 h 63"/>
                  <a:gd name="T22" fmla="*/ 22 w 32"/>
                  <a:gd name="T23" fmla="*/ 63 h 63"/>
                  <a:gd name="T24" fmla="*/ 23 w 32"/>
                  <a:gd name="T25" fmla="*/ 61 h 63"/>
                  <a:gd name="T26" fmla="*/ 32 w 32"/>
                  <a:gd name="T27" fmla="*/ 18 h 63"/>
                  <a:gd name="T28" fmla="*/ 0 w 32"/>
                  <a:gd name="T2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" h="63">
                    <a:moveTo>
                      <a:pt x="0" y="0"/>
                    </a:moveTo>
                    <a:lnTo>
                      <a:pt x="3" y="5"/>
                    </a:lnTo>
                    <a:lnTo>
                      <a:pt x="9" y="19"/>
                    </a:lnTo>
                    <a:lnTo>
                      <a:pt x="13" y="29"/>
                    </a:lnTo>
                    <a:lnTo>
                      <a:pt x="16" y="38"/>
                    </a:lnTo>
                    <a:lnTo>
                      <a:pt x="18" y="48"/>
                    </a:lnTo>
                    <a:lnTo>
                      <a:pt x="18" y="59"/>
                    </a:lnTo>
                    <a:lnTo>
                      <a:pt x="18" y="61"/>
                    </a:lnTo>
                    <a:lnTo>
                      <a:pt x="19" y="62"/>
                    </a:lnTo>
                    <a:lnTo>
                      <a:pt x="20" y="63"/>
                    </a:lnTo>
                    <a:lnTo>
                      <a:pt x="20" y="63"/>
                    </a:lnTo>
                    <a:lnTo>
                      <a:pt x="22" y="63"/>
                    </a:lnTo>
                    <a:lnTo>
                      <a:pt x="23" y="61"/>
                    </a:lnTo>
                    <a:lnTo>
                      <a:pt x="32" y="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6" name="PA-任意多边形 122">
                <a:extLst>
                  <a:ext uri="{FF2B5EF4-FFF2-40B4-BE49-F238E27FC236}">
                    <a16:creationId xmlns="" xmlns:a16="http://schemas.microsoft.com/office/drawing/2014/main" id="{5AA05D8D-543C-418C-9C77-7B9102E578EA}"/>
                  </a:ext>
                </a:extLst>
              </p:cNvPr>
              <p:cNvSpPr>
                <a:spLocks/>
              </p:cNvSpPr>
              <p:nvPr>
                <p:custDataLst>
                  <p:tags r:id="rId384"/>
                </p:custDataLst>
              </p:nvPr>
            </p:nvSpPr>
            <p:spPr bwMode="auto">
              <a:xfrm>
                <a:off x="2333" y="3510"/>
                <a:ext cx="8" cy="16"/>
              </a:xfrm>
              <a:custGeom>
                <a:avLst/>
                <a:gdLst>
                  <a:gd name="T0" fmla="*/ 0 w 31"/>
                  <a:gd name="T1" fmla="*/ 0 h 65"/>
                  <a:gd name="T2" fmla="*/ 2 w 31"/>
                  <a:gd name="T3" fmla="*/ 5 h 65"/>
                  <a:gd name="T4" fmla="*/ 10 w 31"/>
                  <a:gd name="T5" fmla="*/ 19 h 65"/>
                  <a:gd name="T6" fmla="*/ 13 w 31"/>
                  <a:gd name="T7" fmla="*/ 29 h 65"/>
                  <a:gd name="T8" fmla="*/ 15 w 31"/>
                  <a:gd name="T9" fmla="*/ 39 h 65"/>
                  <a:gd name="T10" fmla="*/ 17 w 31"/>
                  <a:gd name="T11" fmla="*/ 50 h 65"/>
                  <a:gd name="T12" fmla="*/ 19 w 31"/>
                  <a:gd name="T13" fmla="*/ 59 h 65"/>
                  <a:gd name="T14" fmla="*/ 19 w 31"/>
                  <a:gd name="T15" fmla="*/ 61 h 65"/>
                  <a:gd name="T16" fmla="*/ 19 w 31"/>
                  <a:gd name="T17" fmla="*/ 64 h 65"/>
                  <a:gd name="T18" fmla="*/ 20 w 31"/>
                  <a:gd name="T19" fmla="*/ 64 h 65"/>
                  <a:gd name="T20" fmla="*/ 21 w 31"/>
                  <a:gd name="T21" fmla="*/ 65 h 65"/>
                  <a:gd name="T22" fmla="*/ 23 w 31"/>
                  <a:gd name="T23" fmla="*/ 64 h 65"/>
                  <a:gd name="T24" fmla="*/ 24 w 31"/>
                  <a:gd name="T25" fmla="*/ 61 h 65"/>
                  <a:gd name="T26" fmla="*/ 31 w 31"/>
                  <a:gd name="T27" fmla="*/ 18 h 65"/>
                  <a:gd name="T28" fmla="*/ 0 w 31"/>
                  <a:gd name="T2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65">
                    <a:moveTo>
                      <a:pt x="0" y="0"/>
                    </a:moveTo>
                    <a:lnTo>
                      <a:pt x="2" y="5"/>
                    </a:lnTo>
                    <a:lnTo>
                      <a:pt x="10" y="19"/>
                    </a:lnTo>
                    <a:lnTo>
                      <a:pt x="13" y="29"/>
                    </a:lnTo>
                    <a:lnTo>
                      <a:pt x="15" y="39"/>
                    </a:lnTo>
                    <a:lnTo>
                      <a:pt x="17" y="50"/>
                    </a:lnTo>
                    <a:lnTo>
                      <a:pt x="19" y="59"/>
                    </a:lnTo>
                    <a:lnTo>
                      <a:pt x="19" y="61"/>
                    </a:lnTo>
                    <a:lnTo>
                      <a:pt x="19" y="64"/>
                    </a:lnTo>
                    <a:lnTo>
                      <a:pt x="20" y="64"/>
                    </a:lnTo>
                    <a:lnTo>
                      <a:pt x="21" y="65"/>
                    </a:lnTo>
                    <a:lnTo>
                      <a:pt x="23" y="64"/>
                    </a:lnTo>
                    <a:lnTo>
                      <a:pt x="24" y="61"/>
                    </a:lnTo>
                    <a:lnTo>
                      <a:pt x="31" y="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7" name="PA-任意多边形 123">
                <a:extLst>
                  <a:ext uri="{FF2B5EF4-FFF2-40B4-BE49-F238E27FC236}">
                    <a16:creationId xmlns="" xmlns:a16="http://schemas.microsoft.com/office/drawing/2014/main" id="{F602481E-59D0-4CF9-B385-5D5540255FE2}"/>
                  </a:ext>
                </a:extLst>
              </p:cNvPr>
              <p:cNvSpPr>
                <a:spLocks/>
              </p:cNvSpPr>
              <p:nvPr>
                <p:custDataLst>
                  <p:tags r:id="rId385"/>
                </p:custDataLst>
              </p:nvPr>
            </p:nvSpPr>
            <p:spPr bwMode="auto">
              <a:xfrm>
                <a:off x="2333" y="3510"/>
                <a:ext cx="8" cy="16"/>
              </a:xfrm>
              <a:custGeom>
                <a:avLst/>
                <a:gdLst>
                  <a:gd name="T0" fmla="*/ 0 w 31"/>
                  <a:gd name="T1" fmla="*/ 0 h 65"/>
                  <a:gd name="T2" fmla="*/ 2 w 31"/>
                  <a:gd name="T3" fmla="*/ 5 h 65"/>
                  <a:gd name="T4" fmla="*/ 10 w 31"/>
                  <a:gd name="T5" fmla="*/ 19 h 65"/>
                  <a:gd name="T6" fmla="*/ 13 w 31"/>
                  <a:gd name="T7" fmla="*/ 29 h 65"/>
                  <a:gd name="T8" fmla="*/ 15 w 31"/>
                  <a:gd name="T9" fmla="*/ 39 h 65"/>
                  <a:gd name="T10" fmla="*/ 17 w 31"/>
                  <a:gd name="T11" fmla="*/ 50 h 65"/>
                  <a:gd name="T12" fmla="*/ 19 w 31"/>
                  <a:gd name="T13" fmla="*/ 59 h 65"/>
                  <a:gd name="T14" fmla="*/ 19 w 31"/>
                  <a:gd name="T15" fmla="*/ 61 h 65"/>
                  <a:gd name="T16" fmla="*/ 19 w 31"/>
                  <a:gd name="T17" fmla="*/ 64 h 65"/>
                  <a:gd name="T18" fmla="*/ 20 w 31"/>
                  <a:gd name="T19" fmla="*/ 64 h 65"/>
                  <a:gd name="T20" fmla="*/ 21 w 31"/>
                  <a:gd name="T21" fmla="*/ 65 h 65"/>
                  <a:gd name="T22" fmla="*/ 23 w 31"/>
                  <a:gd name="T23" fmla="*/ 64 h 65"/>
                  <a:gd name="T24" fmla="*/ 24 w 31"/>
                  <a:gd name="T25" fmla="*/ 61 h 65"/>
                  <a:gd name="T26" fmla="*/ 31 w 31"/>
                  <a:gd name="T27" fmla="*/ 18 h 65"/>
                  <a:gd name="T28" fmla="*/ 0 w 31"/>
                  <a:gd name="T2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65">
                    <a:moveTo>
                      <a:pt x="0" y="0"/>
                    </a:moveTo>
                    <a:lnTo>
                      <a:pt x="2" y="5"/>
                    </a:lnTo>
                    <a:lnTo>
                      <a:pt x="10" y="19"/>
                    </a:lnTo>
                    <a:lnTo>
                      <a:pt x="13" y="29"/>
                    </a:lnTo>
                    <a:lnTo>
                      <a:pt x="15" y="39"/>
                    </a:lnTo>
                    <a:lnTo>
                      <a:pt x="17" y="50"/>
                    </a:lnTo>
                    <a:lnTo>
                      <a:pt x="19" y="59"/>
                    </a:lnTo>
                    <a:lnTo>
                      <a:pt x="19" y="61"/>
                    </a:lnTo>
                    <a:lnTo>
                      <a:pt x="19" y="64"/>
                    </a:lnTo>
                    <a:lnTo>
                      <a:pt x="20" y="64"/>
                    </a:lnTo>
                    <a:lnTo>
                      <a:pt x="21" y="65"/>
                    </a:lnTo>
                    <a:lnTo>
                      <a:pt x="23" y="64"/>
                    </a:lnTo>
                    <a:lnTo>
                      <a:pt x="24" y="61"/>
                    </a:lnTo>
                    <a:lnTo>
                      <a:pt x="31" y="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8" name="PA-任意多边形 124">
                <a:extLst>
                  <a:ext uri="{FF2B5EF4-FFF2-40B4-BE49-F238E27FC236}">
                    <a16:creationId xmlns="" xmlns:a16="http://schemas.microsoft.com/office/drawing/2014/main" id="{963197FF-FEAC-4E0D-9575-BE5B9AE7F195}"/>
                  </a:ext>
                </a:extLst>
              </p:cNvPr>
              <p:cNvSpPr>
                <a:spLocks/>
              </p:cNvSpPr>
              <p:nvPr>
                <p:custDataLst>
                  <p:tags r:id="rId386"/>
                </p:custDataLst>
              </p:nvPr>
            </p:nvSpPr>
            <p:spPr bwMode="auto">
              <a:xfrm>
                <a:off x="2347" y="3524"/>
                <a:ext cx="7" cy="20"/>
              </a:xfrm>
              <a:custGeom>
                <a:avLst/>
                <a:gdLst>
                  <a:gd name="T0" fmla="*/ 0 w 27"/>
                  <a:gd name="T1" fmla="*/ 0 h 81"/>
                  <a:gd name="T2" fmla="*/ 2 w 27"/>
                  <a:gd name="T3" fmla="*/ 8 h 81"/>
                  <a:gd name="T4" fmla="*/ 8 w 27"/>
                  <a:gd name="T5" fmla="*/ 28 h 81"/>
                  <a:gd name="T6" fmla="*/ 10 w 27"/>
                  <a:gd name="T7" fmla="*/ 40 h 81"/>
                  <a:gd name="T8" fmla="*/ 12 w 27"/>
                  <a:gd name="T9" fmla="*/ 53 h 81"/>
                  <a:gd name="T10" fmla="*/ 14 w 27"/>
                  <a:gd name="T11" fmla="*/ 65 h 81"/>
                  <a:gd name="T12" fmla="*/ 14 w 27"/>
                  <a:gd name="T13" fmla="*/ 77 h 81"/>
                  <a:gd name="T14" fmla="*/ 14 w 27"/>
                  <a:gd name="T15" fmla="*/ 79 h 81"/>
                  <a:gd name="T16" fmla="*/ 15 w 27"/>
                  <a:gd name="T17" fmla="*/ 80 h 81"/>
                  <a:gd name="T18" fmla="*/ 15 w 27"/>
                  <a:gd name="T19" fmla="*/ 81 h 81"/>
                  <a:gd name="T20" fmla="*/ 16 w 27"/>
                  <a:gd name="T21" fmla="*/ 81 h 81"/>
                  <a:gd name="T22" fmla="*/ 19 w 27"/>
                  <a:gd name="T23" fmla="*/ 80 h 81"/>
                  <a:gd name="T24" fmla="*/ 20 w 27"/>
                  <a:gd name="T25" fmla="*/ 79 h 81"/>
                  <a:gd name="T26" fmla="*/ 27 w 27"/>
                  <a:gd name="T27" fmla="*/ 33 h 81"/>
                  <a:gd name="T28" fmla="*/ 0 w 27"/>
                  <a:gd name="T2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81">
                    <a:moveTo>
                      <a:pt x="0" y="0"/>
                    </a:moveTo>
                    <a:lnTo>
                      <a:pt x="2" y="8"/>
                    </a:lnTo>
                    <a:lnTo>
                      <a:pt x="8" y="28"/>
                    </a:lnTo>
                    <a:lnTo>
                      <a:pt x="10" y="40"/>
                    </a:lnTo>
                    <a:lnTo>
                      <a:pt x="12" y="53"/>
                    </a:lnTo>
                    <a:lnTo>
                      <a:pt x="14" y="65"/>
                    </a:lnTo>
                    <a:lnTo>
                      <a:pt x="14" y="77"/>
                    </a:lnTo>
                    <a:lnTo>
                      <a:pt x="14" y="79"/>
                    </a:lnTo>
                    <a:lnTo>
                      <a:pt x="15" y="80"/>
                    </a:lnTo>
                    <a:lnTo>
                      <a:pt x="15" y="81"/>
                    </a:lnTo>
                    <a:lnTo>
                      <a:pt x="16" y="81"/>
                    </a:lnTo>
                    <a:lnTo>
                      <a:pt x="19" y="80"/>
                    </a:lnTo>
                    <a:lnTo>
                      <a:pt x="20" y="79"/>
                    </a:lnTo>
                    <a:lnTo>
                      <a:pt x="27" y="3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89" name="PA-任意多边形 125">
                <a:extLst>
                  <a:ext uri="{FF2B5EF4-FFF2-40B4-BE49-F238E27FC236}">
                    <a16:creationId xmlns="" xmlns:a16="http://schemas.microsoft.com/office/drawing/2014/main" id="{4A93F8B7-B1C1-4268-AFBD-60B32070D351}"/>
                  </a:ext>
                </a:extLst>
              </p:cNvPr>
              <p:cNvSpPr>
                <a:spLocks/>
              </p:cNvSpPr>
              <p:nvPr>
                <p:custDataLst>
                  <p:tags r:id="rId387"/>
                </p:custDataLst>
              </p:nvPr>
            </p:nvSpPr>
            <p:spPr bwMode="auto">
              <a:xfrm>
                <a:off x="2347" y="3524"/>
                <a:ext cx="7" cy="20"/>
              </a:xfrm>
              <a:custGeom>
                <a:avLst/>
                <a:gdLst>
                  <a:gd name="T0" fmla="*/ 0 w 27"/>
                  <a:gd name="T1" fmla="*/ 0 h 81"/>
                  <a:gd name="T2" fmla="*/ 2 w 27"/>
                  <a:gd name="T3" fmla="*/ 8 h 81"/>
                  <a:gd name="T4" fmla="*/ 8 w 27"/>
                  <a:gd name="T5" fmla="*/ 28 h 81"/>
                  <a:gd name="T6" fmla="*/ 10 w 27"/>
                  <a:gd name="T7" fmla="*/ 40 h 81"/>
                  <a:gd name="T8" fmla="*/ 12 w 27"/>
                  <a:gd name="T9" fmla="*/ 53 h 81"/>
                  <a:gd name="T10" fmla="*/ 14 w 27"/>
                  <a:gd name="T11" fmla="*/ 65 h 81"/>
                  <a:gd name="T12" fmla="*/ 14 w 27"/>
                  <a:gd name="T13" fmla="*/ 77 h 81"/>
                  <a:gd name="T14" fmla="*/ 14 w 27"/>
                  <a:gd name="T15" fmla="*/ 79 h 81"/>
                  <a:gd name="T16" fmla="*/ 15 w 27"/>
                  <a:gd name="T17" fmla="*/ 80 h 81"/>
                  <a:gd name="T18" fmla="*/ 15 w 27"/>
                  <a:gd name="T19" fmla="*/ 81 h 81"/>
                  <a:gd name="T20" fmla="*/ 16 w 27"/>
                  <a:gd name="T21" fmla="*/ 81 h 81"/>
                  <a:gd name="T22" fmla="*/ 19 w 27"/>
                  <a:gd name="T23" fmla="*/ 80 h 81"/>
                  <a:gd name="T24" fmla="*/ 20 w 27"/>
                  <a:gd name="T25" fmla="*/ 79 h 81"/>
                  <a:gd name="T26" fmla="*/ 27 w 27"/>
                  <a:gd name="T27" fmla="*/ 33 h 81"/>
                  <a:gd name="T28" fmla="*/ 0 w 27"/>
                  <a:gd name="T2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81">
                    <a:moveTo>
                      <a:pt x="0" y="0"/>
                    </a:moveTo>
                    <a:lnTo>
                      <a:pt x="2" y="8"/>
                    </a:lnTo>
                    <a:lnTo>
                      <a:pt x="8" y="28"/>
                    </a:lnTo>
                    <a:lnTo>
                      <a:pt x="10" y="40"/>
                    </a:lnTo>
                    <a:lnTo>
                      <a:pt x="12" y="53"/>
                    </a:lnTo>
                    <a:lnTo>
                      <a:pt x="14" y="65"/>
                    </a:lnTo>
                    <a:lnTo>
                      <a:pt x="14" y="77"/>
                    </a:lnTo>
                    <a:lnTo>
                      <a:pt x="14" y="79"/>
                    </a:lnTo>
                    <a:lnTo>
                      <a:pt x="15" y="80"/>
                    </a:lnTo>
                    <a:lnTo>
                      <a:pt x="15" y="81"/>
                    </a:lnTo>
                    <a:lnTo>
                      <a:pt x="16" y="81"/>
                    </a:lnTo>
                    <a:lnTo>
                      <a:pt x="19" y="80"/>
                    </a:lnTo>
                    <a:lnTo>
                      <a:pt x="20" y="79"/>
                    </a:lnTo>
                    <a:lnTo>
                      <a:pt x="27" y="3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90" name="PA-任意多边形 126">
                <a:extLst>
                  <a:ext uri="{FF2B5EF4-FFF2-40B4-BE49-F238E27FC236}">
                    <a16:creationId xmlns="" xmlns:a16="http://schemas.microsoft.com/office/drawing/2014/main" id="{C0F17BB0-664D-4BF9-8C81-CCB0B4837B76}"/>
                  </a:ext>
                </a:extLst>
              </p:cNvPr>
              <p:cNvSpPr>
                <a:spLocks/>
              </p:cNvSpPr>
              <p:nvPr>
                <p:custDataLst>
                  <p:tags r:id="rId388"/>
                </p:custDataLst>
              </p:nvPr>
            </p:nvSpPr>
            <p:spPr bwMode="auto">
              <a:xfrm>
                <a:off x="2345" y="3503"/>
                <a:ext cx="8" cy="17"/>
              </a:xfrm>
              <a:custGeom>
                <a:avLst/>
                <a:gdLst>
                  <a:gd name="T0" fmla="*/ 0 w 30"/>
                  <a:gd name="T1" fmla="*/ 0 h 68"/>
                  <a:gd name="T2" fmla="*/ 2 w 30"/>
                  <a:gd name="T3" fmla="*/ 7 h 68"/>
                  <a:gd name="T4" fmla="*/ 8 w 30"/>
                  <a:gd name="T5" fmla="*/ 22 h 68"/>
                  <a:gd name="T6" fmla="*/ 12 w 30"/>
                  <a:gd name="T7" fmla="*/ 32 h 68"/>
                  <a:gd name="T8" fmla="*/ 15 w 30"/>
                  <a:gd name="T9" fmla="*/ 42 h 68"/>
                  <a:gd name="T10" fmla="*/ 17 w 30"/>
                  <a:gd name="T11" fmla="*/ 53 h 68"/>
                  <a:gd name="T12" fmla="*/ 17 w 30"/>
                  <a:gd name="T13" fmla="*/ 63 h 68"/>
                  <a:gd name="T14" fmla="*/ 17 w 30"/>
                  <a:gd name="T15" fmla="*/ 65 h 68"/>
                  <a:gd name="T16" fmla="*/ 18 w 30"/>
                  <a:gd name="T17" fmla="*/ 67 h 68"/>
                  <a:gd name="T18" fmla="*/ 19 w 30"/>
                  <a:gd name="T19" fmla="*/ 68 h 68"/>
                  <a:gd name="T20" fmla="*/ 19 w 30"/>
                  <a:gd name="T21" fmla="*/ 68 h 68"/>
                  <a:gd name="T22" fmla="*/ 21 w 30"/>
                  <a:gd name="T23" fmla="*/ 67 h 68"/>
                  <a:gd name="T24" fmla="*/ 22 w 30"/>
                  <a:gd name="T25" fmla="*/ 66 h 68"/>
                  <a:gd name="T26" fmla="*/ 30 w 30"/>
                  <a:gd name="T27" fmla="*/ 25 h 68"/>
                  <a:gd name="T28" fmla="*/ 0 w 30"/>
                  <a:gd name="T2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0" h="68">
                    <a:moveTo>
                      <a:pt x="0" y="0"/>
                    </a:moveTo>
                    <a:lnTo>
                      <a:pt x="2" y="7"/>
                    </a:lnTo>
                    <a:lnTo>
                      <a:pt x="8" y="22"/>
                    </a:lnTo>
                    <a:lnTo>
                      <a:pt x="12" y="32"/>
                    </a:lnTo>
                    <a:lnTo>
                      <a:pt x="15" y="42"/>
                    </a:lnTo>
                    <a:lnTo>
                      <a:pt x="17" y="53"/>
                    </a:lnTo>
                    <a:lnTo>
                      <a:pt x="17" y="63"/>
                    </a:lnTo>
                    <a:lnTo>
                      <a:pt x="17" y="65"/>
                    </a:lnTo>
                    <a:lnTo>
                      <a:pt x="18" y="67"/>
                    </a:lnTo>
                    <a:lnTo>
                      <a:pt x="19" y="68"/>
                    </a:lnTo>
                    <a:lnTo>
                      <a:pt x="19" y="68"/>
                    </a:lnTo>
                    <a:lnTo>
                      <a:pt x="21" y="67"/>
                    </a:lnTo>
                    <a:lnTo>
                      <a:pt x="22" y="66"/>
                    </a:lnTo>
                    <a:lnTo>
                      <a:pt x="30" y="2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91" name="PA-任意多边形 127">
                <a:extLst>
                  <a:ext uri="{FF2B5EF4-FFF2-40B4-BE49-F238E27FC236}">
                    <a16:creationId xmlns="" xmlns:a16="http://schemas.microsoft.com/office/drawing/2014/main" id="{ECE94275-55B0-421A-813B-6453053715C6}"/>
                  </a:ext>
                </a:extLst>
              </p:cNvPr>
              <p:cNvSpPr>
                <a:spLocks/>
              </p:cNvSpPr>
              <p:nvPr>
                <p:custDataLst>
                  <p:tags r:id="rId389"/>
                </p:custDataLst>
              </p:nvPr>
            </p:nvSpPr>
            <p:spPr bwMode="auto">
              <a:xfrm>
                <a:off x="2345" y="3503"/>
                <a:ext cx="8" cy="17"/>
              </a:xfrm>
              <a:custGeom>
                <a:avLst/>
                <a:gdLst>
                  <a:gd name="T0" fmla="*/ 0 w 30"/>
                  <a:gd name="T1" fmla="*/ 0 h 68"/>
                  <a:gd name="T2" fmla="*/ 2 w 30"/>
                  <a:gd name="T3" fmla="*/ 7 h 68"/>
                  <a:gd name="T4" fmla="*/ 8 w 30"/>
                  <a:gd name="T5" fmla="*/ 22 h 68"/>
                  <a:gd name="T6" fmla="*/ 12 w 30"/>
                  <a:gd name="T7" fmla="*/ 32 h 68"/>
                  <a:gd name="T8" fmla="*/ 15 w 30"/>
                  <a:gd name="T9" fmla="*/ 42 h 68"/>
                  <a:gd name="T10" fmla="*/ 17 w 30"/>
                  <a:gd name="T11" fmla="*/ 53 h 68"/>
                  <a:gd name="T12" fmla="*/ 17 w 30"/>
                  <a:gd name="T13" fmla="*/ 63 h 68"/>
                  <a:gd name="T14" fmla="*/ 17 w 30"/>
                  <a:gd name="T15" fmla="*/ 65 h 68"/>
                  <a:gd name="T16" fmla="*/ 18 w 30"/>
                  <a:gd name="T17" fmla="*/ 67 h 68"/>
                  <a:gd name="T18" fmla="*/ 19 w 30"/>
                  <a:gd name="T19" fmla="*/ 68 h 68"/>
                  <a:gd name="T20" fmla="*/ 19 w 30"/>
                  <a:gd name="T21" fmla="*/ 68 h 68"/>
                  <a:gd name="T22" fmla="*/ 21 w 30"/>
                  <a:gd name="T23" fmla="*/ 67 h 68"/>
                  <a:gd name="T24" fmla="*/ 22 w 30"/>
                  <a:gd name="T25" fmla="*/ 66 h 68"/>
                  <a:gd name="T26" fmla="*/ 30 w 30"/>
                  <a:gd name="T27" fmla="*/ 25 h 68"/>
                  <a:gd name="T28" fmla="*/ 0 w 30"/>
                  <a:gd name="T2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0" h="68">
                    <a:moveTo>
                      <a:pt x="0" y="0"/>
                    </a:moveTo>
                    <a:lnTo>
                      <a:pt x="2" y="7"/>
                    </a:lnTo>
                    <a:lnTo>
                      <a:pt x="8" y="22"/>
                    </a:lnTo>
                    <a:lnTo>
                      <a:pt x="12" y="32"/>
                    </a:lnTo>
                    <a:lnTo>
                      <a:pt x="15" y="42"/>
                    </a:lnTo>
                    <a:lnTo>
                      <a:pt x="17" y="53"/>
                    </a:lnTo>
                    <a:lnTo>
                      <a:pt x="17" y="63"/>
                    </a:lnTo>
                    <a:lnTo>
                      <a:pt x="17" y="65"/>
                    </a:lnTo>
                    <a:lnTo>
                      <a:pt x="18" y="67"/>
                    </a:lnTo>
                    <a:lnTo>
                      <a:pt x="19" y="68"/>
                    </a:lnTo>
                    <a:lnTo>
                      <a:pt x="19" y="68"/>
                    </a:lnTo>
                    <a:lnTo>
                      <a:pt x="21" y="67"/>
                    </a:lnTo>
                    <a:lnTo>
                      <a:pt x="22" y="66"/>
                    </a:lnTo>
                    <a:lnTo>
                      <a:pt x="30" y="2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92" name="PA-任意多边形 128">
                <a:extLst>
                  <a:ext uri="{FF2B5EF4-FFF2-40B4-BE49-F238E27FC236}">
                    <a16:creationId xmlns="" xmlns:a16="http://schemas.microsoft.com/office/drawing/2014/main" id="{46BBECD8-BD32-4839-93AA-94497681E6B2}"/>
                  </a:ext>
                </a:extLst>
              </p:cNvPr>
              <p:cNvSpPr>
                <a:spLocks/>
              </p:cNvSpPr>
              <p:nvPr>
                <p:custDataLst>
                  <p:tags r:id="rId390"/>
                </p:custDataLst>
              </p:nvPr>
            </p:nvSpPr>
            <p:spPr bwMode="auto">
              <a:xfrm>
                <a:off x="2358" y="3521"/>
                <a:ext cx="6" cy="20"/>
              </a:xfrm>
              <a:custGeom>
                <a:avLst/>
                <a:gdLst>
                  <a:gd name="T0" fmla="*/ 0 w 24"/>
                  <a:gd name="T1" fmla="*/ 0 h 80"/>
                  <a:gd name="T2" fmla="*/ 4 w 24"/>
                  <a:gd name="T3" fmla="*/ 8 h 80"/>
                  <a:gd name="T4" fmla="*/ 7 w 24"/>
                  <a:gd name="T5" fmla="*/ 27 h 80"/>
                  <a:gd name="T6" fmla="*/ 9 w 24"/>
                  <a:gd name="T7" fmla="*/ 39 h 80"/>
                  <a:gd name="T8" fmla="*/ 10 w 24"/>
                  <a:gd name="T9" fmla="*/ 52 h 80"/>
                  <a:gd name="T10" fmla="*/ 11 w 24"/>
                  <a:gd name="T11" fmla="*/ 64 h 80"/>
                  <a:gd name="T12" fmla="*/ 10 w 24"/>
                  <a:gd name="T13" fmla="*/ 76 h 80"/>
                  <a:gd name="T14" fmla="*/ 10 w 24"/>
                  <a:gd name="T15" fmla="*/ 78 h 80"/>
                  <a:gd name="T16" fmla="*/ 10 w 24"/>
                  <a:gd name="T17" fmla="*/ 79 h 80"/>
                  <a:gd name="T18" fmla="*/ 11 w 24"/>
                  <a:gd name="T19" fmla="*/ 80 h 80"/>
                  <a:gd name="T20" fmla="*/ 12 w 24"/>
                  <a:gd name="T21" fmla="*/ 80 h 80"/>
                  <a:gd name="T22" fmla="*/ 14 w 24"/>
                  <a:gd name="T23" fmla="*/ 79 h 80"/>
                  <a:gd name="T24" fmla="*/ 15 w 24"/>
                  <a:gd name="T25" fmla="*/ 78 h 80"/>
                  <a:gd name="T26" fmla="*/ 24 w 24"/>
                  <a:gd name="T27" fmla="*/ 33 h 80"/>
                  <a:gd name="T28" fmla="*/ 0 w 24"/>
                  <a:gd name="T29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" h="80">
                    <a:moveTo>
                      <a:pt x="0" y="0"/>
                    </a:moveTo>
                    <a:lnTo>
                      <a:pt x="4" y="8"/>
                    </a:lnTo>
                    <a:lnTo>
                      <a:pt x="7" y="27"/>
                    </a:lnTo>
                    <a:lnTo>
                      <a:pt x="9" y="39"/>
                    </a:lnTo>
                    <a:lnTo>
                      <a:pt x="10" y="52"/>
                    </a:lnTo>
                    <a:lnTo>
                      <a:pt x="11" y="64"/>
                    </a:lnTo>
                    <a:lnTo>
                      <a:pt x="10" y="76"/>
                    </a:lnTo>
                    <a:lnTo>
                      <a:pt x="10" y="78"/>
                    </a:lnTo>
                    <a:lnTo>
                      <a:pt x="10" y="79"/>
                    </a:lnTo>
                    <a:lnTo>
                      <a:pt x="11" y="80"/>
                    </a:lnTo>
                    <a:lnTo>
                      <a:pt x="12" y="80"/>
                    </a:lnTo>
                    <a:lnTo>
                      <a:pt x="14" y="79"/>
                    </a:lnTo>
                    <a:lnTo>
                      <a:pt x="15" y="78"/>
                    </a:lnTo>
                    <a:lnTo>
                      <a:pt x="24" y="3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93" name="PA-任意多边形 129">
                <a:extLst>
                  <a:ext uri="{FF2B5EF4-FFF2-40B4-BE49-F238E27FC236}">
                    <a16:creationId xmlns="" xmlns:a16="http://schemas.microsoft.com/office/drawing/2014/main" id="{89B2250E-16EE-4086-AEE6-9DD08E59A4E6}"/>
                  </a:ext>
                </a:extLst>
              </p:cNvPr>
              <p:cNvSpPr>
                <a:spLocks/>
              </p:cNvSpPr>
              <p:nvPr>
                <p:custDataLst>
                  <p:tags r:id="rId391"/>
                </p:custDataLst>
              </p:nvPr>
            </p:nvSpPr>
            <p:spPr bwMode="auto">
              <a:xfrm>
                <a:off x="2356" y="3542"/>
                <a:ext cx="3" cy="22"/>
              </a:xfrm>
              <a:custGeom>
                <a:avLst/>
                <a:gdLst>
                  <a:gd name="T0" fmla="*/ 0 w 15"/>
                  <a:gd name="T1" fmla="*/ 0 h 92"/>
                  <a:gd name="T2" fmla="*/ 0 w 15"/>
                  <a:gd name="T3" fmla="*/ 10 h 92"/>
                  <a:gd name="T4" fmla="*/ 1 w 15"/>
                  <a:gd name="T5" fmla="*/ 33 h 92"/>
                  <a:gd name="T6" fmla="*/ 2 w 15"/>
                  <a:gd name="T7" fmla="*/ 62 h 92"/>
                  <a:gd name="T8" fmla="*/ 1 w 15"/>
                  <a:gd name="T9" fmla="*/ 87 h 92"/>
                  <a:gd name="T10" fmla="*/ 1 w 15"/>
                  <a:gd name="T11" fmla="*/ 89 h 92"/>
                  <a:gd name="T12" fmla="*/ 1 w 15"/>
                  <a:gd name="T13" fmla="*/ 91 h 92"/>
                  <a:gd name="T14" fmla="*/ 2 w 15"/>
                  <a:gd name="T15" fmla="*/ 91 h 92"/>
                  <a:gd name="T16" fmla="*/ 3 w 15"/>
                  <a:gd name="T17" fmla="*/ 92 h 92"/>
                  <a:gd name="T18" fmla="*/ 5 w 15"/>
                  <a:gd name="T19" fmla="*/ 91 h 92"/>
                  <a:gd name="T20" fmla="*/ 6 w 15"/>
                  <a:gd name="T21" fmla="*/ 89 h 92"/>
                  <a:gd name="T22" fmla="*/ 15 w 15"/>
                  <a:gd name="T23" fmla="*/ 43 h 92"/>
                  <a:gd name="T24" fmla="*/ 0 w 15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92">
                    <a:moveTo>
                      <a:pt x="0" y="0"/>
                    </a:moveTo>
                    <a:lnTo>
                      <a:pt x="0" y="10"/>
                    </a:lnTo>
                    <a:lnTo>
                      <a:pt x="1" y="33"/>
                    </a:lnTo>
                    <a:lnTo>
                      <a:pt x="2" y="62"/>
                    </a:lnTo>
                    <a:lnTo>
                      <a:pt x="1" y="87"/>
                    </a:lnTo>
                    <a:lnTo>
                      <a:pt x="1" y="89"/>
                    </a:lnTo>
                    <a:lnTo>
                      <a:pt x="1" y="91"/>
                    </a:lnTo>
                    <a:lnTo>
                      <a:pt x="2" y="91"/>
                    </a:lnTo>
                    <a:lnTo>
                      <a:pt x="3" y="92"/>
                    </a:lnTo>
                    <a:lnTo>
                      <a:pt x="5" y="91"/>
                    </a:lnTo>
                    <a:lnTo>
                      <a:pt x="6" y="89"/>
                    </a:lnTo>
                    <a:lnTo>
                      <a:pt x="15" y="4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94" name="PA-任意多边形 130">
                <a:extLst>
                  <a:ext uri="{FF2B5EF4-FFF2-40B4-BE49-F238E27FC236}">
                    <a16:creationId xmlns="" xmlns:a16="http://schemas.microsoft.com/office/drawing/2014/main" id="{513FFCA1-1832-4B36-8694-4423650BD6AF}"/>
                  </a:ext>
                </a:extLst>
              </p:cNvPr>
              <p:cNvSpPr>
                <a:spLocks/>
              </p:cNvSpPr>
              <p:nvPr>
                <p:custDataLst>
                  <p:tags r:id="rId392"/>
                </p:custDataLst>
              </p:nvPr>
            </p:nvSpPr>
            <p:spPr bwMode="auto">
              <a:xfrm>
                <a:off x="2287" y="3531"/>
                <a:ext cx="48" cy="85"/>
              </a:xfrm>
              <a:custGeom>
                <a:avLst/>
                <a:gdLst>
                  <a:gd name="T0" fmla="*/ 102 w 192"/>
                  <a:gd name="T1" fmla="*/ 6 h 342"/>
                  <a:gd name="T2" fmla="*/ 100 w 192"/>
                  <a:gd name="T3" fmla="*/ 10 h 342"/>
                  <a:gd name="T4" fmla="*/ 137 w 192"/>
                  <a:gd name="T5" fmla="*/ 49 h 342"/>
                  <a:gd name="T6" fmla="*/ 177 w 192"/>
                  <a:gd name="T7" fmla="*/ 106 h 342"/>
                  <a:gd name="T8" fmla="*/ 192 w 192"/>
                  <a:gd name="T9" fmla="*/ 158 h 342"/>
                  <a:gd name="T10" fmla="*/ 184 w 192"/>
                  <a:gd name="T11" fmla="*/ 208 h 342"/>
                  <a:gd name="T12" fmla="*/ 156 w 192"/>
                  <a:gd name="T13" fmla="*/ 275 h 342"/>
                  <a:gd name="T14" fmla="*/ 133 w 192"/>
                  <a:gd name="T15" fmla="*/ 305 h 342"/>
                  <a:gd name="T16" fmla="*/ 92 w 192"/>
                  <a:gd name="T17" fmla="*/ 326 h 342"/>
                  <a:gd name="T18" fmla="*/ 33 w 192"/>
                  <a:gd name="T19" fmla="*/ 342 h 342"/>
                  <a:gd name="T20" fmla="*/ 22 w 192"/>
                  <a:gd name="T21" fmla="*/ 334 h 342"/>
                  <a:gd name="T22" fmla="*/ 31 w 192"/>
                  <a:gd name="T23" fmla="*/ 323 h 342"/>
                  <a:gd name="T24" fmla="*/ 70 w 192"/>
                  <a:gd name="T25" fmla="*/ 302 h 342"/>
                  <a:gd name="T26" fmla="*/ 93 w 192"/>
                  <a:gd name="T27" fmla="*/ 292 h 342"/>
                  <a:gd name="T28" fmla="*/ 96 w 192"/>
                  <a:gd name="T29" fmla="*/ 284 h 342"/>
                  <a:gd name="T30" fmla="*/ 87 w 192"/>
                  <a:gd name="T31" fmla="*/ 279 h 342"/>
                  <a:gd name="T32" fmla="*/ 78 w 192"/>
                  <a:gd name="T33" fmla="*/ 275 h 342"/>
                  <a:gd name="T34" fmla="*/ 92 w 192"/>
                  <a:gd name="T35" fmla="*/ 257 h 342"/>
                  <a:gd name="T36" fmla="*/ 114 w 192"/>
                  <a:gd name="T37" fmla="*/ 248 h 342"/>
                  <a:gd name="T38" fmla="*/ 133 w 192"/>
                  <a:gd name="T39" fmla="*/ 244 h 342"/>
                  <a:gd name="T40" fmla="*/ 139 w 192"/>
                  <a:gd name="T41" fmla="*/ 218 h 342"/>
                  <a:gd name="T42" fmla="*/ 136 w 192"/>
                  <a:gd name="T43" fmla="*/ 200 h 342"/>
                  <a:gd name="T44" fmla="*/ 116 w 192"/>
                  <a:gd name="T45" fmla="*/ 205 h 342"/>
                  <a:gd name="T46" fmla="*/ 70 w 192"/>
                  <a:gd name="T47" fmla="*/ 234 h 342"/>
                  <a:gd name="T48" fmla="*/ 59 w 192"/>
                  <a:gd name="T49" fmla="*/ 234 h 342"/>
                  <a:gd name="T50" fmla="*/ 84 w 192"/>
                  <a:gd name="T51" fmla="*/ 206 h 342"/>
                  <a:gd name="T52" fmla="*/ 115 w 192"/>
                  <a:gd name="T53" fmla="*/ 180 h 342"/>
                  <a:gd name="T54" fmla="*/ 142 w 192"/>
                  <a:gd name="T55" fmla="*/ 149 h 342"/>
                  <a:gd name="T56" fmla="*/ 119 w 192"/>
                  <a:gd name="T57" fmla="*/ 145 h 342"/>
                  <a:gd name="T58" fmla="*/ 108 w 192"/>
                  <a:gd name="T59" fmla="*/ 141 h 342"/>
                  <a:gd name="T60" fmla="*/ 128 w 192"/>
                  <a:gd name="T61" fmla="*/ 125 h 342"/>
                  <a:gd name="T62" fmla="*/ 131 w 192"/>
                  <a:gd name="T63" fmla="*/ 120 h 342"/>
                  <a:gd name="T64" fmla="*/ 88 w 192"/>
                  <a:gd name="T65" fmla="*/ 128 h 342"/>
                  <a:gd name="T66" fmla="*/ 69 w 192"/>
                  <a:gd name="T67" fmla="*/ 135 h 342"/>
                  <a:gd name="T68" fmla="*/ 71 w 192"/>
                  <a:gd name="T69" fmla="*/ 125 h 342"/>
                  <a:gd name="T70" fmla="*/ 106 w 192"/>
                  <a:gd name="T71" fmla="*/ 85 h 342"/>
                  <a:gd name="T72" fmla="*/ 97 w 192"/>
                  <a:gd name="T73" fmla="*/ 79 h 342"/>
                  <a:gd name="T74" fmla="*/ 71 w 192"/>
                  <a:gd name="T75" fmla="*/ 85 h 342"/>
                  <a:gd name="T76" fmla="*/ 63 w 192"/>
                  <a:gd name="T77" fmla="*/ 86 h 342"/>
                  <a:gd name="T78" fmla="*/ 55 w 192"/>
                  <a:gd name="T79" fmla="*/ 52 h 342"/>
                  <a:gd name="T80" fmla="*/ 9 w 192"/>
                  <a:gd name="T81" fmla="*/ 51 h 342"/>
                  <a:gd name="T82" fmla="*/ 16 w 192"/>
                  <a:gd name="T83" fmla="*/ 42 h 342"/>
                  <a:gd name="T84" fmla="*/ 42 w 192"/>
                  <a:gd name="T85" fmla="*/ 26 h 342"/>
                  <a:gd name="T86" fmla="*/ 28 w 192"/>
                  <a:gd name="T87" fmla="*/ 25 h 342"/>
                  <a:gd name="T88" fmla="*/ 0 w 192"/>
                  <a:gd name="T89" fmla="*/ 29 h 342"/>
                  <a:gd name="T90" fmla="*/ 4 w 192"/>
                  <a:gd name="T91" fmla="*/ 18 h 342"/>
                  <a:gd name="T92" fmla="*/ 5 w 192"/>
                  <a:gd name="T93" fmla="*/ 13 h 342"/>
                  <a:gd name="T94" fmla="*/ 37 w 192"/>
                  <a:gd name="T95" fmla="*/ 1 h 342"/>
                  <a:gd name="T96" fmla="*/ 79 w 192"/>
                  <a:gd name="T97" fmla="*/ 2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2" h="342">
                    <a:moveTo>
                      <a:pt x="79" y="2"/>
                    </a:moveTo>
                    <a:lnTo>
                      <a:pt x="102" y="6"/>
                    </a:lnTo>
                    <a:lnTo>
                      <a:pt x="104" y="6"/>
                    </a:lnTo>
                    <a:lnTo>
                      <a:pt x="102" y="6"/>
                    </a:lnTo>
                    <a:lnTo>
                      <a:pt x="100" y="7"/>
                    </a:lnTo>
                    <a:lnTo>
                      <a:pt x="100" y="8"/>
                    </a:lnTo>
                    <a:lnTo>
                      <a:pt x="99" y="8"/>
                    </a:lnTo>
                    <a:lnTo>
                      <a:pt x="100" y="10"/>
                    </a:lnTo>
                    <a:lnTo>
                      <a:pt x="101" y="11"/>
                    </a:lnTo>
                    <a:lnTo>
                      <a:pt x="109" y="18"/>
                    </a:lnTo>
                    <a:lnTo>
                      <a:pt x="120" y="31"/>
                    </a:lnTo>
                    <a:lnTo>
                      <a:pt x="137" y="49"/>
                    </a:lnTo>
                    <a:lnTo>
                      <a:pt x="153" y="69"/>
                    </a:lnTo>
                    <a:lnTo>
                      <a:pt x="161" y="81"/>
                    </a:lnTo>
                    <a:lnTo>
                      <a:pt x="169" y="93"/>
                    </a:lnTo>
                    <a:lnTo>
                      <a:pt x="177" y="106"/>
                    </a:lnTo>
                    <a:lnTo>
                      <a:pt x="182" y="119"/>
                    </a:lnTo>
                    <a:lnTo>
                      <a:pt x="187" y="132"/>
                    </a:lnTo>
                    <a:lnTo>
                      <a:pt x="191" y="145"/>
                    </a:lnTo>
                    <a:lnTo>
                      <a:pt x="192" y="158"/>
                    </a:lnTo>
                    <a:lnTo>
                      <a:pt x="192" y="170"/>
                    </a:lnTo>
                    <a:lnTo>
                      <a:pt x="189" y="183"/>
                    </a:lnTo>
                    <a:lnTo>
                      <a:pt x="187" y="196"/>
                    </a:lnTo>
                    <a:lnTo>
                      <a:pt x="184" y="208"/>
                    </a:lnTo>
                    <a:lnTo>
                      <a:pt x="180" y="221"/>
                    </a:lnTo>
                    <a:lnTo>
                      <a:pt x="171" y="244"/>
                    </a:lnTo>
                    <a:lnTo>
                      <a:pt x="161" y="265"/>
                    </a:lnTo>
                    <a:lnTo>
                      <a:pt x="156" y="275"/>
                    </a:lnTo>
                    <a:lnTo>
                      <a:pt x="151" y="284"/>
                    </a:lnTo>
                    <a:lnTo>
                      <a:pt x="145" y="292"/>
                    </a:lnTo>
                    <a:lnTo>
                      <a:pt x="139" y="300"/>
                    </a:lnTo>
                    <a:lnTo>
                      <a:pt x="133" y="305"/>
                    </a:lnTo>
                    <a:lnTo>
                      <a:pt x="128" y="311"/>
                    </a:lnTo>
                    <a:lnTo>
                      <a:pt x="122" y="314"/>
                    </a:lnTo>
                    <a:lnTo>
                      <a:pt x="116" y="317"/>
                    </a:lnTo>
                    <a:lnTo>
                      <a:pt x="92" y="326"/>
                    </a:lnTo>
                    <a:lnTo>
                      <a:pt x="67" y="333"/>
                    </a:lnTo>
                    <a:lnTo>
                      <a:pt x="46" y="340"/>
                    </a:lnTo>
                    <a:lnTo>
                      <a:pt x="38" y="342"/>
                    </a:lnTo>
                    <a:lnTo>
                      <a:pt x="33" y="342"/>
                    </a:lnTo>
                    <a:lnTo>
                      <a:pt x="26" y="339"/>
                    </a:lnTo>
                    <a:lnTo>
                      <a:pt x="23" y="338"/>
                    </a:lnTo>
                    <a:lnTo>
                      <a:pt x="22" y="335"/>
                    </a:lnTo>
                    <a:lnTo>
                      <a:pt x="22" y="334"/>
                    </a:lnTo>
                    <a:lnTo>
                      <a:pt x="23" y="332"/>
                    </a:lnTo>
                    <a:lnTo>
                      <a:pt x="24" y="329"/>
                    </a:lnTo>
                    <a:lnTo>
                      <a:pt x="28" y="326"/>
                    </a:lnTo>
                    <a:lnTo>
                      <a:pt x="31" y="323"/>
                    </a:lnTo>
                    <a:lnTo>
                      <a:pt x="36" y="318"/>
                    </a:lnTo>
                    <a:lnTo>
                      <a:pt x="48" y="312"/>
                    </a:lnTo>
                    <a:lnTo>
                      <a:pt x="59" y="306"/>
                    </a:lnTo>
                    <a:lnTo>
                      <a:pt x="70" y="302"/>
                    </a:lnTo>
                    <a:lnTo>
                      <a:pt x="78" y="300"/>
                    </a:lnTo>
                    <a:lnTo>
                      <a:pt x="86" y="297"/>
                    </a:lnTo>
                    <a:lnTo>
                      <a:pt x="91" y="294"/>
                    </a:lnTo>
                    <a:lnTo>
                      <a:pt x="93" y="292"/>
                    </a:lnTo>
                    <a:lnTo>
                      <a:pt x="95" y="291"/>
                    </a:lnTo>
                    <a:lnTo>
                      <a:pt x="96" y="289"/>
                    </a:lnTo>
                    <a:lnTo>
                      <a:pt x="96" y="286"/>
                    </a:lnTo>
                    <a:lnTo>
                      <a:pt x="96" y="284"/>
                    </a:lnTo>
                    <a:lnTo>
                      <a:pt x="95" y="283"/>
                    </a:lnTo>
                    <a:lnTo>
                      <a:pt x="93" y="282"/>
                    </a:lnTo>
                    <a:lnTo>
                      <a:pt x="91" y="280"/>
                    </a:lnTo>
                    <a:lnTo>
                      <a:pt x="87" y="279"/>
                    </a:lnTo>
                    <a:lnTo>
                      <a:pt x="83" y="278"/>
                    </a:lnTo>
                    <a:lnTo>
                      <a:pt x="81" y="277"/>
                    </a:lnTo>
                    <a:lnTo>
                      <a:pt x="79" y="276"/>
                    </a:lnTo>
                    <a:lnTo>
                      <a:pt x="78" y="275"/>
                    </a:lnTo>
                    <a:lnTo>
                      <a:pt x="78" y="274"/>
                    </a:lnTo>
                    <a:lnTo>
                      <a:pt x="81" y="269"/>
                    </a:lnTo>
                    <a:lnTo>
                      <a:pt x="87" y="261"/>
                    </a:lnTo>
                    <a:lnTo>
                      <a:pt x="92" y="257"/>
                    </a:lnTo>
                    <a:lnTo>
                      <a:pt x="97" y="254"/>
                    </a:lnTo>
                    <a:lnTo>
                      <a:pt x="101" y="251"/>
                    </a:lnTo>
                    <a:lnTo>
                      <a:pt x="105" y="249"/>
                    </a:lnTo>
                    <a:lnTo>
                      <a:pt x="114" y="248"/>
                    </a:lnTo>
                    <a:lnTo>
                      <a:pt x="122" y="247"/>
                    </a:lnTo>
                    <a:lnTo>
                      <a:pt x="127" y="247"/>
                    </a:lnTo>
                    <a:lnTo>
                      <a:pt x="132" y="245"/>
                    </a:lnTo>
                    <a:lnTo>
                      <a:pt x="133" y="244"/>
                    </a:lnTo>
                    <a:lnTo>
                      <a:pt x="136" y="242"/>
                    </a:lnTo>
                    <a:lnTo>
                      <a:pt x="137" y="238"/>
                    </a:lnTo>
                    <a:lnTo>
                      <a:pt x="137" y="234"/>
                    </a:lnTo>
                    <a:lnTo>
                      <a:pt x="139" y="218"/>
                    </a:lnTo>
                    <a:lnTo>
                      <a:pt x="140" y="208"/>
                    </a:lnTo>
                    <a:lnTo>
                      <a:pt x="140" y="205"/>
                    </a:lnTo>
                    <a:lnTo>
                      <a:pt x="139" y="202"/>
                    </a:lnTo>
                    <a:lnTo>
                      <a:pt x="136" y="200"/>
                    </a:lnTo>
                    <a:lnTo>
                      <a:pt x="131" y="199"/>
                    </a:lnTo>
                    <a:lnTo>
                      <a:pt x="128" y="199"/>
                    </a:lnTo>
                    <a:lnTo>
                      <a:pt x="123" y="201"/>
                    </a:lnTo>
                    <a:lnTo>
                      <a:pt x="116" y="205"/>
                    </a:lnTo>
                    <a:lnTo>
                      <a:pt x="108" y="210"/>
                    </a:lnTo>
                    <a:lnTo>
                      <a:pt x="91" y="222"/>
                    </a:lnTo>
                    <a:lnTo>
                      <a:pt x="75" y="232"/>
                    </a:lnTo>
                    <a:lnTo>
                      <a:pt x="70" y="234"/>
                    </a:lnTo>
                    <a:lnTo>
                      <a:pt x="65" y="236"/>
                    </a:lnTo>
                    <a:lnTo>
                      <a:pt x="62" y="236"/>
                    </a:lnTo>
                    <a:lnTo>
                      <a:pt x="60" y="235"/>
                    </a:lnTo>
                    <a:lnTo>
                      <a:pt x="59" y="234"/>
                    </a:lnTo>
                    <a:lnTo>
                      <a:pt x="59" y="231"/>
                    </a:lnTo>
                    <a:lnTo>
                      <a:pt x="61" y="228"/>
                    </a:lnTo>
                    <a:lnTo>
                      <a:pt x="64" y="223"/>
                    </a:lnTo>
                    <a:lnTo>
                      <a:pt x="84" y="206"/>
                    </a:lnTo>
                    <a:lnTo>
                      <a:pt x="98" y="195"/>
                    </a:lnTo>
                    <a:lnTo>
                      <a:pt x="104" y="190"/>
                    </a:lnTo>
                    <a:lnTo>
                      <a:pt x="110" y="186"/>
                    </a:lnTo>
                    <a:lnTo>
                      <a:pt x="115" y="180"/>
                    </a:lnTo>
                    <a:lnTo>
                      <a:pt x="119" y="174"/>
                    </a:lnTo>
                    <a:lnTo>
                      <a:pt x="131" y="162"/>
                    </a:lnTo>
                    <a:lnTo>
                      <a:pt x="140" y="152"/>
                    </a:lnTo>
                    <a:lnTo>
                      <a:pt x="142" y="149"/>
                    </a:lnTo>
                    <a:lnTo>
                      <a:pt x="143" y="146"/>
                    </a:lnTo>
                    <a:lnTo>
                      <a:pt x="140" y="145"/>
                    </a:lnTo>
                    <a:lnTo>
                      <a:pt x="133" y="144"/>
                    </a:lnTo>
                    <a:lnTo>
                      <a:pt x="119" y="145"/>
                    </a:lnTo>
                    <a:lnTo>
                      <a:pt x="110" y="146"/>
                    </a:lnTo>
                    <a:lnTo>
                      <a:pt x="108" y="146"/>
                    </a:lnTo>
                    <a:lnTo>
                      <a:pt x="106" y="145"/>
                    </a:lnTo>
                    <a:lnTo>
                      <a:pt x="108" y="141"/>
                    </a:lnTo>
                    <a:lnTo>
                      <a:pt x="112" y="137"/>
                    </a:lnTo>
                    <a:lnTo>
                      <a:pt x="116" y="132"/>
                    </a:lnTo>
                    <a:lnTo>
                      <a:pt x="122" y="127"/>
                    </a:lnTo>
                    <a:lnTo>
                      <a:pt x="128" y="125"/>
                    </a:lnTo>
                    <a:lnTo>
                      <a:pt x="132" y="123"/>
                    </a:lnTo>
                    <a:lnTo>
                      <a:pt x="134" y="121"/>
                    </a:lnTo>
                    <a:lnTo>
                      <a:pt x="134" y="121"/>
                    </a:lnTo>
                    <a:lnTo>
                      <a:pt x="131" y="120"/>
                    </a:lnTo>
                    <a:lnTo>
                      <a:pt x="124" y="120"/>
                    </a:lnTo>
                    <a:lnTo>
                      <a:pt x="112" y="121"/>
                    </a:lnTo>
                    <a:lnTo>
                      <a:pt x="100" y="125"/>
                    </a:lnTo>
                    <a:lnTo>
                      <a:pt x="88" y="128"/>
                    </a:lnTo>
                    <a:lnTo>
                      <a:pt x="78" y="133"/>
                    </a:lnTo>
                    <a:lnTo>
                      <a:pt x="74" y="134"/>
                    </a:lnTo>
                    <a:lnTo>
                      <a:pt x="71" y="135"/>
                    </a:lnTo>
                    <a:lnTo>
                      <a:pt x="69" y="135"/>
                    </a:lnTo>
                    <a:lnTo>
                      <a:pt x="67" y="134"/>
                    </a:lnTo>
                    <a:lnTo>
                      <a:pt x="67" y="133"/>
                    </a:lnTo>
                    <a:lnTo>
                      <a:pt x="69" y="130"/>
                    </a:lnTo>
                    <a:lnTo>
                      <a:pt x="71" y="125"/>
                    </a:lnTo>
                    <a:lnTo>
                      <a:pt x="75" y="120"/>
                    </a:lnTo>
                    <a:lnTo>
                      <a:pt x="93" y="99"/>
                    </a:lnTo>
                    <a:lnTo>
                      <a:pt x="104" y="89"/>
                    </a:lnTo>
                    <a:lnTo>
                      <a:pt x="106" y="85"/>
                    </a:lnTo>
                    <a:lnTo>
                      <a:pt x="108" y="83"/>
                    </a:lnTo>
                    <a:lnTo>
                      <a:pt x="106" y="82"/>
                    </a:lnTo>
                    <a:lnTo>
                      <a:pt x="104" y="81"/>
                    </a:lnTo>
                    <a:lnTo>
                      <a:pt x="97" y="79"/>
                    </a:lnTo>
                    <a:lnTo>
                      <a:pt x="86" y="79"/>
                    </a:lnTo>
                    <a:lnTo>
                      <a:pt x="81" y="80"/>
                    </a:lnTo>
                    <a:lnTo>
                      <a:pt x="75" y="82"/>
                    </a:lnTo>
                    <a:lnTo>
                      <a:pt x="71" y="85"/>
                    </a:lnTo>
                    <a:lnTo>
                      <a:pt x="68" y="89"/>
                    </a:lnTo>
                    <a:lnTo>
                      <a:pt x="64" y="90"/>
                    </a:lnTo>
                    <a:lnTo>
                      <a:pt x="63" y="90"/>
                    </a:lnTo>
                    <a:lnTo>
                      <a:pt x="63" y="86"/>
                    </a:lnTo>
                    <a:lnTo>
                      <a:pt x="65" y="79"/>
                    </a:lnTo>
                    <a:lnTo>
                      <a:pt x="74" y="56"/>
                    </a:lnTo>
                    <a:lnTo>
                      <a:pt x="75" y="52"/>
                    </a:lnTo>
                    <a:lnTo>
                      <a:pt x="55" y="52"/>
                    </a:lnTo>
                    <a:lnTo>
                      <a:pt x="45" y="53"/>
                    </a:lnTo>
                    <a:lnTo>
                      <a:pt x="24" y="53"/>
                    </a:lnTo>
                    <a:lnTo>
                      <a:pt x="16" y="53"/>
                    </a:lnTo>
                    <a:lnTo>
                      <a:pt x="9" y="51"/>
                    </a:lnTo>
                    <a:lnTo>
                      <a:pt x="9" y="49"/>
                    </a:lnTo>
                    <a:lnTo>
                      <a:pt x="9" y="48"/>
                    </a:lnTo>
                    <a:lnTo>
                      <a:pt x="12" y="44"/>
                    </a:lnTo>
                    <a:lnTo>
                      <a:pt x="16" y="42"/>
                    </a:lnTo>
                    <a:lnTo>
                      <a:pt x="33" y="31"/>
                    </a:lnTo>
                    <a:lnTo>
                      <a:pt x="42" y="27"/>
                    </a:lnTo>
                    <a:lnTo>
                      <a:pt x="43" y="26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1" y="25"/>
                    </a:lnTo>
                    <a:lnTo>
                      <a:pt x="35" y="25"/>
                    </a:lnTo>
                    <a:lnTo>
                      <a:pt x="28" y="25"/>
                    </a:lnTo>
                    <a:lnTo>
                      <a:pt x="13" y="26"/>
                    </a:lnTo>
                    <a:lnTo>
                      <a:pt x="4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3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5" y="13"/>
                    </a:lnTo>
                    <a:lnTo>
                      <a:pt x="8" y="11"/>
                    </a:lnTo>
                    <a:lnTo>
                      <a:pt x="16" y="10"/>
                    </a:lnTo>
                    <a:lnTo>
                      <a:pt x="29" y="6"/>
                    </a:lnTo>
                    <a:lnTo>
                      <a:pt x="37" y="1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63" y="1"/>
                    </a:lnTo>
                    <a:lnTo>
                      <a:pt x="79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95" name="PA-任意多边形 131">
                <a:extLst>
                  <a:ext uri="{FF2B5EF4-FFF2-40B4-BE49-F238E27FC236}">
                    <a16:creationId xmlns="" xmlns:a16="http://schemas.microsoft.com/office/drawing/2014/main" id="{786CE0EE-0046-482D-8CE4-BB548D13A5AC}"/>
                  </a:ext>
                </a:extLst>
              </p:cNvPr>
              <p:cNvSpPr>
                <a:spLocks/>
              </p:cNvSpPr>
              <p:nvPr>
                <p:custDataLst>
                  <p:tags r:id="rId393"/>
                </p:custDataLst>
              </p:nvPr>
            </p:nvSpPr>
            <p:spPr bwMode="auto">
              <a:xfrm>
                <a:off x="2287" y="3531"/>
                <a:ext cx="48" cy="85"/>
              </a:xfrm>
              <a:custGeom>
                <a:avLst/>
                <a:gdLst>
                  <a:gd name="T0" fmla="*/ 102 w 192"/>
                  <a:gd name="T1" fmla="*/ 6 h 342"/>
                  <a:gd name="T2" fmla="*/ 100 w 192"/>
                  <a:gd name="T3" fmla="*/ 10 h 342"/>
                  <a:gd name="T4" fmla="*/ 137 w 192"/>
                  <a:gd name="T5" fmla="*/ 49 h 342"/>
                  <a:gd name="T6" fmla="*/ 177 w 192"/>
                  <a:gd name="T7" fmla="*/ 106 h 342"/>
                  <a:gd name="T8" fmla="*/ 192 w 192"/>
                  <a:gd name="T9" fmla="*/ 158 h 342"/>
                  <a:gd name="T10" fmla="*/ 184 w 192"/>
                  <a:gd name="T11" fmla="*/ 208 h 342"/>
                  <a:gd name="T12" fmla="*/ 156 w 192"/>
                  <a:gd name="T13" fmla="*/ 275 h 342"/>
                  <a:gd name="T14" fmla="*/ 133 w 192"/>
                  <a:gd name="T15" fmla="*/ 305 h 342"/>
                  <a:gd name="T16" fmla="*/ 92 w 192"/>
                  <a:gd name="T17" fmla="*/ 326 h 342"/>
                  <a:gd name="T18" fmla="*/ 33 w 192"/>
                  <a:gd name="T19" fmla="*/ 342 h 342"/>
                  <a:gd name="T20" fmla="*/ 22 w 192"/>
                  <a:gd name="T21" fmla="*/ 334 h 342"/>
                  <a:gd name="T22" fmla="*/ 31 w 192"/>
                  <a:gd name="T23" fmla="*/ 323 h 342"/>
                  <a:gd name="T24" fmla="*/ 70 w 192"/>
                  <a:gd name="T25" fmla="*/ 302 h 342"/>
                  <a:gd name="T26" fmla="*/ 93 w 192"/>
                  <a:gd name="T27" fmla="*/ 292 h 342"/>
                  <a:gd name="T28" fmla="*/ 96 w 192"/>
                  <a:gd name="T29" fmla="*/ 284 h 342"/>
                  <a:gd name="T30" fmla="*/ 87 w 192"/>
                  <a:gd name="T31" fmla="*/ 279 h 342"/>
                  <a:gd name="T32" fmla="*/ 78 w 192"/>
                  <a:gd name="T33" fmla="*/ 275 h 342"/>
                  <a:gd name="T34" fmla="*/ 92 w 192"/>
                  <a:gd name="T35" fmla="*/ 257 h 342"/>
                  <a:gd name="T36" fmla="*/ 114 w 192"/>
                  <a:gd name="T37" fmla="*/ 248 h 342"/>
                  <a:gd name="T38" fmla="*/ 133 w 192"/>
                  <a:gd name="T39" fmla="*/ 244 h 342"/>
                  <a:gd name="T40" fmla="*/ 139 w 192"/>
                  <a:gd name="T41" fmla="*/ 218 h 342"/>
                  <a:gd name="T42" fmla="*/ 136 w 192"/>
                  <a:gd name="T43" fmla="*/ 200 h 342"/>
                  <a:gd name="T44" fmla="*/ 116 w 192"/>
                  <a:gd name="T45" fmla="*/ 205 h 342"/>
                  <a:gd name="T46" fmla="*/ 70 w 192"/>
                  <a:gd name="T47" fmla="*/ 234 h 342"/>
                  <a:gd name="T48" fmla="*/ 59 w 192"/>
                  <a:gd name="T49" fmla="*/ 234 h 342"/>
                  <a:gd name="T50" fmla="*/ 84 w 192"/>
                  <a:gd name="T51" fmla="*/ 206 h 342"/>
                  <a:gd name="T52" fmla="*/ 115 w 192"/>
                  <a:gd name="T53" fmla="*/ 180 h 342"/>
                  <a:gd name="T54" fmla="*/ 142 w 192"/>
                  <a:gd name="T55" fmla="*/ 149 h 342"/>
                  <a:gd name="T56" fmla="*/ 119 w 192"/>
                  <a:gd name="T57" fmla="*/ 145 h 342"/>
                  <a:gd name="T58" fmla="*/ 108 w 192"/>
                  <a:gd name="T59" fmla="*/ 141 h 342"/>
                  <a:gd name="T60" fmla="*/ 128 w 192"/>
                  <a:gd name="T61" fmla="*/ 125 h 342"/>
                  <a:gd name="T62" fmla="*/ 131 w 192"/>
                  <a:gd name="T63" fmla="*/ 120 h 342"/>
                  <a:gd name="T64" fmla="*/ 88 w 192"/>
                  <a:gd name="T65" fmla="*/ 128 h 342"/>
                  <a:gd name="T66" fmla="*/ 69 w 192"/>
                  <a:gd name="T67" fmla="*/ 135 h 342"/>
                  <a:gd name="T68" fmla="*/ 71 w 192"/>
                  <a:gd name="T69" fmla="*/ 125 h 342"/>
                  <a:gd name="T70" fmla="*/ 106 w 192"/>
                  <a:gd name="T71" fmla="*/ 85 h 342"/>
                  <a:gd name="T72" fmla="*/ 97 w 192"/>
                  <a:gd name="T73" fmla="*/ 79 h 342"/>
                  <a:gd name="T74" fmla="*/ 71 w 192"/>
                  <a:gd name="T75" fmla="*/ 85 h 342"/>
                  <a:gd name="T76" fmla="*/ 63 w 192"/>
                  <a:gd name="T77" fmla="*/ 86 h 342"/>
                  <a:gd name="T78" fmla="*/ 55 w 192"/>
                  <a:gd name="T79" fmla="*/ 52 h 342"/>
                  <a:gd name="T80" fmla="*/ 9 w 192"/>
                  <a:gd name="T81" fmla="*/ 51 h 342"/>
                  <a:gd name="T82" fmla="*/ 16 w 192"/>
                  <a:gd name="T83" fmla="*/ 42 h 342"/>
                  <a:gd name="T84" fmla="*/ 42 w 192"/>
                  <a:gd name="T85" fmla="*/ 26 h 342"/>
                  <a:gd name="T86" fmla="*/ 28 w 192"/>
                  <a:gd name="T87" fmla="*/ 25 h 342"/>
                  <a:gd name="T88" fmla="*/ 0 w 192"/>
                  <a:gd name="T89" fmla="*/ 29 h 342"/>
                  <a:gd name="T90" fmla="*/ 4 w 192"/>
                  <a:gd name="T91" fmla="*/ 18 h 342"/>
                  <a:gd name="T92" fmla="*/ 5 w 192"/>
                  <a:gd name="T93" fmla="*/ 13 h 342"/>
                  <a:gd name="T94" fmla="*/ 37 w 192"/>
                  <a:gd name="T95" fmla="*/ 1 h 342"/>
                  <a:gd name="T96" fmla="*/ 79 w 192"/>
                  <a:gd name="T97" fmla="*/ 2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2" h="342">
                    <a:moveTo>
                      <a:pt x="79" y="2"/>
                    </a:moveTo>
                    <a:lnTo>
                      <a:pt x="102" y="6"/>
                    </a:lnTo>
                    <a:lnTo>
                      <a:pt x="104" y="6"/>
                    </a:lnTo>
                    <a:lnTo>
                      <a:pt x="102" y="6"/>
                    </a:lnTo>
                    <a:lnTo>
                      <a:pt x="100" y="7"/>
                    </a:lnTo>
                    <a:lnTo>
                      <a:pt x="100" y="8"/>
                    </a:lnTo>
                    <a:lnTo>
                      <a:pt x="99" y="8"/>
                    </a:lnTo>
                    <a:lnTo>
                      <a:pt x="100" y="10"/>
                    </a:lnTo>
                    <a:lnTo>
                      <a:pt x="101" y="11"/>
                    </a:lnTo>
                    <a:lnTo>
                      <a:pt x="109" y="18"/>
                    </a:lnTo>
                    <a:lnTo>
                      <a:pt x="120" y="31"/>
                    </a:lnTo>
                    <a:lnTo>
                      <a:pt x="137" y="49"/>
                    </a:lnTo>
                    <a:lnTo>
                      <a:pt x="153" y="69"/>
                    </a:lnTo>
                    <a:lnTo>
                      <a:pt x="161" y="81"/>
                    </a:lnTo>
                    <a:lnTo>
                      <a:pt x="169" y="93"/>
                    </a:lnTo>
                    <a:lnTo>
                      <a:pt x="177" y="106"/>
                    </a:lnTo>
                    <a:lnTo>
                      <a:pt x="182" y="119"/>
                    </a:lnTo>
                    <a:lnTo>
                      <a:pt x="187" y="132"/>
                    </a:lnTo>
                    <a:lnTo>
                      <a:pt x="191" y="145"/>
                    </a:lnTo>
                    <a:lnTo>
                      <a:pt x="192" y="158"/>
                    </a:lnTo>
                    <a:lnTo>
                      <a:pt x="192" y="170"/>
                    </a:lnTo>
                    <a:lnTo>
                      <a:pt x="189" y="183"/>
                    </a:lnTo>
                    <a:lnTo>
                      <a:pt x="187" y="196"/>
                    </a:lnTo>
                    <a:lnTo>
                      <a:pt x="184" y="208"/>
                    </a:lnTo>
                    <a:lnTo>
                      <a:pt x="180" y="221"/>
                    </a:lnTo>
                    <a:lnTo>
                      <a:pt x="171" y="244"/>
                    </a:lnTo>
                    <a:lnTo>
                      <a:pt x="161" y="265"/>
                    </a:lnTo>
                    <a:lnTo>
                      <a:pt x="156" y="275"/>
                    </a:lnTo>
                    <a:lnTo>
                      <a:pt x="151" y="284"/>
                    </a:lnTo>
                    <a:lnTo>
                      <a:pt x="145" y="292"/>
                    </a:lnTo>
                    <a:lnTo>
                      <a:pt x="139" y="300"/>
                    </a:lnTo>
                    <a:lnTo>
                      <a:pt x="133" y="305"/>
                    </a:lnTo>
                    <a:lnTo>
                      <a:pt x="128" y="311"/>
                    </a:lnTo>
                    <a:lnTo>
                      <a:pt x="122" y="314"/>
                    </a:lnTo>
                    <a:lnTo>
                      <a:pt x="116" y="317"/>
                    </a:lnTo>
                    <a:lnTo>
                      <a:pt x="92" y="326"/>
                    </a:lnTo>
                    <a:lnTo>
                      <a:pt x="67" y="333"/>
                    </a:lnTo>
                    <a:lnTo>
                      <a:pt x="46" y="340"/>
                    </a:lnTo>
                    <a:lnTo>
                      <a:pt x="38" y="342"/>
                    </a:lnTo>
                    <a:lnTo>
                      <a:pt x="33" y="342"/>
                    </a:lnTo>
                    <a:lnTo>
                      <a:pt x="26" y="339"/>
                    </a:lnTo>
                    <a:lnTo>
                      <a:pt x="23" y="338"/>
                    </a:lnTo>
                    <a:lnTo>
                      <a:pt x="22" y="335"/>
                    </a:lnTo>
                    <a:lnTo>
                      <a:pt x="22" y="334"/>
                    </a:lnTo>
                    <a:lnTo>
                      <a:pt x="23" y="332"/>
                    </a:lnTo>
                    <a:lnTo>
                      <a:pt x="24" y="329"/>
                    </a:lnTo>
                    <a:lnTo>
                      <a:pt x="28" y="326"/>
                    </a:lnTo>
                    <a:lnTo>
                      <a:pt x="31" y="323"/>
                    </a:lnTo>
                    <a:lnTo>
                      <a:pt x="36" y="318"/>
                    </a:lnTo>
                    <a:lnTo>
                      <a:pt x="48" y="312"/>
                    </a:lnTo>
                    <a:lnTo>
                      <a:pt x="59" y="306"/>
                    </a:lnTo>
                    <a:lnTo>
                      <a:pt x="70" y="302"/>
                    </a:lnTo>
                    <a:lnTo>
                      <a:pt x="78" y="300"/>
                    </a:lnTo>
                    <a:lnTo>
                      <a:pt x="86" y="297"/>
                    </a:lnTo>
                    <a:lnTo>
                      <a:pt x="91" y="294"/>
                    </a:lnTo>
                    <a:lnTo>
                      <a:pt x="93" y="292"/>
                    </a:lnTo>
                    <a:lnTo>
                      <a:pt x="95" y="291"/>
                    </a:lnTo>
                    <a:lnTo>
                      <a:pt x="96" y="289"/>
                    </a:lnTo>
                    <a:lnTo>
                      <a:pt x="96" y="286"/>
                    </a:lnTo>
                    <a:lnTo>
                      <a:pt x="96" y="284"/>
                    </a:lnTo>
                    <a:lnTo>
                      <a:pt x="95" y="283"/>
                    </a:lnTo>
                    <a:lnTo>
                      <a:pt x="93" y="282"/>
                    </a:lnTo>
                    <a:lnTo>
                      <a:pt x="91" y="280"/>
                    </a:lnTo>
                    <a:lnTo>
                      <a:pt x="87" y="279"/>
                    </a:lnTo>
                    <a:lnTo>
                      <a:pt x="83" y="278"/>
                    </a:lnTo>
                    <a:lnTo>
                      <a:pt x="81" y="277"/>
                    </a:lnTo>
                    <a:lnTo>
                      <a:pt x="79" y="276"/>
                    </a:lnTo>
                    <a:lnTo>
                      <a:pt x="78" y="275"/>
                    </a:lnTo>
                    <a:lnTo>
                      <a:pt x="78" y="274"/>
                    </a:lnTo>
                    <a:lnTo>
                      <a:pt x="81" y="269"/>
                    </a:lnTo>
                    <a:lnTo>
                      <a:pt x="87" y="261"/>
                    </a:lnTo>
                    <a:lnTo>
                      <a:pt x="92" y="257"/>
                    </a:lnTo>
                    <a:lnTo>
                      <a:pt x="97" y="254"/>
                    </a:lnTo>
                    <a:lnTo>
                      <a:pt x="101" y="251"/>
                    </a:lnTo>
                    <a:lnTo>
                      <a:pt x="105" y="249"/>
                    </a:lnTo>
                    <a:lnTo>
                      <a:pt x="114" y="248"/>
                    </a:lnTo>
                    <a:lnTo>
                      <a:pt x="122" y="247"/>
                    </a:lnTo>
                    <a:lnTo>
                      <a:pt x="127" y="247"/>
                    </a:lnTo>
                    <a:lnTo>
                      <a:pt x="132" y="245"/>
                    </a:lnTo>
                    <a:lnTo>
                      <a:pt x="133" y="244"/>
                    </a:lnTo>
                    <a:lnTo>
                      <a:pt x="136" y="242"/>
                    </a:lnTo>
                    <a:lnTo>
                      <a:pt x="137" y="238"/>
                    </a:lnTo>
                    <a:lnTo>
                      <a:pt x="137" y="234"/>
                    </a:lnTo>
                    <a:lnTo>
                      <a:pt x="139" y="218"/>
                    </a:lnTo>
                    <a:lnTo>
                      <a:pt x="140" y="208"/>
                    </a:lnTo>
                    <a:lnTo>
                      <a:pt x="140" y="205"/>
                    </a:lnTo>
                    <a:lnTo>
                      <a:pt x="139" y="202"/>
                    </a:lnTo>
                    <a:lnTo>
                      <a:pt x="136" y="200"/>
                    </a:lnTo>
                    <a:lnTo>
                      <a:pt x="131" y="199"/>
                    </a:lnTo>
                    <a:lnTo>
                      <a:pt x="128" y="199"/>
                    </a:lnTo>
                    <a:lnTo>
                      <a:pt x="123" y="201"/>
                    </a:lnTo>
                    <a:lnTo>
                      <a:pt x="116" y="205"/>
                    </a:lnTo>
                    <a:lnTo>
                      <a:pt x="108" y="210"/>
                    </a:lnTo>
                    <a:lnTo>
                      <a:pt x="91" y="222"/>
                    </a:lnTo>
                    <a:lnTo>
                      <a:pt x="75" y="232"/>
                    </a:lnTo>
                    <a:lnTo>
                      <a:pt x="70" y="234"/>
                    </a:lnTo>
                    <a:lnTo>
                      <a:pt x="65" y="236"/>
                    </a:lnTo>
                    <a:lnTo>
                      <a:pt x="62" y="236"/>
                    </a:lnTo>
                    <a:lnTo>
                      <a:pt x="60" y="235"/>
                    </a:lnTo>
                    <a:lnTo>
                      <a:pt x="59" y="234"/>
                    </a:lnTo>
                    <a:lnTo>
                      <a:pt x="59" y="231"/>
                    </a:lnTo>
                    <a:lnTo>
                      <a:pt x="61" y="228"/>
                    </a:lnTo>
                    <a:lnTo>
                      <a:pt x="64" y="223"/>
                    </a:lnTo>
                    <a:lnTo>
                      <a:pt x="84" y="206"/>
                    </a:lnTo>
                    <a:lnTo>
                      <a:pt x="98" y="195"/>
                    </a:lnTo>
                    <a:lnTo>
                      <a:pt x="104" y="190"/>
                    </a:lnTo>
                    <a:lnTo>
                      <a:pt x="110" y="186"/>
                    </a:lnTo>
                    <a:lnTo>
                      <a:pt x="115" y="180"/>
                    </a:lnTo>
                    <a:lnTo>
                      <a:pt x="119" y="174"/>
                    </a:lnTo>
                    <a:lnTo>
                      <a:pt x="131" y="162"/>
                    </a:lnTo>
                    <a:lnTo>
                      <a:pt x="140" y="152"/>
                    </a:lnTo>
                    <a:lnTo>
                      <a:pt x="142" y="149"/>
                    </a:lnTo>
                    <a:lnTo>
                      <a:pt x="143" y="146"/>
                    </a:lnTo>
                    <a:lnTo>
                      <a:pt x="140" y="145"/>
                    </a:lnTo>
                    <a:lnTo>
                      <a:pt x="133" y="144"/>
                    </a:lnTo>
                    <a:lnTo>
                      <a:pt x="119" y="145"/>
                    </a:lnTo>
                    <a:lnTo>
                      <a:pt x="110" y="146"/>
                    </a:lnTo>
                    <a:lnTo>
                      <a:pt x="108" y="146"/>
                    </a:lnTo>
                    <a:lnTo>
                      <a:pt x="106" y="145"/>
                    </a:lnTo>
                    <a:lnTo>
                      <a:pt x="108" y="141"/>
                    </a:lnTo>
                    <a:lnTo>
                      <a:pt x="112" y="137"/>
                    </a:lnTo>
                    <a:lnTo>
                      <a:pt x="116" y="132"/>
                    </a:lnTo>
                    <a:lnTo>
                      <a:pt x="122" y="127"/>
                    </a:lnTo>
                    <a:lnTo>
                      <a:pt x="128" y="125"/>
                    </a:lnTo>
                    <a:lnTo>
                      <a:pt x="132" y="123"/>
                    </a:lnTo>
                    <a:lnTo>
                      <a:pt x="134" y="121"/>
                    </a:lnTo>
                    <a:lnTo>
                      <a:pt x="134" y="121"/>
                    </a:lnTo>
                    <a:lnTo>
                      <a:pt x="131" y="120"/>
                    </a:lnTo>
                    <a:lnTo>
                      <a:pt x="124" y="120"/>
                    </a:lnTo>
                    <a:lnTo>
                      <a:pt x="112" y="121"/>
                    </a:lnTo>
                    <a:lnTo>
                      <a:pt x="100" y="125"/>
                    </a:lnTo>
                    <a:lnTo>
                      <a:pt x="88" y="128"/>
                    </a:lnTo>
                    <a:lnTo>
                      <a:pt x="78" y="133"/>
                    </a:lnTo>
                    <a:lnTo>
                      <a:pt x="74" y="134"/>
                    </a:lnTo>
                    <a:lnTo>
                      <a:pt x="71" y="135"/>
                    </a:lnTo>
                    <a:lnTo>
                      <a:pt x="69" y="135"/>
                    </a:lnTo>
                    <a:lnTo>
                      <a:pt x="67" y="134"/>
                    </a:lnTo>
                    <a:lnTo>
                      <a:pt x="67" y="133"/>
                    </a:lnTo>
                    <a:lnTo>
                      <a:pt x="69" y="130"/>
                    </a:lnTo>
                    <a:lnTo>
                      <a:pt x="71" y="125"/>
                    </a:lnTo>
                    <a:lnTo>
                      <a:pt x="75" y="120"/>
                    </a:lnTo>
                    <a:lnTo>
                      <a:pt x="93" y="99"/>
                    </a:lnTo>
                    <a:lnTo>
                      <a:pt x="104" y="89"/>
                    </a:lnTo>
                    <a:lnTo>
                      <a:pt x="106" y="85"/>
                    </a:lnTo>
                    <a:lnTo>
                      <a:pt x="108" y="83"/>
                    </a:lnTo>
                    <a:lnTo>
                      <a:pt x="106" y="82"/>
                    </a:lnTo>
                    <a:lnTo>
                      <a:pt x="104" y="81"/>
                    </a:lnTo>
                    <a:lnTo>
                      <a:pt x="97" y="79"/>
                    </a:lnTo>
                    <a:lnTo>
                      <a:pt x="86" y="79"/>
                    </a:lnTo>
                    <a:lnTo>
                      <a:pt x="81" y="80"/>
                    </a:lnTo>
                    <a:lnTo>
                      <a:pt x="75" y="82"/>
                    </a:lnTo>
                    <a:lnTo>
                      <a:pt x="71" y="85"/>
                    </a:lnTo>
                    <a:lnTo>
                      <a:pt x="68" y="89"/>
                    </a:lnTo>
                    <a:lnTo>
                      <a:pt x="64" y="90"/>
                    </a:lnTo>
                    <a:lnTo>
                      <a:pt x="63" y="90"/>
                    </a:lnTo>
                    <a:lnTo>
                      <a:pt x="63" y="86"/>
                    </a:lnTo>
                    <a:lnTo>
                      <a:pt x="65" y="79"/>
                    </a:lnTo>
                    <a:lnTo>
                      <a:pt x="74" y="56"/>
                    </a:lnTo>
                    <a:lnTo>
                      <a:pt x="75" y="52"/>
                    </a:lnTo>
                    <a:lnTo>
                      <a:pt x="55" y="52"/>
                    </a:lnTo>
                    <a:lnTo>
                      <a:pt x="45" y="53"/>
                    </a:lnTo>
                    <a:lnTo>
                      <a:pt x="24" y="53"/>
                    </a:lnTo>
                    <a:lnTo>
                      <a:pt x="16" y="53"/>
                    </a:lnTo>
                    <a:lnTo>
                      <a:pt x="9" y="51"/>
                    </a:lnTo>
                    <a:lnTo>
                      <a:pt x="9" y="49"/>
                    </a:lnTo>
                    <a:lnTo>
                      <a:pt x="9" y="48"/>
                    </a:lnTo>
                    <a:lnTo>
                      <a:pt x="12" y="44"/>
                    </a:lnTo>
                    <a:lnTo>
                      <a:pt x="16" y="42"/>
                    </a:lnTo>
                    <a:lnTo>
                      <a:pt x="33" y="31"/>
                    </a:lnTo>
                    <a:lnTo>
                      <a:pt x="42" y="27"/>
                    </a:lnTo>
                    <a:lnTo>
                      <a:pt x="43" y="26"/>
                    </a:lnTo>
                    <a:lnTo>
                      <a:pt x="42" y="26"/>
                    </a:lnTo>
                    <a:lnTo>
                      <a:pt x="42" y="25"/>
                    </a:lnTo>
                    <a:lnTo>
                      <a:pt x="41" y="25"/>
                    </a:lnTo>
                    <a:lnTo>
                      <a:pt x="35" y="25"/>
                    </a:lnTo>
                    <a:lnTo>
                      <a:pt x="28" y="25"/>
                    </a:lnTo>
                    <a:lnTo>
                      <a:pt x="13" y="26"/>
                    </a:lnTo>
                    <a:lnTo>
                      <a:pt x="4" y="28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1" y="28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3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5" y="13"/>
                    </a:lnTo>
                    <a:lnTo>
                      <a:pt x="8" y="11"/>
                    </a:lnTo>
                    <a:lnTo>
                      <a:pt x="16" y="10"/>
                    </a:lnTo>
                    <a:lnTo>
                      <a:pt x="29" y="6"/>
                    </a:lnTo>
                    <a:lnTo>
                      <a:pt x="37" y="1"/>
                    </a:lnTo>
                    <a:lnTo>
                      <a:pt x="44" y="0"/>
                    </a:lnTo>
                    <a:lnTo>
                      <a:pt x="51" y="0"/>
                    </a:lnTo>
                    <a:lnTo>
                      <a:pt x="63" y="1"/>
                    </a:lnTo>
                    <a:lnTo>
                      <a:pt x="79" y="2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96" name="PA-任意多边形 132">
                <a:extLst>
                  <a:ext uri="{FF2B5EF4-FFF2-40B4-BE49-F238E27FC236}">
                    <a16:creationId xmlns="" xmlns:a16="http://schemas.microsoft.com/office/drawing/2014/main" id="{479CF7E0-DB2C-480F-9411-6A0393D5BC2C}"/>
                  </a:ext>
                </a:extLst>
              </p:cNvPr>
              <p:cNvSpPr>
                <a:spLocks/>
              </p:cNvSpPr>
              <p:nvPr>
                <p:custDataLst>
                  <p:tags r:id="rId394"/>
                </p:custDataLst>
              </p:nvPr>
            </p:nvSpPr>
            <p:spPr bwMode="auto">
              <a:xfrm>
                <a:off x="2271" y="3556"/>
                <a:ext cx="22" cy="30"/>
              </a:xfrm>
              <a:custGeom>
                <a:avLst/>
                <a:gdLst>
                  <a:gd name="T0" fmla="*/ 1 w 88"/>
                  <a:gd name="T1" fmla="*/ 113 h 117"/>
                  <a:gd name="T2" fmla="*/ 2 w 88"/>
                  <a:gd name="T3" fmla="*/ 107 h 117"/>
                  <a:gd name="T4" fmla="*/ 3 w 88"/>
                  <a:gd name="T5" fmla="*/ 103 h 117"/>
                  <a:gd name="T6" fmla="*/ 7 w 88"/>
                  <a:gd name="T7" fmla="*/ 99 h 117"/>
                  <a:gd name="T8" fmla="*/ 12 w 88"/>
                  <a:gd name="T9" fmla="*/ 89 h 117"/>
                  <a:gd name="T10" fmla="*/ 23 w 88"/>
                  <a:gd name="T11" fmla="*/ 73 h 117"/>
                  <a:gd name="T12" fmla="*/ 34 w 88"/>
                  <a:gd name="T13" fmla="*/ 58 h 117"/>
                  <a:gd name="T14" fmla="*/ 44 w 88"/>
                  <a:gd name="T15" fmla="*/ 44 h 117"/>
                  <a:gd name="T16" fmla="*/ 59 w 88"/>
                  <a:gd name="T17" fmla="*/ 27 h 117"/>
                  <a:gd name="T18" fmla="*/ 74 w 88"/>
                  <a:gd name="T19" fmla="*/ 10 h 117"/>
                  <a:gd name="T20" fmla="*/ 81 w 88"/>
                  <a:gd name="T21" fmla="*/ 2 h 117"/>
                  <a:gd name="T22" fmla="*/ 83 w 88"/>
                  <a:gd name="T23" fmla="*/ 0 h 117"/>
                  <a:gd name="T24" fmla="*/ 86 w 88"/>
                  <a:gd name="T25" fmla="*/ 0 h 117"/>
                  <a:gd name="T26" fmla="*/ 88 w 88"/>
                  <a:gd name="T27" fmla="*/ 0 h 117"/>
                  <a:gd name="T28" fmla="*/ 88 w 88"/>
                  <a:gd name="T29" fmla="*/ 1 h 117"/>
                  <a:gd name="T30" fmla="*/ 88 w 88"/>
                  <a:gd name="T31" fmla="*/ 2 h 117"/>
                  <a:gd name="T32" fmla="*/ 86 w 88"/>
                  <a:gd name="T33" fmla="*/ 5 h 117"/>
                  <a:gd name="T34" fmla="*/ 79 w 88"/>
                  <a:gd name="T35" fmla="*/ 17 h 117"/>
                  <a:gd name="T36" fmla="*/ 65 w 88"/>
                  <a:gd name="T37" fmla="*/ 36 h 117"/>
                  <a:gd name="T38" fmla="*/ 49 w 88"/>
                  <a:gd name="T39" fmla="*/ 58 h 117"/>
                  <a:gd name="T40" fmla="*/ 37 w 88"/>
                  <a:gd name="T41" fmla="*/ 75 h 117"/>
                  <a:gd name="T42" fmla="*/ 30 w 88"/>
                  <a:gd name="T43" fmla="*/ 87 h 117"/>
                  <a:gd name="T44" fmla="*/ 25 w 88"/>
                  <a:gd name="T45" fmla="*/ 95 h 117"/>
                  <a:gd name="T46" fmla="*/ 20 w 88"/>
                  <a:gd name="T47" fmla="*/ 101 h 117"/>
                  <a:gd name="T48" fmla="*/ 14 w 88"/>
                  <a:gd name="T49" fmla="*/ 105 h 117"/>
                  <a:gd name="T50" fmla="*/ 9 w 88"/>
                  <a:gd name="T51" fmla="*/ 111 h 117"/>
                  <a:gd name="T52" fmla="*/ 3 w 88"/>
                  <a:gd name="T53" fmla="*/ 115 h 117"/>
                  <a:gd name="T54" fmla="*/ 2 w 88"/>
                  <a:gd name="T55" fmla="*/ 116 h 117"/>
                  <a:gd name="T56" fmla="*/ 0 w 88"/>
                  <a:gd name="T57" fmla="*/ 117 h 117"/>
                  <a:gd name="T58" fmla="*/ 0 w 88"/>
                  <a:gd name="T59" fmla="*/ 116 h 117"/>
                  <a:gd name="T60" fmla="*/ 1 w 88"/>
                  <a:gd name="T61" fmla="*/ 11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17">
                    <a:moveTo>
                      <a:pt x="1" y="113"/>
                    </a:moveTo>
                    <a:lnTo>
                      <a:pt x="2" y="107"/>
                    </a:lnTo>
                    <a:lnTo>
                      <a:pt x="3" y="103"/>
                    </a:lnTo>
                    <a:lnTo>
                      <a:pt x="7" y="99"/>
                    </a:lnTo>
                    <a:lnTo>
                      <a:pt x="12" y="89"/>
                    </a:lnTo>
                    <a:lnTo>
                      <a:pt x="23" y="73"/>
                    </a:lnTo>
                    <a:lnTo>
                      <a:pt x="34" y="58"/>
                    </a:lnTo>
                    <a:lnTo>
                      <a:pt x="44" y="44"/>
                    </a:lnTo>
                    <a:lnTo>
                      <a:pt x="59" y="27"/>
                    </a:lnTo>
                    <a:lnTo>
                      <a:pt x="74" y="10"/>
                    </a:lnTo>
                    <a:lnTo>
                      <a:pt x="81" y="2"/>
                    </a:lnTo>
                    <a:lnTo>
                      <a:pt x="83" y="0"/>
                    </a:lnTo>
                    <a:lnTo>
                      <a:pt x="86" y="0"/>
                    </a:lnTo>
                    <a:lnTo>
                      <a:pt x="88" y="0"/>
                    </a:lnTo>
                    <a:lnTo>
                      <a:pt x="88" y="1"/>
                    </a:lnTo>
                    <a:lnTo>
                      <a:pt x="88" y="2"/>
                    </a:lnTo>
                    <a:lnTo>
                      <a:pt x="86" y="5"/>
                    </a:lnTo>
                    <a:lnTo>
                      <a:pt x="79" y="17"/>
                    </a:lnTo>
                    <a:lnTo>
                      <a:pt x="65" y="36"/>
                    </a:lnTo>
                    <a:lnTo>
                      <a:pt x="49" y="58"/>
                    </a:lnTo>
                    <a:lnTo>
                      <a:pt x="37" y="75"/>
                    </a:lnTo>
                    <a:lnTo>
                      <a:pt x="30" y="87"/>
                    </a:lnTo>
                    <a:lnTo>
                      <a:pt x="25" y="95"/>
                    </a:lnTo>
                    <a:lnTo>
                      <a:pt x="20" y="101"/>
                    </a:lnTo>
                    <a:lnTo>
                      <a:pt x="14" y="105"/>
                    </a:lnTo>
                    <a:lnTo>
                      <a:pt x="9" y="111"/>
                    </a:lnTo>
                    <a:lnTo>
                      <a:pt x="3" y="115"/>
                    </a:lnTo>
                    <a:lnTo>
                      <a:pt x="2" y="116"/>
                    </a:lnTo>
                    <a:lnTo>
                      <a:pt x="0" y="117"/>
                    </a:lnTo>
                    <a:lnTo>
                      <a:pt x="0" y="116"/>
                    </a:lnTo>
                    <a:lnTo>
                      <a:pt x="1" y="1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97" name="PA-任意多边形 133">
                <a:extLst>
                  <a:ext uri="{FF2B5EF4-FFF2-40B4-BE49-F238E27FC236}">
                    <a16:creationId xmlns="" xmlns:a16="http://schemas.microsoft.com/office/drawing/2014/main" id="{35F8E7DA-2263-474C-9361-02B283C006A8}"/>
                  </a:ext>
                </a:extLst>
              </p:cNvPr>
              <p:cNvSpPr>
                <a:spLocks/>
              </p:cNvSpPr>
              <p:nvPr>
                <p:custDataLst>
                  <p:tags r:id="rId395"/>
                </p:custDataLst>
              </p:nvPr>
            </p:nvSpPr>
            <p:spPr bwMode="auto">
              <a:xfrm>
                <a:off x="2271" y="3556"/>
                <a:ext cx="22" cy="30"/>
              </a:xfrm>
              <a:custGeom>
                <a:avLst/>
                <a:gdLst>
                  <a:gd name="T0" fmla="*/ 1 w 88"/>
                  <a:gd name="T1" fmla="*/ 113 h 117"/>
                  <a:gd name="T2" fmla="*/ 2 w 88"/>
                  <a:gd name="T3" fmla="*/ 107 h 117"/>
                  <a:gd name="T4" fmla="*/ 3 w 88"/>
                  <a:gd name="T5" fmla="*/ 103 h 117"/>
                  <a:gd name="T6" fmla="*/ 7 w 88"/>
                  <a:gd name="T7" fmla="*/ 99 h 117"/>
                  <a:gd name="T8" fmla="*/ 12 w 88"/>
                  <a:gd name="T9" fmla="*/ 89 h 117"/>
                  <a:gd name="T10" fmla="*/ 23 w 88"/>
                  <a:gd name="T11" fmla="*/ 73 h 117"/>
                  <a:gd name="T12" fmla="*/ 34 w 88"/>
                  <a:gd name="T13" fmla="*/ 58 h 117"/>
                  <a:gd name="T14" fmla="*/ 44 w 88"/>
                  <a:gd name="T15" fmla="*/ 44 h 117"/>
                  <a:gd name="T16" fmla="*/ 59 w 88"/>
                  <a:gd name="T17" fmla="*/ 27 h 117"/>
                  <a:gd name="T18" fmla="*/ 74 w 88"/>
                  <a:gd name="T19" fmla="*/ 10 h 117"/>
                  <a:gd name="T20" fmla="*/ 81 w 88"/>
                  <a:gd name="T21" fmla="*/ 2 h 117"/>
                  <a:gd name="T22" fmla="*/ 83 w 88"/>
                  <a:gd name="T23" fmla="*/ 0 h 117"/>
                  <a:gd name="T24" fmla="*/ 86 w 88"/>
                  <a:gd name="T25" fmla="*/ 0 h 117"/>
                  <a:gd name="T26" fmla="*/ 88 w 88"/>
                  <a:gd name="T27" fmla="*/ 0 h 117"/>
                  <a:gd name="T28" fmla="*/ 88 w 88"/>
                  <a:gd name="T29" fmla="*/ 1 h 117"/>
                  <a:gd name="T30" fmla="*/ 88 w 88"/>
                  <a:gd name="T31" fmla="*/ 2 h 117"/>
                  <a:gd name="T32" fmla="*/ 86 w 88"/>
                  <a:gd name="T33" fmla="*/ 5 h 117"/>
                  <a:gd name="T34" fmla="*/ 79 w 88"/>
                  <a:gd name="T35" fmla="*/ 17 h 117"/>
                  <a:gd name="T36" fmla="*/ 65 w 88"/>
                  <a:gd name="T37" fmla="*/ 36 h 117"/>
                  <a:gd name="T38" fmla="*/ 49 w 88"/>
                  <a:gd name="T39" fmla="*/ 58 h 117"/>
                  <a:gd name="T40" fmla="*/ 37 w 88"/>
                  <a:gd name="T41" fmla="*/ 75 h 117"/>
                  <a:gd name="T42" fmla="*/ 30 w 88"/>
                  <a:gd name="T43" fmla="*/ 87 h 117"/>
                  <a:gd name="T44" fmla="*/ 25 w 88"/>
                  <a:gd name="T45" fmla="*/ 95 h 117"/>
                  <a:gd name="T46" fmla="*/ 20 w 88"/>
                  <a:gd name="T47" fmla="*/ 101 h 117"/>
                  <a:gd name="T48" fmla="*/ 14 w 88"/>
                  <a:gd name="T49" fmla="*/ 105 h 117"/>
                  <a:gd name="T50" fmla="*/ 9 w 88"/>
                  <a:gd name="T51" fmla="*/ 111 h 117"/>
                  <a:gd name="T52" fmla="*/ 3 w 88"/>
                  <a:gd name="T53" fmla="*/ 115 h 117"/>
                  <a:gd name="T54" fmla="*/ 2 w 88"/>
                  <a:gd name="T55" fmla="*/ 116 h 117"/>
                  <a:gd name="T56" fmla="*/ 0 w 88"/>
                  <a:gd name="T57" fmla="*/ 117 h 117"/>
                  <a:gd name="T58" fmla="*/ 0 w 88"/>
                  <a:gd name="T59" fmla="*/ 116 h 117"/>
                  <a:gd name="T60" fmla="*/ 1 w 88"/>
                  <a:gd name="T61" fmla="*/ 11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17">
                    <a:moveTo>
                      <a:pt x="1" y="113"/>
                    </a:moveTo>
                    <a:lnTo>
                      <a:pt x="2" y="107"/>
                    </a:lnTo>
                    <a:lnTo>
                      <a:pt x="3" y="103"/>
                    </a:lnTo>
                    <a:lnTo>
                      <a:pt x="7" y="99"/>
                    </a:lnTo>
                    <a:lnTo>
                      <a:pt x="12" y="89"/>
                    </a:lnTo>
                    <a:lnTo>
                      <a:pt x="23" y="73"/>
                    </a:lnTo>
                    <a:lnTo>
                      <a:pt x="34" y="58"/>
                    </a:lnTo>
                    <a:lnTo>
                      <a:pt x="44" y="44"/>
                    </a:lnTo>
                    <a:lnTo>
                      <a:pt x="59" y="27"/>
                    </a:lnTo>
                    <a:lnTo>
                      <a:pt x="74" y="10"/>
                    </a:lnTo>
                    <a:lnTo>
                      <a:pt x="81" y="2"/>
                    </a:lnTo>
                    <a:lnTo>
                      <a:pt x="83" y="0"/>
                    </a:lnTo>
                    <a:lnTo>
                      <a:pt x="86" y="0"/>
                    </a:lnTo>
                    <a:lnTo>
                      <a:pt x="88" y="0"/>
                    </a:lnTo>
                    <a:lnTo>
                      <a:pt x="88" y="1"/>
                    </a:lnTo>
                    <a:lnTo>
                      <a:pt x="88" y="2"/>
                    </a:lnTo>
                    <a:lnTo>
                      <a:pt x="86" y="5"/>
                    </a:lnTo>
                    <a:lnTo>
                      <a:pt x="79" y="17"/>
                    </a:lnTo>
                    <a:lnTo>
                      <a:pt x="65" y="36"/>
                    </a:lnTo>
                    <a:lnTo>
                      <a:pt x="49" y="58"/>
                    </a:lnTo>
                    <a:lnTo>
                      <a:pt x="37" y="75"/>
                    </a:lnTo>
                    <a:lnTo>
                      <a:pt x="30" y="87"/>
                    </a:lnTo>
                    <a:lnTo>
                      <a:pt x="25" y="95"/>
                    </a:lnTo>
                    <a:lnTo>
                      <a:pt x="20" y="101"/>
                    </a:lnTo>
                    <a:lnTo>
                      <a:pt x="14" y="105"/>
                    </a:lnTo>
                    <a:lnTo>
                      <a:pt x="9" y="111"/>
                    </a:lnTo>
                    <a:lnTo>
                      <a:pt x="3" y="115"/>
                    </a:lnTo>
                    <a:lnTo>
                      <a:pt x="2" y="116"/>
                    </a:lnTo>
                    <a:lnTo>
                      <a:pt x="0" y="117"/>
                    </a:lnTo>
                    <a:lnTo>
                      <a:pt x="0" y="116"/>
                    </a:lnTo>
                    <a:lnTo>
                      <a:pt x="1" y="113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98" name="PA-任意多边形 134">
                <a:extLst>
                  <a:ext uri="{FF2B5EF4-FFF2-40B4-BE49-F238E27FC236}">
                    <a16:creationId xmlns="" xmlns:a16="http://schemas.microsoft.com/office/drawing/2014/main" id="{8855E53B-8CE7-493A-BA65-AE2FE64D4619}"/>
                  </a:ext>
                </a:extLst>
              </p:cNvPr>
              <p:cNvSpPr>
                <a:spLocks/>
              </p:cNvSpPr>
              <p:nvPr>
                <p:custDataLst>
                  <p:tags r:id="rId396"/>
                </p:custDataLst>
              </p:nvPr>
            </p:nvSpPr>
            <p:spPr bwMode="auto">
              <a:xfrm>
                <a:off x="2299" y="3566"/>
                <a:ext cx="11" cy="10"/>
              </a:xfrm>
              <a:custGeom>
                <a:avLst/>
                <a:gdLst>
                  <a:gd name="T0" fmla="*/ 2 w 45"/>
                  <a:gd name="T1" fmla="*/ 35 h 40"/>
                  <a:gd name="T2" fmla="*/ 9 w 45"/>
                  <a:gd name="T3" fmla="*/ 21 h 40"/>
                  <a:gd name="T4" fmla="*/ 17 w 45"/>
                  <a:gd name="T5" fmla="*/ 9 h 40"/>
                  <a:gd name="T6" fmla="*/ 21 w 45"/>
                  <a:gd name="T7" fmla="*/ 5 h 40"/>
                  <a:gd name="T8" fmla="*/ 25 w 45"/>
                  <a:gd name="T9" fmla="*/ 1 h 40"/>
                  <a:gd name="T10" fmla="*/ 29 w 45"/>
                  <a:gd name="T11" fmla="*/ 0 h 40"/>
                  <a:gd name="T12" fmla="*/ 34 w 45"/>
                  <a:gd name="T13" fmla="*/ 0 h 40"/>
                  <a:gd name="T14" fmla="*/ 39 w 45"/>
                  <a:gd name="T15" fmla="*/ 0 h 40"/>
                  <a:gd name="T16" fmla="*/ 43 w 45"/>
                  <a:gd name="T17" fmla="*/ 1 h 40"/>
                  <a:gd name="T18" fmla="*/ 45 w 45"/>
                  <a:gd name="T19" fmla="*/ 3 h 40"/>
                  <a:gd name="T20" fmla="*/ 43 w 45"/>
                  <a:gd name="T21" fmla="*/ 5 h 40"/>
                  <a:gd name="T22" fmla="*/ 40 w 45"/>
                  <a:gd name="T23" fmla="*/ 9 h 40"/>
                  <a:gd name="T24" fmla="*/ 34 w 45"/>
                  <a:gd name="T25" fmla="*/ 14 h 40"/>
                  <a:gd name="T26" fmla="*/ 11 w 45"/>
                  <a:gd name="T27" fmla="*/ 34 h 40"/>
                  <a:gd name="T28" fmla="*/ 5 w 45"/>
                  <a:gd name="T29" fmla="*/ 39 h 40"/>
                  <a:gd name="T30" fmla="*/ 4 w 45"/>
                  <a:gd name="T31" fmla="*/ 40 h 40"/>
                  <a:gd name="T32" fmla="*/ 1 w 45"/>
                  <a:gd name="T33" fmla="*/ 40 h 40"/>
                  <a:gd name="T34" fmla="*/ 0 w 45"/>
                  <a:gd name="T35" fmla="*/ 40 h 40"/>
                  <a:gd name="T36" fmla="*/ 0 w 45"/>
                  <a:gd name="T37" fmla="*/ 39 h 40"/>
                  <a:gd name="T38" fmla="*/ 0 w 45"/>
                  <a:gd name="T39" fmla="*/ 38 h 40"/>
                  <a:gd name="T40" fmla="*/ 2 w 45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40">
                    <a:moveTo>
                      <a:pt x="2" y="35"/>
                    </a:moveTo>
                    <a:lnTo>
                      <a:pt x="9" y="21"/>
                    </a:lnTo>
                    <a:lnTo>
                      <a:pt x="17" y="9"/>
                    </a:lnTo>
                    <a:lnTo>
                      <a:pt x="21" y="5"/>
                    </a:lnTo>
                    <a:lnTo>
                      <a:pt x="25" y="1"/>
                    </a:lnTo>
                    <a:lnTo>
                      <a:pt x="29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3" y="1"/>
                    </a:lnTo>
                    <a:lnTo>
                      <a:pt x="45" y="3"/>
                    </a:lnTo>
                    <a:lnTo>
                      <a:pt x="43" y="5"/>
                    </a:lnTo>
                    <a:lnTo>
                      <a:pt x="40" y="9"/>
                    </a:lnTo>
                    <a:lnTo>
                      <a:pt x="34" y="14"/>
                    </a:lnTo>
                    <a:lnTo>
                      <a:pt x="11" y="34"/>
                    </a:lnTo>
                    <a:lnTo>
                      <a:pt x="5" y="39"/>
                    </a:lnTo>
                    <a:lnTo>
                      <a:pt x="4" y="40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2" y="3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399" name="PA-任意多边形 135">
                <a:extLst>
                  <a:ext uri="{FF2B5EF4-FFF2-40B4-BE49-F238E27FC236}">
                    <a16:creationId xmlns="" xmlns:a16="http://schemas.microsoft.com/office/drawing/2014/main" id="{AF844EC2-2CF9-4230-A73E-A5CF3475426D}"/>
                  </a:ext>
                </a:extLst>
              </p:cNvPr>
              <p:cNvSpPr>
                <a:spLocks/>
              </p:cNvSpPr>
              <p:nvPr>
                <p:custDataLst>
                  <p:tags r:id="rId397"/>
                </p:custDataLst>
              </p:nvPr>
            </p:nvSpPr>
            <p:spPr bwMode="auto">
              <a:xfrm>
                <a:off x="2299" y="3566"/>
                <a:ext cx="11" cy="10"/>
              </a:xfrm>
              <a:custGeom>
                <a:avLst/>
                <a:gdLst>
                  <a:gd name="T0" fmla="*/ 2 w 45"/>
                  <a:gd name="T1" fmla="*/ 35 h 40"/>
                  <a:gd name="T2" fmla="*/ 9 w 45"/>
                  <a:gd name="T3" fmla="*/ 21 h 40"/>
                  <a:gd name="T4" fmla="*/ 17 w 45"/>
                  <a:gd name="T5" fmla="*/ 9 h 40"/>
                  <a:gd name="T6" fmla="*/ 21 w 45"/>
                  <a:gd name="T7" fmla="*/ 5 h 40"/>
                  <a:gd name="T8" fmla="*/ 25 w 45"/>
                  <a:gd name="T9" fmla="*/ 1 h 40"/>
                  <a:gd name="T10" fmla="*/ 29 w 45"/>
                  <a:gd name="T11" fmla="*/ 0 h 40"/>
                  <a:gd name="T12" fmla="*/ 34 w 45"/>
                  <a:gd name="T13" fmla="*/ 0 h 40"/>
                  <a:gd name="T14" fmla="*/ 39 w 45"/>
                  <a:gd name="T15" fmla="*/ 0 h 40"/>
                  <a:gd name="T16" fmla="*/ 43 w 45"/>
                  <a:gd name="T17" fmla="*/ 1 h 40"/>
                  <a:gd name="T18" fmla="*/ 45 w 45"/>
                  <a:gd name="T19" fmla="*/ 3 h 40"/>
                  <a:gd name="T20" fmla="*/ 43 w 45"/>
                  <a:gd name="T21" fmla="*/ 5 h 40"/>
                  <a:gd name="T22" fmla="*/ 40 w 45"/>
                  <a:gd name="T23" fmla="*/ 9 h 40"/>
                  <a:gd name="T24" fmla="*/ 34 w 45"/>
                  <a:gd name="T25" fmla="*/ 14 h 40"/>
                  <a:gd name="T26" fmla="*/ 11 w 45"/>
                  <a:gd name="T27" fmla="*/ 34 h 40"/>
                  <a:gd name="T28" fmla="*/ 5 w 45"/>
                  <a:gd name="T29" fmla="*/ 39 h 40"/>
                  <a:gd name="T30" fmla="*/ 4 w 45"/>
                  <a:gd name="T31" fmla="*/ 40 h 40"/>
                  <a:gd name="T32" fmla="*/ 1 w 45"/>
                  <a:gd name="T33" fmla="*/ 40 h 40"/>
                  <a:gd name="T34" fmla="*/ 0 w 45"/>
                  <a:gd name="T35" fmla="*/ 40 h 40"/>
                  <a:gd name="T36" fmla="*/ 0 w 45"/>
                  <a:gd name="T37" fmla="*/ 39 h 40"/>
                  <a:gd name="T38" fmla="*/ 0 w 45"/>
                  <a:gd name="T39" fmla="*/ 38 h 40"/>
                  <a:gd name="T40" fmla="*/ 2 w 45"/>
                  <a:gd name="T41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" h="40">
                    <a:moveTo>
                      <a:pt x="2" y="35"/>
                    </a:moveTo>
                    <a:lnTo>
                      <a:pt x="9" y="21"/>
                    </a:lnTo>
                    <a:lnTo>
                      <a:pt x="17" y="9"/>
                    </a:lnTo>
                    <a:lnTo>
                      <a:pt x="21" y="5"/>
                    </a:lnTo>
                    <a:lnTo>
                      <a:pt x="25" y="1"/>
                    </a:lnTo>
                    <a:lnTo>
                      <a:pt x="29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3" y="1"/>
                    </a:lnTo>
                    <a:lnTo>
                      <a:pt x="45" y="3"/>
                    </a:lnTo>
                    <a:lnTo>
                      <a:pt x="43" y="5"/>
                    </a:lnTo>
                    <a:lnTo>
                      <a:pt x="40" y="9"/>
                    </a:lnTo>
                    <a:lnTo>
                      <a:pt x="34" y="14"/>
                    </a:lnTo>
                    <a:lnTo>
                      <a:pt x="11" y="34"/>
                    </a:lnTo>
                    <a:lnTo>
                      <a:pt x="5" y="39"/>
                    </a:lnTo>
                    <a:lnTo>
                      <a:pt x="4" y="40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39"/>
                    </a:lnTo>
                    <a:lnTo>
                      <a:pt x="0" y="38"/>
                    </a:lnTo>
                    <a:lnTo>
                      <a:pt x="2" y="35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00" name="PA-任意多边形 136">
                <a:extLst>
                  <a:ext uri="{FF2B5EF4-FFF2-40B4-BE49-F238E27FC236}">
                    <a16:creationId xmlns="" xmlns:a16="http://schemas.microsoft.com/office/drawing/2014/main" id="{DB7ABB99-EE0E-40D1-AC17-1676D5213DD4}"/>
                  </a:ext>
                </a:extLst>
              </p:cNvPr>
              <p:cNvSpPr>
                <a:spLocks/>
              </p:cNvSpPr>
              <p:nvPr>
                <p:custDataLst>
                  <p:tags r:id="rId398"/>
                </p:custDataLst>
              </p:nvPr>
            </p:nvSpPr>
            <p:spPr bwMode="auto">
              <a:xfrm>
                <a:off x="2286" y="3598"/>
                <a:ext cx="13" cy="18"/>
              </a:xfrm>
              <a:custGeom>
                <a:avLst/>
                <a:gdLst>
                  <a:gd name="T0" fmla="*/ 2 w 53"/>
                  <a:gd name="T1" fmla="*/ 60 h 70"/>
                  <a:gd name="T2" fmla="*/ 8 w 53"/>
                  <a:gd name="T3" fmla="*/ 48 h 70"/>
                  <a:gd name="T4" fmla="*/ 9 w 53"/>
                  <a:gd name="T5" fmla="*/ 45 h 70"/>
                  <a:gd name="T6" fmla="*/ 11 w 53"/>
                  <a:gd name="T7" fmla="*/ 42 h 70"/>
                  <a:gd name="T8" fmla="*/ 19 w 53"/>
                  <a:gd name="T9" fmla="*/ 32 h 70"/>
                  <a:gd name="T10" fmla="*/ 32 w 53"/>
                  <a:gd name="T11" fmla="*/ 16 h 70"/>
                  <a:gd name="T12" fmla="*/ 43 w 53"/>
                  <a:gd name="T13" fmla="*/ 4 h 70"/>
                  <a:gd name="T14" fmla="*/ 48 w 53"/>
                  <a:gd name="T15" fmla="*/ 1 h 70"/>
                  <a:gd name="T16" fmla="*/ 51 w 53"/>
                  <a:gd name="T17" fmla="*/ 0 h 70"/>
                  <a:gd name="T18" fmla="*/ 52 w 53"/>
                  <a:gd name="T19" fmla="*/ 0 h 70"/>
                  <a:gd name="T20" fmla="*/ 53 w 53"/>
                  <a:gd name="T21" fmla="*/ 2 h 70"/>
                  <a:gd name="T22" fmla="*/ 53 w 53"/>
                  <a:gd name="T23" fmla="*/ 4 h 70"/>
                  <a:gd name="T24" fmla="*/ 52 w 53"/>
                  <a:gd name="T25" fmla="*/ 7 h 70"/>
                  <a:gd name="T26" fmla="*/ 51 w 53"/>
                  <a:gd name="T27" fmla="*/ 15 h 70"/>
                  <a:gd name="T28" fmla="*/ 49 w 53"/>
                  <a:gd name="T29" fmla="*/ 19 h 70"/>
                  <a:gd name="T30" fmla="*/ 47 w 53"/>
                  <a:gd name="T31" fmla="*/ 23 h 70"/>
                  <a:gd name="T32" fmla="*/ 45 w 53"/>
                  <a:gd name="T33" fmla="*/ 27 h 70"/>
                  <a:gd name="T34" fmla="*/ 39 w 53"/>
                  <a:gd name="T35" fmla="*/ 34 h 70"/>
                  <a:gd name="T36" fmla="*/ 31 w 53"/>
                  <a:gd name="T37" fmla="*/ 44 h 70"/>
                  <a:gd name="T38" fmla="*/ 25 w 53"/>
                  <a:gd name="T39" fmla="*/ 52 h 70"/>
                  <a:gd name="T40" fmla="*/ 19 w 53"/>
                  <a:gd name="T41" fmla="*/ 58 h 70"/>
                  <a:gd name="T42" fmla="*/ 13 w 53"/>
                  <a:gd name="T43" fmla="*/ 63 h 70"/>
                  <a:gd name="T44" fmla="*/ 8 w 53"/>
                  <a:gd name="T45" fmla="*/ 68 h 70"/>
                  <a:gd name="T46" fmla="*/ 4 w 53"/>
                  <a:gd name="T47" fmla="*/ 70 h 70"/>
                  <a:gd name="T48" fmla="*/ 0 w 53"/>
                  <a:gd name="T49" fmla="*/ 70 h 70"/>
                  <a:gd name="T50" fmla="*/ 0 w 53"/>
                  <a:gd name="T51" fmla="*/ 67 h 70"/>
                  <a:gd name="T52" fmla="*/ 2 w 53"/>
                  <a:gd name="T53" fmla="*/ 6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3" h="70">
                    <a:moveTo>
                      <a:pt x="2" y="60"/>
                    </a:moveTo>
                    <a:lnTo>
                      <a:pt x="8" y="48"/>
                    </a:lnTo>
                    <a:lnTo>
                      <a:pt x="9" y="45"/>
                    </a:lnTo>
                    <a:lnTo>
                      <a:pt x="11" y="42"/>
                    </a:lnTo>
                    <a:lnTo>
                      <a:pt x="19" y="32"/>
                    </a:lnTo>
                    <a:lnTo>
                      <a:pt x="32" y="16"/>
                    </a:lnTo>
                    <a:lnTo>
                      <a:pt x="43" y="4"/>
                    </a:lnTo>
                    <a:lnTo>
                      <a:pt x="48" y="1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3" y="4"/>
                    </a:lnTo>
                    <a:lnTo>
                      <a:pt x="52" y="7"/>
                    </a:lnTo>
                    <a:lnTo>
                      <a:pt x="51" y="15"/>
                    </a:lnTo>
                    <a:lnTo>
                      <a:pt x="49" y="19"/>
                    </a:lnTo>
                    <a:lnTo>
                      <a:pt x="47" y="23"/>
                    </a:lnTo>
                    <a:lnTo>
                      <a:pt x="45" y="27"/>
                    </a:lnTo>
                    <a:lnTo>
                      <a:pt x="39" y="34"/>
                    </a:lnTo>
                    <a:lnTo>
                      <a:pt x="31" y="44"/>
                    </a:lnTo>
                    <a:lnTo>
                      <a:pt x="25" y="52"/>
                    </a:lnTo>
                    <a:lnTo>
                      <a:pt x="19" y="58"/>
                    </a:lnTo>
                    <a:lnTo>
                      <a:pt x="13" y="63"/>
                    </a:lnTo>
                    <a:lnTo>
                      <a:pt x="8" y="68"/>
                    </a:lnTo>
                    <a:lnTo>
                      <a:pt x="4" y="70"/>
                    </a:lnTo>
                    <a:lnTo>
                      <a:pt x="0" y="70"/>
                    </a:lnTo>
                    <a:lnTo>
                      <a:pt x="0" y="67"/>
                    </a:lnTo>
                    <a:lnTo>
                      <a:pt x="2" y="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01" name="PA-任意多边形 137">
                <a:extLst>
                  <a:ext uri="{FF2B5EF4-FFF2-40B4-BE49-F238E27FC236}">
                    <a16:creationId xmlns="" xmlns:a16="http://schemas.microsoft.com/office/drawing/2014/main" id="{984223EC-3D7D-4798-9608-244E07222564}"/>
                  </a:ext>
                </a:extLst>
              </p:cNvPr>
              <p:cNvSpPr>
                <a:spLocks/>
              </p:cNvSpPr>
              <p:nvPr>
                <p:custDataLst>
                  <p:tags r:id="rId399"/>
                </p:custDataLst>
              </p:nvPr>
            </p:nvSpPr>
            <p:spPr bwMode="auto">
              <a:xfrm>
                <a:off x="2286" y="3598"/>
                <a:ext cx="13" cy="18"/>
              </a:xfrm>
              <a:custGeom>
                <a:avLst/>
                <a:gdLst>
                  <a:gd name="T0" fmla="*/ 2 w 53"/>
                  <a:gd name="T1" fmla="*/ 60 h 70"/>
                  <a:gd name="T2" fmla="*/ 8 w 53"/>
                  <a:gd name="T3" fmla="*/ 48 h 70"/>
                  <a:gd name="T4" fmla="*/ 9 w 53"/>
                  <a:gd name="T5" fmla="*/ 45 h 70"/>
                  <a:gd name="T6" fmla="*/ 11 w 53"/>
                  <a:gd name="T7" fmla="*/ 42 h 70"/>
                  <a:gd name="T8" fmla="*/ 19 w 53"/>
                  <a:gd name="T9" fmla="*/ 32 h 70"/>
                  <a:gd name="T10" fmla="*/ 32 w 53"/>
                  <a:gd name="T11" fmla="*/ 16 h 70"/>
                  <a:gd name="T12" fmla="*/ 43 w 53"/>
                  <a:gd name="T13" fmla="*/ 4 h 70"/>
                  <a:gd name="T14" fmla="*/ 48 w 53"/>
                  <a:gd name="T15" fmla="*/ 1 h 70"/>
                  <a:gd name="T16" fmla="*/ 51 w 53"/>
                  <a:gd name="T17" fmla="*/ 0 h 70"/>
                  <a:gd name="T18" fmla="*/ 52 w 53"/>
                  <a:gd name="T19" fmla="*/ 0 h 70"/>
                  <a:gd name="T20" fmla="*/ 53 w 53"/>
                  <a:gd name="T21" fmla="*/ 2 h 70"/>
                  <a:gd name="T22" fmla="*/ 53 w 53"/>
                  <a:gd name="T23" fmla="*/ 4 h 70"/>
                  <a:gd name="T24" fmla="*/ 52 w 53"/>
                  <a:gd name="T25" fmla="*/ 7 h 70"/>
                  <a:gd name="T26" fmla="*/ 51 w 53"/>
                  <a:gd name="T27" fmla="*/ 15 h 70"/>
                  <a:gd name="T28" fmla="*/ 49 w 53"/>
                  <a:gd name="T29" fmla="*/ 19 h 70"/>
                  <a:gd name="T30" fmla="*/ 47 w 53"/>
                  <a:gd name="T31" fmla="*/ 23 h 70"/>
                  <a:gd name="T32" fmla="*/ 45 w 53"/>
                  <a:gd name="T33" fmla="*/ 27 h 70"/>
                  <a:gd name="T34" fmla="*/ 39 w 53"/>
                  <a:gd name="T35" fmla="*/ 34 h 70"/>
                  <a:gd name="T36" fmla="*/ 31 w 53"/>
                  <a:gd name="T37" fmla="*/ 44 h 70"/>
                  <a:gd name="T38" fmla="*/ 25 w 53"/>
                  <a:gd name="T39" fmla="*/ 52 h 70"/>
                  <a:gd name="T40" fmla="*/ 19 w 53"/>
                  <a:gd name="T41" fmla="*/ 58 h 70"/>
                  <a:gd name="T42" fmla="*/ 13 w 53"/>
                  <a:gd name="T43" fmla="*/ 63 h 70"/>
                  <a:gd name="T44" fmla="*/ 8 w 53"/>
                  <a:gd name="T45" fmla="*/ 68 h 70"/>
                  <a:gd name="T46" fmla="*/ 4 w 53"/>
                  <a:gd name="T47" fmla="*/ 70 h 70"/>
                  <a:gd name="T48" fmla="*/ 0 w 53"/>
                  <a:gd name="T49" fmla="*/ 70 h 70"/>
                  <a:gd name="T50" fmla="*/ 0 w 53"/>
                  <a:gd name="T51" fmla="*/ 67 h 70"/>
                  <a:gd name="T52" fmla="*/ 2 w 53"/>
                  <a:gd name="T53" fmla="*/ 6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3" h="70">
                    <a:moveTo>
                      <a:pt x="2" y="60"/>
                    </a:moveTo>
                    <a:lnTo>
                      <a:pt x="8" y="48"/>
                    </a:lnTo>
                    <a:lnTo>
                      <a:pt x="9" y="45"/>
                    </a:lnTo>
                    <a:lnTo>
                      <a:pt x="11" y="42"/>
                    </a:lnTo>
                    <a:lnTo>
                      <a:pt x="19" y="32"/>
                    </a:lnTo>
                    <a:lnTo>
                      <a:pt x="32" y="16"/>
                    </a:lnTo>
                    <a:lnTo>
                      <a:pt x="43" y="4"/>
                    </a:lnTo>
                    <a:lnTo>
                      <a:pt x="48" y="1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3" y="4"/>
                    </a:lnTo>
                    <a:lnTo>
                      <a:pt x="52" y="7"/>
                    </a:lnTo>
                    <a:lnTo>
                      <a:pt x="51" y="15"/>
                    </a:lnTo>
                    <a:lnTo>
                      <a:pt x="49" y="19"/>
                    </a:lnTo>
                    <a:lnTo>
                      <a:pt x="47" y="23"/>
                    </a:lnTo>
                    <a:lnTo>
                      <a:pt x="45" y="27"/>
                    </a:lnTo>
                    <a:lnTo>
                      <a:pt x="39" y="34"/>
                    </a:lnTo>
                    <a:lnTo>
                      <a:pt x="31" y="44"/>
                    </a:lnTo>
                    <a:lnTo>
                      <a:pt x="25" y="52"/>
                    </a:lnTo>
                    <a:lnTo>
                      <a:pt x="19" y="58"/>
                    </a:lnTo>
                    <a:lnTo>
                      <a:pt x="13" y="63"/>
                    </a:lnTo>
                    <a:lnTo>
                      <a:pt x="8" y="68"/>
                    </a:lnTo>
                    <a:lnTo>
                      <a:pt x="4" y="70"/>
                    </a:lnTo>
                    <a:lnTo>
                      <a:pt x="0" y="70"/>
                    </a:lnTo>
                    <a:lnTo>
                      <a:pt x="0" y="67"/>
                    </a:lnTo>
                    <a:lnTo>
                      <a:pt x="2" y="6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02" name="PA-任意多边形 138">
                <a:extLst>
                  <a:ext uri="{FF2B5EF4-FFF2-40B4-BE49-F238E27FC236}">
                    <a16:creationId xmlns="" xmlns:a16="http://schemas.microsoft.com/office/drawing/2014/main" id="{36B99066-C21F-4C2B-9C17-2A56B5A57FDC}"/>
                  </a:ext>
                </a:extLst>
              </p:cNvPr>
              <p:cNvSpPr>
                <a:spLocks/>
              </p:cNvSpPr>
              <p:nvPr>
                <p:custDataLst>
                  <p:tags r:id="rId400"/>
                </p:custDataLst>
              </p:nvPr>
            </p:nvSpPr>
            <p:spPr bwMode="auto">
              <a:xfrm>
                <a:off x="2279" y="3373"/>
                <a:ext cx="32" cy="52"/>
              </a:xfrm>
              <a:custGeom>
                <a:avLst/>
                <a:gdLst>
                  <a:gd name="T0" fmla="*/ 50 w 128"/>
                  <a:gd name="T1" fmla="*/ 1 h 208"/>
                  <a:gd name="T2" fmla="*/ 54 w 128"/>
                  <a:gd name="T3" fmla="*/ 1 h 208"/>
                  <a:gd name="T4" fmla="*/ 60 w 128"/>
                  <a:gd name="T5" fmla="*/ 7 h 208"/>
                  <a:gd name="T6" fmla="*/ 66 w 128"/>
                  <a:gd name="T7" fmla="*/ 21 h 208"/>
                  <a:gd name="T8" fmla="*/ 73 w 128"/>
                  <a:gd name="T9" fmla="*/ 28 h 208"/>
                  <a:gd name="T10" fmla="*/ 78 w 128"/>
                  <a:gd name="T11" fmla="*/ 29 h 208"/>
                  <a:gd name="T12" fmla="*/ 96 w 128"/>
                  <a:gd name="T13" fmla="*/ 19 h 208"/>
                  <a:gd name="T14" fmla="*/ 118 w 128"/>
                  <a:gd name="T15" fmla="*/ 6 h 208"/>
                  <a:gd name="T16" fmla="*/ 125 w 128"/>
                  <a:gd name="T17" fmla="*/ 5 h 208"/>
                  <a:gd name="T18" fmla="*/ 128 w 128"/>
                  <a:gd name="T19" fmla="*/ 7 h 208"/>
                  <a:gd name="T20" fmla="*/ 123 w 128"/>
                  <a:gd name="T21" fmla="*/ 24 h 208"/>
                  <a:gd name="T22" fmla="*/ 111 w 128"/>
                  <a:gd name="T23" fmla="*/ 55 h 208"/>
                  <a:gd name="T24" fmla="*/ 105 w 128"/>
                  <a:gd name="T25" fmla="*/ 80 h 208"/>
                  <a:gd name="T26" fmla="*/ 102 w 128"/>
                  <a:gd name="T27" fmla="*/ 111 h 208"/>
                  <a:gd name="T28" fmla="*/ 100 w 128"/>
                  <a:gd name="T29" fmla="*/ 131 h 208"/>
                  <a:gd name="T30" fmla="*/ 96 w 128"/>
                  <a:gd name="T31" fmla="*/ 142 h 208"/>
                  <a:gd name="T32" fmla="*/ 90 w 128"/>
                  <a:gd name="T33" fmla="*/ 146 h 208"/>
                  <a:gd name="T34" fmla="*/ 80 w 128"/>
                  <a:gd name="T35" fmla="*/ 148 h 208"/>
                  <a:gd name="T36" fmla="*/ 65 w 128"/>
                  <a:gd name="T37" fmla="*/ 154 h 208"/>
                  <a:gd name="T38" fmla="*/ 40 w 128"/>
                  <a:gd name="T39" fmla="*/ 172 h 208"/>
                  <a:gd name="T40" fmla="*/ 23 w 128"/>
                  <a:gd name="T41" fmla="*/ 189 h 208"/>
                  <a:gd name="T42" fmla="*/ 14 w 128"/>
                  <a:gd name="T43" fmla="*/ 204 h 208"/>
                  <a:gd name="T44" fmla="*/ 8 w 128"/>
                  <a:gd name="T45" fmla="*/ 208 h 208"/>
                  <a:gd name="T46" fmla="*/ 5 w 128"/>
                  <a:gd name="T47" fmla="*/ 204 h 208"/>
                  <a:gd name="T48" fmla="*/ 9 w 128"/>
                  <a:gd name="T49" fmla="*/ 190 h 208"/>
                  <a:gd name="T50" fmla="*/ 23 w 128"/>
                  <a:gd name="T51" fmla="*/ 166 h 208"/>
                  <a:gd name="T52" fmla="*/ 37 w 128"/>
                  <a:gd name="T53" fmla="*/ 152 h 208"/>
                  <a:gd name="T54" fmla="*/ 50 w 128"/>
                  <a:gd name="T55" fmla="*/ 147 h 208"/>
                  <a:gd name="T56" fmla="*/ 59 w 128"/>
                  <a:gd name="T57" fmla="*/ 140 h 208"/>
                  <a:gd name="T58" fmla="*/ 66 w 128"/>
                  <a:gd name="T59" fmla="*/ 121 h 208"/>
                  <a:gd name="T60" fmla="*/ 70 w 128"/>
                  <a:gd name="T61" fmla="*/ 106 h 208"/>
                  <a:gd name="T62" fmla="*/ 69 w 128"/>
                  <a:gd name="T63" fmla="*/ 100 h 208"/>
                  <a:gd name="T64" fmla="*/ 63 w 128"/>
                  <a:gd name="T65" fmla="*/ 100 h 208"/>
                  <a:gd name="T66" fmla="*/ 52 w 128"/>
                  <a:gd name="T67" fmla="*/ 109 h 208"/>
                  <a:gd name="T68" fmla="*/ 45 w 128"/>
                  <a:gd name="T69" fmla="*/ 117 h 208"/>
                  <a:gd name="T70" fmla="*/ 41 w 128"/>
                  <a:gd name="T71" fmla="*/ 119 h 208"/>
                  <a:gd name="T72" fmla="*/ 39 w 128"/>
                  <a:gd name="T73" fmla="*/ 116 h 208"/>
                  <a:gd name="T74" fmla="*/ 40 w 128"/>
                  <a:gd name="T75" fmla="*/ 108 h 208"/>
                  <a:gd name="T76" fmla="*/ 46 w 128"/>
                  <a:gd name="T77" fmla="*/ 87 h 208"/>
                  <a:gd name="T78" fmla="*/ 55 w 128"/>
                  <a:gd name="T79" fmla="*/ 65 h 208"/>
                  <a:gd name="T80" fmla="*/ 60 w 128"/>
                  <a:gd name="T81" fmla="*/ 55 h 208"/>
                  <a:gd name="T82" fmla="*/ 60 w 128"/>
                  <a:gd name="T83" fmla="*/ 52 h 208"/>
                  <a:gd name="T84" fmla="*/ 54 w 128"/>
                  <a:gd name="T85" fmla="*/ 53 h 208"/>
                  <a:gd name="T86" fmla="*/ 39 w 128"/>
                  <a:gd name="T87" fmla="*/ 61 h 208"/>
                  <a:gd name="T88" fmla="*/ 28 w 128"/>
                  <a:gd name="T89" fmla="*/ 70 h 208"/>
                  <a:gd name="T90" fmla="*/ 17 w 128"/>
                  <a:gd name="T91" fmla="*/ 87 h 208"/>
                  <a:gd name="T92" fmla="*/ 5 w 128"/>
                  <a:gd name="T93" fmla="*/ 103 h 208"/>
                  <a:gd name="T94" fmla="*/ 1 w 128"/>
                  <a:gd name="T95" fmla="*/ 104 h 208"/>
                  <a:gd name="T96" fmla="*/ 0 w 128"/>
                  <a:gd name="T97" fmla="*/ 95 h 208"/>
                  <a:gd name="T98" fmla="*/ 1 w 128"/>
                  <a:gd name="T99" fmla="*/ 80 h 208"/>
                  <a:gd name="T100" fmla="*/ 5 w 128"/>
                  <a:gd name="T101" fmla="*/ 66 h 208"/>
                  <a:gd name="T102" fmla="*/ 13 w 128"/>
                  <a:gd name="T103" fmla="*/ 50 h 208"/>
                  <a:gd name="T104" fmla="*/ 34 w 128"/>
                  <a:gd name="T105" fmla="*/ 32 h 208"/>
                  <a:gd name="T106" fmla="*/ 37 w 128"/>
                  <a:gd name="T107" fmla="*/ 28 h 208"/>
                  <a:gd name="T108" fmla="*/ 31 w 128"/>
                  <a:gd name="T109" fmla="*/ 26 h 208"/>
                  <a:gd name="T110" fmla="*/ 29 w 128"/>
                  <a:gd name="T111" fmla="*/ 21 h 208"/>
                  <a:gd name="T112" fmla="*/ 33 w 128"/>
                  <a:gd name="T113" fmla="*/ 13 h 208"/>
                  <a:gd name="T114" fmla="*/ 35 w 128"/>
                  <a:gd name="T115" fmla="*/ 11 h 208"/>
                  <a:gd name="T116" fmla="*/ 38 w 128"/>
                  <a:gd name="T117" fmla="*/ 12 h 208"/>
                  <a:gd name="T118" fmla="*/ 44 w 128"/>
                  <a:gd name="T119" fmla="*/ 9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8" h="208">
                    <a:moveTo>
                      <a:pt x="48" y="5"/>
                    </a:moveTo>
                    <a:lnTo>
                      <a:pt x="50" y="1"/>
                    </a:lnTo>
                    <a:lnTo>
                      <a:pt x="52" y="0"/>
                    </a:lnTo>
                    <a:lnTo>
                      <a:pt x="54" y="1"/>
                    </a:lnTo>
                    <a:lnTo>
                      <a:pt x="55" y="2"/>
                    </a:lnTo>
                    <a:lnTo>
                      <a:pt x="60" y="7"/>
                    </a:lnTo>
                    <a:lnTo>
                      <a:pt x="63" y="13"/>
                    </a:lnTo>
                    <a:lnTo>
                      <a:pt x="66" y="21"/>
                    </a:lnTo>
                    <a:lnTo>
                      <a:pt x="70" y="26"/>
                    </a:lnTo>
                    <a:lnTo>
                      <a:pt x="73" y="28"/>
                    </a:lnTo>
                    <a:lnTo>
                      <a:pt x="76" y="29"/>
                    </a:lnTo>
                    <a:lnTo>
                      <a:pt x="78" y="29"/>
                    </a:lnTo>
                    <a:lnTo>
                      <a:pt x="81" y="28"/>
                    </a:lnTo>
                    <a:lnTo>
                      <a:pt x="96" y="19"/>
                    </a:lnTo>
                    <a:lnTo>
                      <a:pt x="111" y="10"/>
                    </a:lnTo>
                    <a:lnTo>
                      <a:pt x="118" y="6"/>
                    </a:lnTo>
                    <a:lnTo>
                      <a:pt x="123" y="5"/>
                    </a:lnTo>
                    <a:lnTo>
                      <a:pt x="125" y="5"/>
                    </a:lnTo>
                    <a:lnTo>
                      <a:pt x="127" y="6"/>
                    </a:lnTo>
                    <a:lnTo>
                      <a:pt x="128" y="7"/>
                    </a:lnTo>
                    <a:lnTo>
                      <a:pt x="127" y="9"/>
                    </a:lnTo>
                    <a:lnTo>
                      <a:pt x="123" y="24"/>
                    </a:lnTo>
                    <a:lnTo>
                      <a:pt x="116" y="43"/>
                    </a:lnTo>
                    <a:lnTo>
                      <a:pt x="111" y="55"/>
                    </a:lnTo>
                    <a:lnTo>
                      <a:pt x="108" y="68"/>
                    </a:lnTo>
                    <a:lnTo>
                      <a:pt x="105" y="80"/>
                    </a:lnTo>
                    <a:lnTo>
                      <a:pt x="103" y="93"/>
                    </a:lnTo>
                    <a:lnTo>
                      <a:pt x="102" y="111"/>
                    </a:lnTo>
                    <a:lnTo>
                      <a:pt x="101" y="123"/>
                    </a:lnTo>
                    <a:lnTo>
                      <a:pt x="100" y="131"/>
                    </a:lnTo>
                    <a:lnTo>
                      <a:pt x="97" y="138"/>
                    </a:lnTo>
                    <a:lnTo>
                      <a:pt x="96" y="142"/>
                    </a:lnTo>
                    <a:lnTo>
                      <a:pt x="93" y="145"/>
                    </a:lnTo>
                    <a:lnTo>
                      <a:pt x="90" y="146"/>
                    </a:lnTo>
                    <a:lnTo>
                      <a:pt x="86" y="147"/>
                    </a:lnTo>
                    <a:lnTo>
                      <a:pt x="80" y="148"/>
                    </a:lnTo>
                    <a:lnTo>
                      <a:pt x="73" y="150"/>
                    </a:lnTo>
                    <a:lnTo>
                      <a:pt x="65" y="154"/>
                    </a:lnTo>
                    <a:lnTo>
                      <a:pt x="55" y="160"/>
                    </a:lnTo>
                    <a:lnTo>
                      <a:pt x="40" y="172"/>
                    </a:lnTo>
                    <a:lnTo>
                      <a:pt x="29" y="180"/>
                    </a:lnTo>
                    <a:lnTo>
                      <a:pt x="23" y="189"/>
                    </a:lnTo>
                    <a:lnTo>
                      <a:pt x="18" y="200"/>
                    </a:lnTo>
                    <a:lnTo>
                      <a:pt x="14" y="204"/>
                    </a:lnTo>
                    <a:lnTo>
                      <a:pt x="11" y="207"/>
                    </a:lnTo>
                    <a:lnTo>
                      <a:pt x="8" y="208"/>
                    </a:lnTo>
                    <a:lnTo>
                      <a:pt x="6" y="207"/>
                    </a:lnTo>
                    <a:lnTo>
                      <a:pt x="5" y="204"/>
                    </a:lnTo>
                    <a:lnTo>
                      <a:pt x="6" y="199"/>
                    </a:lnTo>
                    <a:lnTo>
                      <a:pt x="9" y="190"/>
                    </a:lnTo>
                    <a:lnTo>
                      <a:pt x="15" y="177"/>
                    </a:lnTo>
                    <a:lnTo>
                      <a:pt x="23" y="166"/>
                    </a:lnTo>
                    <a:lnTo>
                      <a:pt x="31" y="158"/>
                    </a:lnTo>
                    <a:lnTo>
                      <a:pt x="37" y="152"/>
                    </a:lnTo>
                    <a:lnTo>
                      <a:pt x="44" y="149"/>
                    </a:lnTo>
                    <a:lnTo>
                      <a:pt x="50" y="147"/>
                    </a:lnTo>
                    <a:lnTo>
                      <a:pt x="54" y="144"/>
                    </a:lnTo>
                    <a:lnTo>
                      <a:pt x="59" y="140"/>
                    </a:lnTo>
                    <a:lnTo>
                      <a:pt x="62" y="135"/>
                    </a:lnTo>
                    <a:lnTo>
                      <a:pt x="66" y="121"/>
                    </a:lnTo>
                    <a:lnTo>
                      <a:pt x="69" y="110"/>
                    </a:lnTo>
                    <a:lnTo>
                      <a:pt x="70" y="106"/>
                    </a:lnTo>
                    <a:lnTo>
                      <a:pt x="70" y="102"/>
                    </a:lnTo>
                    <a:lnTo>
                      <a:pt x="69" y="100"/>
                    </a:lnTo>
                    <a:lnTo>
                      <a:pt x="67" y="98"/>
                    </a:lnTo>
                    <a:lnTo>
                      <a:pt x="63" y="100"/>
                    </a:lnTo>
                    <a:lnTo>
                      <a:pt x="58" y="104"/>
                    </a:lnTo>
                    <a:lnTo>
                      <a:pt x="52" y="109"/>
                    </a:lnTo>
                    <a:lnTo>
                      <a:pt x="47" y="115"/>
                    </a:lnTo>
                    <a:lnTo>
                      <a:pt x="45" y="117"/>
                    </a:lnTo>
                    <a:lnTo>
                      <a:pt x="42" y="118"/>
                    </a:lnTo>
                    <a:lnTo>
                      <a:pt x="41" y="119"/>
                    </a:lnTo>
                    <a:lnTo>
                      <a:pt x="40" y="118"/>
                    </a:lnTo>
                    <a:lnTo>
                      <a:pt x="39" y="116"/>
                    </a:lnTo>
                    <a:lnTo>
                      <a:pt x="39" y="112"/>
                    </a:lnTo>
                    <a:lnTo>
                      <a:pt x="40" y="108"/>
                    </a:lnTo>
                    <a:lnTo>
                      <a:pt x="41" y="101"/>
                    </a:lnTo>
                    <a:lnTo>
                      <a:pt x="46" y="87"/>
                    </a:lnTo>
                    <a:lnTo>
                      <a:pt x="50" y="75"/>
                    </a:lnTo>
                    <a:lnTo>
                      <a:pt x="55" y="65"/>
                    </a:lnTo>
                    <a:lnTo>
                      <a:pt x="59" y="57"/>
                    </a:lnTo>
                    <a:lnTo>
                      <a:pt x="60" y="55"/>
                    </a:lnTo>
                    <a:lnTo>
                      <a:pt x="61" y="53"/>
                    </a:lnTo>
                    <a:lnTo>
                      <a:pt x="60" y="52"/>
                    </a:lnTo>
                    <a:lnTo>
                      <a:pt x="59" y="52"/>
                    </a:lnTo>
                    <a:lnTo>
                      <a:pt x="54" y="53"/>
                    </a:lnTo>
                    <a:lnTo>
                      <a:pt x="45" y="57"/>
                    </a:lnTo>
                    <a:lnTo>
                      <a:pt x="39" y="61"/>
                    </a:lnTo>
                    <a:lnTo>
                      <a:pt x="34" y="65"/>
                    </a:lnTo>
                    <a:lnTo>
                      <a:pt x="28" y="70"/>
                    </a:lnTo>
                    <a:lnTo>
                      <a:pt x="24" y="76"/>
                    </a:lnTo>
                    <a:lnTo>
                      <a:pt x="17" y="87"/>
                    </a:lnTo>
                    <a:lnTo>
                      <a:pt x="10" y="96"/>
                    </a:lnTo>
                    <a:lnTo>
                      <a:pt x="5" y="103"/>
                    </a:lnTo>
                    <a:lnTo>
                      <a:pt x="3" y="105"/>
                    </a:lnTo>
                    <a:lnTo>
                      <a:pt x="1" y="104"/>
                    </a:lnTo>
                    <a:lnTo>
                      <a:pt x="0" y="101"/>
                    </a:lnTo>
                    <a:lnTo>
                      <a:pt x="0" y="95"/>
                    </a:lnTo>
                    <a:lnTo>
                      <a:pt x="0" y="89"/>
                    </a:lnTo>
                    <a:lnTo>
                      <a:pt x="1" y="80"/>
                    </a:lnTo>
                    <a:lnTo>
                      <a:pt x="3" y="73"/>
                    </a:lnTo>
                    <a:lnTo>
                      <a:pt x="5" y="66"/>
                    </a:lnTo>
                    <a:lnTo>
                      <a:pt x="7" y="60"/>
                    </a:lnTo>
                    <a:lnTo>
                      <a:pt x="13" y="50"/>
                    </a:lnTo>
                    <a:lnTo>
                      <a:pt x="21" y="41"/>
                    </a:lnTo>
                    <a:lnTo>
                      <a:pt x="34" y="32"/>
                    </a:lnTo>
                    <a:lnTo>
                      <a:pt x="39" y="29"/>
                    </a:lnTo>
                    <a:lnTo>
                      <a:pt x="37" y="28"/>
                    </a:lnTo>
                    <a:lnTo>
                      <a:pt x="33" y="27"/>
                    </a:lnTo>
                    <a:lnTo>
                      <a:pt x="31" y="26"/>
                    </a:lnTo>
                    <a:lnTo>
                      <a:pt x="29" y="24"/>
                    </a:lnTo>
                    <a:lnTo>
                      <a:pt x="29" y="21"/>
                    </a:lnTo>
                    <a:lnTo>
                      <a:pt x="31" y="16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5" y="11"/>
                    </a:lnTo>
                    <a:lnTo>
                      <a:pt x="37" y="12"/>
                    </a:lnTo>
                    <a:lnTo>
                      <a:pt x="38" y="12"/>
                    </a:lnTo>
                    <a:lnTo>
                      <a:pt x="40" y="11"/>
                    </a:lnTo>
                    <a:lnTo>
                      <a:pt x="44" y="9"/>
                    </a:lnTo>
                    <a:lnTo>
                      <a:pt x="4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03" name="PA-任意多边形 139">
                <a:extLst>
                  <a:ext uri="{FF2B5EF4-FFF2-40B4-BE49-F238E27FC236}">
                    <a16:creationId xmlns="" xmlns:a16="http://schemas.microsoft.com/office/drawing/2014/main" id="{79117E78-1B3F-42D9-BF69-FB7220C03D63}"/>
                  </a:ext>
                </a:extLst>
              </p:cNvPr>
              <p:cNvSpPr>
                <a:spLocks/>
              </p:cNvSpPr>
              <p:nvPr>
                <p:custDataLst>
                  <p:tags r:id="rId401"/>
                </p:custDataLst>
              </p:nvPr>
            </p:nvSpPr>
            <p:spPr bwMode="auto">
              <a:xfrm>
                <a:off x="2279" y="3373"/>
                <a:ext cx="32" cy="52"/>
              </a:xfrm>
              <a:custGeom>
                <a:avLst/>
                <a:gdLst>
                  <a:gd name="T0" fmla="*/ 50 w 128"/>
                  <a:gd name="T1" fmla="*/ 1 h 208"/>
                  <a:gd name="T2" fmla="*/ 54 w 128"/>
                  <a:gd name="T3" fmla="*/ 1 h 208"/>
                  <a:gd name="T4" fmla="*/ 60 w 128"/>
                  <a:gd name="T5" fmla="*/ 7 h 208"/>
                  <a:gd name="T6" fmla="*/ 66 w 128"/>
                  <a:gd name="T7" fmla="*/ 21 h 208"/>
                  <a:gd name="T8" fmla="*/ 73 w 128"/>
                  <a:gd name="T9" fmla="*/ 28 h 208"/>
                  <a:gd name="T10" fmla="*/ 78 w 128"/>
                  <a:gd name="T11" fmla="*/ 29 h 208"/>
                  <a:gd name="T12" fmla="*/ 96 w 128"/>
                  <a:gd name="T13" fmla="*/ 19 h 208"/>
                  <a:gd name="T14" fmla="*/ 118 w 128"/>
                  <a:gd name="T15" fmla="*/ 6 h 208"/>
                  <a:gd name="T16" fmla="*/ 125 w 128"/>
                  <a:gd name="T17" fmla="*/ 5 h 208"/>
                  <a:gd name="T18" fmla="*/ 128 w 128"/>
                  <a:gd name="T19" fmla="*/ 7 h 208"/>
                  <a:gd name="T20" fmla="*/ 123 w 128"/>
                  <a:gd name="T21" fmla="*/ 24 h 208"/>
                  <a:gd name="T22" fmla="*/ 111 w 128"/>
                  <a:gd name="T23" fmla="*/ 55 h 208"/>
                  <a:gd name="T24" fmla="*/ 105 w 128"/>
                  <a:gd name="T25" fmla="*/ 80 h 208"/>
                  <a:gd name="T26" fmla="*/ 102 w 128"/>
                  <a:gd name="T27" fmla="*/ 111 h 208"/>
                  <a:gd name="T28" fmla="*/ 100 w 128"/>
                  <a:gd name="T29" fmla="*/ 131 h 208"/>
                  <a:gd name="T30" fmla="*/ 96 w 128"/>
                  <a:gd name="T31" fmla="*/ 142 h 208"/>
                  <a:gd name="T32" fmla="*/ 90 w 128"/>
                  <a:gd name="T33" fmla="*/ 146 h 208"/>
                  <a:gd name="T34" fmla="*/ 80 w 128"/>
                  <a:gd name="T35" fmla="*/ 148 h 208"/>
                  <a:gd name="T36" fmla="*/ 65 w 128"/>
                  <a:gd name="T37" fmla="*/ 154 h 208"/>
                  <a:gd name="T38" fmla="*/ 40 w 128"/>
                  <a:gd name="T39" fmla="*/ 172 h 208"/>
                  <a:gd name="T40" fmla="*/ 23 w 128"/>
                  <a:gd name="T41" fmla="*/ 189 h 208"/>
                  <a:gd name="T42" fmla="*/ 14 w 128"/>
                  <a:gd name="T43" fmla="*/ 204 h 208"/>
                  <a:gd name="T44" fmla="*/ 8 w 128"/>
                  <a:gd name="T45" fmla="*/ 208 h 208"/>
                  <a:gd name="T46" fmla="*/ 5 w 128"/>
                  <a:gd name="T47" fmla="*/ 204 h 208"/>
                  <a:gd name="T48" fmla="*/ 9 w 128"/>
                  <a:gd name="T49" fmla="*/ 190 h 208"/>
                  <a:gd name="T50" fmla="*/ 23 w 128"/>
                  <a:gd name="T51" fmla="*/ 166 h 208"/>
                  <a:gd name="T52" fmla="*/ 37 w 128"/>
                  <a:gd name="T53" fmla="*/ 152 h 208"/>
                  <a:gd name="T54" fmla="*/ 50 w 128"/>
                  <a:gd name="T55" fmla="*/ 147 h 208"/>
                  <a:gd name="T56" fmla="*/ 59 w 128"/>
                  <a:gd name="T57" fmla="*/ 140 h 208"/>
                  <a:gd name="T58" fmla="*/ 66 w 128"/>
                  <a:gd name="T59" fmla="*/ 121 h 208"/>
                  <a:gd name="T60" fmla="*/ 70 w 128"/>
                  <a:gd name="T61" fmla="*/ 106 h 208"/>
                  <a:gd name="T62" fmla="*/ 69 w 128"/>
                  <a:gd name="T63" fmla="*/ 100 h 208"/>
                  <a:gd name="T64" fmla="*/ 63 w 128"/>
                  <a:gd name="T65" fmla="*/ 100 h 208"/>
                  <a:gd name="T66" fmla="*/ 52 w 128"/>
                  <a:gd name="T67" fmla="*/ 109 h 208"/>
                  <a:gd name="T68" fmla="*/ 45 w 128"/>
                  <a:gd name="T69" fmla="*/ 117 h 208"/>
                  <a:gd name="T70" fmla="*/ 41 w 128"/>
                  <a:gd name="T71" fmla="*/ 119 h 208"/>
                  <a:gd name="T72" fmla="*/ 39 w 128"/>
                  <a:gd name="T73" fmla="*/ 116 h 208"/>
                  <a:gd name="T74" fmla="*/ 40 w 128"/>
                  <a:gd name="T75" fmla="*/ 108 h 208"/>
                  <a:gd name="T76" fmla="*/ 46 w 128"/>
                  <a:gd name="T77" fmla="*/ 87 h 208"/>
                  <a:gd name="T78" fmla="*/ 55 w 128"/>
                  <a:gd name="T79" fmla="*/ 65 h 208"/>
                  <a:gd name="T80" fmla="*/ 60 w 128"/>
                  <a:gd name="T81" fmla="*/ 55 h 208"/>
                  <a:gd name="T82" fmla="*/ 60 w 128"/>
                  <a:gd name="T83" fmla="*/ 52 h 208"/>
                  <a:gd name="T84" fmla="*/ 54 w 128"/>
                  <a:gd name="T85" fmla="*/ 53 h 208"/>
                  <a:gd name="T86" fmla="*/ 39 w 128"/>
                  <a:gd name="T87" fmla="*/ 61 h 208"/>
                  <a:gd name="T88" fmla="*/ 28 w 128"/>
                  <a:gd name="T89" fmla="*/ 70 h 208"/>
                  <a:gd name="T90" fmla="*/ 17 w 128"/>
                  <a:gd name="T91" fmla="*/ 87 h 208"/>
                  <a:gd name="T92" fmla="*/ 5 w 128"/>
                  <a:gd name="T93" fmla="*/ 103 h 208"/>
                  <a:gd name="T94" fmla="*/ 1 w 128"/>
                  <a:gd name="T95" fmla="*/ 104 h 208"/>
                  <a:gd name="T96" fmla="*/ 0 w 128"/>
                  <a:gd name="T97" fmla="*/ 95 h 208"/>
                  <a:gd name="T98" fmla="*/ 1 w 128"/>
                  <a:gd name="T99" fmla="*/ 80 h 208"/>
                  <a:gd name="T100" fmla="*/ 5 w 128"/>
                  <a:gd name="T101" fmla="*/ 66 h 208"/>
                  <a:gd name="T102" fmla="*/ 13 w 128"/>
                  <a:gd name="T103" fmla="*/ 50 h 208"/>
                  <a:gd name="T104" fmla="*/ 34 w 128"/>
                  <a:gd name="T105" fmla="*/ 32 h 208"/>
                  <a:gd name="T106" fmla="*/ 37 w 128"/>
                  <a:gd name="T107" fmla="*/ 28 h 208"/>
                  <a:gd name="T108" fmla="*/ 31 w 128"/>
                  <a:gd name="T109" fmla="*/ 26 h 208"/>
                  <a:gd name="T110" fmla="*/ 29 w 128"/>
                  <a:gd name="T111" fmla="*/ 21 h 208"/>
                  <a:gd name="T112" fmla="*/ 33 w 128"/>
                  <a:gd name="T113" fmla="*/ 13 h 208"/>
                  <a:gd name="T114" fmla="*/ 35 w 128"/>
                  <a:gd name="T115" fmla="*/ 11 h 208"/>
                  <a:gd name="T116" fmla="*/ 38 w 128"/>
                  <a:gd name="T117" fmla="*/ 12 h 208"/>
                  <a:gd name="T118" fmla="*/ 44 w 128"/>
                  <a:gd name="T119" fmla="*/ 9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8" h="208">
                    <a:moveTo>
                      <a:pt x="48" y="5"/>
                    </a:moveTo>
                    <a:lnTo>
                      <a:pt x="50" y="1"/>
                    </a:lnTo>
                    <a:lnTo>
                      <a:pt x="52" y="0"/>
                    </a:lnTo>
                    <a:lnTo>
                      <a:pt x="54" y="1"/>
                    </a:lnTo>
                    <a:lnTo>
                      <a:pt x="55" y="2"/>
                    </a:lnTo>
                    <a:lnTo>
                      <a:pt x="60" y="7"/>
                    </a:lnTo>
                    <a:lnTo>
                      <a:pt x="63" y="13"/>
                    </a:lnTo>
                    <a:lnTo>
                      <a:pt x="66" y="21"/>
                    </a:lnTo>
                    <a:lnTo>
                      <a:pt x="70" y="26"/>
                    </a:lnTo>
                    <a:lnTo>
                      <a:pt x="73" y="28"/>
                    </a:lnTo>
                    <a:lnTo>
                      <a:pt x="76" y="29"/>
                    </a:lnTo>
                    <a:lnTo>
                      <a:pt x="78" y="29"/>
                    </a:lnTo>
                    <a:lnTo>
                      <a:pt x="81" y="28"/>
                    </a:lnTo>
                    <a:lnTo>
                      <a:pt x="96" y="19"/>
                    </a:lnTo>
                    <a:lnTo>
                      <a:pt x="111" y="10"/>
                    </a:lnTo>
                    <a:lnTo>
                      <a:pt x="118" y="6"/>
                    </a:lnTo>
                    <a:lnTo>
                      <a:pt x="123" y="5"/>
                    </a:lnTo>
                    <a:lnTo>
                      <a:pt x="125" y="5"/>
                    </a:lnTo>
                    <a:lnTo>
                      <a:pt x="127" y="6"/>
                    </a:lnTo>
                    <a:lnTo>
                      <a:pt x="128" y="7"/>
                    </a:lnTo>
                    <a:lnTo>
                      <a:pt x="127" y="9"/>
                    </a:lnTo>
                    <a:lnTo>
                      <a:pt x="123" y="24"/>
                    </a:lnTo>
                    <a:lnTo>
                      <a:pt x="116" y="43"/>
                    </a:lnTo>
                    <a:lnTo>
                      <a:pt x="111" y="55"/>
                    </a:lnTo>
                    <a:lnTo>
                      <a:pt x="108" y="68"/>
                    </a:lnTo>
                    <a:lnTo>
                      <a:pt x="105" y="80"/>
                    </a:lnTo>
                    <a:lnTo>
                      <a:pt x="103" y="93"/>
                    </a:lnTo>
                    <a:lnTo>
                      <a:pt x="102" y="111"/>
                    </a:lnTo>
                    <a:lnTo>
                      <a:pt x="101" y="123"/>
                    </a:lnTo>
                    <a:lnTo>
                      <a:pt x="100" y="131"/>
                    </a:lnTo>
                    <a:lnTo>
                      <a:pt x="97" y="138"/>
                    </a:lnTo>
                    <a:lnTo>
                      <a:pt x="96" y="142"/>
                    </a:lnTo>
                    <a:lnTo>
                      <a:pt x="93" y="145"/>
                    </a:lnTo>
                    <a:lnTo>
                      <a:pt x="90" y="146"/>
                    </a:lnTo>
                    <a:lnTo>
                      <a:pt x="86" y="147"/>
                    </a:lnTo>
                    <a:lnTo>
                      <a:pt x="80" y="148"/>
                    </a:lnTo>
                    <a:lnTo>
                      <a:pt x="73" y="150"/>
                    </a:lnTo>
                    <a:lnTo>
                      <a:pt x="65" y="154"/>
                    </a:lnTo>
                    <a:lnTo>
                      <a:pt x="55" y="160"/>
                    </a:lnTo>
                    <a:lnTo>
                      <a:pt x="40" y="172"/>
                    </a:lnTo>
                    <a:lnTo>
                      <a:pt x="29" y="180"/>
                    </a:lnTo>
                    <a:lnTo>
                      <a:pt x="23" y="189"/>
                    </a:lnTo>
                    <a:lnTo>
                      <a:pt x="18" y="200"/>
                    </a:lnTo>
                    <a:lnTo>
                      <a:pt x="14" y="204"/>
                    </a:lnTo>
                    <a:lnTo>
                      <a:pt x="11" y="207"/>
                    </a:lnTo>
                    <a:lnTo>
                      <a:pt x="8" y="208"/>
                    </a:lnTo>
                    <a:lnTo>
                      <a:pt x="6" y="207"/>
                    </a:lnTo>
                    <a:lnTo>
                      <a:pt x="5" y="204"/>
                    </a:lnTo>
                    <a:lnTo>
                      <a:pt x="6" y="199"/>
                    </a:lnTo>
                    <a:lnTo>
                      <a:pt x="9" y="190"/>
                    </a:lnTo>
                    <a:lnTo>
                      <a:pt x="15" y="177"/>
                    </a:lnTo>
                    <a:lnTo>
                      <a:pt x="23" y="166"/>
                    </a:lnTo>
                    <a:lnTo>
                      <a:pt x="31" y="158"/>
                    </a:lnTo>
                    <a:lnTo>
                      <a:pt x="37" y="152"/>
                    </a:lnTo>
                    <a:lnTo>
                      <a:pt x="44" y="149"/>
                    </a:lnTo>
                    <a:lnTo>
                      <a:pt x="50" y="147"/>
                    </a:lnTo>
                    <a:lnTo>
                      <a:pt x="54" y="144"/>
                    </a:lnTo>
                    <a:lnTo>
                      <a:pt x="59" y="140"/>
                    </a:lnTo>
                    <a:lnTo>
                      <a:pt x="62" y="135"/>
                    </a:lnTo>
                    <a:lnTo>
                      <a:pt x="66" y="121"/>
                    </a:lnTo>
                    <a:lnTo>
                      <a:pt x="69" y="110"/>
                    </a:lnTo>
                    <a:lnTo>
                      <a:pt x="70" y="106"/>
                    </a:lnTo>
                    <a:lnTo>
                      <a:pt x="70" y="102"/>
                    </a:lnTo>
                    <a:lnTo>
                      <a:pt x="69" y="100"/>
                    </a:lnTo>
                    <a:lnTo>
                      <a:pt x="67" y="98"/>
                    </a:lnTo>
                    <a:lnTo>
                      <a:pt x="63" y="100"/>
                    </a:lnTo>
                    <a:lnTo>
                      <a:pt x="58" y="104"/>
                    </a:lnTo>
                    <a:lnTo>
                      <a:pt x="52" y="109"/>
                    </a:lnTo>
                    <a:lnTo>
                      <a:pt x="47" y="115"/>
                    </a:lnTo>
                    <a:lnTo>
                      <a:pt x="45" y="117"/>
                    </a:lnTo>
                    <a:lnTo>
                      <a:pt x="42" y="118"/>
                    </a:lnTo>
                    <a:lnTo>
                      <a:pt x="41" y="119"/>
                    </a:lnTo>
                    <a:lnTo>
                      <a:pt x="40" y="118"/>
                    </a:lnTo>
                    <a:lnTo>
                      <a:pt x="39" y="116"/>
                    </a:lnTo>
                    <a:lnTo>
                      <a:pt x="39" y="112"/>
                    </a:lnTo>
                    <a:lnTo>
                      <a:pt x="40" y="108"/>
                    </a:lnTo>
                    <a:lnTo>
                      <a:pt x="41" y="101"/>
                    </a:lnTo>
                    <a:lnTo>
                      <a:pt x="46" y="87"/>
                    </a:lnTo>
                    <a:lnTo>
                      <a:pt x="50" y="75"/>
                    </a:lnTo>
                    <a:lnTo>
                      <a:pt x="55" y="65"/>
                    </a:lnTo>
                    <a:lnTo>
                      <a:pt x="59" y="57"/>
                    </a:lnTo>
                    <a:lnTo>
                      <a:pt x="60" y="55"/>
                    </a:lnTo>
                    <a:lnTo>
                      <a:pt x="61" y="53"/>
                    </a:lnTo>
                    <a:lnTo>
                      <a:pt x="60" y="52"/>
                    </a:lnTo>
                    <a:lnTo>
                      <a:pt x="59" y="52"/>
                    </a:lnTo>
                    <a:lnTo>
                      <a:pt x="54" y="53"/>
                    </a:lnTo>
                    <a:lnTo>
                      <a:pt x="45" y="57"/>
                    </a:lnTo>
                    <a:lnTo>
                      <a:pt x="39" y="61"/>
                    </a:lnTo>
                    <a:lnTo>
                      <a:pt x="34" y="65"/>
                    </a:lnTo>
                    <a:lnTo>
                      <a:pt x="28" y="70"/>
                    </a:lnTo>
                    <a:lnTo>
                      <a:pt x="24" y="76"/>
                    </a:lnTo>
                    <a:lnTo>
                      <a:pt x="17" y="87"/>
                    </a:lnTo>
                    <a:lnTo>
                      <a:pt x="10" y="96"/>
                    </a:lnTo>
                    <a:lnTo>
                      <a:pt x="5" y="103"/>
                    </a:lnTo>
                    <a:lnTo>
                      <a:pt x="3" y="105"/>
                    </a:lnTo>
                    <a:lnTo>
                      <a:pt x="1" y="104"/>
                    </a:lnTo>
                    <a:lnTo>
                      <a:pt x="0" y="101"/>
                    </a:lnTo>
                    <a:lnTo>
                      <a:pt x="0" y="95"/>
                    </a:lnTo>
                    <a:lnTo>
                      <a:pt x="0" y="89"/>
                    </a:lnTo>
                    <a:lnTo>
                      <a:pt x="1" y="80"/>
                    </a:lnTo>
                    <a:lnTo>
                      <a:pt x="3" y="73"/>
                    </a:lnTo>
                    <a:lnTo>
                      <a:pt x="5" y="66"/>
                    </a:lnTo>
                    <a:lnTo>
                      <a:pt x="7" y="60"/>
                    </a:lnTo>
                    <a:lnTo>
                      <a:pt x="13" y="50"/>
                    </a:lnTo>
                    <a:lnTo>
                      <a:pt x="21" y="41"/>
                    </a:lnTo>
                    <a:lnTo>
                      <a:pt x="34" y="32"/>
                    </a:lnTo>
                    <a:lnTo>
                      <a:pt x="39" y="29"/>
                    </a:lnTo>
                    <a:lnTo>
                      <a:pt x="37" y="28"/>
                    </a:lnTo>
                    <a:lnTo>
                      <a:pt x="33" y="27"/>
                    </a:lnTo>
                    <a:lnTo>
                      <a:pt x="31" y="26"/>
                    </a:lnTo>
                    <a:lnTo>
                      <a:pt x="29" y="24"/>
                    </a:lnTo>
                    <a:lnTo>
                      <a:pt x="29" y="21"/>
                    </a:lnTo>
                    <a:lnTo>
                      <a:pt x="31" y="16"/>
                    </a:lnTo>
                    <a:lnTo>
                      <a:pt x="33" y="13"/>
                    </a:lnTo>
                    <a:lnTo>
                      <a:pt x="34" y="11"/>
                    </a:lnTo>
                    <a:lnTo>
                      <a:pt x="35" y="11"/>
                    </a:lnTo>
                    <a:lnTo>
                      <a:pt x="37" y="12"/>
                    </a:lnTo>
                    <a:lnTo>
                      <a:pt x="38" y="12"/>
                    </a:lnTo>
                    <a:lnTo>
                      <a:pt x="40" y="11"/>
                    </a:lnTo>
                    <a:lnTo>
                      <a:pt x="44" y="9"/>
                    </a:lnTo>
                    <a:lnTo>
                      <a:pt x="48" y="5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04" name="PA-任意多边形 140">
                <a:extLst>
                  <a:ext uri="{FF2B5EF4-FFF2-40B4-BE49-F238E27FC236}">
                    <a16:creationId xmlns="" xmlns:a16="http://schemas.microsoft.com/office/drawing/2014/main" id="{5747E73E-C9C9-4EC3-9AD8-99E6028399C6}"/>
                  </a:ext>
                </a:extLst>
              </p:cNvPr>
              <p:cNvSpPr>
                <a:spLocks/>
              </p:cNvSpPr>
              <p:nvPr>
                <p:custDataLst>
                  <p:tags r:id="rId402"/>
                </p:custDataLst>
              </p:nvPr>
            </p:nvSpPr>
            <p:spPr bwMode="auto">
              <a:xfrm>
                <a:off x="2263" y="3422"/>
                <a:ext cx="41" cy="41"/>
              </a:xfrm>
              <a:custGeom>
                <a:avLst/>
                <a:gdLst>
                  <a:gd name="T0" fmla="*/ 152 w 163"/>
                  <a:gd name="T1" fmla="*/ 1 h 163"/>
                  <a:gd name="T2" fmla="*/ 150 w 163"/>
                  <a:gd name="T3" fmla="*/ 0 h 163"/>
                  <a:gd name="T4" fmla="*/ 141 w 163"/>
                  <a:gd name="T5" fmla="*/ 3 h 163"/>
                  <a:gd name="T6" fmla="*/ 122 w 163"/>
                  <a:gd name="T7" fmla="*/ 14 h 163"/>
                  <a:gd name="T8" fmla="*/ 96 w 163"/>
                  <a:gd name="T9" fmla="*/ 32 h 163"/>
                  <a:gd name="T10" fmla="*/ 60 w 163"/>
                  <a:gd name="T11" fmla="*/ 58 h 163"/>
                  <a:gd name="T12" fmla="*/ 48 w 163"/>
                  <a:gd name="T13" fmla="*/ 69 h 163"/>
                  <a:gd name="T14" fmla="*/ 43 w 163"/>
                  <a:gd name="T15" fmla="*/ 80 h 163"/>
                  <a:gd name="T16" fmla="*/ 29 w 163"/>
                  <a:gd name="T17" fmla="*/ 112 h 163"/>
                  <a:gd name="T18" fmla="*/ 19 w 163"/>
                  <a:gd name="T19" fmla="*/ 132 h 163"/>
                  <a:gd name="T20" fmla="*/ 10 w 163"/>
                  <a:gd name="T21" fmla="*/ 143 h 163"/>
                  <a:gd name="T22" fmla="*/ 2 w 163"/>
                  <a:gd name="T23" fmla="*/ 152 h 163"/>
                  <a:gd name="T24" fmla="*/ 0 w 163"/>
                  <a:gd name="T25" fmla="*/ 157 h 163"/>
                  <a:gd name="T26" fmla="*/ 1 w 163"/>
                  <a:gd name="T27" fmla="*/ 161 h 163"/>
                  <a:gd name="T28" fmla="*/ 4 w 163"/>
                  <a:gd name="T29" fmla="*/ 163 h 163"/>
                  <a:gd name="T30" fmla="*/ 8 w 163"/>
                  <a:gd name="T31" fmla="*/ 163 h 163"/>
                  <a:gd name="T32" fmla="*/ 14 w 163"/>
                  <a:gd name="T33" fmla="*/ 161 h 163"/>
                  <a:gd name="T34" fmla="*/ 20 w 163"/>
                  <a:gd name="T35" fmla="*/ 156 h 163"/>
                  <a:gd name="T36" fmla="*/ 25 w 163"/>
                  <a:gd name="T37" fmla="*/ 148 h 163"/>
                  <a:gd name="T38" fmla="*/ 31 w 163"/>
                  <a:gd name="T39" fmla="*/ 132 h 163"/>
                  <a:gd name="T40" fmla="*/ 39 w 163"/>
                  <a:gd name="T41" fmla="*/ 118 h 163"/>
                  <a:gd name="T42" fmla="*/ 51 w 163"/>
                  <a:gd name="T43" fmla="*/ 102 h 163"/>
                  <a:gd name="T44" fmla="*/ 69 w 163"/>
                  <a:gd name="T45" fmla="*/ 77 h 163"/>
                  <a:gd name="T46" fmla="*/ 75 w 163"/>
                  <a:gd name="T47" fmla="*/ 67 h 163"/>
                  <a:gd name="T48" fmla="*/ 86 w 163"/>
                  <a:gd name="T49" fmla="*/ 60 h 163"/>
                  <a:gd name="T50" fmla="*/ 119 w 163"/>
                  <a:gd name="T51" fmla="*/ 44 h 163"/>
                  <a:gd name="T52" fmla="*/ 150 w 163"/>
                  <a:gd name="T53" fmla="*/ 33 h 163"/>
                  <a:gd name="T54" fmla="*/ 159 w 163"/>
                  <a:gd name="T55" fmla="*/ 29 h 163"/>
                  <a:gd name="T56" fmla="*/ 163 w 163"/>
                  <a:gd name="T57" fmla="*/ 25 h 163"/>
                  <a:gd name="T58" fmla="*/ 163 w 163"/>
                  <a:gd name="T59" fmla="*/ 21 h 163"/>
                  <a:gd name="T60" fmla="*/ 158 w 163"/>
                  <a:gd name="T61" fmla="*/ 15 h 163"/>
                  <a:gd name="T62" fmla="*/ 153 w 163"/>
                  <a:gd name="T63" fmla="*/ 9 h 163"/>
                  <a:gd name="T64" fmla="*/ 150 w 163"/>
                  <a:gd name="T65" fmla="*/ 4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3" h="163">
                    <a:moveTo>
                      <a:pt x="151" y="2"/>
                    </a:moveTo>
                    <a:lnTo>
                      <a:pt x="152" y="1"/>
                    </a:lnTo>
                    <a:lnTo>
                      <a:pt x="151" y="0"/>
                    </a:lnTo>
                    <a:lnTo>
                      <a:pt x="150" y="0"/>
                    </a:lnTo>
                    <a:lnTo>
                      <a:pt x="147" y="1"/>
                    </a:lnTo>
                    <a:lnTo>
                      <a:pt x="141" y="3"/>
                    </a:lnTo>
                    <a:lnTo>
                      <a:pt x="132" y="7"/>
                    </a:lnTo>
                    <a:lnTo>
                      <a:pt x="122" y="14"/>
                    </a:lnTo>
                    <a:lnTo>
                      <a:pt x="109" y="22"/>
                    </a:lnTo>
                    <a:lnTo>
                      <a:pt x="96" y="32"/>
                    </a:lnTo>
                    <a:lnTo>
                      <a:pt x="82" y="43"/>
                    </a:lnTo>
                    <a:lnTo>
                      <a:pt x="60" y="58"/>
                    </a:lnTo>
                    <a:lnTo>
                      <a:pt x="50" y="65"/>
                    </a:lnTo>
                    <a:lnTo>
                      <a:pt x="48" y="69"/>
                    </a:lnTo>
                    <a:lnTo>
                      <a:pt x="45" y="74"/>
                    </a:lnTo>
                    <a:lnTo>
                      <a:pt x="43" y="80"/>
                    </a:lnTo>
                    <a:lnTo>
                      <a:pt x="39" y="91"/>
                    </a:lnTo>
                    <a:lnTo>
                      <a:pt x="29" y="112"/>
                    </a:lnTo>
                    <a:lnTo>
                      <a:pt x="22" y="126"/>
                    </a:lnTo>
                    <a:lnTo>
                      <a:pt x="19" y="132"/>
                    </a:lnTo>
                    <a:lnTo>
                      <a:pt x="15" y="138"/>
                    </a:lnTo>
                    <a:lnTo>
                      <a:pt x="10" y="143"/>
                    </a:lnTo>
                    <a:lnTo>
                      <a:pt x="4" y="148"/>
                    </a:lnTo>
                    <a:lnTo>
                      <a:pt x="2" y="152"/>
                    </a:lnTo>
                    <a:lnTo>
                      <a:pt x="0" y="155"/>
                    </a:lnTo>
                    <a:lnTo>
                      <a:pt x="0" y="157"/>
                    </a:lnTo>
                    <a:lnTo>
                      <a:pt x="0" y="159"/>
                    </a:lnTo>
                    <a:lnTo>
                      <a:pt x="1" y="161"/>
                    </a:lnTo>
                    <a:lnTo>
                      <a:pt x="2" y="162"/>
                    </a:lnTo>
                    <a:lnTo>
                      <a:pt x="4" y="163"/>
                    </a:lnTo>
                    <a:lnTo>
                      <a:pt x="6" y="163"/>
                    </a:lnTo>
                    <a:lnTo>
                      <a:pt x="8" y="163"/>
                    </a:lnTo>
                    <a:lnTo>
                      <a:pt x="12" y="162"/>
                    </a:lnTo>
                    <a:lnTo>
                      <a:pt x="14" y="161"/>
                    </a:lnTo>
                    <a:lnTo>
                      <a:pt x="17" y="159"/>
                    </a:lnTo>
                    <a:lnTo>
                      <a:pt x="20" y="156"/>
                    </a:lnTo>
                    <a:lnTo>
                      <a:pt x="22" y="153"/>
                    </a:lnTo>
                    <a:lnTo>
                      <a:pt x="25" y="148"/>
                    </a:lnTo>
                    <a:lnTo>
                      <a:pt x="27" y="143"/>
                    </a:lnTo>
                    <a:lnTo>
                      <a:pt x="31" y="132"/>
                    </a:lnTo>
                    <a:lnTo>
                      <a:pt x="34" y="125"/>
                    </a:lnTo>
                    <a:lnTo>
                      <a:pt x="39" y="118"/>
                    </a:lnTo>
                    <a:lnTo>
                      <a:pt x="43" y="113"/>
                    </a:lnTo>
                    <a:lnTo>
                      <a:pt x="51" y="102"/>
                    </a:lnTo>
                    <a:lnTo>
                      <a:pt x="62" y="89"/>
                    </a:lnTo>
                    <a:lnTo>
                      <a:pt x="69" y="77"/>
                    </a:lnTo>
                    <a:lnTo>
                      <a:pt x="73" y="71"/>
                    </a:lnTo>
                    <a:lnTo>
                      <a:pt x="75" y="67"/>
                    </a:lnTo>
                    <a:lnTo>
                      <a:pt x="80" y="64"/>
                    </a:lnTo>
                    <a:lnTo>
                      <a:pt x="86" y="60"/>
                    </a:lnTo>
                    <a:lnTo>
                      <a:pt x="96" y="55"/>
                    </a:lnTo>
                    <a:lnTo>
                      <a:pt x="119" y="44"/>
                    </a:lnTo>
                    <a:lnTo>
                      <a:pt x="141" y="36"/>
                    </a:lnTo>
                    <a:lnTo>
                      <a:pt x="150" y="33"/>
                    </a:lnTo>
                    <a:lnTo>
                      <a:pt x="157" y="31"/>
                    </a:lnTo>
                    <a:lnTo>
                      <a:pt x="159" y="29"/>
                    </a:lnTo>
                    <a:lnTo>
                      <a:pt x="162" y="28"/>
                    </a:lnTo>
                    <a:lnTo>
                      <a:pt x="163" y="25"/>
                    </a:lnTo>
                    <a:lnTo>
                      <a:pt x="163" y="24"/>
                    </a:lnTo>
                    <a:lnTo>
                      <a:pt x="163" y="21"/>
                    </a:lnTo>
                    <a:lnTo>
                      <a:pt x="160" y="18"/>
                    </a:lnTo>
                    <a:lnTo>
                      <a:pt x="158" y="15"/>
                    </a:lnTo>
                    <a:lnTo>
                      <a:pt x="155" y="12"/>
                    </a:lnTo>
                    <a:lnTo>
                      <a:pt x="153" y="9"/>
                    </a:lnTo>
                    <a:lnTo>
                      <a:pt x="151" y="7"/>
                    </a:lnTo>
                    <a:lnTo>
                      <a:pt x="150" y="4"/>
                    </a:lnTo>
                    <a:lnTo>
                      <a:pt x="15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05" name="PA-任意多边形 141">
                <a:extLst>
                  <a:ext uri="{FF2B5EF4-FFF2-40B4-BE49-F238E27FC236}">
                    <a16:creationId xmlns="" xmlns:a16="http://schemas.microsoft.com/office/drawing/2014/main" id="{D160AD7A-30ED-426C-99F2-B64C2AA3DDB1}"/>
                  </a:ext>
                </a:extLst>
              </p:cNvPr>
              <p:cNvSpPr>
                <a:spLocks/>
              </p:cNvSpPr>
              <p:nvPr>
                <p:custDataLst>
                  <p:tags r:id="rId403"/>
                </p:custDataLst>
              </p:nvPr>
            </p:nvSpPr>
            <p:spPr bwMode="auto">
              <a:xfrm>
                <a:off x="2263" y="3422"/>
                <a:ext cx="41" cy="41"/>
              </a:xfrm>
              <a:custGeom>
                <a:avLst/>
                <a:gdLst>
                  <a:gd name="T0" fmla="*/ 152 w 163"/>
                  <a:gd name="T1" fmla="*/ 1 h 163"/>
                  <a:gd name="T2" fmla="*/ 150 w 163"/>
                  <a:gd name="T3" fmla="*/ 0 h 163"/>
                  <a:gd name="T4" fmla="*/ 141 w 163"/>
                  <a:gd name="T5" fmla="*/ 3 h 163"/>
                  <a:gd name="T6" fmla="*/ 122 w 163"/>
                  <a:gd name="T7" fmla="*/ 14 h 163"/>
                  <a:gd name="T8" fmla="*/ 96 w 163"/>
                  <a:gd name="T9" fmla="*/ 32 h 163"/>
                  <a:gd name="T10" fmla="*/ 60 w 163"/>
                  <a:gd name="T11" fmla="*/ 58 h 163"/>
                  <a:gd name="T12" fmla="*/ 48 w 163"/>
                  <a:gd name="T13" fmla="*/ 69 h 163"/>
                  <a:gd name="T14" fmla="*/ 43 w 163"/>
                  <a:gd name="T15" fmla="*/ 80 h 163"/>
                  <a:gd name="T16" fmla="*/ 29 w 163"/>
                  <a:gd name="T17" fmla="*/ 112 h 163"/>
                  <a:gd name="T18" fmla="*/ 19 w 163"/>
                  <a:gd name="T19" fmla="*/ 132 h 163"/>
                  <a:gd name="T20" fmla="*/ 10 w 163"/>
                  <a:gd name="T21" fmla="*/ 143 h 163"/>
                  <a:gd name="T22" fmla="*/ 2 w 163"/>
                  <a:gd name="T23" fmla="*/ 152 h 163"/>
                  <a:gd name="T24" fmla="*/ 0 w 163"/>
                  <a:gd name="T25" fmla="*/ 157 h 163"/>
                  <a:gd name="T26" fmla="*/ 1 w 163"/>
                  <a:gd name="T27" fmla="*/ 161 h 163"/>
                  <a:gd name="T28" fmla="*/ 4 w 163"/>
                  <a:gd name="T29" fmla="*/ 163 h 163"/>
                  <a:gd name="T30" fmla="*/ 8 w 163"/>
                  <a:gd name="T31" fmla="*/ 163 h 163"/>
                  <a:gd name="T32" fmla="*/ 14 w 163"/>
                  <a:gd name="T33" fmla="*/ 161 h 163"/>
                  <a:gd name="T34" fmla="*/ 20 w 163"/>
                  <a:gd name="T35" fmla="*/ 156 h 163"/>
                  <a:gd name="T36" fmla="*/ 25 w 163"/>
                  <a:gd name="T37" fmla="*/ 148 h 163"/>
                  <a:gd name="T38" fmla="*/ 31 w 163"/>
                  <a:gd name="T39" fmla="*/ 132 h 163"/>
                  <a:gd name="T40" fmla="*/ 39 w 163"/>
                  <a:gd name="T41" fmla="*/ 118 h 163"/>
                  <a:gd name="T42" fmla="*/ 51 w 163"/>
                  <a:gd name="T43" fmla="*/ 102 h 163"/>
                  <a:gd name="T44" fmla="*/ 69 w 163"/>
                  <a:gd name="T45" fmla="*/ 77 h 163"/>
                  <a:gd name="T46" fmla="*/ 75 w 163"/>
                  <a:gd name="T47" fmla="*/ 67 h 163"/>
                  <a:gd name="T48" fmla="*/ 86 w 163"/>
                  <a:gd name="T49" fmla="*/ 60 h 163"/>
                  <a:gd name="T50" fmla="*/ 119 w 163"/>
                  <a:gd name="T51" fmla="*/ 44 h 163"/>
                  <a:gd name="T52" fmla="*/ 150 w 163"/>
                  <a:gd name="T53" fmla="*/ 33 h 163"/>
                  <a:gd name="T54" fmla="*/ 159 w 163"/>
                  <a:gd name="T55" fmla="*/ 29 h 163"/>
                  <a:gd name="T56" fmla="*/ 163 w 163"/>
                  <a:gd name="T57" fmla="*/ 25 h 163"/>
                  <a:gd name="T58" fmla="*/ 163 w 163"/>
                  <a:gd name="T59" fmla="*/ 21 h 163"/>
                  <a:gd name="T60" fmla="*/ 158 w 163"/>
                  <a:gd name="T61" fmla="*/ 15 h 163"/>
                  <a:gd name="T62" fmla="*/ 153 w 163"/>
                  <a:gd name="T63" fmla="*/ 9 h 163"/>
                  <a:gd name="T64" fmla="*/ 150 w 163"/>
                  <a:gd name="T65" fmla="*/ 4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3" h="163">
                    <a:moveTo>
                      <a:pt x="151" y="2"/>
                    </a:moveTo>
                    <a:lnTo>
                      <a:pt x="152" y="1"/>
                    </a:lnTo>
                    <a:lnTo>
                      <a:pt x="151" y="0"/>
                    </a:lnTo>
                    <a:lnTo>
                      <a:pt x="150" y="0"/>
                    </a:lnTo>
                    <a:lnTo>
                      <a:pt x="147" y="1"/>
                    </a:lnTo>
                    <a:lnTo>
                      <a:pt x="141" y="3"/>
                    </a:lnTo>
                    <a:lnTo>
                      <a:pt x="132" y="7"/>
                    </a:lnTo>
                    <a:lnTo>
                      <a:pt x="122" y="14"/>
                    </a:lnTo>
                    <a:lnTo>
                      <a:pt x="109" y="22"/>
                    </a:lnTo>
                    <a:lnTo>
                      <a:pt x="96" y="32"/>
                    </a:lnTo>
                    <a:lnTo>
                      <a:pt x="82" y="43"/>
                    </a:lnTo>
                    <a:lnTo>
                      <a:pt x="60" y="58"/>
                    </a:lnTo>
                    <a:lnTo>
                      <a:pt x="50" y="65"/>
                    </a:lnTo>
                    <a:lnTo>
                      <a:pt x="48" y="69"/>
                    </a:lnTo>
                    <a:lnTo>
                      <a:pt x="45" y="74"/>
                    </a:lnTo>
                    <a:lnTo>
                      <a:pt x="43" y="80"/>
                    </a:lnTo>
                    <a:lnTo>
                      <a:pt x="39" y="91"/>
                    </a:lnTo>
                    <a:lnTo>
                      <a:pt x="29" y="112"/>
                    </a:lnTo>
                    <a:lnTo>
                      <a:pt x="22" y="126"/>
                    </a:lnTo>
                    <a:lnTo>
                      <a:pt x="19" y="132"/>
                    </a:lnTo>
                    <a:lnTo>
                      <a:pt x="15" y="138"/>
                    </a:lnTo>
                    <a:lnTo>
                      <a:pt x="10" y="143"/>
                    </a:lnTo>
                    <a:lnTo>
                      <a:pt x="4" y="148"/>
                    </a:lnTo>
                    <a:lnTo>
                      <a:pt x="2" y="152"/>
                    </a:lnTo>
                    <a:lnTo>
                      <a:pt x="0" y="155"/>
                    </a:lnTo>
                    <a:lnTo>
                      <a:pt x="0" y="157"/>
                    </a:lnTo>
                    <a:lnTo>
                      <a:pt x="0" y="159"/>
                    </a:lnTo>
                    <a:lnTo>
                      <a:pt x="1" y="161"/>
                    </a:lnTo>
                    <a:lnTo>
                      <a:pt x="2" y="162"/>
                    </a:lnTo>
                    <a:lnTo>
                      <a:pt x="4" y="163"/>
                    </a:lnTo>
                    <a:lnTo>
                      <a:pt x="6" y="163"/>
                    </a:lnTo>
                    <a:lnTo>
                      <a:pt x="8" y="163"/>
                    </a:lnTo>
                    <a:lnTo>
                      <a:pt x="12" y="162"/>
                    </a:lnTo>
                    <a:lnTo>
                      <a:pt x="14" y="161"/>
                    </a:lnTo>
                    <a:lnTo>
                      <a:pt x="17" y="159"/>
                    </a:lnTo>
                    <a:lnTo>
                      <a:pt x="20" y="156"/>
                    </a:lnTo>
                    <a:lnTo>
                      <a:pt x="22" y="153"/>
                    </a:lnTo>
                    <a:lnTo>
                      <a:pt x="25" y="148"/>
                    </a:lnTo>
                    <a:lnTo>
                      <a:pt x="27" y="143"/>
                    </a:lnTo>
                    <a:lnTo>
                      <a:pt x="31" y="132"/>
                    </a:lnTo>
                    <a:lnTo>
                      <a:pt x="34" y="125"/>
                    </a:lnTo>
                    <a:lnTo>
                      <a:pt x="39" y="118"/>
                    </a:lnTo>
                    <a:lnTo>
                      <a:pt x="43" y="113"/>
                    </a:lnTo>
                    <a:lnTo>
                      <a:pt x="51" y="102"/>
                    </a:lnTo>
                    <a:lnTo>
                      <a:pt x="62" y="89"/>
                    </a:lnTo>
                    <a:lnTo>
                      <a:pt x="69" y="77"/>
                    </a:lnTo>
                    <a:lnTo>
                      <a:pt x="73" y="71"/>
                    </a:lnTo>
                    <a:lnTo>
                      <a:pt x="75" y="67"/>
                    </a:lnTo>
                    <a:lnTo>
                      <a:pt x="80" y="64"/>
                    </a:lnTo>
                    <a:lnTo>
                      <a:pt x="86" y="60"/>
                    </a:lnTo>
                    <a:lnTo>
                      <a:pt x="96" y="55"/>
                    </a:lnTo>
                    <a:lnTo>
                      <a:pt x="119" y="44"/>
                    </a:lnTo>
                    <a:lnTo>
                      <a:pt x="141" y="36"/>
                    </a:lnTo>
                    <a:lnTo>
                      <a:pt x="150" y="33"/>
                    </a:lnTo>
                    <a:lnTo>
                      <a:pt x="157" y="31"/>
                    </a:lnTo>
                    <a:lnTo>
                      <a:pt x="159" y="29"/>
                    </a:lnTo>
                    <a:lnTo>
                      <a:pt x="162" y="28"/>
                    </a:lnTo>
                    <a:lnTo>
                      <a:pt x="163" y="25"/>
                    </a:lnTo>
                    <a:lnTo>
                      <a:pt x="163" y="24"/>
                    </a:lnTo>
                    <a:lnTo>
                      <a:pt x="163" y="21"/>
                    </a:lnTo>
                    <a:lnTo>
                      <a:pt x="160" y="18"/>
                    </a:lnTo>
                    <a:lnTo>
                      <a:pt x="158" y="15"/>
                    </a:lnTo>
                    <a:lnTo>
                      <a:pt x="155" y="12"/>
                    </a:lnTo>
                    <a:lnTo>
                      <a:pt x="153" y="9"/>
                    </a:lnTo>
                    <a:lnTo>
                      <a:pt x="151" y="7"/>
                    </a:lnTo>
                    <a:lnTo>
                      <a:pt x="150" y="4"/>
                    </a:lnTo>
                    <a:lnTo>
                      <a:pt x="151" y="2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06" name="PA-任意多边形 142">
                <a:extLst>
                  <a:ext uri="{FF2B5EF4-FFF2-40B4-BE49-F238E27FC236}">
                    <a16:creationId xmlns="" xmlns:a16="http://schemas.microsoft.com/office/drawing/2014/main" id="{A8E4303F-A726-4CAB-86C9-4B8D73A32042}"/>
                  </a:ext>
                </a:extLst>
              </p:cNvPr>
              <p:cNvSpPr>
                <a:spLocks/>
              </p:cNvSpPr>
              <p:nvPr>
                <p:custDataLst>
                  <p:tags r:id="rId404"/>
                </p:custDataLst>
              </p:nvPr>
            </p:nvSpPr>
            <p:spPr bwMode="auto">
              <a:xfrm>
                <a:off x="2258" y="3346"/>
                <a:ext cx="35" cy="57"/>
              </a:xfrm>
              <a:custGeom>
                <a:avLst/>
                <a:gdLst>
                  <a:gd name="T0" fmla="*/ 133 w 144"/>
                  <a:gd name="T1" fmla="*/ 0 h 226"/>
                  <a:gd name="T2" fmla="*/ 132 w 144"/>
                  <a:gd name="T3" fmla="*/ 0 h 226"/>
                  <a:gd name="T4" fmla="*/ 124 w 144"/>
                  <a:gd name="T5" fmla="*/ 4 h 226"/>
                  <a:gd name="T6" fmla="*/ 107 w 144"/>
                  <a:gd name="T7" fmla="*/ 19 h 226"/>
                  <a:gd name="T8" fmla="*/ 84 w 144"/>
                  <a:gd name="T9" fmla="*/ 44 h 226"/>
                  <a:gd name="T10" fmla="*/ 53 w 144"/>
                  <a:gd name="T11" fmla="*/ 81 h 226"/>
                  <a:gd name="T12" fmla="*/ 40 w 144"/>
                  <a:gd name="T13" fmla="*/ 102 h 226"/>
                  <a:gd name="T14" fmla="*/ 26 w 144"/>
                  <a:gd name="T15" fmla="*/ 155 h 226"/>
                  <a:gd name="T16" fmla="*/ 16 w 144"/>
                  <a:gd name="T17" fmla="*/ 183 h 226"/>
                  <a:gd name="T18" fmla="*/ 9 w 144"/>
                  <a:gd name="T19" fmla="*/ 198 h 226"/>
                  <a:gd name="T20" fmla="*/ 1 w 144"/>
                  <a:gd name="T21" fmla="*/ 210 h 226"/>
                  <a:gd name="T22" fmla="*/ 0 w 144"/>
                  <a:gd name="T23" fmla="*/ 218 h 226"/>
                  <a:gd name="T24" fmla="*/ 0 w 144"/>
                  <a:gd name="T25" fmla="*/ 223 h 226"/>
                  <a:gd name="T26" fmla="*/ 3 w 144"/>
                  <a:gd name="T27" fmla="*/ 226 h 226"/>
                  <a:gd name="T28" fmla="*/ 8 w 144"/>
                  <a:gd name="T29" fmla="*/ 226 h 226"/>
                  <a:gd name="T30" fmla="*/ 13 w 144"/>
                  <a:gd name="T31" fmla="*/ 223 h 226"/>
                  <a:gd name="T32" fmla="*/ 17 w 144"/>
                  <a:gd name="T33" fmla="*/ 216 h 226"/>
                  <a:gd name="T34" fmla="*/ 22 w 144"/>
                  <a:gd name="T35" fmla="*/ 205 h 226"/>
                  <a:gd name="T36" fmla="*/ 27 w 144"/>
                  <a:gd name="T37" fmla="*/ 184 h 226"/>
                  <a:gd name="T38" fmla="*/ 34 w 144"/>
                  <a:gd name="T39" fmla="*/ 164 h 226"/>
                  <a:gd name="T40" fmla="*/ 45 w 144"/>
                  <a:gd name="T41" fmla="*/ 142 h 226"/>
                  <a:gd name="T42" fmla="*/ 61 w 144"/>
                  <a:gd name="T43" fmla="*/ 108 h 226"/>
                  <a:gd name="T44" fmla="*/ 66 w 144"/>
                  <a:gd name="T45" fmla="*/ 94 h 226"/>
                  <a:gd name="T46" fmla="*/ 76 w 144"/>
                  <a:gd name="T47" fmla="*/ 83 h 226"/>
                  <a:gd name="T48" fmla="*/ 95 w 144"/>
                  <a:gd name="T49" fmla="*/ 68 h 226"/>
                  <a:gd name="T50" fmla="*/ 116 w 144"/>
                  <a:gd name="T51" fmla="*/ 56 h 226"/>
                  <a:gd name="T52" fmla="*/ 132 w 144"/>
                  <a:gd name="T53" fmla="*/ 46 h 226"/>
                  <a:gd name="T54" fmla="*/ 140 w 144"/>
                  <a:gd name="T55" fmla="*/ 40 h 226"/>
                  <a:gd name="T56" fmla="*/ 144 w 144"/>
                  <a:gd name="T57" fmla="*/ 35 h 226"/>
                  <a:gd name="T58" fmla="*/ 143 w 144"/>
                  <a:gd name="T59" fmla="*/ 29 h 226"/>
                  <a:gd name="T60" fmla="*/ 139 w 144"/>
                  <a:gd name="T61" fmla="*/ 20 h 226"/>
                  <a:gd name="T62" fmla="*/ 135 w 144"/>
                  <a:gd name="T63" fmla="*/ 13 h 226"/>
                  <a:gd name="T64" fmla="*/ 132 w 144"/>
                  <a:gd name="T65" fmla="*/ 5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4" h="226">
                    <a:moveTo>
                      <a:pt x="133" y="2"/>
                    </a:moveTo>
                    <a:lnTo>
                      <a:pt x="133" y="0"/>
                    </a:lnTo>
                    <a:lnTo>
                      <a:pt x="133" y="0"/>
                    </a:lnTo>
                    <a:lnTo>
                      <a:pt x="132" y="0"/>
                    </a:lnTo>
                    <a:lnTo>
                      <a:pt x="130" y="0"/>
                    </a:lnTo>
                    <a:lnTo>
                      <a:pt x="124" y="4"/>
                    </a:lnTo>
                    <a:lnTo>
                      <a:pt x="117" y="11"/>
                    </a:lnTo>
                    <a:lnTo>
                      <a:pt x="107" y="19"/>
                    </a:lnTo>
                    <a:lnTo>
                      <a:pt x="96" y="31"/>
                    </a:lnTo>
                    <a:lnTo>
                      <a:pt x="84" y="44"/>
                    </a:lnTo>
                    <a:lnTo>
                      <a:pt x="71" y="59"/>
                    </a:lnTo>
                    <a:lnTo>
                      <a:pt x="53" y="81"/>
                    </a:lnTo>
                    <a:lnTo>
                      <a:pt x="44" y="90"/>
                    </a:lnTo>
                    <a:lnTo>
                      <a:pt x="40" y="102"/>
                    </a:lnTo>
                    <a:lnTo>
                      <a:pt x="34" y="126"/>
                    </a:lnTo>
                    <a:lnTo>
                      <a:pt x="26" y="155"/>
                    </a:lnTo>
                    <a:lnTo>
                      <a:pt x="20" y="174"/>
                    </a:lnTo>
                    <a:lnTo>
                      <a:pt x="16" y="183"/>
                    </a:lnTo>
                    <a:lnTo>
                      <a:pt x="13" y="191"/>
                    </a:lnTo>
                    <a:lnTo>
                      <a:pt x="9" y="198"/>
                    </a:lnTo>
                    <a:lnTo>
                      <a:pt x="4" y="206"/>
                    </a:lnTo>
                    <a:lnTo>
                      <a:pt x="1" y="210"/>
                    </a:lnTo>
                    <a:lnTo>
                      <a:pt x="0" y="214"/>
                    </a:lnTo>
                    <a:lnTo>
                      <a:pt x="0" y="218"/>
                    </a:lnTo>
                    <a:lnTo>
                      <a:pt x="0" y="221"/>
                    </a:lnTo>
                    <a:lnTo>
                      <a:pt x="0" y="223"/>
                    </a:lnTo>
                    <a:lnTo>
                      <a:pt x="1" y="225"/>
                    </a:lnTo>
                    <a:lnTo>
                      <a:pt x="3" y="226"/>
                    </a:lnTo>
                    <a:lnTo>
                      <a:pt x="6" y="226"/>
                    </a:lnTo>
                    <a:lnTo>
                      <a:pt x="8" y="226"/>
                    </a:lnTo>
                    <a:lnTo>
                      <a:pt x="10" y="225"/>
                    </a:lnTo>
                    <a:lnTo>
                      <a:pt x="13" y="223"/>
                    </a:lnTo>
                    <a:lnTo>
                      <a:pt x="15" y="220"/>
                    </a:lnTo>
                    <a:lnTo>
                      <a:pt x="17" y="216"/>
                    </a:lnTo>
                    <a:lnTo>
                      <a:pt x="20" y="211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7" y="184"/>
                    </a:lnTo>
                    <a:lnTo>
                      <a:pt x="30" y="172"/>
                    </a:lnTo>
                    <a:lnTo>
                      <a:pt x="34" y="164"/>
                    </a:lnTo>
                    <a:lnTo>
                      <a:pt x="38" y="156"/>
                    </a:lnTo>
                    <a:lnTo>
                      <a:pt x="45" y="142"/>
                    </a:lnTo>
                    <a:lnTo>
                      <a:pt x="55" y="124"/>
                    </a:lnTo>
                    <a:lnTo>
                      <a:pt x="61" y="108"/>
                    </a:lnTo>
                    <a:lnTo>
                      <a:pt x="64" y="98"/>
                    </a:lnTo>
                    <a:lnTo>
                      <a:pt x="66" y="94"/>
                    </a:lnTo>
                    <a:lnTo>
                      <a:pt x="70" y="89"/>
                    </a:lnTo>
                    <a:lnTo>
                      <a:pt x="76" y="83"/>
                    </a:lnTo>
                    <a:lnTo>
                      <a:pt x="84" y="75"/>
                    </a:lnTo>
                    <a:lnTo>
                      <a:pt x="95" y="68"/>
                    </a:lnTo>
                    <a:lnTo>
                      <a:pt x="105" y="61"/>
                    </a:lnTo>
                    <a:lnTo>
                      <a:pt x="116" y="56"/>
                    </a:lnTo>
                    <a:lnTo>
                      <a:pt x="124" y="50"/>
                    </a:lnTo>
                    <a:lnTo>
                      <a:pt x="132" y="46"/>
                    </a:lnTo>
                    <a:lnTo>
                      <a:pt x="138" y="42"/>
                    </a:lnTo>
                    <a:lnTo>
                      <a:pt x="140" y="40"/>
                    </a:lnTo>
                    <a:lnTo>
                      <a:pt x="143" y="37"/>
                    </a:lnTo>
                    <a:lnTo>
                      <a:pt x="144" y="35"/>
                    </a:lnTo>
                    <a:lnTo>
                      <a:pt x="144" y="33"/>
                    </a:lnTo>
                    <a:lnTo>
                      <a:pt x="143" y="29"/>
                    </a:lnTo>
                    <a:lnTo>
                      <a:pt x="141" y="25"/>
                    </a:lnTo>
                    <a:lnTo>
                      <a:pt x="139" y="20"/>
                    </a:lnTo>
                    <a:lnTo>
                      <a:pt x="137" y="17"/>
                    </a:lnTo>
                    <a:lnTo>
                      <a:pt x="135" y="13"/>
                    </a:lnTo>
                    <a:lnTo>
                      <a:pt x="133" y="9"/>
                    </a:lnTo>
                    <a:lnTo>
                      <a:pt x="132" y="5"/>
                    </a:lnTo>
                    <a:lnTo>
                      <a:pt x="133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07" name="PA-任意多边形 143">
                <a:extLst>
                  <a:ext uri="{FF2B5EF4-FFF2-40B4-BE49-F238E27FC236}">
                    <a16:creationId xmlns="" xmlns:a16="http://schemas.microsoft.com/office/drawing/2014/main" id="{82E7CDBD-BBEE-4A70-8516-F93B9B4AFEAB}"/>
                  </a:ext>
                </a:extLst>
              </p:cNvPr>
              <p:cNvSpPr>
                <a:spLocks/>
              </p:cNvSpPr>
              <p:nvPr>
                <p:custDataLst>
                  <p:tags r:id="rId405"/>
                </p:custDataLst>
              </p:nvPr>
            </p:nvSpPr>
            <p:spPr bwMode="auto">
              <a:xfrm>
                <a:off x="2258" y="3346"/>
                <a:ext cx="35" cy="57"/>
              </a:xfrm>
              <a:custGeom>
                <a:avLst/>
                <a:gdLst>
                  <a:gd name="T0" fmla="*/ 133 w 144"/>
                  <a:gd name="T1" fmla="*/ 0 h 226"/>
                  <a:gd name="T2" fmla="*/ 132 w 144"/>
                  <a:gd name="T3" fmla="*/ 0 h 226"/>
                  <a:gd name="T4" fmla="*/ 124 w 144"/>
                  <a:gd name="T5" fmla="*/ 4 h 226"/>
                  <a:gd name="T6" fmla="*/ 107 w 144"/>
                  <a:gd name="T7" fmla="*/ 19 h 226"/>
                  <a:gd name="T8" fmla="*/ 84 w 144"/>
                  <a:gd name="T9" fmla="*/ 44 h 226"/>
                  <a:gd name="T10" fmla="*/ 53 w 144"/>
                  <a:gd name="T11" fmla="*/ 81 h 226"/>
                  <a:gd name="T12" fmla="*/ 40 w 144"/>
                  <a:gd name="T13" fmla="*/ 102 h 226"/>
                  <a:gd name="T14" fmla="*/ 26 w 144"/>
                  <a:gd name="T15" fmla="*/ 155 h 226"/>
                  <a:gd name="T16" fmla="*/ 16 w 144"/>
                  <a:gd name="T17" fmla="*/ 183 h 226"/>
                  <a:gd name="T18" fmla="*/ 9 w 144"/>
                  <a:gd name="T19" fmla="*/ 198 h 226"/>
                  <a:gd name="T20" fmla="*/ 1 w 144"/>
                  <a:gd name="T21" fmla="*/ 210 h 226"/>
                  <a:gd name="T22" fmla="*/ 0 w 144"/>
                  <a:gd name="T23" fmla="*/ 218 h 226"/>
                  <a:gd name="T24" fmla="*/ 0 w 144"/>
                  <a:gd name="T25" fmla="*/ 223 h 226"/>
                  <a:gd name="T26" fmla="*/ 3 w 144"/>
                  <a:gd name="T27" fmla="*/ 226 h 226"/>
                  <a:gd name="T28" fmla="*/ 8 w 144"/>
                  <a:gd name="T29" fmla="*/ 226 h 226"/>
                  <a:gd name="T30" fmla="*/ 13 w 144"/>
                  <a:gd name="T31" fmla="*/ 223 h 226"/>
                  <a:gd name="T32" fmla="*/ 17 w 144"/>
                  <a:gd name="T33" fmla="*/ 216 h 226"/>
                  <a:gd name="T34" fmla="*/ 22 w 144"/>
                  <a:gd name="T35" fmla="*/ 205 h 226"/>
                  <a:gd name="T36" fmla="*/ 27 w 144"/>
                  <a:gd name="T37" fmla="*/ 184 h 226"/>
                  <a:gd name="T38" fmla="*/ 34 w 144"/>
                  <a:gd name="T39" fmla="*/ 164 h 226"/>
                  <a:gd name="T40" fmla="*/ 45 w 144"/>
                  <a:gd name="T41" fmla="*/ 142 h 226"/>
                  <a:gd name="T42" fmla="*/ 61 w 144"/>
                  <a:gd name="T43" fmla="*/ 108 h 226"/>
                  <a:gd name="T44" fmla="*/ 66 w 144"/>
                  <a:gd name="T45" fmla="*/ 94 h 226"/>
                  <a:gd name="T46" fmla="*/ 76 w 144"/>
                  <a:gd name="T47" fmla="*/ 83 h 226"/>
                  <a:gd name="T48" fmla="*/ 95 w 144"/>
                  <a:gd name="T49" fmla="*/ 68 h 226"/>
                  <a:gd name="T50" fmla="*/ 116 w 144"/>
                  <a:gd name="T51" fmla="*/ 56 h 226"/>
                  <a:gd name="T52" fmla="*/ 132 w 144"/>
                  <a:gd name="T53" fmla="*/ 46 h 226"/>
                  <a:gd name="T54" fmla="*/ 140 w 144"/>
                  <a:gd name="T55" fmla="*/ 40 h 226"/>
                  <a:gd name="T56" fmla="*/ 144 w 144"/>
                  <a:gd name="T57" fmla="*/ 35 h 226"/>
                  <a:gd name="T58" fmla="*/ 143 w 144"/>
                  <a:gd name="T59" fmla="*/ 29 h 226"/>
                  <a:gd name="T60" fmla="*/ 139 w 144"/>
                  <a:gd name="T61" fmla="*/ 20 h 226"/>
                  <a:gd name="T62" fmla="*/ 135 w 144"/>
                  <a:gd name="T63" fmla="*/ 13 h 226"/>
                  <a:gd name="T64" fmla="*/ 132 w 144"/>
                  <a:gd name="T65" fmla="*/ 5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4" h="226">
                    <a:moveTo>
                      <a:pt x="133" y="2"/>
                    </a:moveTo>
                    <a:lnTo>
                      <a:pt x="133" y="0"/>
                    </a:lnTo>
                    <a:lnTo>
                      <a:pt x="133" y="0"/>
                    </a:lnTo>
                    <a:lnTo>
                      <a:pt x="132" y="0"/>
                    </a:lnTo>
                    <a:lnTo>
                      <a:pt x="130" y="0"/>
                    </a:lnTo>
                    <a:lnTo>
                      <a:pt x="124" y="4"/>
                    </a:lnTo>
                    <a:lnTo>
                      <a:pt x="117" y="11"/>
                    </a:lnTo>
                    <a:lnTo>
                      <a:pt x="107" y="19"/>
                    </a:lnTo>
                    <a:lnTo>
                      <a:pt x="96" y="31"/>
                    </a:lnTo>
                    <a:lnTo>
                      <a:pt x="84" y="44"/>
                    </a:lnTo>
                    <a:lnTo>
                      <a:pt x="71" y="59"/>
                    </a:lnTo>
                    <a:lnTo>
                      <a:pt x="53" y="81"/>
                    </a:lnTo>
                    <a:lnTo>
                      <a:pt x="44" y="90"/>
                    </a:lnTo>
                    <a:lnTo>
                      <a:pt x="40" y="102"/>
                    </a:lnTo>
                    <a:lnTo>
                      <a:pt x="34" y="126"/>
                    </a:lnTo>
                    <a:lnTo>
                      <a:pt x="26" y="155"/>
                    </a:lnTo>
                    <a:lnTo>
                      <a:pt x="20" y="174"/>
                    </a:lnTo>
                    <a:lnTo>
                      <a:pt x="16" y="183"/>
                    </a:lnTo>
                    <a:lnTo>
                      <a:pt x="13" y="191"/>
                    </a:lnTo>
                    <a:lnTo>
                      <a:pt x="9" y="198"/>
                    </a:lnTo>
                    <a:lnTo>
                      <a:pt x="4" y="206"/>
                    </a:lnTo>
                    <a:lnTo>
                      <a:pt x="1" y="210"/>
                    </a:lnTo>
                    <a:lnTo>
                      <a:pt x="0" y="214"/>
                    </a:lnTo>
                    <a:lnTo>
                      <a:pt x="0" y="218"/>
                    </a:lnTo>
                    <a:lnTo>
                      <a:pt x="0" y="221"/>
                    </a:lnTo>
                    <a:lnTo>
                      <a:pt x="0" y="223"/>
                    </a:lnTo>
                    <a:lnTo>
                      <a:pt x="1" y="225"/>
                    </a:lnTo>
                    <a:lnTo>
                      <a:pt x="3" y="226"/>
                    </a:lnTo>
                    <a:lnTo>
                      <a:pt x="6" y="226"/>
                    </a:lnTo>
                    <a:lnTo>
                      <a:pt x="8" y="226"/>
                    </a:lnTo>
                    <a:lnTo>
                      <a:pt x="10" y="225"/>
                    </a:lnTo>
                    <a:lnTo>
                      <a:pt x="13" y="223"/>
                    </a:lnTo>
                    <a:lnTo>
                      <a:pt x="15" y="220"/>
                    </a:lnTo>
                    <a:lnTo>
                      <a:pt x="17" y="216"/>
                    </a:lnTo>
                    <a:lnTo>
                      <a:pt x="20" y="211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7" y="184"/>
                    </a:lnTo>
                    <a:lnTo>
                      <a:pt x="30" y="172"/>
                    </a:lnTo>
                    <a:lnTo>
                      <a:pt x="34" y="164"/>
                    </a:lnTo>
                    <a:lnTo>
                      <a:pt x="38" y="156"/>
                    </a:lnTo>
                    <a:lnTo>
                      <a:pt x="45" y="142"/>
                    </a:lnTo>
                    <a:lnTo>
                      <a:pt x="55" y="124"/>
                    </a:lnTo>
                    <a:lnTo>
                      <a:pt x="61" y="108"/>
                    </a:lnTo>
                    <a:lnTo>
                      <a:pt x="64" y="98"/>
                    </a:lnTo>
                    <a:lnTo>
                      <a:pt x="66" y="94"/>
                    </a:lnTo>
                    <a:lnTo>
                      <a:pt x="70" y="89"/>
                    </a:lnTo>
                    <a:lnTo>
                      <a:pt x="76" y="83"/>
                    </a:lnTo>
                    <a:lnTo>
                      <a:pt x="84" y="75"/>
                    </a:lnTo>
                    <a:lnTo>
                      <a:pt x="95" y="68"/>
                    </a:lnTo>
                    <a:lnTo>
                      <a:pt x="105" y="61"/>
                    </a:lnTo>
                    <a:lnTo>
                      <a:pt x="116" y="56"/>
                    </a:lnTo>
                    <a:lnTo>
                      <a:pt x="124" y="50"/>
                    </a:lnTo>
                    <a:lnTo>
                      <a:pt x="132" y="46"/>
                    </a:lnTo>
                    <a:lnTo>
                      <a:pt x="138" y="42"/>
                    </a:lnTo>
                    <a:lnTo>
                      <a:pt x="140" y="40"/>
                    </a:lnTo>
                    <a:lnTo>
                      <a:pt x="143" y="37"/>
                    </a:lnTo>
                    <a:lnTo>
                      <a:pt x="144" y="35"/>
                    </a:lnTo>
                    <a:lnTo>
                      <a:pt x="144" y="33"/>
                    </a:lnTo>
                    <a:lnTo>
                      <a:pt x="143" y="29"/>
                    </a:lnTo>
                    <a:lnTo>
                      <a:pt x="141" y="25"/>
                    </a:lnTo>
                    <a:lnTo>
                      <a:pt x="139" y="20"/>
                    </a:lnTo>
                    <a:lnTo>
                      <a:pt x="137" y="17"/>
                    </a:lnTo>
                    <a:lnTo>
                      <a:pt x="135" y="13"/>
                    </a:lnTo>
                    <a:lnTo>
                      <a:pt x="133" y="9"/>
                    </a:lnTo>
                    <a:lnTo>
                      <a:pt x="132" y="5"/>
                    </a:lnTo>
                    <a:lnTo>
                      <a:pt x="133" y="2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08" name="PA-任意多边形 144">
                <a:extLst>
                  <a:ext uri="{FF2B5EF4-FFF2-40B4-BE49-F238E27FC236}">
                    <a16:creationId xmlns="" xmlns:a16="http://schemas.microsoft.com/office/drawing/2014/main" id="{ACB7A4A6-BA40-42DD-B1FE-719AEF97EDA9}"/>
                  </a:ext>
                </a:extLst>
              </p:cNvPr>
              <p:cNvSpPr>
                <a:spLocks/>
              </p:cNvSpPr>
              <p:nvPr>
                <p:custDataLst>
                  <p:tags r:id="rId406"/>
                </p:custDataLst>
              </p:nvPr>
            </p:nvSpPr>
            <p:spPr bwMode="auto">
              <a:xfrm>
                <a:off x="2262" y="3445"/>
                <a:ext cx="45" cy="79"/>
              </a:xfrm>
              <a:custGeom>
                <a:avLst/>
                <a:gdLst>
                  <a:gd name="T0" fmla="*/ 160 w 183"/>
                  <a:gd name="T1" fmla="*/ 10 h 317"/>
                  <a:gd name="T2" fmla="*/ 124 w 183"/>
                  <a:gd name="T3" fmla="*/ 52 h 317"/>
                  <a:gd name="T4" fmla="*/ 106 w 183"/>
                  <a:gd name="T5" fmla="*/ 82 h 317"/>
                  <a:gd name="T6" fmla="*/ 97 w 183"/>
                  <a:gd name="T7" fmla="*/ 103 h 317"/>
                  <a:gd name="T8" fmla="*/ 88 w 183"/>
                  <a:gd name="T9" fmla="*/ 147 h 317"/>
                  <a:gd name="T10" fmla="*/ 82 w 183"/>
                  <a:gd name="T11" fmla="*/ 174 h 317"/>
                  <a:gd name="T12" fmla="*/ 73 w 183"/>
                  <a:gd name="T13" fmla="*/ 195 h 317"/>
                  <a:gd name="T14" fmla="*/ 52 w 183"/>
                  <a:gd name="T15" fmla="*/ 233 h 317"/>
                  <a:gd name="T16" fmla="*/ 27 w 183"/>
                  <a:gd name="T17" fmla="*/ 273 h 317"/>
                  <a:gd name="T18" fmla="*/ 7 w 183"/>
                  <a:gd name="T19" fmla="*/ 302 h 317"/>
                  <a:gd name="T20" fmla="*/ 0 w 183"/>
                  <a:gd name="T21" fmla="*/ 312 h 317"/>
                  <a:gd name="T22" fmla="*/ 4 w 183"/>
                  <a:gd name="T23" fmla="*/ 311 h 317"/>
                  <a:gd name="T24" fmla="*/ 23 w 183"/>
                  <a:gd name="T25" fmla="*/ 293 h 317"/>
                  <a:gd name="T26" fmla="*/ 35 w 183"/>
                  <a:gd name="T27" fmla="*/ 285 h 317"/>
                  <a:gd name="T28" fmla="*/ 41 w 183"/>
                  <a:gd name="T29" fmla="*/ 277 h 317"/>
                  <a:gd name="T30" fmla="*/ 54 w 183"/>
                  <a:gd name="T31" fmla="*/ 254 h 317"/>
                  <a:gd name="T32" fmla="*/ 65 w 183"/>
                  <a:gd name="T33" fmla="*/ 228 h 317"/>
                  <a:gd name="T34" fmla="*/ 75 w 183"/>
                  <a:gd name="T35" fmla="*/ 212 h 317"/>
                  <a:gd name="T36" fmla="*/ 96 w 183"/>
                  <a:gd name="T37" fmla="*/ 186 h 317"/>
                  <a:gd name="T38" fmla="*/ 117 w 183"/>
                  <a:gd name="T39" fmla="*/ 159 h 317"/>
                  <a:gd name="T40" fmla="*/ 120 w 183"/>
                  <a:gd name="T41" fmla="*/ 154 h 317"/>
                  <a:gd name="T42" fmla="*/ 120 w 183"/>
                  <a:gd name="T43" fmla="*/ 162 h 317"/>
                  <a:gd name="T44" fmla="*/ 115 w 183"/>
                  <a:gd name="T45" fmla="*/ 182 h 317"/>
                  <a:gd name="T46" fmla="*/ 113 w 183"/>
                  <a:gd name="T47" fmla="*/ 194 h 317"/>
                  <a:gd name="T48" fmla="*/ 114 w 183"/>
                  <a:gd name="T49" fmla="*/ 204 h 317"/>
                  <a:gd name="T50" fmla="*/ 119 w 183"/>
                  <a:gd name="T51" fmla="*/ 199 h 317"/>
                  <a:gd name="T52" fmla="*/ 131 w 183"/>
                  <a:gd name="T53" fmla="*/ 178 h 317"/>
                  <a:gd name="T54" fmla="*/ 136 w 183"/>
                  <a:gd name="T55" fmla="*/ 169 h 317"/>
                  <a:gd name="T56" fmla="*/ 141 w 183"/>
                  <a:gd name="T57" fmla="*/ 168 h 317"/>
                  <a:gd name="T58" fmla="*/ 144 w 183"/>
                  <a:gd name="T59" fmla="*/ 173 h 317"/>
                  <a:gd name="T60" fmla="*/ 144 w 183"/>
                  <a:gd name="T61" fmla="*/ 182 h 317"/>
                  <a:gd name="T62" fmla="*/ 136 w 183"/>
                  <a:gd name="T63" fmla="*/ 200 h 317"/>
                  <a:gd name="T64" fmla="*/ 122 w 183"/>
                  <a:gd name="T65" fmla="*/ 226 h 317"/>
                  <a:gd name="T66" fmla="*/ 101 w 183"/>
                  <a:gd name="T67" fmla="*/ 261 h 317"/>
                  <a:gd name="T68" fmla="*/ 88 w 183"/>
                  <a:gd name="T69" fmla="*/ 292 h 317"/>
                  <a:gd name="T70" fmla="*/ 83 w 183"/>
                  <a:gd name="T71" fmla="*/ 313 h 317"/>
                  <a:gd name="T72" fmla="*/ 86 w 183"/>
                  <a:gd name="T73" fmla="*/ 317 h 317"/>
                  <a:gd name="T74" fmla="*/ 89 w 183"/>
                  <a:gd name="T75" fmla="*/ 313 h 317"/>
                  <a:gd name="T76" fmla="*/ 102 w 183"/>
                  <a:gd name="T77" fmla="*/ 289 h 317"/>
                  <a:gd name="T78" fmla="*/ 117 w 183"/>
                  <a:gd name="T79" fmla="*/ 258 h 317"/>
                  <a:gd name="T80" fmla="*/ 130 w 183"/>
                  <a:gd name="T81" fmla="*/ 240 h 317"/>
                  <a:gd name="T82" fmla="*/ 146 w 183"/>
                  <a:gd name="T83" fmla="*/ 218 h 317"/>
                  <a:gd name="T84" fmla="*/ 165 w 183"/>
                  <a:gd name="T85" fmla="*/ 194 h 317"/>
                  <a:gd name="T86" fmla="*/ 177 w 183"/>
                  <a:gd name="T87" fmla="*/ 174 h 317"/>
                  <a:gd name="T88" fmla="*/ 183 w 183"/>
                  <a:gd name="T89" fmla="*/ 143 h 317"/>
                  <a:gd name="T90" fmla="*/ 183 w 183"/>
                  <a:gd name="T91" fmla="*/ 92 h 317"/>
                  <a:gd name="T92" fmla="*/ 179 w 183"/>
                  <a:gd name="T93" fmla="*/ 49 h 317"/>
                  <a:gd name="T94" fmla="*/ 173 w 183"/>
                  <a:gd name="T95" fmla="*/ 8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83" h="317">
                    <a:moveTo>
                      <a:pt x="171" y="0"/>
                    </a:moveTo>
                    <a:lnTo>
                      <a:pt x="160" y="10"/>
                    </a:lnTo>
                    <a:lnTo>
                      <a:pt x="137" y="35"/>
                    </a:lnTo>
                    <a:lnTo>
                      <a:pt x="124" y="52"/>
                    </a:lnTo>
                    <a:lnTo>
                      <a:pt x="112" y="71"/>
                    </a:lnTo>
                    <a:lnTo>
                      <a:pt x="106" y="82"/>
                    </a:lnTo>
                    <a:lnTo>
                      <a:pt x="101" y="92"/>
                    </a:lnTo>
                    <a:lnTo>
                      <a:pt x="97" y="103"/>
                    </a:lnTo>
                    <a:lnTo>
                      <a:pt x="94" y="114"/>
                    </a:lnTo>
                    <a:lnTo>
                      <a:pt x="88" y="147"/>
                    </a:lnTo>
                    <a:lnTo>
                      <a:pt x="85" y="165"/>
                    </a:lnTo>
                    <a:lnTo>
                      <a:pt x="82" y="174"/>
                    </a:lnTo>
                    <a:lnTo>
                      <a:pt x="78" y="183"/>
                    </a:lnTo>
                    <a:lnTo>
                      <a:pt x="73" y="195"/>
                    </a:lnTo>
                    <a:lnTo>
                      <a:pt x="64" y="213"/>
                    </a:lnTo>
                    <a:lnTo>
                      <a:pt x="52" y="233"/>
                    </a:lnTo>
                    <a:lnTo>
                      <a:pt x="39" y="254"/>
                    </a:lnTo>
                    <a:lnTo>
                      <a:pt x="27" y="273"/>
                    </a:lnTo>
                    <a:lnTo>
                      <a:pt x="15" y="289"/>
                    </a:lnTo>
                    <a:lnTo>
                      <a:pt x="7" y="302"/>
                    </a:lnTo>
                    <a:lnTo>
                      <a:pt x="1" y="310"/>
                    </a:lnTo>
                    <a:lnTo>
                      <a:pt x="0" y="312"/>
                    </a:lnTo>
                    <a:lnTo>
                      <a:pt x="1" y="312"/>
                    </a:lnTo>
                    <a:lnTo>
                      <a:pt x="4" y="311"/>
                    </a:lnTo>
                    <a:lnTo>
                      <a:pt x="8" y="306"/>
                    </a:lnTo>
                    <a:lnTo>
                      <a:pt x="23" y="293"/>
                    </a:lnTo>
                    <a:lnTo>
                      <a:pt x="32" y="288"/>
                    </a:lnTo>
                    <a:lnTo>
                      <a:pt x="35" y="285"/>
                    </a:lnTo>
                    <a:lnTo>
                      <a:pt x="38" y="282"/>
                    </a:lnTo>
                    <a:lnTo>
                      <a:pt x="41" y="277"/>
                    </a:lnTo>
                    <a:lnTo>
                      <a:pt x="46" y="270"/>
                    </a:lnTo>
                    <a:lnTo>
                      <a:pt x="54" y="254"/>
                    </a:lnTo>
                    <a:lnTo>
                      <a:pt x="61" y="236"/>
                    </a:lnTo>
                    <a:lnTo>
                      <a:pt x="65" y="228"/>
                    </a:lnTo>
                    <a:lnTo>
                      <a:pt x="69" y="220"/>
                    </a:lnTo>
                    <a:lnTo>
                      <a:pt x="75" y="212"/>
                    </a:lnTo>
                    <a:lnTo>
                      <a:pt x="81" y="203"/>
                    </a:lnTo>
                    <a:lnTo>
                      <a:pt x="96" y="186"/>
                    </a:lnTo>
                    <a:lnTo>
                      <a:pt x="108" y="171"/>
                    </a:lnTo>
                    <a:lnTo>
                      <a:pt x="117" y="159"/>
                    </a:lnTo>
                    <a:lnTo>
                      <a:pt x="120" y="154"/>
                    </a:lnTo>
                    <a:lnTo>
                      <a:pt x="120" y="154"/>
                    </a:lnTo>
                    <a:lnTo>
                      <a:pt x="121" y="157"/>
                    </a:lnTo>
                    <a:lnTo>
                      <a:pt x="120" y="162"/>
                    </a:lnTo>
                    <a:lnTo>
                      <a:pt x="117" y="175"/>
                    </a:lnTo>
                    <a:lnTo>
                      <a:pt x="115" y="182"/>
                    </a:lnTo>
                    <a:lnTo>
                      <a:pt x="114" y="189"/>
                    </a:lnTo>
                    <a:lnTo>
                      <a:pt x="113" y="194"/>
                    </a:lnTo>
                    <a:lnTo>
                      <a:pt x="113" y="199"/>
                    </a:lnTo>
                    <a:lnTo>
                      <a:pt x="114" y="204"/>
                    </a:lnTo>
                    <a:lnTo>
                      <a:pt x="115" y="205"/>
                    </a:lnTo>
                    <a:lnTo>
                      <a:pt x="119" y="199"/>
                    </a:lnTo>
                    <a:lnTo>
                      <a:pt x="127" y="186"/>
                    </a:lnTo>
                    <a:lnTo>
                      <a:pt x="131" y="178"/>
                    </a:lnTo>
                    <a:lnTo>
                      <a:pt x="134" y="172"/>
                    </a:lnTo>
                    <a:lnTo>
                      <a:pt x="136" y="169"/>
                    </a:lnTo>
                    <a:lnTo>
                      <a:pt x="138" y="168"/>
                    </a:lnTo>
                    <a:lnTo>
                      <a:pt x="141" y="168"/>
                    </a:lnTo>
                    <a:lnTo>
                      <a:pt x="143" y="169"/>
                    </a:lnTo>
                    <a:lnTo>
                      <a:pt x="144" y="173"/>
                    </a:lnTo>
                    <a:lnTo>
                      <a:pt x="145" y="177"/>
                    </a:lnTo>
                    <a:lnTo>
                      <a:pt x="144" y="182"/>
                    </a:lnTo>
                    <a:lnTo>
                      <a:pt x="141" y="190"/>
                    </a:lnTo>
                    <a:lnTo>
                      <a:pt x="136" y="200"/>
                    </a:lnTo>
                    <a:lnTo>
                      <a:pt x="131" y="212"/>
                    </a:lnTo>
                    <a:lnTo>
                      <a:pt x="122" y="226"/>
                    </a:lnTo>
                    <a:lnTo>
                      <a:pt x="112" y="243"/>
                    </a:lnTo>
                    <a:lnTo>
                      <a:pt x="101" y="261"/>
                    </a:lnTo>
                    <a:lnTo>
                      <a:pt x="93" y="277"/>
                    </a:lnTo>
                    <a:lnTo>
                      <a:pt x="88" y="292"/>
                    </a:lnTo>
                    <a:lnTo>
                      <a:pt x="85" y="304"/>
                    </a:lnTo>
                    <a:lnTo>
                      <a:pt x="83" y="313"/>
                    </a:lnTo>
                    <a:lnTo>
                      <a:pt x="83" y="316"/>
                    </a:lnTo>
                    <a:lnTo>
                      <a:pt x="86" y="317"/>
                    </a:lnTo>
                    <a:lnTo>
                      <a:pt x="87" y="315"/>
                    </a:lnTo>
                    <a:lnTo>
                      <a:pt x="89" y="313"/>
                    </a:lnTo>
                    <a:lnTo>
                      <a:pt x="92" y="309"/>
                    </a:lnTo>
                    <a:lnTo>
                      <a:pt x="102" y="289"/>
                    </a:lnTo>
                    <a:lnTo>
                      <a:pt x="110" y="272"/>
                    </a:lnTo>
                    <a:lnTo>
                      <a:pt x="117" y="258"/>
                    </a:lnTo>
                    <a:lnTo>
                      <a:pt x="122" y="248"/>
                    </a:lnTo>
                    <a:lnTo>
                      <a:pt x="130" y="240"/>
                    </a:lnTo>
                    <a:lnTo>
                      <a:pt x="137" y="229"/>
                    </a:lnTo>
                    <a:lnTo>
                      <a:pt x="146" y="218"/>
                    </a:lnTo>
                    <a:lnTo>
                      <a:pt x="156" y="205"/>
                    </a:lnTo>
                    <a:lnTo>
                      <a:pt x="165" y="194"/>
                    </a:lnTo>
                    <a:lnTo>
                      <a:pt x="174" y="182"/>
                    </a:lnTo>
                    <a:lnTo>
                      <a:pt x="177" y="174"/>
                    </a:lnTo>
                    <a:lnTo>
                      <a:pt x="181" y="161"/>
                    </a:lnTo>
                    <a:lnTo>
                      <a:pt x="183" y="143"/>
                    </a:lnTo>
                    <a:lnTo>
                      <a:pt x="183" y="119"/>
                    </a:lnTo>
                    <a:lnTo>
                      <a:pt x="183" y="92"/>
                    </a:lnTo>
                    <a:lnTo>
                      <a:pt x="182" y="69"/>
                    </a:lnTo>
                    <a:lnTo>
                      <a:pt x="179" y="49"/>
                    </a:lnTo>
                    <a:lnTo>
                      <a:pt x="177" y="31"/>
                    </a:lnTo>
                    <a:lnTo>
                      <a:pt x="173" y="8"/>
                    </a:lnTo>
                    <a:lnTo>
                      <a:pt x="17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09" name="PA-任意多边形 145">
                <a:extLst>
                  <a:ext uri="{FF2B5EF4-FFF2-40B4-BE49-F238E27FC236}">
                    <a16:creationId xmlns="" xmlns:a16="http://schemas.microsoft.com/office/drawing/2014/main" id="{2863ECAC-3E3D-4588-BCB2-6242BE6A62CF}"/>
                  </a:ext>
                </a:extLst>
              </p:cNvPr>
              <p:cNvSpPr>
                <a:spLocks/>
              </p:cNvSpPr>
              <p:nvPr>
                <p:custDataLst>
                  <p:tags r:id="rId407"/>
                </p:custDataLst>
              </p:nvPr>
            </p:nvSpPr>
            <p:spPr bwMode="auto">
              <a:xfrm>
                <a:off x="2262" y="3445"/>
                <a:ext cx="45" cy="79"/>
              </a:xfrm>
              <a:custGeom>
                <a:avLst/>
                <a:gdLst>
                  <a:gd name="T0" fmla="*/ 160 w 183"/>
                  <a:gd name="T1" fmla="*/ 10 h 317"/>
                  <a:gd name="T2" fmla="*/ 124 w 183"/>
                  <a:gd name="T3" fmla="*/ 52 h 317"/>
                  <a:gd name="T4" fmla="*/ 106 w 183"/>
                  <a:gd name="T5" fmla="*/ 82 h 317"/>
                  <a:gd name="T6" fmla="*/ 97 w 183"/>
                  <a:gd name="T7" fmla="*/ 103 h 317"/>
                  <a:gd name="T8" fmla="*/ 88 w 183"/>
                  <a:gd name="T9" fmla="*/ 147 h 317"/>
                  <a:gd name="T10" fmla="*/ 82 w 183"/>
                  <a:gd name="T11" fmla="*/ 174 h 317"/>
                  <a:gd name="T12" fmla="*/ 73 w 183"/>
                  <a:gd name="T13" fmla="*/ 195 h 317"/>
                  <a:gd name="T14" fmla="*/ 52 w 183"/>
                  <a:gd name="T15" fmla="*/ 233 h 317"/>
                  <a:gd name="T16" fmla="*/ 27 w 183"/>
                  <a:gd name="T17" fmla="*/ 273 h 317"/>
                  <a:gd name="T18" fmla="*/ 7 w 183"/>
                  <a:gd name="T19" fmla="*/ 302 h 317"/>
                  <a:gd name="T20" fmla="*/ 0 w 183"/>
                  <a:gd name="T21" fmla="*/ 312 h 317"/>
                  <a:gd name="T22" fmla="*/ 4 w 183"/>
                  <a:gd name="T23" fmla="*/ 311 h 317"/>
                  <a:gd name="T24" fmla="*/ 23 w 183"/>
                  <a:gd name="T25" fmla="*/ 293 h 317"/>
                  <a:gd name="T26" fmla="*/ 35 w 183"/>
                  <a:gd name="T27" fmla="*/ 285 h 317"/>
                  <a:gd name="T28" fmla="*/ 41 w 183"/>
                  <a:gd name="T29" fmla="*/ 277 h 317"/>
                  <a:gd name="T30" fmla="*/ 54 w 183"/>
                  <a:gd name="T31" fmla="*/ 254 h 317"/>
                  <a:gd name="T32" fmla="*/ 65 w 183"/>
                  <a:gd name="T33" fmla="*/ 228 h 317"/>
                  <a:gd name="T34" fmla="*/ 75 w 183"/>
                  <a:gd name="T35" fmla="*/ 212 h 317"/>
                  <a:gd name="T36" fmla="*/ 96 w 183"/>
                  <a:gd name="T37" fmla="*/ 186 h 317"/>
                  <a:gd name="T38" fmla="*/ 117 w 183"/>
                  <a:gd name="T39" fmla="*/ 159 h 317"/>
                  <a:gd name="T40" fmla="*/ 120 w 183"/>
                  <a:gd name="T41" fmla="*/ 154 h 317"/>
                  <a:gd name="T42" fmla="*/ 120 w 183"/>
                  <a:gd name="T43" fmla="*/ 162 h 317"/>
                  <a:gd name="T44" fmla="*/ 115 w 183"/>
                  <a:gd name="T45" fmla="*/ 182 h 317"/>
                  <a:gd name="T46" fmla="*/ 113 w 183"/>
                  <a:gd name="T47" fmla="*/ 194 h 317"/>
                  <a:gd name="T48" fmla="*/ 114 w 183"/>
                  <a:gd name="T49" fmla="*/ 204 h 317"/>
                  <a:gd name="T50" fmla="*/ 119 w 183"/>
                  <a:gd name="T51" fmla="*/ 199 h 317"/>
                  <a:gd name="T52" fmla="*/ 131 w 183"/>
                  <a:gd name="T53" fmla="*/ 178 h 317"/>
                  <a:gd name="T54" fmla="*/ 136 w 183"/>
                  <a:gd name="T55" fmla="*/ 169 h 317"/>
                  <a:gd name="T56" fmla="*/ 141 w 183"/>
                  <a:gd name="T57" fmla="*/ 168 h 317"/>
                  <a:gd name="T58" fmla="*/ 144 w 183"/>
                  <a:gd name="T59" fmla="*/ 173 h 317"/>
                  <a:gd name="T60" fmla="*/ 144 w 183"/>
                  <a:gd name="T61" fmla="*/ 182 h 317"/>
                  <a:gd name="T62" fmla="*/ 136 w 183"/>
                  <a:gd name="T63" fmla="*/ 200 h 317"/>
                  <a:gd name="T64" fmla="*/ 122 w 183"/>
                  <a:gd name="T65" fmla="*/ 226 h 317"/>
                  <a:gd name="T66" fmla="*/ 101 w 183"/>
                  <a:gd name="T67" fmla="*/ 261 h 317"/>
                  <a:gd name="T68" fmla="*/ 88 w 183"/>
                  <a:gd name="T69" fmla="*/ 292 h 317"/>
                  <a:gd name="T70" fmla="*/ 83 w 183"/>
                  <a:gd name="T71" fmla="*/ 313 h 317"/>
                  <a:gd name="T72" fmla="*/ 86 w 183"/>
                  <a:gd name="T73" fmla="*/ 317 h 317"/>
                  <a:gd name="T74" fmla="*/ 89 w 183"/>
                  <a:gd name="T75" fmla="*/ 313 h 317"/>
                  <a:gd name="T76" fmla="*/ 102 w 183"/>
                  <a:gd name="T77" fmla="*/ 289 h 317"/>
                  <a:gd name="T78" fmla="*/ 117 w 183"/>
                  <a:gd name="T79" fmla="*/ 258 h 317"/>
                  <a:gd name="T80" fmla="*/ 130 w 183"/>
                  <a:gd name="T81" fmla="*/ 240 h 317"/>
                  <a:gd name="T82" fmla="*/ 146 w 183"/>
                  <a:gd name="T83" fmla="*/ 218 h 317"/>
                  <a:gd name="T84" fmla="*/ 165 w 183"/>
                  <a:gd name="T85" fmla="*/ 194 h 317"/>
                  <a:gd name="T86" fmla="*/ 177 w 183"/>
                  <a:gd name="T87" fmla="*/ 174 h 317"/>
                  <a:gd name="T88" fmla="*/ 183 w 183"/>
                  <a:gd name="T89" fmla="*/ 143 h 317"/>
                  <a:gd name="T90" fmla="*/ 183 w 183"/>
                  <a:gd name="T91" fmla="*/ 92 h 317"/>
                  <a:gd name="T92" fmla="*/ 179 w 183"/>
                  <a:gd name="T93" fmla="*/ 49 h 317"/>
                  <a:gd name="T94" fmla="*/ 173 w 183"/>
                  <a:gd name="T95" fmla="*/ 8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83" h="317">
                    <a:moveTo>
                      <a:pt x="171" y="0"/>
                    </a:moveTo>
                    <a:lnTo>
                      <a:pt x="160" y="10"/>
                    </a:lnTo>
                    <a:lnTo>
                      <a:pt x="137" y="35"/>
                    </a:lnTo>
                    <a:lnTo>
                      <a:pt x="124" y="52"/>
                    </a:lnTo>
                    <a:lnTo>
                      <a:pt x="112" y="71"/>
                    </a:lnTo>
                    <a:lnTo>
                      <a:pt x="106" y="82"/>
                    </a:lnTo>
                    <a:lnTo>
                      <a:pt x="101" y="92"/>
                    </a:lnTo>
                    <a:lnTo>
                      <a:pt x="97" y="103"/>
                    </a:lnTo>
                    <a:lnTo>
                      <a:pt x="94" y="114"/>
                    </a:lnTo>
                    <a:lnTo>
                      <a:pt x="88" y="147"/>
                    </a:lnTo>
                    <a:lnTo>
                      <a:pt x="85" y="165"/>
                    </a:lnTo>
                    <a:lnTo>
                      <a:pt x="82" y="174"/>
                    </a:lnTo>
                    <a:lnTo>
                      <a:pt x="78" y="183"/>
                    </a:lnTo>
                    <a:lnTo>
                      <a:pt x="73" y="195"/>
                    </a:lnTo>
                    <a:lnTo>
                      <a:pt x="64" y="213"/>
                    </a:lnTo>
                    <a:lnTo>
                      <a:pt x="52" y="233"/>
                    </a:lnTo>
                    <a:lnTo>
                      <a:pt x="39" y="254"/>
                    </a:lnTo>
                    <a:lnTo>
                      <a:pt x="27" y="273"/>
                    </a:lnTo>
                    <a:lnTo>
                      <a:pt x="15" y="289"/>
                    </a:lnTo>
                    <a:lnTo>
                      <a:pt x="7" y="302"/>
                    </a:lnTo>
                    <a:lnTo>
                      <a:pt x="1" y="310"/>
                    </a:lnTo>
                    <a:lnTo>
                      <a:pt x="0" y="312"/>
                    </a:lnTo>
                    <a:lnTo>
                      <a:pt x="1" y="312"/>
                    </a:lnTo>
                    <a:lnTo>
                      <a:pt x="4" y="311"/>
                    </a:lnTo>
                    <a:lnTo>
                      <a:pt x="8" y="306"/>
                    </a:lnTo>
                    <a:lnTo>
                      <a:pt x="23" y="293"/>
                    </a:lnTo>
                    <a:lnTo>
                      <a:pt x="32" y="288"/>
                    </a:lnTo>
                    <a:lnTo>
                      <a:pt x="35" y="285"/>
                    </a:lnTo>
                    <a:lnTo>
                      <a:pt x="38" y="282"/>
                    </a:lnTo>
                    <a:lnTo>
                      <a:pt x="41" y="277"/>
                    </a:lnTo>
                    <a:lnTo>
                      <a:pt x="46" y="270"/>
                    </a:lnTo>
                    <a:lnTo>
                      <a:pt x="54" y="254"/>
                    </a:lnTo>
                    <a:lnTo>
                      <a:pt x="61" y="236"/>
                    </a:lnTo>
                    <a:lnTo>
                      <a:pt x="65" y="228"/>
                    </a:lnTo>
                    <a:lnTo>
                      <a:pt x="69" y="220"/>
                    </a:lnTo>
                    <a:lnTo>
                      <a:pt x="75" y="212"/>
                    </a:lnTo>
                    <a:lnTo>
                      <a:pt x="81" y="203"/>
                    </a:lnTo>
                    <a:lnTo>
                      <a:pt x="96" y="186"/>
                    </a:lnTo>
                    <a:lnTo>
                      <a:pt x="108" y="171"/>
                    </a:lnTo>
                    <a:lnTo>
                      <a:pt x="117" y="159"/>
                    </a:lnTo>
                    <a:lnTo>
                      <a:pt x="120" y="154"/>
                    </a:lnTo>
                    <a:lnTo>
                      <a:pt x="120" y="154"/>
                    </a:lnTo>
                    <a:lnTo>
                      <a:pt x="121" y="157"/>
                    </a:lnTo>
                    <a:lnTo>
                      <a:pt x="120" y="162"/>
                    </a:lnTo>
                    <a:lnTo>
                      <a:pt x="117" y="175"/>
                    </a:lnTo>
                    <a:lnTo>
                      <a:pt x="115" y="182"/>
                    </a:lnTo>
                    <a:lnTo>
                      <a:pt x="114" y="189"/>
                    </a:lnTo>
                    <a:lnTo>
                      <a:pt x="113" y="194"/>
                    </a:lnTo>
                    <a:lnTo>
                      <a:pt x="113" y="199"/>
                    </a:lnTo>
                    <a:lnTo>
                      <a:pt x="114" y="204"/>
                    </a:lnTo>
                    <a:lnTo>
                      <a:pt x="115" y="205"/>
                    </a:lnTo>
                    <a:lnTo>
                      <a:pt x="119" y="199"/>
                    </a:lnTo>
                    <a:lnTo>
                      <a:pt x="127" y="186"/>
                    </a:lnTo>
                    <a:lnTo>
                      <a:pt x="131" y="178"/>
                    </a:lnTo>
                    <a:lnTo>
                      <a:pt x="134" y="172"/>
                    </a:lnTo>
                    <a:lnTo>
                      <a:pt x="136" y="169"/>
                    </a:lnTo>
                    <a:lnTo>
                      <a:pt x="138" y="168"/>
                    </a:lnTo>
                    <a:lnTo>
                      <a:pt x="141" y="168"/>
                    </a:lnTo>
                    <a:lnTo>
                      <a:pt x="143" y="169"/>
                    </a:lnTo>
                    <a:lnTo>
                      <a:pt x="144" y="173"/>
                    </a:lnTo>
                    <a:lnTo>
                      <a:pt x="145" y="177"/>
                    </a:lnTo>
                    <a:lnTo>
                      <a:pt x="144" y="182"/>
                    </a:lnTo>
                    <a:lnTo>
                      <a:pt x="141" y="190"/>
                    </a:lnTo>
                    <a:lnTo>
                      <a:pt x="136" y="200"/>
                    </a:lnTo>
                    <a:lnTo>
                      <a:pt x="131" y="212"/>
                    </a:lnTo>
                    <a:lnTo>
                      <a:pt x="122" y="226"/>
                    </a:lnTo>
                    <a:lnTo>
                      <a:pt x="112" y="243"/>
                    </a:lnTo>
                    <a:lnTo>
                      <a:pt x="101" y="261"/>
                    </a:lnTo>
                    <a:lnTo>
                      <a:pt x="93" y="277"/>
                    </a:lnTo>
                    <a:lnTo>
                      <a:pt x="88" y="292"/>
                    </a:lnTo>
                    <a:lnTo>
                      <a:pt x="85" y="304"/>
                    </a:lnTo>
                    <a:lnTo>
                      <a:pt x="83" y="313"/>
                    </a:lnTo>
                    <a:lnTo>
                      <a:pt x="83" y="316"/>
                    </a:lnTo>
                    <a:lnTo>
                      <a:pt x="86" y="317"/>
                    </a:lnTo>
                    <a:lnTo>
                      <a:pt x="87" y="315"/>
                    </a:lnTo>
                    <a:lnTo>
                      <a:pt x="89" y="313"/>
                    </a:lnTo>
                    <a:lnTo>
                      <a:pt x="92" y="309"/>
                    </a:lnTo>
                    <a:lnTo>
                      <a:pt x="102" y="289"/>
                    </a:lnTo>
                    <a:lnTo>
                      <a:pt x="110" y="272"/>
                    </a:lnTo>
                    <a:lnTo>
                      <a:pt x="117" y="258"/>
                    </a:lnTo>
                    <a:lnTo>
                      <a:pt x="122" y="248"/>
                    </a:lnTo>
                    <a:lnTo>
                      <a:pt x="130" y="240"/>
                    </a:lnTo>
                    <a:lnTo>
                      <a:pt x="137" y="229"/>
                    </a:lnTo>
                    <a:lnTo>
                      <a:pt x="146" y="218"/>
                    </a:lnTo>
                    <a:lnTo>
                      <a:pt x="156" y="205"/>
                    </a:lnTo>
                    <a:lnTo>
                      <a:pt x="165" y="194"/>
                    </a:lnTo>
                    <a:lnTo>
                      <a:pt x="174" y="182"/>
                    </a:lnTo>
                    <a:lnTo>
                      <a:pt x="177" y="174"/>
                    </a:lnTo>
                    <a:lnTo>
                      <a:pt x="181" y="161"/>
                    </a:lnTo>
                    <a:lnTo>
                      <a:pt x="183" y="143"/>
                    </a:lnTo>
                    <a:lnTo>
                      <a:pt x="183" y="119"/>
                    </a:lnTo>
                    <a:lnTo>
                      <a:pt x="183" y="92"/>
                    </a:lnTo>
                    <a:lnTo>
                      <a:pt x="182" y="69"/>
                    </a:lnTo>
                    <a:lnTo>
                      <a:pt x="179" y="49"/>
                    </a:lnTo>
                    <a:lnTo>
                      <a:pt x="177" y="31"/>
                    </a:lnTo>
                    <a:lnTo>
                      <a:pt x="173" y="8"/>
                    </a:lnTo>
                    <a:lnTo>
                      <a:pt x="171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10" name="PA-任意多边形 146">
                <a:extLst>
                  <a:ext uri="{FF2B5EF4-FFF2-40B4-BE49-F238E27FC236}">
                    <a16:creationId xmlns="" xmlns:a16="http://schemas.microsoft.com/office/drawing/2014/main" id="{D3B55AB5-7010-4D5B-8422-B393D4519FE3}"/>
                  </a:ext>
                </a:extLst>
              </p:cNvPr>
              <p:cNvSpPr>
                <a:spLocks/>
              </p:cNvSpPr>
              <p:nvPr>
                <p:custDataLst>
                  <p:tags r:id="rId408"/>
                </p:custDataLst>
              </p:nvPr>
            </p:nvSpPr>
            <p:spPr bwMode="auto">
              <a:xfrm>
                <a:off x="2274" y="3499"/>
                <a:ext cx="35" cy="36"/>
              </a:xfrm>
              <a:custGeom>
                <a:avLst/>
                <a:gdLst>
                  <a:gd name="T0" fmla="*/ 133 w 139"/>
                  <a:gd name="T1" fmla="*/ 0 h 143"/>
                  <a:gd name="T2" fmla="*/ 128 w 139"/>
                  <a:gd name="T3" fmla="*/ 0 h 143"/>
                  <a:gd name="T4" fmla="*/ 115 w 139"/>
                  <a:gd name="T5" fmla="*/ 4 h 143"/>
                  <a:gd name="T6" fmla="*/ 108 w 139"/>
                  <a:gd name="T7" fmla="*/ 9 h 143"/>
                  <a:gd name="T8" fmla="*/ 99 w 139"/>
                  <a:gd name="T9" fmla="*/ 17 h 143"/>
                  <a:gd name="T10" fmla="*/ 96 w 139"/>
                  <a:gd name="T11" fmla="*/ 22 h 143"/>
                  <a:gd name="T12" fmla="*/ 92 w 139"/>
                  <a:gd name="T13" fmla="*/ 28 h 143"/>
                  <a:gd name="T14" fmla="*/ 87 w 139"/>
                  <a:gd name="T15" fmla="*/ 36 h 143"/>
                  <a:gd name="T16" fmla="*/ 84 w 139"/>
                  <a:gd name="T17" fmla="*/ 43 h 143"/>
                  <a:gd name="T18" fmla="*/ 80 w 139"/>
                  <a:gd name="T19" fmla="*/ 52 h 143"/>
                  <a:gd name="T20" fmla="*/ 76 w 139"/>
                  <a:gd name="T21" fmla="*/ 58 h 143"/>
                  <a:gd name="T22" fmla="*/ 72 w 139"/>
                  <a:gd name="T23" fmla="*/ 64 h 143"/>
                  <a:gd name="T24" fmla="*/ 68 w 139"/>
                  <a:gd name="T25" fmla="*/ 68 h 143"/>
                  <a:gd name="T26" fmla="*/ 60 w 139"/>
                  <a:gd name="T27" fmla="*/ 74 h 143"/>
                  <a:gd name="T28" fmla="*/ 54 w 139"/>
                  <a:gd name="T29" fmla="*/ 81 h 143"/>
                  <a:gd name="T30" fmla="*/ 47 w 139"/>
                  <a:gd name="T31" fmla="*/ 88 h 143"/>
                  <a:gd name="T32" fmla="*/ 43 w 139"/>
                  <a:gd name="T33" fmla="*/ 97 h 143"/>
                  <a:gd name="T34" fmla="*/ 38 w 139"/>
                  <a:gd name="T35" fmla="*/ 106 h 143"/>
                  <a:gd name="T36" fmla="*/ 31 w 139"/>
                  <a:gd name="T37" fmla="*/ 113 h 143"/>
                  <a:gd name="T38" fmla="*/ 21 w 139"/>
                  <a:gd name="T39" fmla="*/ 121 h 143"/>
                  <a:gd name="T40" fmla="*/ 16 w 139"/>
                  <a:gd name="T41" fmla="*/ 123 h 143"/>
                  <a:gd name="T42" fmla="*/ 12 w 139"/>
                  <a:gd name="T43" fmla="*/ 125 h 143"/>
                  <a:gd name="T44" fmla="*/ 5 w 139"/>
                  <a:gd name="T45" fmla="*/ 134 h 143"/>
                  <a:gd name="T46" fmla="*/ 1 w 139"/>
                  <a:gd name="T47" fmla="*/ 139 h 143"/>
                  <a:gd name="T48" fmla="*/ 0 w 139"/>
                  <a:gd name="T49" fmla="*/ 142 h 143"/>
                  <a:gd name="T50" fmla="*/ 0 w 139"/>
                  <a:gd name="T51" fmla="*/ 143 h 143"/>
                  <a:gd name="T52" fmla="*/ 1 w 139"/>
                  <a:gd name="T53" fmla="*/ 143 h 143"/>
                  <a:gd name="T54" fmla="*/ 3 w 139"/>
                  <a:gd name="T55" fmla="*/ 143 h 143"/>
                  <a:gd name="T56" fmla="*/ 5 w 139"/>
                  <a:gd name="T57" fmla="*/ 142 h 143"/>
                  <a:gd name="T58" fmla="*/ 11 w 139"/>
                  <a:gd name="T59" fmla="*/ 138 h 143"/>
                  <a:gd name="T60" fmla="*/ 19 w 139"/>
                  <a:gd name="T61" fmla="*/ 133 h 143"/>
                  <a:gd name="T62" fmla="*/ 30 w 139"/>
                  <a:gd name="T63" fmla="*/ 124 h 143"/>
                  <a:gd name="T64" fmla="*/ 42 w 139"/>
                  <a:gd name="T65" fmla="*/ 113 h 143"/>
                  <a:gd name="T66" fmla="*/ 62 w 139"/>
                  <a:gd name="T67" fmla="*/ 95 h 143"/>
                  <a:gd name="T68" fmla="*/ 72 w 139"/>
                  <a:gd name="T69" fmla="*/ 88 h 143"/>
                  <a:gd name="T70" fmla="*/ 76 w 139"/>
                  <a:gd name="T71" fmla="*/ 84 h 143"/>
                  <a:gd name="T72" fmla="*/ 82 w 139"/>
                  <a:gd name="T73" fmla="*/ 79 h 143"/>
                  <a:gd name="T74" fmla="*/ 84 w 139"/>
                  <a:gd name="T75" fmla="*/ 77 h 143"/>
                  <a:gd name="T76" fmla="*/ 85 w 139"/>
                  <a:gd name="T77" fmla="*/ 74 h 143"/>
                  <a:gd name="T78" fmla="*/ 84 w 139"/>
                  <a:gd name="T79" fmla="*/ 74 h 143"/>
                  <a:gd name="T80" fmla="*/ 83 w 139"/>
                  <a:gd name="T81" fmla="*/ 74 h 143"/>
                  <a:gd name="T82" fmla="*/ 84 w 139"/>
                  <a:gd name="T83" fmla="*/ 72 h 143"/>
                  <a:gd name="T84" fmla="*/ 96 w 139"/>
                  <a:gd name="T85" fmla="*/ 59 h 143"/>
                  <a:gd name="T86" fmla="*/ 103 w 139"/>
                  <a:gd name="T87" fmla="*/ 53 h 143"/>
                  <a:gd name="T88" fmla="*/ 108 w 139"/>
                  <a:gd name="T89" fmla="*/ 51 h 143"/>
                  <a:gd name="T90" fmla="*/ 110 w 139"/>
                  <a:gd name="T91" fmla="*/ 51 h 143"/>
                  <a:gd name="T92" fmla="*/ 111 w 139"/>
                  <a:gd name="T93" fmla="*/ 52 h 143"/>
                  <a:gd name="T94" fmla="*/ 112 w 139"/>
                  <a:gd name="T95" fmla="*/ 54 h 143"/>
                  <a:gd name="T96" fmla="*/ 112 w 139"/>
                  <a:gd name="T97" fmla="*/ 56 h 143"/>
                  <a:gd name="T98" fmla="*/ 112 w 139"/>
                  <a:gd name="T99" fmla="*/ 68 h 143"/>
                  <a:gd name="T100" fmla="*/ 113 w 139"/>
                  <a:gd name="T101" fmla="*/ 79 h 143"/>
                  <a:gd name="T102" fmla="*/ 114 w 139"/>
                  <a:gd name="T103" fmla="*/ 80 h 143"/>
                  <a:gd name="T104" fmla="*/ 115 w 139"/>
                  <a:gd name="T105" fmla="*/ 80 h 143"/>
                  <a:gd name="T106" fmla="*/ 117 w 139"/>
                  <a:gd name="T107" fmla="*/ 79 h 143"/>
                  <a:gd name="T108" fmla="*/ 120 w 139"/>
                  <a:gd name="T109" fmla="*/ 77 h 143"/>
                  <a:gd name="T110" fmla="*/ 124 w 139"/>
                  <a:gd name="T111" fmla="*/ 70 h 143"/>
                  <a:gd name="T112" fmla="*/ 128 w 139"/>
                  <a:gd name="T113" fmla="*/ 63 h 143"/>
                  <a:gd name="T114" fmla="*/ 133 w 139"/>
                  <a:gd name="T115" fmla="*/ 53 h 143"/>
                  <a:gd name="T116" fmla="*/ 136 w 139"/>
                  <a:gd name="T117" fmla="*/ 44 h 143"/>
                  <a:gd name="T118" fmla="*/ 138 w 139"/>
                  <a:gd name="T119" fmla="*/ 36 h 143"/>
                  <a:gd name="T120" fmla="*/ 139 w 139"/>
                  <a:gd name="T121" fmla="*/ 30 h 143"/>
                  <a:gd name="T122" fmla="*/ 135 w 139"/>
                  <a:gd name="T123" fmla="*/ 11 h 143"/>
                  <a:gd name="T124" fmla="*/ 133 w 139"/>
                  <a:gd name="T125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9" h="143">
                    <a:moveTo>
                      <a:pt x="133" y="0"/>
                    </a:moveTo>
                    <a:lnTo>
                      <a:pt x="128" y="0"/>
                    </a:lnTo>
                    <a:lnTo>
                      <a:pt x="115" y="4"/>
                    </a:lnTo>
                    <a:lnTo>
                      <a:pt x="108" y="9"/>
                    </a:lnTo>
                    <a:lnTo>
                      <a:pt x="99" y="17"/>
                    </a:lnTo>
                    <a:lnTo>
                      <a:pt x="96" y="22"/>
                    </a:lnTo>
                    <a:lnTo>
                      <a:pt x="92" y="28"/>
                    </a:lnTo>
                    <a:lnTo>
                      <a:pt x="87" y="36"/>
                    </a:lnTo>
                    <a:lnTo>
                      <a:pt x="84" y="43"/>
                    </a:lnTo>
                    <a:lnTo>
                      <a:pt x="80" y="52"/>
                    </a:lnTo>
                    <a:lnTo>
                      <a:pt x="76" y="58"/>
                    </a:lnTo>
                    <a:lnTo>
                      <a:pt x="72" y="64"/>
                    </a:lnTo>
                    <a:lnTo>
                      <a:pt x="68" y="68"/>
                    </a:lnTo>
                    <a:lnTo>
                      <a:pt x="60" y="74"/>
                    </a:lnTo>
                    <a:lnTo>
                      <a:pt x="54" y="81"/>
                    </a:lnTo>
                    <a:lnTo>
                      <a:pt x="47" y="88"/>
                    </a:lnTo>
                    <a:lnTo>
                      <a:pt x="43" y="97"/>
                    </a:lnTo>
                    <a:lnTo>
                      <a:pt x="38" y="106"/>
                    </a:lnTo>
                    <a:lnTo>
                      <a:pt x="31" y="113"/>
                    </a:lnTo>
                    <a:lnTo>
                      <a:pt x="21" y="121"/>
                    </a:lnTo>
                    <a:lnTo>
                      <a:pt x="16" y="123"/>
                    </a:lnTo>
                    <a:lnTo>
                      <a:pt x="12" y="125"/>
                    </a:lnTo>
                    <a:lnTo>
                      <a:pt x="5" y="134"/>
                    </a:lnTo>
                    <a:lnTo>
                      <a:pt x="1" y="139"/>
                    </a:lnTo>
                    <a:lnTo>
                      <a:pt x="0" y="142"/>
                    </a:lnTo>
                    <a:lnTo>
                      <a:pt x="0" y="143"/>
                    </a:lnTo>
                    <a:lnTo>
                      <a:pt x="1" y="143"/>
                    </a:lnTo>
                    <a:lnTo>
                      <a:pt x="3" y="143"/>
                    </a:lnTo>
                    <a:lnTo>
                      <a:pt x="5" y="142"/>
                    </a:lnTo>
                    <a:lnTo>
                      <a:pt x="11" y="138"/>
                    </a:lnTo>
                    <a:lnTo>
                      <a:pt x="19" y="133"/>
                    </a:lnTo>
                    <a:lnTo>
                      <a:pt x="30" y="124"/>
                    </a:lnTo>
                    <a:lnTo>
                      <a:pt x="42" y="113"/>
                    </a:lnTo>
                    <a:lnTo>
                      <a:pt x="62" y="95"/>
                    </a:lnTo>
                    <a:lnTo>
                      <a:pt x="72" y="88"/>
                    </a:lnTo>
                    <a:lnTo>
                      <a:pt x="76" y="84"/>
                    </a:lnTo>
                    <a:lnTo>
                      <a:pt x="82" y="79"/>
                    </a:lnTo>
                    <a:lnTo>
                      <a:pt x="84" y="77"/>
                    </a:lnTo>
                    <a:lnTo>
                      <a:pt x="85" y="74"/>
                    </a:lnTo>
                    <a:lnTo>
                      <a:pt x="84" y="74"/>
                    </a:lnTo>
                    <a:lnTo>
                      <a:pt x="83" y="74"/>
                    </a:lnTo>
                    <a:lnTo>
                      <a:pt x="84" y="72"/>
                    </a:lnTo>
                    <a:lnTo>
                      <a:pt x="96" y="59"/>
                    </a:lnTo>
                    <a:lnTo>
                      <a:pt x="103" y="53"/>
                    </a:lnTo>
                    <a:lnTo>
                      <a:pt x="108" y="51"/>
                    </a:lnTo>
                    <a:lnTo>
                      <a:pt x="110" y="51"/>
                    </a:lnTo>
                    <a:lnTo>
                      <a:pt x="111" y="52"/>
                    </a:lnTo>
                    <a:lnTo>
                      <a:pt x="112" y="54"/>
                    </a:lnTo>
                    <a:lnTo>
                      <a:pt x="112" y="56"/>
                    </a:lnTo>
                    <a:lnTo>
                      <a:pt x="112" y="68"/>
                    </a:lnTo>
                    <a:lnTo>
                      <a:pt x="113" y="79"/>
                    </a:lnTo>
                    <a:lnTo>
                      <a:pt x="114" y="80"/>
                    </a:lnTo>
                    <a:lnTo>
                      <a:pt x="115" y="80"/>
                    </a:lnTo>
                    <a:lnTo>
                      <a:pt x="117" y="79"/>
                    </a:lnTo>
                    <a:lnTo>
                      <a:pt x="120" y="77"/>
                    </a:lnTo>
                    <a:lnTo>
                      <a:pt x="124" y="70"/>
                    </a:lnTo>
                    <a:lnTo>
                      <a:pt x="128" y="63"/>
                    </a:lnTo>
                    <a:lnTo>
                      <a:pt x="133" y="53"/>
                    </a:lnTo>
                    <a:lnTo>
                      <a:pt x="136" y="44"/>
                    </a:lnTo>
                    <a:lnTo>
                      <a:pt x="138" y="36"/>
                    </a:lnTo>
                    <a:lnTo>
                      <a:pt x="139" y="30"/>
                    </a:lnTo>
                    <a:lnTo>
                      <a:pt x="135" y="11"/>
                    </a:lnTo>
                    <a:lnTo>
                      <a:pt x="13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11" name="PA-任意多边形 147">
                <a:extLst>
                  <a:ext uri="{FF2B5EF4-FFF2-40B4-BE49-F238E27FC236}">
                    <a16:creationId xmlns="" xmlns:a16="http://schemas.microsoft.com/office/drawing/2014/main" id="{8B006D80-2820-490B-B589-FE273F4F332F}"/>
                  </a:ext>
                </a:extLst>
              </p:cNvPr>
              <p:cNvSpPr>
                <a:spLocks/>
              </p:cNvSpPr>
              <p:nvPr>
                <p:custDataLst>
                  <p:tags r:id="rId409"/>
                </p:custDataLst>
              </p:nvPr>
            </p:nvSpPr>
            <p:spPr bwMode="auto">
              <a:xfrm>
                <a:off x="2274" y="3499"/>
                <a:ext cx="35" cy="36"/>
              </a:xfrm>
              <a:custGeom>
                <a:avLst/>
                <a:gdLst>
                  <a:gd name="T0" fmla="*/ 133 w 139"/>
                  <a:gd name="T1" fmla="*/ 0 h 143"/>
                  <a:gd name="T2" fmla="*/ 128 w 139"/>
                  <a:gd name="T3" fmla="*/ 0 h 143"/>
                  <a:gd name="T4" fmla="*/ 115 w 139"/>
                  <a:gd name="T5" fmla="*/ 4 h 143"/>
                  <a:gd name="T6" fmla="*/ 108 w 139"/>
                  <a:gd name="T7" fmla="*/ 9 h 143"/>
                  <a:gd name="T8" fmla="*/ 99 w 139"/>
                  <a:gd name="T9" fmla="*/ 17 h 143"/>
                  <a:gd name="T10" fmla="*/ 96 w 139"/>
                  <a:gd name="T11" fmla="*/ 22 h 143"/>
                  <a:gd name="T12" fmla="*/ 92 w 139"/>
                  <a:gd name="T13" fmla="*/ 28 h 143"/>
                  <a:gd name="T14" fmla="*/ 87 w 139"/>
                  <a:gd name="T15" fmla="*/ 36 h 143"/>
                  <a:gd name="T16" fmla="*/ 84 w 139"/>
                  <a:gd name="T17" fmla="*/ 43 h 143"/>
                  <a:gd name="T18" fmla="*/ 80 w 139"/>
                  <a:gd name="T19" fmla="*/ 52 h 143"/>
                  <a:gd name="T20" fmla="*/ 76 w 139"/>
                  <a:gd name="T21" fmla="*/ 58 h 143"/>
                  <a:gd name="T22" fmla="*/ 72 w 139"/>
                  <a:gd name="T23" fmla="*/ 64 h 143"/>
                  <a:gd name="T24" fmla="*/ 68 w 139"/>
                  <a:gd name="T25" fmla="*/ 68 h 143"/>
                  <a:gd name="T26" fmla="*/ 60 w 139"/>
                  <a:gd name="T27" fmla="*/ 74 h 143"/>
                  <a:gd name="T28" fmla="*/ 54 w 139"/>
                  <a:gd name="T29" fmla="*/ 81 h 143"/>
                  <a:gd name="T30" fmla="*/ 47 w 139"/>
                  <a:gd name="T31" fmla="*/ 88 h 143"/>
                  <a:gd name="T32" fmla="*/ 43 w 139"/>
                  <a:gd name="T33" fmla="*/ 97 h 143"/>
                  <a:gd name="T34" fmla="*/ 38 w 139"/>
                  <a:gd name="T35" fmla="*/ 106 h 143"/>
                  <a:gd name="T36" fmla="*/ 31 w 139"/>
                  <a:gd name="T37" fmla="*/ 113 h 143"/>
                  <a:gd name="T38" fmla="*/ 21 w 139"/>
                  <a:gd name="T39" fmla="*/ 121 h 143"/>
                  <a:gd name="T40" fmla="*/ 16 w 139"/>
                  <a:gd name="T41" fmla="*/ 123 h 143"/>
                  <a:gd name="T42" fmla="*/ 12 w 139"/>
                  <a:gd name="T43" fmla="*/ 125 h 143"/>
                  <a:gd name="T44" fmla="*/ 5 w 139"/>
                  <a:gd name="T45" fmla="*/ 134 h 143"/>
                  <a:gd name="T46" fmla="*/ 1 w 139"/>
                  <a:gd name="T47" fmla="*/ 139 h 143"/>
                  <a:gd name="T48" fmla="*/ 0 w 139"/>
                  <a:gd name="T49" fmla="*/ 142 h 143"/>
                  <a:gd name="T50" fmla="*/ 0 w 139"/>
                  <a:gd name="T51" fmla="*/ 143 h 143"/>
                  <a:gd name="T52" fmla="*/ 1 w 139"/>
                  <a:gd name="T53" fmla="*/ 143 h 143"/>
                  <a:gd name="T54" fmla="*/ 3 w 139"/>
                  <a:gd name="T55" fmla="*/ 143 h 143"/>
                  <a:gd name="T56" fmla="*/ 5 w 139"/>
                  <a:gd name="T57" fmla="*/ 142 h 143"/>
                  <a:gd name="T58" fmla="*/ 11 w 139"/>
                  <a:gd name="T59" fmla="*/ 138 h 143"/>
                  <a:gd name="T60" fmla="*/ 19 w 139"/>
                  <a:gd name="T61" fmla="*/ 133 h 143"/>
                  <a:gd name="T62" fmla="*/ 30 w 139"/>
                  <a:gd name="T63" fmla="*/ 124 h 143"/>
                  <a:gd name="T64" fmla="*/ 42 w 139"/>
                  <a:gd name="T65" fmla="*/ 113 h 143"/>
                  <a:gd name="T66" fmla="*/ 62 w 139"/>
                  <a:gd name="T67" fmla="*/ 95 h 143"/>
                  <a:gd name="T68" fmla="*/ 72 w 139"/>
                  <a:gd name="T69" fmla="*/ 88 h 143"/>
                  <a:gd name="T70" fmla="*/ 76 w 139"/>
                  <a:gd name="T71" fmla="*/ 84 h 143"/>
                  <a:gd name="T72" fmla="*/ 82 w 139"/>
                  <a:gd name="T73" fmla="*/ 79 h 143"/>
                  <a:gd name="T74" fmla="*/ 84 w 139"/>
                  <a:gd name="T75" fmla="*/ 77 h 143"/>
                  <a:gd name="T76" fmla="*/ 85 w 139"/>
                  <a:gd name="T77" fmla="*/ 74 h 143"/>
                  <a:gd name="T78" fmla="*/ 84 w 139"/>
                  <a:gd name="T79" fmla="*/ 74 h 143"/>
                  <a:gd name="T80" fmla="*/ 83 w 139"/>
                  <a:gd name="T81" fmla="*/ 74 h 143"/>
                  <a:gd name="T82" fmla="*/ 84 w 139"/>
                  <a:gd name="T83" fmla="*/ 72 h 143"/>
                  <a:gd name="T84" fmla="*/ 96 w 139"/>
                  <a:gd name="T85" fmla="*/ 59 h 143"/>
                  <a:gd name="T86" fmla="*/ 103 w 139"/>
                  <a:gd name="T87" fmla="*/ 53 h 143"/>
                  <a:gd name="T88" fmla="*/ 108 w 139"/>
                  <a:gd name="T89" fmla="*/ 51 h 143"/>
                  <a:gd name="T90" fmla="*/ 110 w 139"/>
                  <a:gd name="T91" fmla="*/ 51 h 143"/>
                  <a:gd name="T92" fmla="*/ 111 w 139"/>
                  <a:gd name="T93" fmla="*/ 52 h 143"/>
                  <a:gd name="T94" fmla="*/ 112 w 139"/>
                  <a:gd name="T95" fmla="*/ 54 h 143"/>
                  <a:gd name="T96" fmla="*/ 112 w 139"/>
                  <a:gd name="T97" fmla="*/ 56 h 143"/>
                  <a:gd name="T98" fmla="*/ 112 w 139"/>
                  <a:gd name="T99" fmla="*/ 68 h 143"/>
                  <a:gd name="T100" fmla="*/ 113 w 139"/>
                  <a:gd name="T101" fmla="*/ 79 h 143"/>
                  <a:gd name="T102" fmla="*/ 114 w 139"/>
                  <a:gd name="T103" fmla="*/ 80 h 143"/>
                  <a:gd name="T104" fmla="*/ 115 w 139"/>
                  <a:gd name="T105" fmla="*/ 80 h 143"/>
                  <a:gd name="T106" fmla="*/ 117 w 139"/>
                  <a:gd name="T107" fmla="*/ 79 h 143"/>
                  <a:gd name="T108" fmla="*/ 120 w 139"/>
                  <a:gd name="T109" fmla="*/ 77 h 143"/>
                  <a:gd name="T110" fmla="*/ 124 w 139"/>
                  <a:gd name="T111" fmla="*/ 70 h 143"/>
                  <a:gd name="T112" fmla="*/ 128 w 139"/>
                  <a:gd name="T113" fmla="*/ 63 h 143"/>
                  <a:gd name="T114" fmla="*/ 133 w 139"/>
                  <a:gd name="T115" fmla="*/ 53 h 143"/>
                  <a:gd name="T116" fmla="*/ 136 w 139"/>
                  <a:gd name="T117" fmla="*/ 44 h 143"/>
                  <a:gd name="T118" fmla="*/ 138 w 139"/>
                  <a:gd name="T119" fmla="*/ 36 h 143"/>
                  <a:gd name="T120" fmla="*/ 139 w 139"/>
                  <a:gd name="T121" fmla="*/ 30 h 143"/>
                  <a:gd name="T122" fmla="*/ 135 w 139"/>
                  <a:gd name="T123" fmla="*/ 11 h 143"/>
                  <a:gd name="T124" fmla="*/ 133 w 139"/>
                  <a:gd name="T125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9" h="143">
                    <a:moveTo>
                      <a:pt x="133" y="0"/>
                    </a:moveTo>
                    <a:lnTo>
                      <a:pt x="128" y="0"/>
                    </a:lnTo>
                    <a:lnTo>
                      <a:pt x="115" y="4"/>
                    </a:lnTo>
                    <a:lnTo>
                      <a:pt x="108" y="9"/>
                    </a:lnTo>
                    <a:lnTo>
                      <a:pt x="99" y="17"/>
                    </a:lnTo>
                    <a:lnTo>
                      <a:pt x="96" y="22"/>
                    </a:lnTo>
                    <a:lnTo>
                      <a:pt x="92" y="28"/>
                    </a:lnTo>
                    <a:lnTo>
                      <a:pt x="87" y="36"/>
                    </a:lnTo>
                    <a:lnTo>
                      <a:pt x="84" y="43"/>
                    </a:lnTo>
                    <a:lnTo>
                      <a:pt x="80" y="52"/>
                    </a:lnTo>
                    <a:lnTo>
                      <a:pt x="76" y="58"/>
                    </a:lnTo>
                    <a:lnTo>
                      <a:pt x="72" y="64"/>
                    </a:lnTo>
                    <a:lnTo>
                      <a:pt x="68" y="68"/>
                    </a:lnTo>
                    <a:lnTo>
                      <a:pt x="60" y="74"/>
                    </a:lnTo>
                    <a:lnTo>
                      <a:pt x="54" y="81"/>
                    </a:lnTo>
                    <a:lnTo>
                      <a:pt x="47" y="88"/>
                    </a:lnTo>
                    <a:lnTo>
                      <a:pt x="43" y="97"/>
                    </a:lnTo>
                    <a:lnTo>
                      <a:pt x="38" y="106"/>
                    </a:lnTo>
                    <a:lnTo>
                      <a:pt x="31" y="113"/>
                    </a:lnTo>
                    <a:lnTo>
                      <a:pt x="21" y="121"/>
                    </a:lnTo>
                    <a:lnTo>
                      <a:pt x="16" y="123"/>
                    </a:lnTo>
                    <a:lnTo>
                      <a:pt x="12" y="125"/>
                    </a:lnTo>
                    <a:lnTo>
                      <a:pt x="5" y="134"/>
                    </a:lnTo>
                    <a:lnTo>
                      <a:pt x="1" y="139"/>
                    </a:lnTo>
                    <a:lnTo>
                      <a:pt x="0" y="142"/>
                    </a:lnTo>
                    <a:lnTo>
                      <a:pt x="0" y="143"/>
                    </a:lnTo>
                    <a:lnTo>
                      <a:pt x="1" y="143"/>
                    </a:lnTo>
                    <a:lnTo>
                      <a:pt x="3" y="143"/>
                    </a:lnTo>
                    <a:lnTo>
                      <a:pt x="5" y="142"/>
                    </a:lnTo>
                    <a:lnTo>
                      <a:pt x="11" y="138"/>
                    </a:lnTo>
                    <a:lnTo>
                      <a:pt x="19" y="133"/>
                    </a:lnTo>
                    <a:lnTo>
                      <a:pt x="30" y="124"/>
                    </a:lnTo>
                    <a:lnTo>
                      <a:pt x="42" y="113"/>
                    </a:lnTo>
                    <a:lnTo>
                      <a:pt x="62" y="95"/>
                    </a:lnTo>
                    <a:lnTo>
                      <a:pt x="72" y="88"/>
                    </a:lnTo>
                    <a:lnTo>
                      <a:pt x="76" y="84"/>
                    </a:lnTo>
                    <a:lnTo>
                      <a:pt x="82" y="79"/>
                    </a:lnTo>
                    <a:lnTo>
                      <a:pt x="84" y="77"/>
                    </a:lnTo>
                    <a:lnTo>
                      <a:pt x="85" y="74"/>
                    </a:lnTo>
                    <a:lnTo>
                      <a:pt x="84" y="74"/>
                    </a:lnTo>
                    <a:lnTo>
                      <a:pt x="83" y="74"/>
                    </a:lnTo>
                    <a:lnTo>
                      <a:pt x="84" y="72"/>
                    </a:lnTo>
                    <a:lnTo>
                      <a:pt x="96" y="59"/>
                    </a:lnTo>
                    <a:lnTo>
                      <a:pt x="103" y="53"/>
                    </a:lnTo>
                    <a:lnTo>
                      <a:pt x="108" y="51"/>
                    </a:lnTo>
                    <a:lnTo>
                      <a:pt x="110" y="51"/>
                    </a:lnTo>
                    <a:lnTo>
                      <a:pt x="111" y="52"/>
                    </a:lnTo>
                    <a:lnTo>
                      <a:pt x="112" y="54"/>
                    </a:lnTo>
                    <a:lnTo>
                      <a:pt x="112" y="56"/>
                    </a:lnTo>
                    <a:lnTo>
                      <a:pt x="112" y="68"/>
                    </a:lnTo>
                    <a:lnTo>
                      <a:pt x="113" y="79"/>
                    </a:lnTo>
                    <a:lnTo>
                      <a:pt x="114" y="80"/>
                    </a:lnTo>
                    <a:lnTo>
                      <a:pt x="115" y="80"/>
                    </a:lnTo>
                    <a:lnTo>
                      <a:pt x="117" y="79"/>
                    </a:lnTo>
                    <a:lnTo>
                      <a:pt x="120" y="77"/>
                    </a:lnTo>
                    <a:lnTo>
                      <a:pt x="124" y="70"/>
                    </a:lnTo>
                    <a:lnTo>
                      <a:pt x="128" y="63"/>
                    </a:lnTo>
                    <a:lnTo>
                      <a:pt x="133" y="53"/>
                    </a:lnTo>
                    <a:lnTo>
                      <a:pt x="136" y="44"/>
                    </a:lnTo>
                    <a:lnTo>
                      <a:pt x="138" y="36"/>
                    </a:lnTo>
                    <a:lnTo>
                      <a:pt x="139" y="30"/>
                    </a:lnTo>
                    <a:lnTo>
                      <a:pt x="135" y="11"/>
                    </a:lnTo>
                    <a:lnTo>
                      <a:pt x="133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12" name="PA-任意多边形 148">
                <a:extLst>
                  <a:ext uri="{FF2B5EF4-FFF2-40B4-BE49-F238E27FC236}">
                    <a16:creationId xmlns="" xmlns:a16="http://schemas.microsoft.com/office/drawing/2014/main" id="{B47F238D-56B2-4E7B-B2F2-1D47E729AEEA}"/>
                  </a:ext>
                </a:extLst>
              </p:cNvPr>
              <p:cNvSpPr>
                <a:spLocks/>
              </p:cNvSpPr>
              <p:nvPr>
                <p:custDataLst>
                  <p:tags r:id="rId410"/>
                </p:custDataLst>
              </p:nvPr>
            </p:nvSpPr>
            <p:spPr bwMode="auto">
              <a:xfrm>
                <a:off x="2464" y="3421"/>
                <a:ext cx="36" cy="25"/>
              </a:xfrm>
              <a:custGeom>
                <a:avLst/>
                <a:gdLst>
                  <a:gd name="T0" fmla="*/ 3 w 145"/>
                  <a:gd name="T1" fmla="*/ 1 h 104"/>
                  <a:gd name="T2" fmla="*/ 2 w 145"/>
                  <a:gd name="T3" fmla="*/ 7 h 104"/>
                  <a:gd name="T4" fmla="*/ 0 w 145"/>
                  <a:gd name="T5" fmla="*/ 13 h 104"/>
                  <a:gd name="T6" fmla="*/ 2 w 145"/>
                  <a:gd name="T7" fmla="*/ 16 h 104"/>
                  <a:gd name="T8" fmla="*/ 5 w 145"/>
                  <a:gd name="T9" fmla="*/ 20 h 104"/>
                  <a:gd name="T10" fmla="*/ 10 w 145"/>
                  <a:gd name="T11" fmla="*/ 22 h 104"/>
                  <a:gd name="T12" fmla="*/ 18 w 145"/>
                  <a:gd name="T13" fmla="*/ 23 h 104"/>
                  <a:gd name="T14" fmla="*/ 27 w 145"/>
                  <a:gd name="T15" fmla="*/ 24 h 104"/>
                  <a:gd name="T16" fmla="*/ 38 w 145"/>
                  <a:gd name="T17" fmla="*/ 28 h 104"/>
                  <a:gd name="T18" fmla="*/ 51 w 145"/>
                  <a:gd name="T19" fmla="*/ 35 h 104"/>
                  <a:gd name="T20" fmla="*/ 63 w 145"/>
                  <a:gd name="T21" fmla="*/ 42 h 104"/>
                  <a:gd name="T22" fmla="*/ 75 w 145"/>
                  <a:gd name="T23" fmla="*/ 51 h 104"/>
                  <a:gd name="T24" fmla="*/ 87 w 145"/>
                  <a:gd name="T25" fmla="*/ 61 h 104"/>
                  <a:gd name="T26" fmla="*/ 98 w 145"/>
                  <a:gd name="T27" fmla="*/ 69 h 104"/>
                  <a:gd name="T28" fmla="*/ 107 w 145"/>
                  <a:gd name="T29" fmla="*/ 79 h 104"/>
                  <a:gd name="T30" fmla="*/ 115 w 145"/>
                  <a:gd name="T31" fmla="*/ 86 h 104"/>
                  <a:gd name="T32" fmla="*/ 121 w 145"/>
                  <a:gd name="T33" fmla="*/ 91 h 104"/>
                  <a:gd name="T34" fmla="*/ 126 w 145"/>
                  <a:gd name="T35" fmla="*/ 94 h 104"/>
                  <a:gd name="T36" fmla="*/ 129 w 145"/>
                  <a:gd name="T37" fmla="*/ 96 h 104"/>
                  <a:gd name="T38" fmla="*/ 134 w 145"/>
                  <a:gd name="T39" fmla="*/ 98 h 104"/>
                  <a:gd name="T40" fmla="*/ 139 w 145"/>
                  <a:gd name="T41" fmla="*/ 101 h 104"/>
                  <a:gd name="T42" fmla="*/ 141 w 145"/>
                  <a:gd name="T43" fmla="*/ 103 h 104"/>
                  <a:gd name="T44" fmla="*/ 143 w 145"/>
                  <a:gd name="T45" fmla="*/ 104 h 104"/>
                  <a:gd name="T46" fmla="*/ 144 w 145"/>
                  <a:gd name="T47" fmla="*/ 104 h 104"/>
                  <a:gd name="T48" fmla="*/ 145 w 145"/>
                  <a:gd name="T49" fmla="*/ 103 h 104"/>
                  <a:gd name="T50" fmla="*/ 143 w 145"/>
                  <a:gd name="T51" fmla="*/ 99 h 104"/>
                  <a:gd name="T52" fmla="*/ 136 w 145"/>
                  <a:gd name="T53" fmla="*/ 95 h 104"/>
                  <a:gd name="T54" fmla="*/ 132 w 145"/>
                  <a:gd name="T55" fmla="*/ 92 h 104"/>
                  <a:gd name="T56" fmla="*/ 130 w 145"/>
                  <a:gd name="T57" fmla="*/ 90 h 104"/>
                  <a:gd name="T58" fmla="*/ 128 w 145"/>
                  <a:gd name="T59" fmla="*/ 86 h 104"/>
                  <a:gd name="T60" fmla="*/ 127 w 145"/>
                  <a:gd name="T61" fmla="*/ 84 h 104"/>
                  <a:gd name="T62" fmla="*/ 125 w 145"/>
                  <a:gd name="T63" fmla="*/ 80 h 104"/>
                  <a:gd name="T64" fmla="*/ 122 w 145"/>
                  <a:gd name="T65" fmla="*/ 76 h 104"/>
                  <a:gd name="T66" fmla="*/ 118 w 145"/>
                  <a:gd name="T67" fmla="*/ 70 h 104"/>
                  <a:gd name="T68" fmla="*/ 110 w 145"/>
                  <a:gd name="T69" fmla="*/ 63 h 104"/>
                  <a:gd name="T70" fmla="*/ 102 w 145"/>
                  <a:gd name="T71" fmla="*/ 55 h 104"/>
                  <a:gd name="T72" fmla="*/ 94 w 145"/>
                  <a:gd name="T73" fmla="*/ 49 h 104"/>
                  <a:gd name="T74" fmla="*/ 85 w 145"/>
                  <a:gd name="T75" fmla="*/ 39 h 104"/>
                  <a:gd name="T76" fmla="*/ 76 w 145"/>
                  <a:gd name="T77" fmla="*/ 33 h 104"/>
                  <a:gd name="T78" fmla="*/ 68 w 145"/>
                  <a:gd name="T79" fmla="*/ 28 h 104"/>
                  <a:gd name="T80" fmla="*/ 65 w 145"/>
                  <a:gd name="T81" fmla="*/ 27 h 104"/>
                  <a:gd name="T82" fmla="*/ 66 w 145"/>
                  <a:gd name="T83" fmla="*/ 29 h 104"/>
                  <a:gd name="T84" fmla="*/ 68 w 145"/>
                  <a:gd name="T85" fmla="*/ 33 h 104"/>
                  <a:gd name="T86" fmla="*/ 68 w 145"/>
                  <a:gd name="T87" fmla="*/ 34 h 104"/>
                  <a:gd name="T88" fmla="*/ 67 w 145"/>
                  <a:gd name="T89" fmla="*/ 35 h 104"/>
                  <a:gd name="T90" fmla="*/ 64 w 145"/>
                  <a:gd name="T91" fmla="*/ 33 h 104"/>
                  <a:gd name="T92" fmla="*/ 60 w 145"/>
                  <a:gd name="T93" fmla="*/ 29 h 104"/>
                  <a:gd name="T94" fmla="*/ 49 w 145"/>
                  <a:gd name="T95" fmla="*/ 20 h 104"/>
                  <a:gd name="T96" fmla="*/ 44 w 145"/>
                  <a:gd name="T97" fmla="*/ 15 h 104"/>
                  <a:gd name="T98" fmla="*/ 40 w 145"/>
                  <a:gd name="T99" fmla="*/ 12 h 104"/>
                  <a:gd name="T100" fmla="*/ 35 w 145"/>
                  <a:gd name="T101" fmla="*/ 7 h 104"/>
                  <a:gd name="T102" fmla="*/ 32 w 145"/>
                  <a:gd name="T103" fmla="*/ 6 h 104"/>
                  <a:gd name="T104" fmla="*/ 28 w 145"/>
                  <a:gd name="T105" fmla="*/ 5 h 104"/>
                  <a:gd name="T106" fmla="*/ 25 w 145"/>
                  <a:gd name="T107" fmla="*/ 3 h 104"/>
                  <a:gd name="T108" fmla="*/ 22 w 145"/>
                  <a:gd name="T109" fmla="*/ 3 h 104"/>
                  <a:gd name="T110" fmla="*/ 17 w 145"/>
                  <a:gd name="T111" fmla="*/ 5 h 104"/>
                  <a:gd name="T112" fmla="*/ 14 w 145"/>
                  <a:gd name="T113" fmla="*/ 5 h 104"/>
                  <a:gd name="T114" fmla="*/ 13 w 145"/>
                  <a:gd name="T115" fmla="*/ 3 h 104"/>
                  <a:gd name="T116" fmla="*/ 9 w 145"/>
                  <a:gd name="T117" fmla="*/ 1 h 104"/>
                  <a:gd name="T118" fmla="*/ 7 w 145"/>
                  <a:gd name="T119" fmla="*/ 0 h 104"/>
                  <a:gd name="T120" fmla="*/ 5 w 145"/>
                  <a:gd name="T121" fmla="*/ 0 h 104"/>
                  <a:gd name="T122" fmla="*/ 3 w 145"/>
                  <a:gd name="T123" fmla="*/ 0 h 104"/>
                  <a:gd name="T124" fmla="*/ 3 w 145"/>
                  <a:gd name="T125" fmla="*/ 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5" h="104">
                    <a:moveTo>
                      <a:pt x="3" y="1"/>
                    </a:moveTo>
                    <a:lnTo>
                      <a:pt x="2" y="7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20"/>
                    </a:lnTo>
                    <a:lnTo>
                      <a:pt x="10" y="22"/>
                    </a:lnTo>
                    <a:lnTo>
                      <a:pt x="18" y="23"/>
                    </a:lnTo>
                    <a:lnTo>
                      <a:pt x="27" y="24"/>
                    </a:lnTo>
                    <a:lnTo>
                      <a:pt x="38" y="28"/>
                    </a:lnTo>
                    <a:lnTo>
                      <a:pt x="51" y="35"/>
                    </a:lnTo>
                    <a:lnTo>
                      <a:pt x="63" y="42"/>
                    </a:lnTo>
                    <a:lnTo>
                      <a:pt x="75" y="51"/>
                    </a:lnTo>
                    <a:lnTo>
                      <a:pt x="87" y="61"/>
                    </a:lnTo>
                    <a:lnTo>
                      <a:pt x="98" y="69"/>
                    </a:lnTo>
                    <a:lnTo>
                      <a:pt x="107" y="79"/>
                    </a:lnTo>
                    <a:lnTo>
                      <a:pt x="115" y="86"/>
                    </a:lnTo>
                    <a:lnTo>
                      <a:pt x="121" y="91"/>
                    </a:lnTo>
                    <a:lnTo>
                      <a:pt x="126" y="94"/>
                    </a:lnTo>
                    <a:lnTo>
                      <a:pt x="129" y="96"/>
                    </a:lnTo>
                    <a:lnTo>
                      <a:pt x="134" y="98"/>
                    </a:lnTo>
                    <a:lnTo>
                      <a:pt x="139" y="101"/>
                    </a:lnTo>
                    <a:lnTo>
                      <a:pt x="141" y="103"/>
                    </a:lnTo>
                    <a:lnTo>
                      <a:pt x="143" y="104"/>
                    </a:lnTo>
                    <a:lnTo>
                      <a:pt x="144" y="104"/>
                    </a:lnTo>
                    <a:lnTo>
                      <a:pt x="145" y="103"/>
                    </a:lnTo>
                    <a:lnTo>
                      <a:pt x="143" y="99"/>
                    </a:lnTo>
                    <a:lnTo>
                      <a:pt x="136" y="95"/>
                    </a:lnTo>
                    <a:lnTo>
                      <a:pt x="132" y="92"/>
                    </a:lnTo>
                    <a:lnTo>
                      <a:pt x="130" y="90"/>
                    </a:lnTo>
                    <a:lnTo>
                      <a:pt x="128" y="86"/>
                    </a:lnTo>
                    <a:lnTo>
                      <a:pt x="127" y="84"/>
                    </a:lnTo>
                    <a:lnTo>
                      <a:pt x="125" y="80"/>
                    </a:lnTo>
                    <a:lnTo>
                      <a:pt x="122" y="76"/>
                    </a:lnTo>
                    <a:lnTo>
                      <a:pt x="118" y="70"/>
                    </a:lnTo>
                    <a:lnTo>
                      <a:pt x="110" y="63"/>
                    </a:lnTo>
                    <a:lnTo>
                      <a:pt x="102" y="55"/>
                    </a:lnTo>
                    <a:lnTo>
                      <a:pt x="94" y="49"/>
                    </a:lnTo>
                    <a:lnTo>
                      <a:pt x="85" y="39"/>
                    </a:lnTo>
                    <a:lnTo>
                      <a:pt x="76" y="33"/>
                    </a:lnTo>
                    <a:lnTo>
                      <a:pt x="68" y="28"/>
                    </a:lnTo>
                    <a:lnTo>
                      <a:pt x="65" y="27"/>
                    </a:lnTo>
                    <a:lnTo>
                      <a:pt x="66" y="29"/>
                    </a:lnTo>
                    <a:lnTo>
                      <a:pt x="68" y="33"/>
                    </a:lnTo>
                    <a:lnTo>
                      <a:pt x="68" y="34"/>
                    </a:lnTo>
                    <a:lnTo>
                      <a:pt x="67" y="35"/>
                    </a:lnTo>
                    <a:lnTo>
                      <a:pt x="64" y="33"/>
                    </a:lnTo>
                    <a:lnTo>
                      <a:pt x="60" y="29"/>
                    </a:lnTo>
                    <a:lnTo>
                      <a:pt x="49" y="20"/>
                    </a:lnTo>
                    <a:lnTo>
                      <a:pt x="44" y="15"/>
                    </a:lnTo>
                    <a:lnTo>
                      <a:pt x="40" y="12"/>
                    </a:lnTo>
                    <a:lnTo>
                      <a:pt x="35" y="7"/>
                    </a:lnTo>
                    <a:lnTo>
                      <a:pt x="32" y="6"/>
                    </a:lnTo>
                    <a:lnTo>
                      <a:pt x="28" y="5"/>
                    </a:lnTo>
                    <a:lnTo>
                      <a:pt x="25" y="3"/>
                    </a:lnTo>
                    <a:lnTo>
                      <a:pt x="22" y="3"/>
                    </a:lnTo>
                    <a:lnTo>
                      <a:pt x="17" y="5"/>
                    </a:lnTo>
                    <a:lnTo>
                      <a:pt x="14" y="5"/>
                    </a:lnTo>
                    <a:lnTo>
                      <a:pt x="13" y="3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13" name="PA-任意多边形 149">
                <a:extLst>
                  <a:ext uri="{FF2B5EF4-FFF2-40B4-BE49-F238E27FC236}">
                    <a16:creationId xmlns="" xmlns:a16="http://schemas.microsoft.com/office/drawing/2014/main" id="{C806E891-8E8C-4D4B-A49E-ED6B7E906A13}"/>
                  </a:ext>
                </a:extLst>
              </p:cNvPr>
              <p:cNvSpPr>
                <a:spLocks/>
              </p:cNvSpPr>
              <p:nvPr>
                <p:custDataLst>
                  <p:tags r:id="rId411"/>
                </p:custDataLst>
              </p:nvPr>
            </p:nvSpPr>
            <p:spPr bwMode="auto">
              <a:xfrm>
                <a:off x="2479" y="3454"/>
                <a:ext cx="23" cy="24"/>
              </a:xfrm>
              <a:custGeom>
                <a:avLst/>
                <a:gdLst>
                  <a:gd name="T0" fmla="*/ 1 w 90"/>
                  <a:gd name="T1" fmla="*/ 11 h 94"/>
                  <a:gd name="T2" fmla="*/ 10 w 90"/>
                  <a:gd name="T3" fmla="*/ 17 h 94"/>
                  <a:gd name="T4" fmla="*/ 27 w 90"/>
                  <a:gd name="T5" fmla="*/ 27 h 94"/>
                  <a:gd name="T6" fmla="*/ 39 w 90"/>
                  <a:gd name="T7" fmla="*/ 38 h 94"/>
                  <a:gd name="T8" fmla="*/ 54 w 90"/>
                  <a:gd name="T9" fmla="*/ 51 h 94"/>
                  <a:gd name="T10" fmla="*/ 64 w 90"/>
                  <a:gd name="T11" fmla="*/ 59 h 94"/>
                  <a:gd name="T12" fmla="*/ 71 w 90"/>
                  <a:gd name="T13" fmla="*/ 68 h 94"/>
                  <a:gd name="T14" fmla="*/ 76 w 90"/>
                  <a:gd name="T15" fmla="*/ 74 h 94"/>
                  <a:gd name="T16" fmla="*/ 80 w 90"/>
                  <a:gd name="T17" fmla="*/ 81 h 94"/>
                  <a:gd name="T18" fmla="*/ 83 w 90"/>
                  <a:gd name="T19" fmla="*/ 88 h 94"/>
                  <a:gd name="T20" fmla="*/ 84 w 90"/>
                  <a:gd name="T21" fmla="*/ 92 h 94"/>
                  <a:gd name="T22" fmla="*/ 85 w 90"/>
                  <a:gd name="T23" fmla="*/ 93 h 94"/>
                  <a:gd name="T24" fmla="*/ 89 w 90"/>
                  <a:gd name="T25" fmla="*/ 94 h 94"/>
                  <a:gd name="T26" fmla="*/ 90 w 90"/>
                  <a:gd name="T27" fmla="*/ 94 h 94"/>
                  <a:gd name="T28" fmla="*/ 90 w 90"/>
                  <a:gd name="T29" fmla="*/ 93 h 94"/>
                  <a:gd name="T30" fmla="*/ 89 w 90"/>
                  <a:gd name="T31" fmla="*/ 91 h 94"/>
                  <a:gd name="T32" fmla="*/ 86 w 90"/>
                  <a:gd name="T33" fmla="*/ 87 h 94"/>
                  <a:gd name="T34" fmla="*/ 78 w 90"/>
                  <a:gd name="T35" fmla="*/ 71 h 94"/>
                  <a:gd name="T36" fmla="*/ 72 w 90"/>
                  <a:gd name="T37" fmla="*/ 58 h 94"/>
                  <a:gd name="T38" fmla="*/ 66 w 90"/>
                  <a:gd name="T39" fmla="*/ 46 h 94"/>
                  <a:gd name="T40" fmla="*/ 58 w 90"/>
                  <a:gd name="T41" fmla="*/ 35 h 94"/>
                  <a:gd name="T42" fmla="*/ 54 w 90"/>
                  <a:gd name="T43" fmla="*/ 27 h 94"/>
                  <a:gd name="T44" fmla="*/ 47 w 90"/>
                  <a:gd name="T45" fmla="*/ 18 h 94"/>
                  <a:gd name="T46" fmla="*/ 37 w 90"/>
                  <a:gd name="T47" fmla="*/ 12 h 94"/>
                  <a:gd name="T48" fmla="*/ 30 w 90"/>
                  <a:gd name="T49" fmla="*/ 8 h 94"/>
                  <a:gd name="T50" fmla="*/ 27 w 90"/>
                  <a:gd name="T51" fmla="*/ 4 h 94"/>
                  <a:gd name="T52" fmla="*/ 24 w 90"/>
                  <a:gd name="T53" fmla="*/ 1 h 94"/>
                  <a:gd name="T54" fmla="*/ 21 w 90"/>
                  <a:gd name="T55" fmla="*/ 0 h 94"/>
                  <a:gd name="T56" fmla="*/ 20 w 90"/>
                  <a:gd name="T57" fmla="*/ 0 h 94"/>
                  <a:gd name="T58" fmla="*/ 17 w 90"/>
                  <a:gd name="T59" fmla="*/ 1 h 94"/>
                  <a:gd name="T60" fmla="*/ 15 w 90"/>
                  <a:gd name="T61" fmla="*/ 1 h 94"/>
                  <a:gd name="T62" fmla="*/ 12 w 90"/>
                  <a:gd name="T63" fmla="*/ 3 h 94"/>
                  <a:gd name="T64" fmla="*/ 10 w 90"/>
                  <a:gd name="T65" fmla="*/ 4 h 94"/>
                  <a:gd name="T66" fmla="*/ 8 w 90"/>
                  <a:gd name="T67" fmla="*/ 4 h 94"/>
                  <a:gd name="T68" fmla="*/ 4 w 90"/>
                  <a:gd name="T69" fmla="*/ 4 h 94"/>
                  <a:gd name="T70" fmla="*/ 2 w 90"/>
                  <a:gd name="T71" fmla="*/ 5 h 94"/>
                  <a:gd name="T72" fmla="*/ 1 w 90"/>
                  <a:gd name="T73" fmla="*/ 6 h 94"/>
                  <a:gd name="T74" fmla="*/ 0 w 90"/>
                  <a:gd name="T75" fmla="*/ 9 h 94"/>
                  <a:gd name="T76" fmla="*/ 1 w 90"/>
                  <a:gd name="T77" fmla="*/ 1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0" h="94">
                    <a:moveTo>
                      <a:pt x="1" y="11"/>
                    </a:moveTo>
                    <a:lnTo>
                      <a:pt x="10" y="17"/>
                    </a:lnTo>
                    <a:lnTo>
                      <a:pt x="27" y="27"/>
                    </a:lnTo>
                    <a:lnTo>
                      <a:pt x="39" y="38"/>
                    </a:lnTo>
                    <a:lnTo>
                      <a:pt x="54" y="51"/>
                    </a:lnTo>
                    <a:lnTo>
                      <a:pt x="64" y="59"/>
                    </a:lnTo>
                    <a:lnTo>
                      <a:pt x="71" y="68"/>
                    </a:lnTo>
                    <a:lnTo>
                      <a:pt x="76" y="74"/>
                    </a:lnTo>
                    <a:lnTo>
                      <a:pt x="80" y="81"/>
                    </a:lnTo>
                    <a:lnTo>
                      <a:pt x="83" y="88"/>
                    </a:lnTo>
                    <a:lnTo>
                      <a:pt x="84" y="92"/>
                    </a:lnTo>
                    <a:lnTo>
                      <a:pt x="85" y="93"/>
                    </a:lnTo>
                    <a:lnTo>
                      <a:pt x="89" y="94"/>
                    </a:lnTo>
                    <a:lnTo>
                      <a:pt x="90" y="94"/>
                    </a:lnTo>
                    <a:lnTo>
                      <a:pt x="90" y="93"/>
                    </a:lnTo>
                    <a:lnTo>
                      <a:pt x="89" y="91"/>
                    </a:lnTo>
                    <a:lnTo>
                      <a:pt x="86" y="87"/>
                    </a:lnTo>
                    <a:lnTo>
                      <a:pt x="78" y="71"/>
                    </a:lnTo>
                    <a:lnTo>
                      <a:pt x="72" y="58"/>
                    </a:lnTo>
                    <a:lnTo>
                      <a:pt x="66" y="46"/>
                    </a:lnTo>
                    <a:lnTo>
                      <a:pt x="58" y="35"/>
                    </a:lnTo>
                    <a:lnTo>
                      <a:pt x="54" y="27"/>
                    </a:lnTo>
                    <a:lnTo>
                      <a:pt x="47" y="18"/>
                    </a:lnTo>
                    <a:lnTo>
                      <a:pt x="37" y="12"/>
                    </a:lnTo>
                    <a:lnTo>
                      <a:pt x="30" y="8"/>
                    </a:lnTo>
                    <a:lnTo>
                      <a:pt x="27" y="4"/>
                    </a:lnTo>
                    <a:lnTo>
                      <a:pt x="24" y="1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7" y="1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4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14" name="PA-任意多边形 150">
                <a:extLst>
                  <a:ext uri="{FF2B5EF4-FFF2-40B4-BE49-F238E27FC236}">
                    <a16:creationId xmlns="" xmlns:a16="http://schemas.microsoft.com/office/drawing/2014/main" id="{3A5789DE-7F81-40F0-8627-58005F14E892}"/>
                  </a:ext>
                </a:extLst>
              </p:cNvPr>
              <p:cNvSpPr>
                <a:spLocks/>
              </p:cNvSpPr>
              <p:nvPr>
                <p:custDataLst>
                  <p:tags r:id="rId412"/>
                </p:custDataLst>
              </p:nvPr>
            </p:nvSpPr>
            <p:spPr bwMode="auto">
              <a:xfrm>
                <a:off x="2285" y="3449"/>
                <a:ext cx="7" cy="12"/>
              </a:xfrm>
              <a:custGeom>
                <a:avLst/>
                <a:gdLst>
                  <a:gd name="T0" fmla="*/ 2 w 28"/>
                  <a:gd name="T1" fmla="*/ 34 h 50"/>
                  <a:gd name="T2" fmla="*/ 8 w 28"/>
                  <a:gd name="T3" fmla="*/ 28 h 50"/>
                  <a:gd name="T4" fmla="*/ 12 w 28"/>
                  <a:gd name="T5" fmla="*/ 21 h 50"/>
                  <a:gd name="T6" fmla="*/ 15 w 28"/>
                  <a:gd name="T7" fmla="*/ 17 h 50"/>
                  <a:gd name="T8" fmla="*/ 18 w 28"/>
                  <a:gd name="T9" fmla="*/ 13 h 50"/>
                  <a:gd name="T10" fmla="*/ 19 w 28"/>
                  <a:gd name="T11" fmla="*/ 10 h 50"/>
                  <a:gd name="T12" fmla="*/ 21 w 28"/>
                  <a:gd name="T13" fmla="*/ 7 h 50"/>
                  <a:gd name="T14" fmla="*/ 23 w 28"/>
                  <a:gd name="T15" fmla="*/ 5 h 50"/>
                  <a:gd name="T16" fmla="*/ 24 w 28"/>
                  <a:gd name="T17" fmla="*/ 3 h 50"/>
                  <a:gd name="T18" fmla="*/ 25 w 28"/>
                  <a:gd name="T19" fmla="*/ 1 h 50"/>
                  <a:gd name="T20" fmla="*/ 26 w 28"/>
                  <a:gd name="T21" fmla="*/ 0 h 50"/>
                  <a:gd name="T22" fmla="*/ 27 w 28"/>
                  <a:gd name="T23" fmla="*/ 1 h 50"/>
                  <a:gd name="T24" fmla="*/ 28 w 28"/>
                  <a:gd name="T25" fmla="*/ 3 h 50"/>
                  <a:gd name="T26" fmla="*/ 28 w 28"/>
                  <a:gd name="T27" fmla="*/ 6 h 50"/>
                  <a:gd name="T28" fmla="*/ 28 w 28"/>
                  <a:gd name="T29" fmla="*/ 9 h 50"/>
                  <a:gd name="T30" fmla="*/ 28 w 28"/>
                  <a:gd name="T31" fmla="*/ 11 h 50"/>
                  <a:gd name="T32" fmla="*/ 28 w 28"/>
                  <a:gd name="T33" fmla="*/ 13 h 50"/>
                  <a:gd name="T34" fmla="*/ 28 w 28"/>
                  <a:gd name="T35" fmla="*/ 15 h 50"/>
                  <a:gd name="T36" fmla="*/ 28 w 28"/>
                  <a:gd name="T37" fmla="*/ 17 h 50"/>
                  <a:gd name="T38" fmla="*/ 28 w 28"/>
                  <a:gd name="T39" fmla="*/ 19 h 50"/>
                  <a:gd name="T40" fmla="*/ 28 w 28"/>
                  <a:gd name="T41" fmla="*/ 21 h 50"/>
                  <a:gd name="T42" fmla="*/ 28 w 28"/>
                  <a:gd name="T43" fmla="*/ 22 h 50"/>
                  <a:gd name="T44" fmla="*/ 28 w 28"/>
                  <a:gd name="T45" fmla="*/ 23 h 50"/>
                  <a:gd name="T46" fmla="*/ 28 w 28"/>
                  <a:gd name="T47" fmla="*/ 25 h 50"/>
                  <a:gd name="T48" fmla="*/ 28 w 28"/>
                  <a:gd name="T49" fmla="*/ 26 h 50"/>
                  <a:gd name="T50" fmla="*/ 28 w 28"/>
                  <a:gd name="T51" fmla="*/ 27 h 50"/>
                  <a:gd name="T52" fmla="*/ 28 w 28"/>
                  <a:gd name="T53" fmla="*/ 29 h 50"/>
                  <a:gd name="T54" fmla="*/ 27 w 28"/>
                  <a:gd name="T55" fmla="*/ 29 h 50"/>
                  <a:gd name="T56" fmla="*/ 26 w 28"/>
                  <a:gd name="T57" fmla="*/ 29 h 50"/>
                  <a:gd name="T58" fmla="*/ 26 w 28"/>
                  <a:gd name="T59" fmla="*/ 34 h 50"/>
                  <a:gd name="T60" fmla="*/ 25 w 28"/>
                  <a:gd name="T61" fmla="*/ 34 h 50"/>
                  <a:gd name="T62" fmla="*/ 24 w 28"/>
                  <a:gd name="T63" fmla="*/ 34 h 50"/>
                  <a:gd name="T64" fmla="*/ 21 w 28"/>
                  <a:gd name="T65" fmla="*/ 34 h 50"/>
                  <a:gd name="T66" fmla="*/ 21 w 28"/>
                  <a:gd name="T67" fmla="*/ 37 h 50"/>
                  <a:gd name="T68" fmla="*/ 21 w 28"/>
                  <a:gd name="T69" fmla="*/ 39 h 50"/>
                  <a:gd name="T70" fmla="*/ 19 w 28"/>
                  <a:gd name="T71" fmla="*/ 42 h 50"/>
                  <a:gd name="T72" fmla="*/ 17 w 28"/>
                  <a:gd name="T73" fmla="*/ 43 h 50"/>
                  <a:gd name="T74" fmla="*/ 16 w 28"/>
                  <a:gd name="T75" fmla="*/ 46 h 50"/>
                  <a:gd name="T76" fmla="*/ 14 w 28"/>
                  <a:gd name="T77" fmla="*/ 46 h 50"/>
                  <a:gd name="T78" fmla="*/ 10 w 28"/>
                  <a:gd name="T79" fmla="*/ 47 h 50"/>
                  <a:gd name="T80" fmla="*/ 8 w 28"/>
                  <a:gd name="T81" fmla="*/ 48 h 50"/>
                  <a:gd name="T82" fmla="*/ 6 w 28"/>
                  <a:gd name="T83" fmla="*/ 49 h 50"/>
                  <a:gd name="T84" fmla="*/ 3 w 28"/>
                  <a:gd name="T85" fmla="*/ 50 h 50"/>
                  <a:gd name="T86" fmla="*/ 2 w 28"/>
                  <a:gd name="T87" fmla="*/ 50 h 50"/>
                  <a:gd name="T88" fmla="*/ 1 w 28"/>
                  <a:gd name="T89" fmla="*/ 50 h 50"/>
                  <a:gd name="T90" fmla="*/ 1 w 28"/>
                  <a:gd name="T91" fmla="*/ 49 h 50"/>
                  <a:gd name="T92" fmla="*/ 0 w 28"/>
                  <a:gd name="T93" fmla="*/ 48 h 50"/>
                  <a:gd name="T94" fmla="*/ 0 w 28"/>
                  <a:gd name="T95" fmla="*/ 46 h 50"/>
                  <a:gd name="T96" fmla="*/ 0 w 28"/>
                  <a:gd name="T97" fmla="*/ 43 h 50"/>
                  <a:gd name="T98" fmla="*/ 0 w 28"/>
                  <a:gd name="T99" fmla="*/ 41 h 50"/>
                  <a:gd name="T100" fmla="*/ 0 w 28"/>
                  <a:gd name="T101" fmla="*/ 40 h 50"/>
                  <a:gd name="T102" fmla="*/ 0 w 28"/>
                  <a:gd name="T103" fmla="*/ 39 h 50"/>
                  <a:gd name="T104" fmla="*/ 0 w 28"/>
                  <a:gd name="T105" fmla="*/ 37 h 50"/>
                  <a:gd name="T106" fmla="*/ 1 w 28"/>
                  <a:gd name="T107" fmla="*/ 34 h 50"/>
                  <a:gd name="T108" fmla="*/ 2 w 28"/>
                  <a:gd name="T109" fmla="*/ 33 h 50"/>
                  <a:gd name="T110" fmla="*/ 3 w 28"/>
                  <a:gd name="T111" fmla="*/ 33 h 50"/>
                  <a:gd name="T112" fmla="*/ 2 w 28"/>
                  <a:gd name="T113" fmla="*/ 3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" h="50">
                    <a:moveTo>
                      <a:pt x="2" y="34"/>
                    </a:moveTo>
                    <a:lnTo>
                      <a:pt x="8" y="28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8" y="13"/>
                    </a:lnTo>
                    <a:lnTo>
                      <a:pt x="19" y="10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4" y="3"/>
                    </a:lnTo>
                    <a:lnTo>
                      <a:pt x="25" y="1"/>
                    </a:lnTo>
                    <a:lnTo>
                      <a:pt x="26" y="0"/>
                    </a:lnTo>
                    <a:lnTo>
                      <a:pt x="27" y="1"/>
                    </a:lnTo>
                    <a:lnTo>
                      <a:pt x="28" y="3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8" y="11"/>
                    </a:lnTo>
                    <a:lnTo>
                      <a:pt x="28" y="13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28" y="22"/>
                    </a:lnTo>
                    <a:lnTo>
                      <a:pt x="28" y="23"/>
                    </a:lnTo>
                    <a:lnTo>
                      <a:pt x="28" y="25"/>
                    </a:lnTo>
                    <a:lnTo>
                      <a:pt x="28" y="26"/>
                    </a:lnTo>
                    <a:lnTo>
                      <a:pt x="28" y="27"/>
                    </a:lnTo>
                    <a:lnTo>
                      <a:pt x="28" y="29"/>
                    </a:lnTo>
                    <a:lnTo>
                      <a:pt x="27" y="29"/>
                    </a:lnTo>
                    <a:lnTo>
                      <a:pt x="26" y="29"/>
                    </a:lnTo>
                    <a:lnTo>
                      <a:pt x="26" y="34"/>
                    </a:lnTo>
                    <a:lnTo>
                      <a:pt x="25" y="34"/>
                    </a:lnTo>
                    <a:lnTo>
                      <a:pt x="24" y="34"/>
                    </a:lnTo>
                    <a:lnTo>
                      <a:pt x="21" y="34"/>
                    </a:lnTo>
                    <a:lnTo>
                      <a:pt x="21" y="37"/>
                    </a:lnTo>
                    <a:lnTo>
                      <a:pt x="21" y="39"/>
                    </a:lnTo>
                    <a:lnTo>
                      <a:pt x="19" y="42"/>
                    </a:lnTo>
                    <a:lnTo>
                      <a:pt x="17" y="43"/>
                    </a:lnTo>
                    <a:lnTo>
                      <a:pt x="16" y="46"/>
                    </a:lnTo>
                    <a:lnTo>
                      <a:pt x="14" y="46"/>
                    </a:lnTo>
                    <a:lnTo>
                      <a:pt x="10" y="47"/>
                    </a:lnTo>
                    <a:lnTo>
                      <a:pt x="8" y="48"/>
                    </a:lnTo>
                    <a:lnTo>
                      <a:pt x="6" y="49"/>
                    </a:lnTo>
                    <a:lnTo>
                      <a:pt x="3" y="50"/>
                    </a:lnTo>
                    <a:lnTo>
                      <a:pt x="2" y="50"/>
                    </a:lnTo>
                    <a:lnTo>
                      <a:pt x="1" y="50"/>
                    </a:lnTo>
                    <a:lnTo>
                      <a:pt x="1" y="49"/>
                    </a:lnTo>
                    <a:lnTo>
                      <a:pt x="0" y="48"/>
                    </a:lnTo>
                    <a:lnTo>
                      <a:pt x="0" y="46"/>
                    </a:lnTo>
                    <a:lnTo>
                      <a:pt x="0" y="43"/>
                    </a:lnTo>
                    <a:lnTo>
                      <a:pt x="0" y="41"/>
                    </a:lnTo>
                    <a:lnTo>
                      <a:pt x="0" y="40"/>
                    </a:lnTo>
                    <a:lnTo>
                      <a:pt x="0" y="39"/>
                    </a:lnTo>
                    <a:lnTo>
                      <a:pt x="0" y="37"/>
                    </a:lnTo>
                    <a:lnTo>
                      <a:pt x="1" y="34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2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15" name="PA-任意多边形 151">
                <a:extLst>
                  <a:ext uri="{FF2B5EF4-FFF2-40B4-BE49-F238E27FC236}">
                    <a16:creationId xmlns="" xmlns:a16="http://schemas.microsoft.com/office/drawing/2014/main" id="{41F7543B-69AE-4408-A273-D5DAFB5F7B9E}"/>
                  </a:ext>
                </a:extLst>
              </p:cNvPr>
              <p:cNvSpPr>
                <a:spLocks/>
              </p:cNvSpPr>
              <p:nvPr>
                <p:custDataLst>
                  <p:tags r:id="rId413"/>
                </p:custDataLst>
              </p:nvPr>
            </p:nvSpPr>
            <p:spPr bwMode="auto">
              <a:xfrm>
                <a:off x="2285" y="3449"/>
                <a:ext cx="7" cy="12"/>
              </a:xfrm>
              <a:custGeom>
                <a:avLst/>
                <a:gdLst>
                  <a:gd name="T0" fmla="*/ 2 w 28"/>
                  <a:gd name="T1" fmla="*/ 34 h 50"/>
                  <a:gd name="T2" fmla="*/ 8 w 28"/>
                  <a:gd name="T3" fmla="*/ 28 h 50"/>
                  <a:gd name="T4" fmla="*/ 12 w 28"/>
                  <a:gd name="T5" fmla="*/ 21 h 50"/>
                  <a:gd name="T6" fmla="*/ 15 w 28"/>
                  <a:gd name="T7" fmla="*/ 17 h 50"/>
                  <a:gd name="T8" fmla="*/ 18 w 28"/>
                  <a:gd name="T9" fmla="*/ 13 h 50"/>
                  <a:gd name="T10" fmla="*/ 19 w 28"/>
                  <a:gd name="T11" fmla="*/ 10 h 50"/>
                  <a:gd name="T12" fmla="*/ 21 w 28"/>
                  <a:gd name="T13" fmla="*/ 7 h 50"/>
                  <a:gd name="T14" fmla="*/ 23 w 28"/>
                  <a:gd name="T15" fmla="*/ 5 h 50"/>
                  <a:gd name="T16" fmla="*/ 24 w 28"/>
                  <a:gd name="T17" fmla="*/ 3 h 50"/>
                  <a:gd name="T18" fmla="*/ 25 w 28"/>
                  <a:gd name="T19" fmla="*/ 1 h 50"/>
                  <a:gd name="T20" fmla="*/ 26 w 28"/>
                  <a:gd name="T21" fmla="*/ 0 h 50"/>
                  <a:gd name="T22" fmla="*/ 27 w 28"/>
                  <a:gd name="T23" fmla="*/ 1 h 50"/>
                  <a:gd name="T24" fmla="*/ 28 w 28"/>
                  <a:gd name="T25" fmla="*/ 3 h 50"/>
                  <a:gd name="T26" fmla="*/ 28 w 28"/>
                  <a:gd name="T27" fmla="*/ 6 h 50"/>
                  <a:gd name="T28" fmla="*/ 28 w 28"/>
                  <a:gd name="T29" fmla="*/ 9 h 50"/>
                  <a:gd name="T30" fmla="*/ 28 w 28"/>
                  <a:gd name="T31" fmla="*/ 11 h 50"/>
                  <a:gd name="T32" fmla="*/ 28 w 28"/>
                  <a:gd name="T33" fmla="*/ 13 h 50"/>
                  <a:gd name="T34" fmla="*/ 28 w 28"/>
                  <a:gd name="T35" fmla="*/ 15 h 50"/>
                  <a:gd name="T36" fmla="*/ 28 w 28"/>
                  <a:gd name="T37" fmla="*/ 17 h 50"/>
                  <a:gd name="T38" fmla="*/ 28 w 28"/>
                  <a:gd name="T39" fmla="*/ 19 h 50"/>
                  <a:gd name="T40" fmla="*/ 28 w 28"/>
                  <a:gd name="T41" fmla="*/ 21 h 50"/>
                  <a:gd name="T42" fmla="*/ 28 w 28"/>
                  <a:gd name="T43" fmla="*/ 22 h 50"/>
                  <a:gd name="T44" fmla="*/ 28 w 28"/>
                  <a:gd name="T45" fmla="*/ 23 h 50"/>
                  <a:gd name="T46" fmla="*/ 28 w 28"/>
                  <a:gd name="T47" fmla="*/ 25 h 50"/>
                  <a:gd name="T48" fmla="*/ 28 w 28"/>
                  <a:gd name="T49" fmla="*/ 26 h 50"/>
                  <a:gd name="T50" fmla="*/ 28 w 28"/>
                  <a:gd name="T51" fmla="*/ 27 h 50"/>
                  <a:gd name="T52" fmla="*/ 28 w 28"/>
                  <a:gd name="T53" fmla="*/ 29 h 50"/>
                  <a:gd name="T54" fmla="*/ 27 w 28"/>
                  <a:gd name="T55" fmla="*/ 29 h 50"/>
                  <a:gd name="T56" fmla="*/ 26 w 28"/>
                  <a:gd name="T57" fmla="*/ 29 h 50"/>
                  <a:gd name="T58" fmla="*/ 26 w 28"/>
                  <a:gd name="T59" fmla="*/ 34 h 50"/>
                  <a:gd name="T60" fmla="*/ 25 w 28"/>
                  <a:gd name="T61" fmla="*/ 34 h 50"/>
                  <a:gd name="T62" fmla="*/ 24 w 28"/>
                  <a:gd name="T63" fmla="*/ 34 h 50"/>
                  <a:gd name="T64" fmla="*/ 21 w 28"/>
                  <a:gd name="T65" fmla="*/ 34 h 50"/>
                  <a:gd name="T66" fmla="*/ 21 w 28"/>
                  <a:gd name="T67" fmla="*/ 37 h 50"/>
                  <a:gd name="T68" fmla="*/ 21 w 28"/>
                  <a:gd name="T69" fmla="*/ 39 h 50"/>
                  <a:gd name="T70" fmla="*/ 19 w 28"/>
                  <a:gd name="T71" fmla="*/ 42 h 50"/>
                  <a:gd name="T72" fmla="*/ 17 w 28"/>
                  <a:gd name="T73" fmla="*/ 43 h 50"/>
                  <a:gd name="T74" fmla="*/ 16 w 28"/>
                  <a:gd name="T75" fmla="*/ 46 h 50"/>
                  <a:gd name="T76" fmla="*/ 14 w 28"/>
                  <a:gd name="T77" fmla="*/ 46 h 50"/>
                  <a:gd name="T78" fmla="*/ 10 w 28"/>
                  <a:gd name="T79" fmla="*/ 47 h 50"/>
                  <a:gd name="T80" fmla="*/ 8 w 28"/>
                  <a:gd name="T81" fmla="*/ 48 h 50"/>
                  <a:gd name="T82" fmla="*/ 6 w 28"/>
                  <a:gd name="T83" fmla="*/ 49 h 50"/>
                  <a:gd name="T84" fmla="*/ 3 w 28"/>
                  <a:gd name="T85" fmla="*/ 50 h 50"/>
                  <a:gd name="T86" fmla="*/ 2 w 28"/>
                  <a:gd name="T87" fmla="*/ 50 h 50"/>
                  <a:gd name="T88" fmla="*/ 1 w 28"/>
                  <a:gd name="T89" fmla="*/ 50 h 50"/>
                  <a:gd name="T90" fmla="*/ 1 w 28"/>
                  <a:gd name="T91" fmla="*/ 49 h 50"/>
                  <a:gd name="T92" fmla="*/ 0 w 28"/>
                  <a:gd name="T93" fmla="*/ 48 h 50"/>
                  <a:gd name="T94" fmla="*/ 0 w 28"/>
                  <a:gd name="T95" fmla="*/ 46 h 50"/>
                  <a:gd name="T96" fmla="*/ 0 w 28"/>
                  <a:gd name="T97" fmla="*/ 43 h 50"/>
                  <a:gd name="T98" fmla="*/ 0 w 28"/>
                  <a:gd name="T99" fmla="*/ 41 h 50"/>
                  <a:gd name="T100" fmla="*/ 0 w 28"/>
                  <a:gd name="T101" fmla="*/ 40 h 50"/>
                  <a:gd name="T102" fmla="*/ 0 w 28"/>
                  <a:gd name="T103" fmla="*/ 39 h 50"/>
                  <a:gd name="T104" fmla="*/ 0 w 28"/>
                  <a:gd name="T105" fmla="*/ 37 h 50"/>
                  <a:gd name="T106" fmla="*/ 1 w 28"/>
                  <a:gd name="T107" fmla="*/ 34 h 50"/>
                  <a:gd name="T108" fmla="*/ 2 w 28"/>
                  <a:gd name="T109" fmla="*/ 33 h 50"/>
                  <a:gd name="T110" fmla="*/ 3 w 28"/>
                  <a:gd name="T111" fmla="*/ 33 h 50"/>
                  <a:gd name="T112" fmla="*/ 2 w 28"/>
                  <a:gd name="T113" fmla="*/ 3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" h="50">
                    <a:moveTo>
                      <a:pt x="2" y="34"/>
                    </a:moveTo>
                    <a:lnTo>
                      <a:pt x="8" y="28"/>
                    </a:lnTo>
                    <a:lnTo>
                      <a:pt x="12" y="21"/>
                    </a:lnTo>
                    <a:lnTo>
                      <a:pt x="15" y="17"/>
                    </a:lnTo>
                    <a:lnTo>
                      <a:pt x="18" y="13"/>
                    </a:lnTo>
                    <a:lnTo>
                      <a:pt x="19" y="10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4" y="3"/>
                    </a:lnTo>
                    <a:lnTo>
                      <a:pt x="25" y="1"/>
                    </a:lnTo>
                    <a:lnTo>
                      <a:pt x="26" y="0"/>
                    </a:lnTo>
                    <a:lnTo>
                      <a:pt x="27" y="1"/>
                    </a:lnTo>
                    <a:lnTo>
                      <a:pt x="28" y="3"/>
                    </a:lnTo>
                    <a:lnTo>
                      <a:pt x="28" y="6"/>
                    </a:lnTo>
                    <a:lnTo>
                      <a:pt x="28" y="9"/>
                    </a:lnTo>
                    <a:lnTo>
                      <a:pt x="28" y="11"/>
                    </a:lnTo>
                    <a:lnTo>
                      <a:pt x="28" y="13"/>
                    </a:lnTo>
                    <a:lnTo>
                      <a:pt x="28" y="15"/>
                    </a:lnTo>
                    <a:lnTo>
                      <a:pt x="28" y="17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28" y="22"/>
                    </a:lnTo>
                    <a:lnTo>
                      <a:pt x="28" y="23"/>
                    </a:lnTo>
                    <a:lnTo>
                      <a:pt x="28" y="25"/>
                    </a:lnTo>
                    <a:lnTo>
                      <a:pt x="28" y="26"/>
                    </a:lnTo>
                    <a:lnTo>
                      <a:pt x="28" y="27"/>
                    </a:lnTo>
                    <a:lnTo>
                      <a:pt x="28" y="29"/>
                    </a:lnTo>
                    <a:lnTo>
                      <a:pt x="27" y="29"/>
                    </a:lnTo>
                    <a:lnTo>
                      <a:pt x="26" y="29"/>
                    </a:lnTo>
                    <a:lnTo>
                      <a:pt x="26" y="34"/>
                    </a:lnTo>
                    <a:lnTo>
                      <a:pt x="25" y="34"/>
                    </a:lnTo>
                    <a:lnTo>
                      <a:pt x="24" y="34"/>
                    </a:lnTo>
                    <a:lnTo>
                      <a:pt x="21" y="34"/>
                    </a:lnTo>
                    <a:lnTo>
                      <a:pt x="21" y="37"/>
                    </a:lnTo>
                    <a:lnTo>
                      <a:pt x="21" y="39"/>
                    </a:lnTo>
                    <a:lnTo>
                      <a:pt x="19" y="42"/>
                    </a:lnTo>
                    <a:lnTo>
                      <a:pt x="17" y="43"/>
                    </a:lnTo>
                    <a:lnTo>
                      <a:pt x="16" y="46"/>
                    </a:lnTo>
                    <a:lnTo>
                      <a:pt x="14" y="46"/>
                    </a:lnTo>
                    <a:lnTo>
                      <a:pt x="10" y="47"/>
                    </a:lnTo>
                    <a:lnTo>
                      <a:pt x="8" y="48"/>
                    </a:lnTo>
                    <a:lnTo>
                      <a:pt x="6" y="49"/>
                    </a:lnTo>
                    <a:lnTo>
                      <a:pt x="3" y="50"/>
                    </a:lnTo>
                    <a:lnTo>
                      <a:pt x="2" y="50"/>
                    </a:lnTo>
                    <a:lnTo>
                      <a:pt x="1" y="50"/>
                    </a:lnTo>
                    <a:lnTo>
                      <a:pt x="1" y="49"/>
                    </a:lnTo>
                    <a:lnTo>
                      <a:pt x="0" y="48"/>
                    </a:lnTo>
                    <a:lnTo>
                      <a:pt x="0" y="46"/>
                    </a:lnTo>
                    <a:lnTo>
                      <a:pt x="0" y="43"/>
                    </a:lnTo>
                    <a:lnTo>
                      <a:pt x="0" y="41"/>
                    </a:lnTo>
                    <a:lnTo>
                      <a:pt x="0" y="40"/>
                    </a:lnTo>
                    <a:lnTo>
                      <a:pt x="0" y="39"/>
                    </a:lnTo>
                    <a:lnTo>
                      <a:pt x="0" y="37"/>
                    </a:lnTo>
                    <a:lnTo>
                      <a:pt x="1" y="34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2" y="34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16" name="PA-任意多边形 152">
                <a:extLst>
                  <a:ext uri="{FF2B5EF4-FFF2-40B4-BE49-F238E27FC236}">
                    <a16:creationId xmlns="" xmlns:a16="http://schemas.microsoft.com/office/drawing/2014/main" id="{73684BB1-2771-48C5-96F7-C6A4B66D8B47}"/>
                  </a:ext>
                </a:extLst>
              </p:cNvPr>
              <p:cNvSpPr>
                <a:spLocks/>
              </p:cNvSpPr>
              <p:nvPr>
                <p:custDataLst>
                  <p:tags r:id="rId414"/>
                </p:custDataLst>
              </p:nvPr>
            </p:nvSpPr>
            <p:spPr bwMode="auto">
              <a:xfrm>
                <a:off x="2326" y="3360"/>
                <a:ext cx="37" cy="103"/>
              </a:xfrm>
              <a:custGeom>
                <a:avLst/>
                <a:gdLst>
                  <a:gd name="T0" fmla="*/ 129 w 146"/>
                  <a:gd name="T1" fmla="*/ 12 h 410"/>
                  <a:gd name="T2" fmla="*/ 106 w 146"/>
                  <a:gd name="T3" fmla="*/ 13 h 410"/>
                  <a:gd name="T4" fmla="*/ 75 w 146"/>
                  <a:gd name="T5" fmla="*/ 15 h 410"/>
                  <a:gd name="T6" fmla="*/ 77 w 146"/>
                  <a:gd name="T7" fmla="*/ 24 h 410"/>
                  <a:gd name="T8" fmla="*/ 61 w 146"/>
                  <a:gd name="T9" fmla="*/ 46 h 410"/>
                  <a:gd name="T10" fmla="*/ 79 w 146"/>
                  <a:gd name="T11" fmla="*/ 56 h 410"/>
                  <a:gd name="T12" fmla="*/ 107 w 146"/>
                  <a:gd name="T13" fmla="*/ 69 h 410"/>
                  <a:gd name="T14" fmla="*/ 99 w 146"/>
                  <a:gd name="T15" fmla="*/ 74 h 410"/>
                  <a:gd name="T16" fmla="*/ 69 w 146"/>
                  <a:gd name="T17" fmla="*/ 85 h 410"/>
                  <a:gd name="T18" fmla="*/ 68 w 146"/>
                  <a:gd name="T19" fmla="*/ 95 h 410"/>
                  <a:gd name="T20" fmla="*/ 116 w 146"/>
                  <a:gd name="T21" fmla="*/ 103 h 410"/>
                  <a:gd name="T22" fmla="*/ 123 w 146"/>
                  <a:gd name="T23" fmla="*/ 105 h 410"/>
                  <a:gd name="T24" fmla="*/ 50 w 146"/>
                  <a:gd name="T25" fmla="*/ 115 h 410"/>
                  <a:gd name="T26" fmla="*/ 56 w 146"/>
                  <a:gd name="T27" fmla="*/ 116 h 410"/>
                  <a:gd name="T28" fmla="*/ 39 w 146"/>
                  <a:gd name="T29" fmla="*/ 134 h 410"/>
                  <a:gd name="T30" fmla="*/ 48 w 146"/>
                  <a:gd name="T31" fmla="*/ 146 h 410"/>
                  <a:gd name="T32" fmla="*/ 94 w 146"/>
                  <a:gd name="T33" fmla="*/ 151 h 410"/>
                  <a:gd name="T34" fmla="*/ 108 w 146"/>
                  <a:gd name="T35" fmla="*/ 157 h 410"/>
                  <a:gd name="T36" fmla="*/ 79 w 146"/>
                  <a:gd name="T37" fmla="*/ 160 h 410"/>
                  <a:gd name="T38" fmla="*/ 62 w 146"/>
                  <a:gd name="T39" fmla="*/ 167 h 410"/>
                  <a:gd name="T40" fmla="*/ 40 w 146"/>
                  <a:gd name="T41" fmla="*/ 174 h 410"/>
                  <a:gd name="T42" fmla="*/ 47 w 146"/>
                  <a:gd name="T43" fmla="*/ 183 h 410"/>
                  <a:gd name="T44" fmla="*/ 103 w 146"/>
                  <a:gd name="T45" fmla="*/ 187 h 410"/>
                  <a:gd name="T46" fmla="*/ 53 w 146"/>
                  <a:gd name="T47" fmla="*/ 195 h 410"/>
                  <a:gd name="T48" fmla="*/ 34 w 146"/>
                  <a:gd name="T49" fmla="*/ 198 h 410"/>
                  <a:gd name="T50" fmla="*/ 52 w 146"/>
                  <a:gd name="T51" fmla="*/ 199 h 410"/>
                  <a:gd name="T52" fmla="*/ 37 w 146"/>
                  <a:gd name="T53" fmla="*/ 209 h 410"/>
                  <a:gd name="T54" fmla="*/ 36 w 146"/>
                  <a:gd name="T55" fmla="*/ 220 h 410"/>
                  <a:gd name="T56" fmla="*/ 34 w 146"/>
                  <a:gd name="T57" fmla="*/ 231 h 410"/>
                  <a:gd name="T58" fmla="*/ 46 w 146"/>
                  <a:gd name="T59" fmla="*/ 237 h 410"/>
                  <a:gd name="T60" fmla="*/ 31 w 146"/>
                  <a:gd name="T61" fmla="*/ 244 h 410"/>
                  <a:gd name="T62" fmla="*/ 7 w 146"/>
                  <a:gd name="T63" fmla="*/ 251 h 410"/>
                  <a:gd name="T64" fmla="*/ 17 w 146"/>
                  <a:gd name="T65" fmla="*/ 265 h 410"/>
                  <a:gd name="T66" fmla="*/ 42 w 146"/>
                  <a:gd name="T67" fmla="*/ 270 h 410"/>
                  <a:gd name="T68" fmla="*/ 46 w 146"/>
                  <a:gd name="T69" fmla="*/ 280 h 410"/>
                  <a:gd name="T70" fmla="*/ 74 w 146"/>
                  <a:gd name="T71" fmla="*/ 285 h 410"/>
                  <a:gd name="T72" fmla="*/ 109 w 146"/>
                  <a:gd name="T73" fmla="*/ 291 h 410"/>
                  <a:gd name="T74" fmla="*/ 101 w 146"/>
                  <a:gd name="T75" fmla="*/ 296 h 410"/>
                  <a:gd name="T76" fmla="*/ 78 w 146"/>
                  <a:gd name="T77" fmla="*/ 304 h 410"/>
                  <a:gd name="T78" fmla="*/ 64 w 146"/>
                  <a:gd name="T79" fmla="*/ 314 h 410"/>
                  <a:gd name="T80" fmla="*/ 70 w 146"/>
                  <a:gd name="T81" fmla="*/ 317 h 410"/>
                  <a:gd name="T82" fmla="*/ 139 w 146"/>
                  <a:gd name="T83" fmla="*/ 319 h 410"/>
                  <a:gd name="T84" fmla="*/ 134 w 146"/>
                  <a:gd name="T85" fmla="*/ 326 h 410"/>
                  <a:gd name="T86" fmla="*/ 57 w 146"/>
                  <a:gd name="T87" fmla="*/ 348 h 410"/>
                  <a:gd name="T88" fmla="*/ 54 w 146"/>
                  <a:gd name="T89" fmla="*/ 359 h 410"/>
                  <a:gd name="T90" fmla="*/ 90 w 146"/>
                  <a:gd name="T91" fmla="*/ 367 h 410"/>
                  <a:gd name="T92" fmla="*/ 80 w 146"/>
                  <a:gd name="T93" fmla="*/ 378 h 410"/>
                  <a:gd name="T94" fmla="*/ 85 w 146"/>
                  <a:gd name="T95" fmla="*/ 391 h 410"/>
                  <a:gd name="T96" fmla="*/ 125 w 146"/>
                  <a:gd name="T97" fmla="*/ 392 h 410"/>
                  <a:gd name="T98" fmla="*/ 87 w 146"/>
                  <a:gd name="T99" fmla="*/ 408 h 410"/>
                  <a:gd name="T100" fmla="*/ 40 w 146"/>
                  <a:gd name="T101" fmla="*/ 405 h 410"/>
                  <a:gd name="T102" fmla="*/ 21 w 146"/>
                  <a:gd name="T103" fmla="*/ 385 h 410"/>
                  <a:gd name="T104" fmla="*/ 3 w 146"/>
                  <a:gd name="T105" fmla="*/ 314 h 410"/>
                  <a:gd name="T106" fmla="*/ 0 w 146"/>
                  <a:gd name="T107" fmla="*/ 178 h 410"/>
                  <a:gd name="T108" fmla="*/ 19 w 146"/>
                  <a:gd name="T109" fmla="*/ 116 h 410"/>
                  <a:gd name="T110" fmla="*/ 43 w 146"/>
                  <a:gd name="T111" fmla="*/ 24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6" h="410">
                    <a:moveTo>
                      <a:pt x="66" y="0"/>
                    </a:moveTo>
                    <a:lnTo>
                      <a:pt x="83" y="2"/>
                    </a:lnTo>
                    <a:lnTo>
                      <a:pt x="111" y="7"/>
                    </a:lnTo>
                    <a:lnTo>
                      <a:pt x="122" y="9"/>
                    </a:lnTo>
                    <a:lnTo>
                      <a:pt x="129" y="12"/>
                    </a:lnTo>
                    <a:lnTo>
                      <a:pt x="130" y="13"/>
                    </a:lnTo>
                    <a:lnTo>
                      <a:pt x="128" y="13"/>
                    </a:lnTo>
                    <a:lnTo>
                      <a:pt x="124" y="14"/>
                    </a:lnTo>
                    <a:lnTo>
                      <a:pt x="117" y="14"/>
                    </a:lnTo>
                    <a:lnTo>
                      <a:pt x="106" y="13"/>
                    </a:lnTo>
                    <a:lnTo>
                      <a:pt x="90" y="12"/>
                    </a:lnTo>
                    <a:lnTo>
                      <a:pt x="82" y="12"/>
                    </a:lnTo>
                    <a:lnTo>
                      <a:pt x="77" y="13"/>
                    </a:lnTo>
                    <a:lnTo>
                      <a:pt x="75" y="14"/>
                    </a:lnTo>
                    <a:lnTo>
                      <a:pt x="75" y="15"/>
                    </a:lnTo>
                    <a:lnTo>
                      <a:pt x="75" y="17"/>
                    </a:lnTo>
                    <a:lnTo>
                      <a:pt x="77" y="19"/>
                    </a:lnTo>
                    <a:lnTo>
                      <a:pt x="78" y="20"/>
                    </a:lnTo>
                    <a:lnTo>
                      <a:pt x="78" y="22"/>
                    </a:lnTo>
                    <a:lnTo>
                      <a:pt x="77" y="24"/>
                    </a:lnTo>
                    <a:lnTo>
                      <a:pt x="76" y="27"/>
                    </a:lnTo>
                    <a:lnTo>
                      <a:pt x="70" y="32"/>
                    </a:lnTo>
                    <a:lnTo>
                      <a:pt x="66" y="36"/>
                    </a:lnTo>
                    <a:lnTo>
                      <a:pt x="62" y="42"/>
                    </a:lnTo>
                    <a:lnTo>
                      <a:pt x="61" y="46"/>
                    </a:lnTo>
                    <a:lnTo>
                      <a:pt x="61" y="48"/>
                    </a:lnTo>
                    <a:lnTo>
                      <a:pt x="63" y="50"/>
                    </a:lnTo>
                    <a:lnTo>
                      <a:pt x="66" y="52"/>
                    </a:lnTo>
                    <a:lnTo>
                      <a:pt x="70" y="54"/>
                    </a:lnTo>
                    <a:lnTo>
                      <a:pt x="79" y="56"/>
                    </a:lnTo>
                    <a:lnTo>
                      <a:pt x="90" y="59"/>
                    </a:lnTo>
                    <a:lnTo>
                      <a:pt x="96" y="61"/>
                    </a:lnTo>
                    <a:lnTo>
                      <a:pt x="101" y="63"/>
                    </a:lnTo>
                    <a:lnTo>
                      <a:pt x="105" y="66"/>
                    </a:lnTo>
                    <a:lnTo>
                      <a:pt x="107" y="69"/>
                    </a:lnTo>
                    <a:lnTo>
                      <a:pt x="107" y="71"/>
                    </a:lnTo>
                    <a:lnTo>
                      <a:pt x="107" y="72"/>
                    </a:lnTo>
                    <a:lnTo>
                      <a:pt x="106" y="73"/>
                    </a:lnTo>
                    <a:lnTo>
                      <a:pt x="105" y="74"/>
                    </a:lnTo>
                    <a:lnTo>
                      <a:pt x="99" y="74"/>
                    </a:lnTo>
                    <a:lnTo>
                      <a:pt x="93" y="74"/>
                    </a:lnTo>
                    <a:lnTo>
                      <a:pt x="79" y="73"/>
                    </a:lnTo>
                    <a:lnTo>
                      <a:pt x="69" y="73"/>
                    </a:lnTo>
                    <a:lnTo>
                      <a:pt x="68" y="78"/>
                    </a:lnTo>
                    <a:lnTo>
                      <a:pt x="69" y="85"/>
                    </a:lnTo>
                    <a:lnTo>
                      <a:pt x="65" y="88"/>
                    </a:lnTo>
                    <a:lnTo>
                      <a:pt x="63" y="90"/>
                    </a:lnTo>
                    <a:lnTo>
                      <a:pt x="62" y="91"/>
                    </a:lnTo>
                    <a:lnTo>
                      <a:pt x="63" y="93"/>
                    </a:lnTo>
                    <a:lnTo>
                      <a:pt x="68" y="95"/>
                    </a:lnTo>
                    <a:lnTo>
                      <a:pt x="78" y="97"/>
                    </a:lnTo>
                    <a:lnTo>
                      <a:pt x="90" y="97"/>
                    </a:lnTo>
                    <a:lnTo>
                      <a:pt x="101" y="98"/>
                    </a:lnTo>
                    <a:lnTo>
                      <a:pt x="110" y="100"/>
                    </a:lnTo>
                    <a:lnTo>
                      <a:pt x="116" y="103"/>
                    </a:lnTo>
                    <a:lnTo>
                      <a:pt x="115" y="104"/>
                    </a:lnTo>
                    <a:lnTo>
                      <a:pt x="112" y="105"/>
                    </a:lnTo>
                    <a:lnTo>
                      <a:pt x="115" y="105"/>
                    </a:lnTo>
                    <a:lnTo>
                      <a:pt x="124" y="105"/>
                    </a:lnTo>
                    <a:lnTo>
                      <a:pt x="123" y="105"/>
                    </a:lnTo>
                    <a:lnTo>
                      <a:pt x="111" y="106"/>
                    </a:lnTo>
                    <a:lnTo>
                      <a:pt x="94" y="109"/>
                    </a:lnTo>
                    <a:lnTo>
                      <a:pt x="76" y="111"/>
                    </a:lnTo>
                    <a:lnTo>
                      <a:pt x="60" y="113"/>
                    </a:lnTo>
                    <a:lnTo>
                      <a:pt x="50" y="115"/>
                    </a:lnTo>
                    <a:lnTo>
                      <a:pt x="49" y="115"/>
                    </a:lnTo>
                    <a:lnTo>
                      <a:pt x="49" y="115"/>
                    </a:lnTo>
                    <a:lnTo>
                      <a:pt x="49" y="116"/>
                    </a:lnTo>
                    <a:lnTo>
                      <a:pt x="50" y="116"/>
                    </a:lnTo>
                    <a:lnTo>
                      <a:pt x="56" y="116"/>
                    </a:lnTo>
                    <a:lnTo>
                      <a:pt x="66" y="116"/>
                    </a:lnTo>
                    <a:lnTo>
                      <a:pt x="65" y="121"/>
                    </a:lnTo>
                    <a:lnTo>
                      <a:pt x="61" y="128"/>
                    </a:lnTo>
                    <a:lnTo>
                      <a:pt x="50" y="131"/>
                    </a:lnTo>
                    <a:lnTo>
                      <a:pt x="39" y="134"/>
                    </a:lnTo>
                    <a:lnTo>
                      <a:pt x="38" y="138"/>
                    </a:lnTo>
                    <a:lnTo>
                      <a:pt x="38" y="141"/>
                    </a:lnTo>
                    <a:lnTo>
                      <a:pt x="39" y="143"/>
                    </a:lnTo>
                    <a:lnTo>
                      <a:pt x="41" y="144"/>
                    </a:lnTo>
                    <a:lnTo>
                      <a:pt x="48" y="146"/>
                    </a:lnTo>
                    <a:lnTo>
                      <a:pt x="56" y="147"/>
                    </a:lnTo>
                    <a:lnTo>
                      <a:pt x="67" y="147"/>
                    </a:lnTo>
                    <a:lnTo>
                      <a:pt x="77" y="147"/>
                    </a:lnTo>
                    <a:lnTo>
                      <a:pt x="87" y="148"/>
                    </a:lnTo>
                    <a:lnTo>
                      <a:pt x="94" y="151"/>
                    </a:lnTo>
                    <a:lnTo>
                      <a:pt x="99" y="152"/>
                    </a:lnTo>
                    <a:lnTo>
                      <a:pt x="107" y="154"/>
                    </a:lnTo>
                    <a:lnTo>
                      <a:pt x="109" y="155"/>
                    </a:lnTo>
                    <a:lnTo>
                      <a:pt x="110" y="157"/>
                    </a:lnTo>
                    <a:lnTo>
                      <a:pt x="108" y="157"/>
                    </a:lnTo>
                    <a:lnTo>
                      <a:pt x="104" y="158"/>
                    </a:lnTo>
                    <a:lnTo>
                      <a:pt x="85" y="158"/>
                    </a:lnTo>
                    <a:lnTo>
                      <a:pt x="82" y="158"/>
                    </a:lnTo>
                    <a:lnTo>
                      <a:pt x="80" y="159"/>
                    </a:lnTo>
                    <a:lnTo>
                      <a:pt x="79" y="160"/>
                    </a:lnTo>
                    <a:lnTo>
                      <a:pt x="79" y="162"/>
                    </a:lnTo>
                    <a:lnTo>
                      <a:pt x="77" y="164"/>
                    </a:lnTo>
                    <a:lnTo>
                      <a:pt x="74" y="165"/>
                    </a:lnTo>
                    <a:lnTo>
                      <a:pt x="69" y="166"/>
                    </a:lnTo>
                    <a:lnTo>
                      <a:pt x="62" y="167"/>
                    </a:lnTo>
                    <a:lnTo>
                      <a:pt x="49" y="167"/>
                    </a:lnTo>
                    <a:lnTo>
                      <a:pt x="42" y="168"/>
                    </a:lnTo>
                    <a:lnTo>
                      <a:pt x="41" y="170"/>
                    </a:lnTo>
                    <a:lnTo>
                      <a:pt x="40" y="172"/>
                    </a:lnTo>
                    <a:lnTo>
                      <a:pt x="40" y="174"/>
                    </a:lnTo>
                    <a:lnTo>
                      <a:pt x="40" y="178"/>
                    </a:lnTo>
                    <a:lnTo>
                      <a:pt x="41" y="180"/>
                    </a:lnTo>
                    <a:lnTo>
                      <a:pt x="42" y="181"/>
                    </a:lnTo>
                    <a:lnTo>
                      <a:pt x="44" y="182"/>
                    </a:lnTo>
                    <a:lnTo>
                      <a:pt x="47" y="183"/>
                    </a:lnTo>
                    <a:lnTo>
                      <a:pt x="53" y="185"/>
                    </a:lnTo>
                    <a:lnTo>
                      <a:pt x="61" y="186"/>
                    </a:lnTo>
                    <a:lnTo>
                      <a:pt x="76" y="186"/>
                    </a:lnTo>
                    <a:lnTo>
                      <a:pt x="87" y="186"/>
                    </a:lnTo>
                    <a:lnTo>
                      <a:pt x="103" y="187"/>
                    </a:lnTo>
                    <a:lnTo>
                      <a:pt x="108" y="188"/>
                    </a:lnTo>
                    <a:lnTo>
                      <a:pt x="106" y="189"/>
                    </a:lnTo>
                    <a:lnTo>
                      <a:pt x="98" y="190"/>
                    </a:lnTo>
                    <a:lnTo>
                      <a:pt x="75" y="194"/>
                    </a:lnTo>
                    <a:lnTo>
                      <a:pt x="53" y="195"/>
                    </a:lnTo>
                    <a:lnTo>
                      <a:pt x="42" y="196"/>
                    </a:lnTo>
                    <a:lnTo>
                      <a:pt x="35" y="197"/>
                    </a:lnTo>
                    <a:lnTo>
                      <a:pt x="34" y="198"/>
                    </a:lnTo>
                    <a:lnTo>
                      <a:pt x="34" y="198"/>
                    </a:lnTo>
                    <a:lnTo>
                      <a:pt x="34" y="198"/>
                    </a:lnTo>
                    <a:lnTo>
                      <a:pt x="35" y="198"/>
                    </a:lnTo>
                    <a:lnTo>
                      <a:pt x="40" y="199"/>
                    </a:lnTo>
                    <a:lnTo>
                      <a:pt x="49" y="199"/>
                    </a:lnTo>
                    <a:lnTo>
                      <a:pt x="51" y="199"/>
                    </a:lnTo>
                    <a:lnTo>
                      <a:pt x="52" y="199"/>
                    </a:lnTo>
                    <a:lnTo>
                      <a:pt x="52" y="200"/>
                    </a:lnTo>
                    <a:lnTo>
                      <a:pt x="51" y="201"/>
                    </a:lnTo>
                    <a:lnTo>
                      <a:pt x="48" y="202"/>
                    </a:lnTo>
                    <a:lnTo>
                      <a:pt x="42" y="206"/>
                    </a:lnTo>
                    <a:lnTo>
                      <a:pt x="37" y="209"/>
                    </a:lnTo>
                    <a:lnTo>
                      <a:pt x="34" y="212"/>
                    </a:lnTo>
                    <a:lnTo>
                      <a:pt x="33" y="213"/>
                    </a:lnTo>
                    <a:lnTo>
                      <a:pt x="33" y="215"/>
                    </a:lnTo>
                    <a:lnTo>
                      <a:pt x="34" y="217"/>
                    </a:lnTo>
                    <a:lnTo>
                      <a:pt x="36" y="220"/>
                    </a:lnTo>
                    <a:lnTo>
                      <a:pt x="38" y="221"/>
                    </a:lnTo>
                    <a:lnTo>
                      <a:pt x="39" y="224"/>
                    </a:lnTo>
                    <a:lnTo>
                      <a:pt x="38" y="226"/>
                    </a:lnTo>
                    <a:lnTo>
                      <a:pt x="37" y="228"/>
                    </a:lnTo>
                    <a:lnTo>
                      <a:pt x="34" y="231"/>
                    </a:lnTo>
                    <a:lnTo>
                      <a:pt x="31" y="233"/>
                    </a:lnTo>
                    <a:lnTo>
                      <a:pt x="40" y="234"/>
                    </a:lnTo>
                    <a:lnTo>
                      <a:pt x="44" y="235"/>
                    </a:lnTo>
                    <a:lnTo>
                      <a:pt x="46" y="236"/>
                    </a:lnTo>
                    <a:lnTo>
                      <a:pt x="46" y="237"/>
                    </a:lnTo>
                    <a:lnTo>
                      <a:pt x="46" y="238"/>
                    </a:lnTo>
                    <a:lnTo>
                      <a:pt x="44" y="239"/>
                    </a:lnTo>
                    <a:lnTo>
                      <a:pt x="41" y="241"/>
                    </a:lnTo>
                    <a:lnTo>
                      <a:pt x="37" y="243"/>
                    </a:lnTo>
                    <a:lnTo>
                      <a:pt x="31" y="244"/>
                    </a:lnTo>
                    <a:lnTo>
                      <a:pt x="25" y="245"/>
                    </a:lnTo>
                    <a:lnTo>
                      <a:pt x="17" y="245"/>
                    </a:lnTo>
                    <a:lnTo>
                      <a:pt x="11" y="247"/>
                    </a:lnTo>
                    <a:lnTo>
                      <a:pt x="8" y="249"/>
                    </a:lnTo>
                    <a:lnTo>
                      <a:pt x="7" y="251"/>
                    </a:lnTo>
                    <a:lnTo>
                      <a:pt x="6" y="254"/>
                    </a:lnTo>
                    <a:lnTo>
                      <a:pt x="8" y="259"/>
                    </a:lnTo>
                    <a:lnTo>
                      <a:pt x="10" y="262"/>
                    </a:lnTo>
                    <a:lnTo>
                      <a:pt x="13" y="264"/>
                    </a:lnTo>
                    <a:lnTo>
                      <a:pt x="17" y="265"/>
                    </a:lnTo>
                    <a:lnTo>
                      <a:pt x="22" y="267"/>
                    </a:lnTo>
                    <a:lnTo>
                      <a:pt x="31" y="268"/>
                    </a:lnTo>
                    <a:lnTo>
                      <a:pt x="40" y="269"/>
                    </a:lnTo>
                    <a:lnTo>
                      <a:pt x="42" y="269"/>
                    </a:lnTo>
                    <a:lnTo>
                      <a:pt x="42" y="270"/>
                    </a:lnTo>
                    <a:lnTo>
                      <a:pt x="42" y="271"/>
                    </a:lnTo>
                    <a:lnTo>
                      <a:pt x="40" y="272"/>
                    </a:lnTo>
                    <a:lnTo>
                      <a:pt x="37" y="276"/>
                    </a:lnTo>
                    <a:lnTo>
                      <a:pt x="37" y="277"/>
                    </a:lnTo>
                    <a:lnTo>
                      <a:pt x="46" y="280"/>
                    </a:lnTo>
                    <a:lnTo>
                      <a:pt x="49" y="283"/>
                    </a:lnTo>
                    <a:lnTo>
                      <a:pt x="51" y="284"/>
                    </a:lnTo>
                    <a:lnTo>
                      <a:pt x="55" y="284"/>
                    </a:lnTo>
                    <a:lnTo>
                      <a:pt x="62" y="285"/>
                    </a:lnTo>
                    <a:lnTo>
                      <a:pt x="74" y="285"/>
                    </a:lnTo>
                    <a:lnTo>
                      <a:pt x="89" y="286"/>
                    </a:lnTo>
                    <a:lnTo>
                      <a:pt x="101" y="288"/>
                    </a:lnTo>
                    <a:lnTo>
                      <a:pt x="105" y="289"/>
                    </a:lnTo>
                    <a:lnTo>
                      <a:pt x="107" y="290"/>
                    </a:lnTo>
                    <a:lnTo>
                      <a:pt x="109" y="291"/>
                    </a:lnTo>
                    <a:lnTo>
                      <a:pt x="109" y="292"/>
                    </a:lnTo>
                    <a:lnTo>
                      <a:pt x="109" y="293"/>
                    </a:lnTo>
                    <a:lnTo>
                      <a:pt x="107" y="294"/>
                    </a:lnTo>
                    <a:lnTo>
                      <a:pt x="104" y="295"/>
                    </a:lnTo>
                    <a:lnTo>
                      <a:pt x="101" y="296"/>
                    </a:lnTo>
                    <a:lnTo>
                      <a:pt x="89" y="297"/>
                    </a:lnTo>
                    <a:lnTo>
                      <a:pt x="74" y="298"/>
                    </a:lnTo>
                    <a:lnTo>
                      <a:pt x="75" y="298"/>
                    </a:lnTo>
                    <a:lnTo>
                      <a:pt x="78" y="302"/>
                    </a:lnTo>
                    <a:lnTo>
                      <a:pt x="78" y="304"/>
                    </a:lnTo>
                    <a:lnTo>
                      <a:pt x="77" y="306"/>
                    </a:lnTo>
                    <a:lnTo>
                      <a:pt x="75" y="308"/>
                    </a:lnTo>
                    <a:lnTo>
                      <a:pt x="72" y="309"/>
                    </a:lnTo>
                    <a:lnTo>
                      <a:pt x="68" y="312"/>
                    </a:lnTo>
                    <a:lnTo>
                      <a:pt x="64" y="314"/>
                    </a:lnTo>
                    <a:lnTo>
                      <a:pt x="63" y="314"/>
                    </a:lnTo>
                    <a:lnTo>
                      <a:pt x="63" y="316"/>
                    </a:lnTo>
                    <a:lnTo>
                      <a:pt x="63" y="316"/>
                    </a:lnTo>
                    <a:lnTo>
                      <a:pt x="64" y="317"/>
                    </a:lnTo>
                    <a:lnTo>
                      <a:pt x="70" y="317"/>
                    </a:lnTo>
                    <a:lnTo>
                      <a:pt x="83" y="317"/>
                    </a:lnTo>
                    <a:lnTo>
                      <a:pt x="97" y="317"/>
                    </a:lnTo>
                    <a:lnTo>
                      <a:pt x="120" y="317"/>
                    </a:lnTo>
                    <a:lnTo>
                      <a:pt x="131" y="318"/>
                    </a:lnTo>
                    <a:lnTo>
                      <a:pt x="139" y="319"/>
                    </a:lnTo>
                    <a:lnTo>
                      <a:pt x="144" y="319"/>
                    </a:lnTo>
                    <a:lnTo>
                      <a:pt x="146" y="320"/>
                    </a:lnTo>
                    <a:lnTo>
                      <a:pt x="146" y="321"/>
                    </a:lnTo>
                    <a:lnTo>
                      <a:pt x="146" y="322"/>
                    </a:lnTo>
                    <a:lnTo>
                      <a:pt x="134" y="326"/>
                    </a:lnTo>
                    <a:lnTo>
                      <a:pt x="110" y="333"/>
                    </a:lnTo>
                    <a:lnTo>
                      <a:pt x="87" y="338"/>
                    </a:lnTo>
                    <a:lnTo>
                      <a:pt x="71" y="341"/>
                    </a:lnTo>
                    <a:lnTo>
                      <a:pt x="64" y="345"/>
                    </a:lnTo>
                    <a:lnTo>
                      <a:pt x="57" y="348"/>
                    </a:lnTo>
                    <a:lnTo>
                      <a:pt x="53" y="350"/>
                    </a:lnTo>
                    <a:lnTo>
                      <a:pt x="52" y="353"/>
                    </a:lnTo>
                    <a:lnTo>
                      <a:pt x="52" y="355"/>
                    </a:lnTo>
                    <a:lnTo>
                      <a:pt x="53" y="357"/>
                    </a:lnTo>
                    <a:lnTo>
                      <a:pt x="54" y="359"/>
                    </a:lnTo>
                    <a:lnTo>
                      <a:pt x="57" y="360"/>
                    </a:lnTo>
                    <a:lnTo>
                      <a:pt x="64" y="363"/>
                    </a:lnTo>
                    <a:lnTo>
                      <a:pt x="75" y="367"/>
                    </a:lnTo>
                    <a:lnTo>
                      <a:pt x="80" y="367"/>
                    </a:lnTo>
                    <a:lnTo>
                      <a:pt x="90" y="367"/>
                    </a:lnTo>
                    <a:lnTo>
                      <a:pt x="97" y="368"/>
                    </a:lnTo>
                    <a:lnTo>
                      <a:pt x="97" y="369"/>
                    </a:lnTo>
                    <a:lnTo>
                      <a:pt x="89" y="372"/>
                    </a:lnTo>
                    <a:lnTo>
                      <a:pt x="83" y="374"/>
                    </a:lnTo>
                    <a:lnTo>
                      <a:pt x="80" y="378"/>
                    </a:lnTo>
                    <a:lnTo>
                      <a:pt x="79" y="381"/>
                    </a:lnTo>
                    <a:lnTo>
                      <a:pt x="79" y="385"/>
                    </a:lnTo>
                    <a:lnTo>
                      <a:pt x="81" y="388"/>
                    </a:lnTo>
                    <a:lnTo>
                      <a:pt x="83" y="390"/>
                    </a:lnTo>
                    <a:lnTo>
                      <a:pt x="85" y="391"/>
                    </a:lnTo>
                    <a:lnTo>
                      <a:pt x="97" y="391"/>
                    </a:lnTo>
                    <a:lnTo>
                      <a:pt x="104" y="391"/>
                    </a:lnTo>
                    <a:lnTo>
                      <a:pt x="111" y="392"/>
                    </a:lnTo>
                    <a:lnTo>
                      <a:pt x="124" y="392"/>
                    </a:lnTo>
                    <a:lnTo>
                      <a:pt x="125" y="392"/>
                    </a:lnTo>
                    <a:lnTo>
                      <a:pt x="124" y="394"/>
                    </a:lnTo>
                    <a:lnTo>
                      <a:pt x="121" y="395"/>
                    </a:lnTo>
                    <a:lnTo>
                      <a:pt x="117" y="399"/>
                    </a:lnTo>
                    <a:lnTo>
                      <a:pt x="103" y="404"/>
                    </a:lnTo>
                    <a:lnTo>
                      <a:pt x="87" y="408"/>
                    </a:lnTo>
                    <a:lnTo>
                      <a:pt x="77" y="409"/>
                    </a:lnTo>
                    <a:lnTo>
                      <a:pt x="67" y="410"/>
                    </a:lnTo>
                    <a:lnTo>
                      <a:pt x="58" y="409"/>
                    </a:lnTo>
                    <a:lnTo>
                      <a:pt x="49" y="408"/>
                    </a:lnTo>
                    <a:lnTo>
                      <a:pt x="40" y="405"/>
                    </a:lnTo>
                    <a:lnTo>
                      <a:pt x="33" y="400"/>
                    </a:lnTo>
                    <a:lnTo>
                      <a:pt x="29" y="396"/>
                    </a:lnTo>
                    <a:lnTo>
                      <a:pt x="26" y="393"/>
                    </a:lnTo>
                    <a:lnTo>
                      <a:pt x="23" y="389"/>
                    </a:lnTo>
                    <a:lnTo>
                      <a:pt x="21" y="385"/>
                    </a:lnTo>
                    <a:lnTo>
                      <a:pt x="16" y="375"/>
                    </a:lnTo>
                    <a:lnTo>
                      <a:pt x="12" y="364"/>
                    </a:lnTo>
                    <a:lnTo>
                      <a:pt x="9" y="352"/>
                    </a:lnTo>
                    <a:lnTo>
                      <a:pt x="7" y="340"/>
                    </a:lnTo>
                    <a:lnTo>
                      <a:pt x="3" y="314"/>
                    </a:lnTo>
                    <a:lnTo>
                      <a:pt x="1" y="288"/>
                    </a:lnTo>
                    <a:lnTo>
                      <a:pt x="0" y="259"/>
                    </a:lnTo>
                    <a:lnTo>
                      <a:pt x="0" y="231"/>
                    </a:lnTo>
                    <a:lnTo>
                      <a:pt x="0" y="203"/>
                    </a:lnTo>
                    <a:lnTo>
                      <a:pt x="0" y="178"/>
                    </a:lnTo>
                    <a:lnTo>
                      <a:pt x="2" y="168"/>
                    </a:lnTo>
                    <a:lnTo>
                      <a:pt x="7" y="152"/>
                    </a:lnTo>
                    <a:lnTo>
                      <a:pt x="11" y="135"/>
                    </a:lnTo>
                    <a:lnTo>
                      <a:pt x="15" y="128"/>
                    </a:lnTo>
                    <a:lnTo>
                      <a:pt x="19" y="116"/>
                    </a:lnTo>
                    <a:lnTo>
                      <a:pt x="23" y="92"/>
                    </a:lnTo>
                    <a:lnTo>
                      <a:pt x="28" y="68"/>
                    </a:lnTo>
                    <a:lnTo>
                      <a:pt x="31" y="52"/>
                    </a:lnTo>
                    <a:lnTo>
                      <a:pt x="37" y="37"/>
                    </a:lnTo>
                    <a:lnTo>
                      <a:pt x="43" y="24"/>
                    </a:lnTo>
                    <a:lnTo>
                      <a:pt x="49" y="16"/>
                    </a:lnTo>
                    <a:lnTo>
                      <a:pt x="54" y="9"/>
                    </a:lnTo>
                    <a:lnTo>
                      <a:pt x="63" y="2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17" name="PA-任意多边形 153">
                <a:extLst>
                  <a:ext uri="{FF2B5EF4-FFF2-40B4-BE49-F238E27FC236}">
                    <a16:creationId xmlns="" xmlns:a16="http://schemas.microsoft.com/office/drawing/2014/main" id="{0A505B78-7288-470A-9322-36C19CD399D1}"/>
                  </a:ext>
                </a:extLst>
              </p:cNvPr>
              <p:cNvSpPr>
                <a:spLocks/>
              </p:cNvSpPr>
              <p:nvPr>
                <p:custDataLst>
                  <p:tags r:id="rId415"/>
                </p:custDataLst>
              </p:nvPr>
            </p:nvSpPr>
            <p:spPr bwMode="auto">
              <a:xfrm>
                <a:off x="2476" y="3553"/>
                <a:ext cx="68" cy="80"/>
              </a:xfrm>
              <a:custGeom>
                <a:avLst/>
                <a:gdLst>
                  <a:gd name="T0" fmla="*/ 70 w 271"/>
                  <a:gd name="T1" fmla="*/ 11 h 322"/>
                  <a:gd name="T2" fmla="*/ 94 w 271"/>
                  <a:gd name="T3" fmla="*/ 19 h 322"/>
                  <a:gd name="T4" fmla="*/ 100 w 271"/>
                  <a:gd name="T5" fmla="*/ 29 h 322"/>
                  <a:gd name="T6" fmla="*/ 146 w 271"/>
                  <a:gd name="T7" fmla="*/ 31 h 322"/>
                  <a:gd name="T8" fmla="*/ 182 w 271"/>
                  <a:gd name="T9" fmla="*/ 64 h 322"/>
                  <a:gd name="T10" fmla="*/ 221 w 271"/>
                  <a:gd name="T11" fmla="*/ 106 h 322"/>
                  <a:gd name="T12" fmla="*/ 265 w 271"/>
                  <a:gd name="T13" fmla="*/ 161 h 322"/>
                  <a:gd name="T14" fmla="*/ 270 w 271"/>
                  <a:gd name="T15" fmla="*/ 183 h 322"/>
                  <a:gd name="T16" fmla="*/ 245 w 271"/>
                  <a:gd name="T17" fmla="*/ 158 h 322"/>
                  <a:gd name="T18" fmla="*/ 209 w 271"/>
                  <a:gd name="T19" fmla="*/ 124 h 322"/>
                  <a:gd name="T20" fmla="*/ 188 w 271"/>
                  <a:gd name="T21" fmla="*/ 106 h 322"/>
                  <a:gd name="T22" fmla="*/ 164 w 271"/>
                  <a:gd name="T23" fmla="*/ 74 h 322"/>
                  <a:gd name="T24" fmla="*/ 128 w 271"/>
                  <a:gd name="T25" fmla="*/ 52 h 322"/>
                  <a:gd name="T26" fmla="*/ 112 w 271"/>
                  <a:gd name="T27" fmla="*/ 53 h 322"/>
                  <a:gd name="T28" fmla="*/ 119 w 271"/>
                  <a:gd name="T29" fmla="*/ 63 h 322"/>
                  <a:gd name="T30" fmla="*/ 131 w 271"/>
                  <a:gd name="T31" fmla="*/ 71 h 322"/>
                  <a:gd name="T32" fmla="*/ 151 w 271"/>
                  <a:gd name="T33" fmla="*/ 98 h 322"/>
                  <a:gd name="T34" fmla="*/ 189 w 271"/>
                  <a:gd name="T35" fmla="*/ 139 h 322"/>
                  <a:gd name="T36" fmla="*/ 182 w 271"/>
                  <a:gd name="T37" fmla="*/ 145 h 322"/>
                  <a:gd name="T38" fmla="*/ 132 w 271"/>
                  <a:gd name="T39" fmla="*/ 111 h 322"/>
                  <a:gd name="T40" fmla="*/ 85 w 271"/>
                  <a:gd name="T41" fmla="*/ 93 h 322"/>
                  <a:gd name="T42" fmla="*/ 79 w 271"/>
                  <a:gd name="T43" fmla="*/ 104 h 322"/>
                  <a:gd name="T44" fmla="*/ 83 w 271"/>
                  <a:gd name="T45" fmla="*/ 118 h 322"/>
                  <a:gd name="T46" fmla="*/ 79 w 271"/>
                  <a:gd name="T47" fmla="*/ 128 h 322"/>
                  <a:gd name="T48" fmla="*/ 152 w 271"/>
                  <a:gd name="T49" fmla="*/ 165 h 322"/>
                  <a:gd name="T50" fmla="*/ 195 w 271"/>
                  <a:gd name="T51" fmla="*/ 198 h 322"/>
                  <a:gd name="T52" fmla="*/ 203 w 271"/>
                  <a:gd name="T53" fmla="*/ 225 h 322"/>
                  <a:gd name="T54" fmla="*/ 186 w 271"/>
                  <a:gd name="T55" fmla="*/ 218 h 322"/>
                  <a:gd name="T56" fmla="*/ 124 w 271"/>
                  <a:gd name="T57" fmla="*/ 179 h 322"/>
                  <a:gd name="T58" fmla="*/ 77 w 271"/>
                  <a:gd name="T59" fmla="*/ 171 h 322"/>
                  <a:gd name="T60" fmla="*/ 50 w 271"/>
                  <a:gd name="T61" fmla="*/ 174 h 322"/>
                  <a:gd name="T62" fmla="*/ 78 w 271"/>
                  <a:gd name="T63" fmla="*/ 189 h 322"/>
                  <a:gd name="T64" fmla="*/ 73 w 271"/>
                  <a:gd name="T65" fmla="*/ 208 h 322"/>
                  <a:gd name="T66" fmla="*/ 119 w 271"/>
                  <a:gd name="T67" fmla="*/ 211 h 322"/>
                  <a:gd name="T68" fmla="*/ 126 w 271"/>
                  <a:gd name="T69" fmla="*/ 218 h 322"/>
                  <a:gd name="T70" fmla="*/ 115 w 271"/>
                  <a:gd name="T71" fmla="*/ 236 h 322"/>
                  <a:gd name="T72" fmla="*/ 128 w 271"/>
                  <a:gd name="T73" fmla="*/ 248 h 322"/>
                  <a:gd name="T74" fmla="*/ 129 w 271"/>
                  <a:gd name="T75" fmla="*/ 264 h 322"/>
                  <a:gd name="T76" fmla="*/ 108 w 271"/>
                  <a:gd name="T77" fmla="*/ 255 h 322"/>
                  <a:gd name="T78" fmla="*/ 96 w 271"/>
                  <a:gd name="T79" fmla="*/ 262 h 322"/>
                  <a:gd name="T80" fmla="*/ 146 w 271"/>
                  <a:gd name="T81" fmla="*/ 287 h 322"/>
                  <a:gd name="T82" fmla="*/ 175 w 271"/>
                  <a:gd name="T83" fmla="*/ 293 h 322"/>
                  <a:gd name="T84" fmla="*/ 135 w 271"/>
                  <a:gd name="T85" fmla="*/ 300 h 322"/>
                  <a:gd name="T86" fmla="*/ 125 w 271"/>
                  <a:gd name="T87" fmla="*/ 313 h 322"/>
                  <a:gd name="T88" fmla="*/ 112 w 271"/>
                  <a:gd name="T89" fmla="*/ 321 h 322"/>
                  <a:gd name="T90" fmla="*/ 85 w 271"/>
                  <a:gd name="T91" fmla="*/ 311 h 322"/>
                  <a:gd name="T92" fmla="*/ 71 w 271"/>
                  <a:gd name="T93" fmla="*/ 317 h 322"/>
                  <a:gd name="T94" fmla="*/ 44 w 271"/>
                  <a:gd name="T95" fmla="*/ 307 h 322"/>
                  <a:gd name="T96" fmla="*/ 29 w 271"/>
                  <a:gd name="T97" fmla="*/ 308 h 322"/>
                  <a:gd name="T98" fmla="*/ 18 w 271"/>
                  <a:gd name="T99" fmla="*/ 296 h 322"/>
                  <a:gd name="T100" fmla="*/ 14 w 271"/>
                  <a:gd name="T101" fmla="*/ 217 h 322"/>
                  <a:gd name="T102" fmla="*/ 10 w 271"/>
                  <a:gd name="T103" fmla="*/ 217 h 322"/>
                  <a:gd name="T104" fmla="*/ 12 w 271"/>
                  <a:gd name="T105" fmla="*/ 224 h 322"/>
                  <a:gd name="T106" fmla="*/ 14 w 271"/>
                  <a:gd name="T107" fmla="*/ 72 h 322"/>
                  <a:gd name="T108" fmla="*/ 4 w 271"/>
                  <a:gd name="T109" fmla="*/ 22 h 322"/>
                  <a:gd name="T110" fmla="*/ 1 w 271"/>
                  <a:gd name="T111" fmla="*/ 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1" h="322">
                    <a:moveTo>
                      <a:pt x="4" y="0"/>
                    </a:moveTo>
                    <a:lnTo>
                      <a:pt x="19" y="4"/>
                    </a:lnTo>
                    <a:lnTo>
                      <a:pt x="37" y="7"/>
                    </a:lnTo>
                    <a:lnTo>
                      <a:pt x="53" y="10"/>
                    </a:lnTo>
                    <a:lnTo>
                      <a:pt x="70" y="11"/>
                    </a:lnTo>
                    <a:lnTo>
                      <a:pt x="84" y="12"/>
                    </a:lnTo>
                    <a:lnTo>
                      <a:pt x="92" y="15"/>
                    </a:lnTo>
                    <a:lnTo>
                      <a:pt x="93" y="16"/>
                    </a:lnTo>
                    <a:lnTo>
                      <a:pt x="94" y="18"/>
                    </a:lnTo>
                    <a:lnTo>
                      <a:pt x="94" y="19"/>
                    </a:lnTo>
                    <a:lnTo>
                      <a:pt x="93" y="21"/>
                    </a:lnTo>
                    <a:lnTo>
                      <a:pt x="93" y="24"/>
                    </a:lnTo>
                    <a:lnTo>
                      <a:pt x="94" y="26"/>
                    </a:lnTo>
                    <a:lnTo>
                      <a:pt x="96" y="28"/>
                    </a:lnTo>
                    <a:lnTo>
                      <a:pt x="100" y="29"/>
                    </a:lnTo>
                    <a:lnTo>
                      <a:pt x="106" y="30"/>
                    </a:lnTo>
                    <a:lnTo>
                      <a:pt x="112" y="30"/>
                    </a:lnTo>
                    <a:lnTo>
                      <a:pt x="121" y="30"/>
                    </a:lnTo>
                    <a:lnTo>
                      <a:pt x="134" y="30"/>
                    </a:lnTo>
                    <a:lnTo>
                      <a:pt x="146" y="31"/>
                    </a:lnTo>
                    <a:lnTo>
                      <a:pt x="153" y="32"/>
                    </a:lnTo>
                    <a:lnTo>
                      <a:pt x="161" y="38"/>
                    </a:lnTo>
                    <a:lnTo>
                      <a:pt x="168" y="46"/>
                    </a:lnTo>
                    <a:lnTo>
                      <a:pt x="175" y="55"/>
                    </a:lnTo>
                    <a:lnTo>
                      <a:pt x="182" y="64"/>
                    </a:lnTo>
                    <a:lnTo>
                      <a:pt x="189" y="74"/>
                    </a:lnTo>
                    <a:lnTo>
                      <a:pt x="196" y="83"/>
                    </a:lnTo>
                    <a:lnTo>
                      <a:pt x="204" y="92"/>
                    </a:lnTo>
                    <a:lnTo>
                      <a:pt x="214" y="100"/>
                    </a:lnTo>
                    <a:lnTo>
                      <a:pt x="221" y="106"/>
                    </a:lnTo>
                    <a:lnTo>
                      <a:pt x="231" y="116"/>
                    </a:lnTo>
                    <a:lnTo>
                      <a:pt x="241" y="127"/>
                    </a:lnTo>
                    <a:lnTo>
                      <a:pt x="250" y="139"/>
                    </a:lnTo>
                    <a:lnTo>
                      <a:pt x="259" y="150"/>
                    </a:lnTo>
                    <a:lnTo>
                      <a:pt x="265" y="161"/>
                    </a:lnTo>
                    <a:lnTo>
                      <a:pt x="269" y="167"/>
                    </a:lnTo>
                    <a:lnTo>
                      <a:pt x="270" y="172"/>
                    </a:lnTo>
                    <a:lnTo>
                      <a:pt x="271" y="176"/>
                    </a:lnTo>
                    <a:lnTo>
                      <a:pt x="271" y="181"/>
                    </a:lnTo>
                    <a:lnTo>
                      <a:pt x="270" y="183"/>
                    </a:lnTo>
                    <a:lnTo>
                      <a:pt x="268" y="183"/>
                    </a:lnTo>
                    <a:lnTo>
                      <a:pt x="265" y="182"/>
                    </a:lnTo>
                    <a:lnTo>
                      <a:pt x="262" y="179"/>
                    </a:lnTo>
                    <a:lnTo>
                      <a:pt x="254" y="170"/>
                    </a:lnTo>
                    <a:lnTo>
                      <a:pt x="245" y="158"/>
                    </a:lnTo>
                    <a:lnTo>
                      <a:pt x="234" y="145"/>
                    </a:lnTo>
                    <a:lnTo>
                      <a:pt x="224" y="134"/>
                    </a:lnTo>
                    <a:lnTo>
                      <a:pt x="219" y="129"/>
                    </a:lnTo>
                    <a:lnTo>
                      <a:pt x="214" y="126"/>
                    </a:lnTo>
                    <a:lnTo>
                      <a:pt x="209" y="124"/>
                    </a:lnTo>
                    <a:lnTo>
                      <a:pt x="206" y="122"/>
                    </a:lnTo>
                    <a:lnTo>
                      <a:pt x="201" y="121"/>
                    </a:lnTo>
                    <a:lnTo>
                      <a:pt x="196" y="117"/>
                    </a:lnTo>
                    <a:lnTo>
                      <a:pt x="192" y="113"/>
                    </a:lnTo>
                    <a:lnTo>
                      <a:pt x="188" y="106"/>
                    </a:lnTo>
                    <a:lnTo>
                      <a:pt x="181" y="94"/>
                    </a:lnTo>
                    <a:lnTo>
                      <a:pt x="178" y="87"/>
                    </a:lnTo>
                    <a:lnTo>
                      <a:pt x="175" y="83"/>
                    </a:lnTo>
                    <a:lnTo>
                      <a:pt x="170" y="78"/>
                    </a:lnTo>
                    <a:lnTo>
                      <a:pt x="164" y="74"/>
                    </a:lnTo>
                    <a:lnTo>
                      <a:pt x="157" y="71"/>
                    </a:lnTo>
                    <a:lnTo>
                      <a:pt x="145" y="63"/>
                    </a:lnTo>
                    <a:lnTo>
                      <a:pt x="135" y="57"/>
                    </a:lnTo>
                    <a:lnTo>
                      <a:pt x="132" y="55"/>
                    </a:lnTo>
                    <a:lnTo>
                      <a:pt x="128" y="52"/>
                    </a:lnTo>
                    <a:lnTo>
                      <a:pt x="125" y="50"/>
                    </a:lnTo>
                    <a:lnTo>
                      <a:pt x="122" y="50"/>
                    </a:lnTo>
                    <a:lnTo>
                      <a:pt x="118" y="50"/>
                    </a:lnTo>
                    <a:lnTo>
                      <a:pt x="113" y="51"/>
                    </a:lnTo>
                    <a:lnTo>
                      <a:pt x="112" y="53"/>
                    </a:lnTo>
                    <a:lnTo>
                      <a:pt x="112" y="55"/>
                    </a:lnTo>
                    <a:lnTo>
                      <a:pt x="112" y="57"/>
                    </a:lnTo>
                    <a:lnTo>
                      <a:pt x="113" y="59"/>
                    </a:lnTo>
                    <a:lnTo>
                      <a:pt x="115" y="61"/>
                    </a:lnTo>
                    <a:lnTo>
                      <a:pt x="119" y="63"/>
                    </a:lnTo>
                    <a:lnTo>
                      <a:pt x="123" y="65"/>
                    </a:lnTo>
                    <a:lnTo>
                      <a:pt x="127" y="67"/>
                    </a:lnTo>
                    <a:lnTo>
                      <a:pt x="129" y="67"/>
                    </a:lnTo>
                    <a:lnTo>
                      <a:pt x="129" y="70"/>
                    </a:lnTo>
                    <a:lnTo>
                      <a:pt x="131" y="71"/>
                    </a:lnTo>
                    <a:lnTo>
                      <a:pt x="129" y="74"/>
                    </a:lnTo>
                    <a:lnTo>
                      <a:pt x="129" y="78"/>
                    </a:lnTo>
                    <a:lnTo>
                      <a:pt x="131" y="83"/>
                    </a:lnTo>
                    <a:lnTo>
                      <a:pt x="140" y="90"/>
                    </a:lnTo>
                    <a:lnTo>
                      <a:pt x="151" y="98"/>
                    </a:lnTo>
                    <a:lnTo>
                      <a:pt x="162" y="105"/>
                    </a:lnTo>
                    <a:lnTo>
                      <a:pt x="173" y="115"/>
                    </a:lnTo>
                    <a:lnTo>
                      <a:pt x="177" y="120"/>
                    </a:lnTo>
                    <a:lnTo>
                      <a:pt x="184" y="132"/>
                    </a:lnTo>
                    <a:lnTo>
                      <a:pt x="189" y="139"/>
                    </a:lnTo>
                    <a:lnTo>
                      <a:pt x="192" y="144"/>
                    </a:lnTo>
                    <a:lnTo>
                      <a:pt x="194" y="148"/>
                    </a:lnTo>
                    <a:lnTo>
                      <a:pt x="193" y="149"/>
                    </a:lnTo>
                    <a:lnTo>
                      <a:pt x="189" y="148"/>
                    </a:lnTo>
                    <a:lnTo>
                      <a:pt x="182" y="145"/>
                    </a:lnTo>
                    <a:lnTo>
                      <a:pt x="176" y="140"/>
                    </a:lnTo>
                    <a:lnTo>
                      <a:pt x="168" y="134"/>
                    </a:lnTo>
                    <a:lnTo>
                      <a:pt x="153" y="122"/>
                    </a:lnTo>
                    <a:lnTo>
                      <a:pt x="142" y="115"/>
                    </a:lnTo>
                    <a:lnTo>
                      <a:pt x="132" y="111"/>
                    </a:lnTo>
                    <a:lnTo>
                      <a:pt x="119" y="106"/>
                    </a:lnTo>
                    <a:lnTo>
                      <a:pt x="106" y="101"/>
                    </a:lnTo>
                    <a:lnTo>
                      <a:pt x="95" y="98"/>
                    </a:lnTo>
                    <a:lnTo>
                      <a:pt x="90" y="94"/>
                    </a:lnTo>
                    <a:lnTo>
                      <a:pt x="85" y="93"/>
                    </a:lnTo>
                    <a:lnTo>
                      <a:pt x="81" y="93"/>
                    </a:lnTo>
                    <a:lnTo>
                      <a:pt x="79" y="94"/>
                    </a:lnTo>
                    <a:lnTo>
                      <a:pt x="77" y="97"/>
                    </a:lnTo>
                    <a:lnTo>
                      <a:pt x="77" y="100"/>
                    </a:lnTo>
                    <a:lnTo>
                      <a:pt x="79" y="104"/>
                    </a:lnTo>
                    <a:lnTo>
                      <a:pt x="82" y="110"/>
                    </a:lnTo>
                    <a:lnTo>
                      <a:pt x="84" y="113"/>
                    </a:lnTo>
                    <a:lnTo>
                      <a:pt x="84" y="115"/>
                    </a:lnTo>
                    <a:lnTo>
                      <a:pt x="84" y="117"/>
                    </a:lnTo>
                    <a:lnTo>
                      <a:pt x="83" y="118"/>
                    </a:lnTo>
                    <a:lnTo>
                      <a:pt x="81" y="121"/>
                    </a:lnTo>
                    <a:lnTo>
                      <a:pt x="78" y="122"/>
                    </a:lnTo>
                    <a:lnTo>
                      <a:pt x="76" y="125"/>
                    </a:lnTo>
                    <a:lnTo>
                      <a:pt x="76" y="126"/>
                    </a:lnTo>
                    <a:lnTo>
                      <a:pt x="79" y="128"/>
                    </a:lnTo>
                    <a:lnTo>
                      <a:pt x="87" y="130"/>
                    </a:lnTo>
                    <a:lnTo>
                      <a:pt x="100" y="133"/>
                    </a:lnTo>
                    <a:lnTo>
                      <a:pt x="112" y="138"/>
                    </a:lnTo>
                    <a:lnTo>
                      <a:pt x="137" y="153"/>
                    </a:lnTo>
                    <a:lnTo>
                      <a:pt x="152" y="165"/>
                    </a:lnTo>
                    <a:lnTo>
                      <a:pt x="166" y="176"/>
                    </a:lnTo>
                    <a:lnTo>
                      <a:pt x="173" y="182"/>
                    </a:lnTo>
                    <a:lnTo>
                      <a:pt x="179" y="187"/>
                    </a:lnTo>
                    <a:lnTo>
                      <a:pt x="187" y="193"/>
                    </a:lnTo>
                    <a:lnTo>
                      <a:pt x="195" y="198"/>
                    </a:lnTo>
                    <a:lnTo>
                      <a:pt x="197" y="199"/>
                    </a:lnTo>
                    <a:lnTo>
                      <a:pt x="198" y="203"/>
                    </a:lnTo>
                    <a:lnTo>
                      <a:pt x="201" y="208"/>
                    </a:lnTo>
                    <a:lnTo>
                      <a:pt x="202" y="213"/>
                    </a:lnTo>
                    <a:lnTo>
                      <a:pt x="203" y="225"/>
                    </a:lnTo>
                    <a:lnTo>
                      <a:pt x="203" y="232"/>
                    </a:lnTo>
                    <a:lnTo>
                      <a:pt x="202" y="232"/>
                    </a:lnTo>
                    <a:lnTo>
                      <a:pt x="197" y="229"/>
                    </a:lnTo>
                    <a:lnTo>
                      <a:pt x="192" y="225"/>
                    </a:lnTo>
                    <a:lnTo>
                      <a:pt x="186" y="218"/>
                    </a:lnTo>
                    <a:lnTo>
                      <a:pt x="173" y="205"/>
                    </a:lnTo>
                    <a:lnTo>
                      <a:pt x="165" y="198"/>
                    </a:lnTo>
                    <a:lnTo>
                      <a:pt x="151" y="190"/>
                    </a:lnTo>
                    <a:lnTo>
                      <a:pt x="133" y="182"/>
                    </a:lnTo>
                    <a:lnTo>
                      <a:pt x="124" y="179"/>
                    </a:lnTo>
                    <a:lnTo>
                      <a:pt x="114" y="175"/>
                    </a:lnTo>
                    <a:lnTo>
                      <a:pt x="106" y="173"/>
                    </a:lnTo>
                    <a:lnTo>
                      <a:pt x="97" y="172"/>
                    </a:lnTo>
                    <a:lnTo>
                      <a:pt x="78" y="172"/>
                    </a:lnTo>
                    <a:lnTo>
                      <a:pt x="77" y="171"/>
                    </a:lnTo>
                    <a:lnTo>
                      <a:pt x="78" y="170"/>
                    </a:lnTo>
                    <a:lnTo>
                      <a:pt x="65" y="170"/>
                    </a:lnTo>
                    <a:lnTo>
                      <a:pt x="53" y="170"/>
                    </a:lnTo>
                    <a:lnTo>
                      <a:pt x="49" y="172"/>
                    </a:lnTo>
                    <a:lnTo>
                      <a:pt x="50" y="174"/>
                    </a:lnTo>
                    <a:lnTo>
                      <a:pt x="55" y="176"/>
                    </a:lnTo>
                    <a:lnTo>
                      <a:pt x="64" y="181"/>
                    </a:lnTo>
                    <a:lnTo>
                      <a:pt x="71" y="185"/>
                    </a:lnTo>
                    <a:lnTo>
                      <a:pt x="74" y="187"/>
                    </a:lnTo>
                    <a:lnTo>
                      <a:pt x="78" y="189"/>
                    </a:lnTo>
                    <a:lnTo>
                      <a:pt x="79" y="193"/>
                    </a:lnTo>
                    <a:lnTo>
                      <a:pt x="80" y="195"/>
                    </a:lnTo>
                    <a:lnTo>
                      <a:pt x="78" y="200"/>
                    </a:lnTo>
                    <a:lnTo>
                      <a:pt x="74" y="205"/>
                    </a:lnTo>
                    <a:lnTo>
                      <a:pt x="73" y="208"/>
                    </a:lnTo>
                    <a:lnTo>
                      <a:pt x="73" y="209"/>
                    </a:lnTo>
                    <a:lnTo>
                      <a:pt x="76" y="210"/>
                    </a:lnTo>
                    <a:lnTo>
                      <a:pt x="80" y="210"/>
                    </a:lnTo>
                    <a:lnTo>
                      <a:pt x="112" y="210"/>
                    </a:lnTo>
                    <a:lnTo>
                      <a:pt x="119" y="211"/>
                    </a:lnTo>
                    <a:lnTo>
                      <a:pt x="123" y="211"/>
                    </a:lnTo>
                    <a:lnTo>
                      <a:pt x="125" y="212"/>
                    </a:lnTo>
                    <a:lnTo>
                      <a:pt x="127" y="214"/>
                    </a:lnTo>
                    <a:lnTo>
                      <a:pt x="127" y="216"/>
                    </a:lnTo>
                    <a:lnTo>
                      <a:pt x="126" y="218"/>
                    </a:lnTo>
                    <a:lnTo>
                      <a:pt x="125" y="221"/>
                    </a:lnTo>
                    <a:lnTo>
                      <a:pt x="123" y="224"/>
                    </a:lnTo>
                    <a:lnTo>
                      <a:pt x="119" y="228"/>
                    </a:lnTo>
                    <a:lnTo>
                      <a:pt x="115" y="234"/>
                    </a:lnTo>
                    <a:lnTo>
                      <a:pt x="115" y="236"/>
                    </a:lnTo>
                    <a:lnTo>
                      <a:pt x="115" y="238"/>
                    </a:lnTo>
                    <a:lnTo>
                      <a:pt x="118" y="239"/>
                    </a:lnTo>
                    <a:lnTo>
                      <a:pt x="120" y="240"/>
                    </a:lnTo>
                    <a:lnTo>
                      <a:pt x="125" y="242"/>
                    </a:lnTo>
                    <a:lnTo>
                      <a:pt x="128" y="248"/>
                    </a:lnTo>
                    <a:lnTo>
                      <a:pt x="132" y="253"/>
                    </a:lnTo>
                    <a:lnTo>
                      <a:pt x="133" y="258"/>
                    </a:lnTo>
                    <a:lnTo>
                      <a:pt x="133" y="260"/>
                    </a:lnTo>
                    <a:lnTo>
                      <a:pt x="132" y="263"/>
                    </a:lnTo>
                    <a:lnTo>
                      <a:pt x="129" y="264"/>
                    </a:lnTo>
                    <a:lnTo>
                      <a:pt x="127" y="264"/>
                    </a:lnTo>
                    <a:lnTo>
                      <a:pt x="124" y="264"/>
                    </a:lnTo>
                    <a:lnTo>
                      <a:pt x="120" y="262"/>
                    </a:lnTo>
                    <a:lnTo>
                      <a:pt x="114" y="259"/>
                    </a:lnTo>
                    <a:lnTo>
                      <a:pt x="108" y="255"/>
                    </a:lnTo>
                    <a:lnTo>
                      <a:pt x="104" y="253"/>
                    </a:lnTo>
                    <a:lnTo>
                      <a:pt x="100" y="253"/>
                    </a:lnTo>
                    <a:lnTo>
                      <a:pt x="98" y="254"/>
                    </a:lnTo>
                    <a:lnTo>
                      <a:pt x="97" y="256"/>
                    </a:lnTo>
                    <a:lnTo>
                      <a:pt x="96" y="262"/>
                    </a:lnTo>
                    <a:lnTo>
                      <a:pt x="97" y="268"/>
                    </a:lnTo>
                    <a:lnTo>
                      <a:pt x="105" y="271"/>
                    </a:lnTo>
                    <a:lnTo>
                      <a:pt x="121" y="278"/>
                    </a:lnTo>
                    <a:lnTo>
                      <a:pt x="137" y="285"/>
                    </a:lnTo>
                    <a:lnTo>
                      <a:pt x="146" y="287"/>
                    </a:lnTo>
                    <a:lnTo>
                      <a:pt x="161" y="288"/>
                    </a:lnTo>
                    <a:lnTo>
                      <a:pt x="170" y="290"/>
                    </a:lnTo>
                    <a:lnTo>
                      <a:pt x="174" y="291"/>
                    </a:lnTo>
                    <a:lnTo>
                      <a:pt x="175" y="292"/>
                    </a:lnTo>
                    <a:lnTo>
                      <a:pt x="175" y="293"/>
                    </a:lnTo>
                    <a:lnTo>
                      <a:pt x="175" y="294"/>
                    </a:lnTo>
                    <a:lnTo>
                      <a:pt x="169" y="296"/>
                    </a:lnTo>
                    <a:lnTo>
                      <a:pt x="161" y="298"/>
                    </a:lnTo>
                    <a:lnTo>
                      <a:pt x="149" y="300"/>
                    </a:lnTo>
                    <a:lnTo>
                      <a:pt x="135" y="300"/>
                    </a:lnTo>
                    <a:lnTo>
                      <a:pt x="131" y="300"/>
                    </a:lnTo>
                    <a:lnTo>
                      <a:pt x="127" y="301"/>
                    </a:lnTo>
                    <a:lnTo>
                      <a:pt x="126" y="304"/>
                    </a:lnTo>
                    <a:lnTo>
                      <a:pt x="125" y="308"/>
                    </a:lnTo>
                    <a:lnTo>
                      <a:pt x="125" y="313"/>
                    </a:lnTo>
                    <a:lnTo>
                      <a:pt x="124" y="318"/>
                    </a:lnTo>
                    <a:lnTo>
                      <a:pt x="122" y="320"/>
                    </a:lnTo>
                    <a:lnTo>
                      <a:pt x="119" y="321"/>
                    </a:lnTo>
                    <a:lnTo>
                      <a:pt x="117" y="322"/>
                    </a:lnTo>
                    <a:lnTo>
                      <a:pt x="112" y="321"/>
                    </a:lnTo>
                    <a:lnTo>
                      <a:pt x="109" y="321"/>
                    </a:lnTo>
                    <a:lnTo>
                      <a:pt x="105" y="319"/>
                    </a:lnTo>
                    <a:lnTo>
                      <a:pt x="97" y="315"/>
                    </a:lnTo>
                    <a:lnTo>
                      <a:pt x="90" y="312"/>
                    </a:lnTo>
                    <a:lnTo>
                      <a:pt x="85" y="311"/>
                    </a:lnTo>
                    <a:lnTo>
                      <a:pt x="82" y="311"/>
                    </a:lnTo>
                    <a:lnTo>
                      <a:pt x="80" y="311"/>
                    </a:lnTo>
                    <a:lnTo>
                      <a:pt x="78" y="313"/>
                    </a:lnTo>
                    <a:lnTo>
                      <a:pt x="74" y="315"/>
                    </a:lnTo>
                    <a:lnTo>
                      <a:pt x="71" y="317"/>
                    </a:lnTo>
                    <a:lnTo>
                      <a:pt x="68" y="317"/>
                    </a:lnTo>
                    <a:lnTo>
                      <a:pt x="65" y="317"/>
                    </a:lnTo>
                    <a:lnTo>
                      <a:pt x="57" y="314"/>
                    </a:lnTo>
                    <a:lnTo>
                      <a:pt x="51" y="310"/>
                    </a:lnTo>
                    <a:lnTo>
                      <a:pt x="44" y="307"/>
                    </a:lnTo>
                    <a:lnTo>
                      <a:pt x="38" y="305"/>
                    </a:lnTo>
                    <a:lnTo>
                      <a:pt x="36" y="305"/>
                    </a:lnTo>
                    <a:lnTo>
                      <a:pt x="33" y="305"/>
                    </a:lnTo>
                    <a:lnTo>
                      <a:pt x="31" y="306"/>
                    </a:lnTo>
                    <a:lnTo>
                      <a:pt x="29" y="308"/>
                    </a:lnTo>
                    <a:lnTo>
                      <a:pt x="27" y="312"/>
                    </a:lnTo>
                    <a:lnTo>
                      <a:pt x="25" y="313"/>
                    </a:lnTo>
                    <a:lnTo>
                      <a:pt x="23" y="312"/>
                    </a:lnTo>
                    <a:lnTo>
                      <a:pt x="20" y="308"/>
                    </a:lnTo>
                    <a:lnTo>
                      <a:pt x="18" y="296"/>
                    </a:lnTo>
                    <a:lnTo>
                      <a:pt x="16" y="280"/>
                    </a:lnTo>
                    <a:lnTo>
                      <a:pt x="15" y="244"/>
                    </a:lnTo>
                    <a:lnTo>
                      <a:pt x="14" y="225"/>
                    </a:lnTo>
                    <a:lnTo>
                      <a:pt x="14" y="221"/>
                    </a:lnTo>
                    <a:lnTo>
                      <a:pt x="14" y="217"/>
                    </a:lnTo>
                    <a:lnTo>
                      <a:pt x="13" y="215"/>
                    </a:lnTo>
                    <a:lnTo>
                      <a:pt x="12" y="214"/>
                    </a:lnTo>
                    <a:lnTo>
                      <a:pt x="11" y="214"/>
                    </a:lnTo>
                    <a:lnTo>
                      <a:pt x="10" y="216"/>
                    </a:lnTo>
                    <a:lnTo>
                      <a:pt x="10" y="217"/>
                    </a:lnTo>
                    <a:lnTo>
                      <a:pt x="10" y="221"/>
                    </a:lnTo>
                    <a:lnTo>
                      <a:pt x="11" y="224"/>
                    </a:lnTo>
                    <a:lnTo>
                      <a:pt x="11" y="226"/>
                    </a:lnTo>
                    <a:lnTo>
                      <a:pt x="12" y="226"/>
                    </a:lnTo>
                    <a:lnTo>
                      <a:pt x="12" y="224"/>
                    </a:lnTo>
                    <a:lnTo>
                      <a:pt x="13" y="216"/>
                    </a:lnTo>
                    <a:lnTo>
                      <a:pt x="14" y="204"/>
                    </a:lnTo>
                    <a:lnTo>
                      <a:pt x="14" y="179"/>
                    </a:lnTo>
                    <a:lnTo>
                      <a:pt x="14" y="162"/>
                    </a:lnTo>
                    <a:lnTo>
                      <a:pt x="14" y="72"/>
                    </a:lnTo>
                    <a:lnTo>
                      <a:pt x="14" y="63"/>
                    </a:lnTo>
                    <a:lnTo>
                      <a:pt x="12" y="51"/>
                    </a:lnTo>
                    <a:lnTo>
                      <a:pt x="10" y="38"/>
                    </a:lnTo>
                    <a:lnTo>
                      <a:pt x="6" y="30"/>
                    </a:lnTo>
                    <a:lnTo>
                      <a:pt x="4" y="22"/>
                    </a:lnTo>
                    <a:lnTo>
                      <a:pt x="1" y="12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18" name="PA-任意多边形 154">
                <a:extLst>
                  <a:ext uri="{FF2B5EF4-FFF2-40B4-BE49-F238E27FC236}">
                    <a16:creationId xmlns="" xmlns:a16="http://schemas.microsoft.com/office/drawing/2014/main" id="{32DB94B1-66E4-4750-8455-A93BAD2403F5}"/>
                  </a:ext>
                </a:extLst>
              </p:cNvPr>
              <p:cNvSpPr>
                <a:spLocks/>
              </p:cNvSpPr>
              <p:nvPr>
                <p:custDataLst>
                  <p:tags r:id="rId416"/>
                </p:custDataLst>
              </p:nvPr>
            </p:nvSpPr>
            <p:spPr bwMode="auto">
              <a:xfrm>
                <a:off x="2448" y="3486"/>
                <a:ext cx="65" cy="69"/>
              </a:xfrm>
              <a:custGeom>
                <a:avLst/>
                <a:gdLst>
                  <a:gd name="T0" fmla="*/ 50 w 261"/>
                  <a:gd name="T1" fmla="*/ 13 h 277"/>
                  <a:gd name="T2" fmla="*/ 73 w 261"/>
                  <a:gd name="T3" fmla="*/ 24 h 277"/>
                  <a:gd name="T4" fmla="*/ 91 w 261"/>
                  <a:gd name="T5" fmla="*/ 24 h 277"/>
                  <a:gd name="T6" fmla="*/ 134 w 261"/>
                  <a:gd name="T7" fmla="*/ 22 h 277"/>
                  <a:gd name="T8" fmla="*/ 151 w 261"/>
                  <a:gd name="T9" fmla="*/ 32 h 277"/>
                  <a:gd name="T10" fmla="*/ 145 w 261"/>
                  <a:gd name="T11" fmla="*/ 38 h 277"/>
                  <a:gd name="T12" fmla="*/ 133 w 261"/>
                  <a:gd name="T13" fmla="*/ 37 h 277"/>
                  <a:gd name="T14" fmla="*/ 163 w 261"/>
                  <a:gd name="T15" fmla="*/ 57 h 277"/>
                  <a:gd name="T16" fmla="*/ 200 w 261"/>
                  <a:gd name="T17" fmla="*/ 74 h 277"/>
                  <a:gd name="T18" fmla="*/ 254 w 261"/>
                  <a:gd name="T19" fmla="*/ 95 h 277"/>
                  <a:gd name="T20" fmla="*/ 260 w 261"/>
                  <a:gd name="T21" fmla="*/ 105 h 277"/>
                  <a:gd name="T22" fmla="*/ 248 w 261"/>
                  <a:gd name="T23" fmla="*/ 99 h 277"/>
                  <a:gd name="T24" fmla="*/ 223 w 261"/>
                  <a:gd name="T25" fmla="*/ 88 h 277"/>
                  <a:gd name="T26" fmla="*/ 220 w 261"/>
                  <a:gd name="T27" fmla="*/ 95 h 277"/>
                  <a:gd name="T28" fmla="*/ 225 w 261"/>
                  <a:gd name="T29" fmla="*/ 101 h 277"/>
                  <a:gd name="T30" fmla="*/ 195 w 261"/>
                  <a:gd name="T31" fmla="*/ 96 h 277"/>
                  <a:gd name="T32" fmla="*/ 206 w 261"/>
                  <a:gd name="T33" fmla="*/ 99 h 277"/>
                  <a:gd name="T34" fmla="*/ 221 w 261"/>
                  <a:gd name="T35" fmla="*/ 117 h 277"/>
                  <a:gd name="T36" fmla="*/ 207 w 261"/>
                  <a:gd name="T37" fmla="*/ 120 h 277"/>
                  <a:gd name="T38" fmla="*/ 219 w 261"/>
                  <a:gd name="T39" fmla="*/ 131 h 277"/>
                  <a:gd name="T40" fmla="*/ 242 w 261"/>
                  <a:gd name="T41" fmla="*/ 156 h 277"/>
                  <a:gd name="T42" fmla="*/ 256 w 261"/>
                  <a:gd name="T43" fmla="*/ 186 h 277"/>
                  <a:gd name="T44" fmla="*/ 225 w 261"/>
                  <a:gd name="T45" fmla="*/ 166 h 277"/>
                  <a:gd name="T46" fmla="*/ 177 w 261"/>
                  <a:gd name="T47" fmla="*/ 119 h 277"/>
                  <a:gd name="T48" fmla="*/ 159 w 261"/>
                  <a:gd name="T49" fmla="*/ 94 h 277"/>
                  <a:gd name="T50" fmla="*/ 109 w 261"/>
                  <a:gd name="T51" fmla="*/ 71 h 277"/>
                  <a:gd name="T52" fmla="*/ 71 w 261"/>
                  <a:gd name="T53" fmla="*/ 57 h 277"/>
                  <a:gd name="T54" fmla="*/ 125 w 261"/>
                  <a:gd name="T55" fmla="*/ 86 h 277"/>
                  <a:gd name="T56" fmla="*/ 140 w 261"/>
                  <a:gd name="T57" fmla="*/ 96 h 277"/>
                  <a:gd name="T58" fmla="*/ 123 w 261"/>
                  <a:gd name="T59" fmla="*/ 101 h 277"/>
                  <a:gd name="T60" fmla="*/ 154 w 261"/>
                  <a:gd name="T61" fmla="*/ 124 h 277"/>
                  <a:gd name="T62" fmla="*/ 145 w 261"/>
                  <a:gd name="T63" fmla="*/ 128 h 277"/>
                  <a:gd name="T64" fmla="*/ 127 w 261"/>
                  <a:gd name="T65" fmla="*/ 129 h 277"/>
                  <a:gd name="T66" fmla="*/ 147 w 261"/>
                  <a:gd name="T67" fmla="*/ 137 h 277"/>
                  <a:gd name="T68" fmla="*/ 137 w 261"/>
                  <a:gd name="T69" fmla="*/ 140 h 277"/>
                  <a:gd name="T70" fmla="*/ 141 w 261"/>
                  <a:gd name="T71" fmla="*/ 153 h 277"/>
                  <a:gd name="T72" fmla="*/ 184 w 261"/>
                  <a:gd name="T73" fmla="*/ 186 h 277"/>
                  <a:gd name="T74" fmla="*/ 239 w 261"/>
                  <a:gd name="T75" fmla="*/ 206 h 277"/>
                  <a:gd name="T76" fmla="*/ 252 w 261"/>
                  <a:gd name="T77" fmla="*/ 218 h 277"/>
                  <a:gd name="T78" fmla="*/ 212 w 261"/>
                  <a:gd name="T79" fmla="*/ 208 h 277"/>
                  <a:gd name="T80" fmla="*/ 171 w 261"/>
                  <a:gd name="T81" fmla="*/ 202 h 277"/>
                  <a:gd name="T82" fmla="*/ 141 w 261"/>
                  <a:gd name="T83" fmla="*/ 203 h 277"/>
                  <a:gd name="T84" fmla="*/ 164 w 261"/>
                  <a:gd name="T85" fmla="*/ 211 h 277"/>
                  <a:gd name="T86" fmla="*/ 156 w 261"/>
                  <a:gd name="T87" fmla="*/ 212 h 277"/>
                  <a:gd name="T88" fmla="*/ 166 w 261"/>
                  <a:gd name="T89" fmla="*/ 226 h 277"/>
                  <a:gd name="T90" fmla="*/ 146 w 261"/>
                  <a:gd name="T91" fmla="*/ 229 h 277"/>
                  <a:gd name="T92" fmla="*/ 129 w 261"/>
                  <a:gd name="T93" fmla="*/ 236 h 277"/>
                  <a:gd name="T94" fmla="*/ 140 w 261"/>
                  <a:gd name="T95" fmla="*/ 244 h 277"/>
                  <a:gd name="T96" fmla="*/ 160 w 261"/>
                  <a:gd name="T97" fmla="*/ 252 h 277"/>
                  <a:gd name="T98" fmla="*/ 133 w 261"/>
                  <a:gd name="T99" fmla="*/ 266 h 277"/>
                  <a:gd name="T100" fmla="*/ 137 w 261"/>
                  <a:gd name="T101" fmla="*/ 277 h 277"/>
                  <a:gd name="T102" fmla="*/ 115 w 261"/>
                  <a:gd name="T103" fmla="*/ 241 h 277"/>
                  <a:gd name="T104" fmla="*/ 98 w 261"/>
                  <a:gd name="T105" fmla="*/ 188 h 277"/>
                  <a:gd name="T106" fmla="*/ 93 w 261"/>
                  <a:gd name="T107" fmla="*/ 151 h 277"/>
                  <a:gd name="T108" fmla="*/ 67 w 261"/>
                  <a:gd name="T109" fmla="*/ 109 h 277"/>
                  <a:gd name="T110" fmla="*/ 54 w 261"/>
                  <a:gd name="T111" fmla="*/ 82 h 277"/>
                  <a:gd name="T112" fmla="*/ 48 w 261"/>
                  <a:gd name="T113" fmla="*/ 64 h 277"/>
                  <a:gd name="T114" fmla="*/ 17 w 261"/>
                  <a:gd name="T115" fmla="*/ 28 h 277"/>
                  <a:gd name="T116" fmla="*/ 1 w 261"/>
                  <a:gd name="T117" fmla="*/ 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61" h="277">
                    <a:moveTo>
                      <a:pt x="0" y="0"/>
                    </a:moveTo>
                    <a:lnTo>
                      <a:pt x="14" y="2"/>
                    </a:lnTo>
                    <a:lnTo>
                      <a:pt x="38" y="9"/>
                    </a:lnTo>
                    <a:lnTo>
                      <a:pt x="50" y="13"/>
                    </a:lnTo>
                    <a:lnTo>
                      <a:pt x="62" y="16"/>
                    </a:lnTo>
                    <a:lnTo>
                      <a:pt x="70" y="19"/>
                    </a:lnTo>
                    <a:lnTo>
                      <a:pt x="73" y="23"/>
                    </a:lnTo>
                    <a:lnTo>
                      <a:pt x="73" y="24"/>
                    </a:lnTo>
                    <a:lnTo>
                      <a:pt x="75" y="25"/>
                    </a:lnTo>
                    <a:lnTo>
                      <a:pt x="78" y="25"/>
                    </a:lnTo>
                    <a:lnTo>
                      <a:pt x="82" y="25"/>
                    </a:lnTo>
                    <a:lnTo>
                      <a:pt x="91" y="24"/>
                    </a:lnTo>
                    <a:lnTo>
                      <a:pt x="102" y="23"/>
                    </a:lnTo>
                    <a:lnTo>
                      <a:pt x="114" y="22"/>
                    </a:lnTo>
                    <a:lnTo>
                      <a:pt x="126" y="21"/>
                    </a:lnTo>
                    <a:lnTo>
                      <a:pt x="134" y="22"/>
                    </a:lnTo>
                    <a:lnTo>
                      <a:pt x="140" y="23"/>
                    </a:lnTo>
                    <a:lnTo>
                      <a:pt x="145" y="27"/>
                    </a:lnTo>
                    <a:lnTo>
                      <a:pt x="149" y="30"/>
                    </a:lnTo>
                    <a:lnTo>
                      <a:pt x="151" y="32"/>
                    </a:lnTo>
                    <a:lnTo>
                      <a:pt x="151" y="35"/>
                    </a:lnTo>
                    <a:lnTo>
                      <a:pt x="151" y="36"/>
                    </a:lnTo>
                    <a:lnTo>
                      <a:pt x="149" y="37"/>
                    </a:lnTo>
                    <a:lnTo>
                      <a:pt x="145" y="38"/>
                    </a:lnTo>
                    <a:lnTo>
                      <a:pt x="142" y="38"/>
                    </a:lnTo>
                    <a:lnTo>
                      <a:pt x="130" y="37"/>
                    </a:lnTo>
                    <a:lnTo>
                      <a:pt x="129" y="36"/>
                    </a:lnTo>
                    <a:lnTo>
                      <a:pt x="133" y="37"/>
                    </a:lnTo>
                    <a:lnTo>
                      <a:pt x="140" y="41"/>
                    </a:lnTo>
                    <a:lnTo>
                      <a:pt x="147" y="45"/>
                    </a:lnTo>
                    <a:lnTo>
                      <a:pt x="155" y="52"/>
                    </a:lnTo>
                    <a:lnTo>
                      <a:pt x="163" y="57"/>
                    </a:lnTo>
                    <a:lnTo>
                      <a:pt x="170" y="63"/>
                    </a:lnTo>
                    <a:lnTo>
                      <a:pt x="177" y="68"/>
                    </a:lnTo>
                    <a:lnTo>
                      <a:pt x="183" y="70"/>
                    </a:lnTo>
                    <a:lnTo>
                      <a:pt x="200" y="74"/>
                    </a:lnTo>
                    <a:lnTo>
                      <a:pt x="226" y="82"/>
                    </a:lnTo>
                    <a:lnTo>
                      <a:pt x="239" y="86"/>
                    </a:lnTo>
                    <a:lnTo>
                      <a:pt x="250" y="92"/>
                    </a:lnTo>
                    <a:lnTo>
                      <a:pt x="254" y="95"/>
                    </a:lnTo>
                    <a:lnTo>
                      <a:pt x="257" y="97"/>
                    </a:lnTo>
                    <a:lnTo>
                      <a:pt x="260" y="100"/>
                    </a:lnTo>
                    <a:lnTo>
                      <a:pt x="261" y="104"/>
                    </a:lnTo>
                    <a:lnTo>
                      <a:pt x="260" y="105"/>
                    </a:lnTo>
                    <a:lnTo>
                      <a:pt x="259" y="105"/>
                    </a:lnTo>
                    <a:lnTo>
                      <a:pt x="256" y="104"/>
                    </a:lnTo>
                    <a:lnTo>
                      <a:pt x="254" y="103"/>
                    </a:lnTo>
                    <a:lnTo>
                      <a:pt x="248" y="99"/>
                    </a:lnTo>
                    <a:lnTo>
                      <a:pt x="240" y="95"/>
                    </a:lnTo>
                    <a:lnTo>
                      <a:pt x="233" y="91"/>
                    </a:lnTo>
                    <a:lnTo>
                      <a:pt x="226" y="88"/>
                    </a:lnTo>
                    <a:lnTo>
                      <a:pt x="223" y="88"/>
                    </a:lnTo>
                    <a:lnTo>
                      <a:pt x="221" y="88"/>
                    </a:lnTo>
                    <a:lnTo>
                      <a:pt x="220" y="90"/>
                    </a:lnTo>
                    <a:lnTo>
                      <a:pt x="220" y="92"/>
                    </a:lnTo>
                    <a:lnTo>
                      <a:pt x="220" y="95"/>
                    </a:lnTo>
                    <a:lnTo>
                      <a:pt x="222" y="97"/>
                    </a:lnTo>
                    <a:lnTo>
                      <a:pt x="224" y="99"/>
                    </a:lnTo>
                    <a:lnTo>
                      <a:pt x="226" y="100"/>
                    </a:lnTo>
                    <a:lnTo>
                      <a:pt x="225" y="101"/>
                    </a:lnTo>
                    <a:lnTo>
                      <a:pt x="216" y="101"/>
                    </a:lnTo>
                    <a:lnTo>
                      <a:pt x="206" y="100"/>
                    </a:lnTo>
                    <a:lnTo>
                      <a:pt x="199" y="99"/>
                    </a:lnTo>
                    <a:lnTo>
                      <a:pt x="195" y="96"/>
                    </a:lnTo>
                    <a:lnTo>
                      <a:pt x="194" y="94"/>
                    </a:lnTo>
                    <a:lnTo>
                      <a:pt x="195" y="94"/>
                    </a:lnTo>
                    <a:lnTo>
                      <a:pt x="199" y="95"/>
                    </a:lnTo>
                    <a:lnTo>
                      <a:pt x="206" y="99"/>
                    </a:lnTo>
                    <a:lnTo>
                      <a:pt x="214" y="107"/>
                    </a:lnTo>
                    <a:lnTo>
                      <a:pt x="219" y="111"/>
                    </a:lnTo>
                    <a:lnTo>
                      <a:pt x="220" y="114"/>
                    </a:lnTo>
                    <a:lnTo>
                      <a:pt x="221" y="117"/>
                    </a:lnTo>
                    <a:lnTo>
                      <a:pt x="221" y="118"/>
                    </a:lnTo>
                    <a:lnTo>
                      <a:pt x="216" y="120"/>
                    </a:lnTo>
                    <a:lnTo>
                      <a:pt x="212" y="120"/>
                    </a:lnTo>
                    <a:lnTo>
                      <a:pt x="207" y="120"/>
                    </a:lnTo>
                    <a:lnTo>
                      <a:pt x="205" y="121"/>
                    </a:lnTo>
                    <a:lnTo>
                      <a:pt x="207" y="123"/>
                    </a:lnTo>
                    <a:lnTo>
                      <a:pt x="214" y="128"/>
                    </a:lnTo>
                    <a:lnTo>
                      <a:pt x="219" y="131"/>
                    </a:lnTo>
                    <a:lnTo>
                      <a:pt x="224" y="135"/>
                    </a:lnTo>
                    <a:lnTo>
                      <a:pt x="228" y="139"/>
                    </a:lnTo>
                    <a:lnTo>
                      <a:pt x="234" y="145"/>
                    </a:lnTo>
                    <a:lnTo>
                      <a:pt x="242" y="156"/>
                    </a:lnTo>
                    <a:lnTo>
                      <a:pt x="250" y="167"/>
                    </a:lnTo>
                    <a:lnTo>
                      <a:pt x="255" y="177"/>
                    </a:lnTo>
                    <a:lnTo>
                      <a:pt x="256" y="184"/>
                    </a:lnTo>
                    <a:lnTo>
                      <a:pt x="256" y="186"/>
                    </a:lnTo>
                    <a:lnTo>
                      <a:pt x="254" y="187"/>
                    </a:lnTo>
                    <a:lnTo>
                      <a:pt x="252" y="186"/>
                    </a:lnTo>
                    <a:lnTo>
                      <a:pt x="248" y="182"/>
                    </a:lnTo>
                    <a:lnTo>
                      <a:pt x="225" y="166"/>
                    </a:lnTo>
                    <a:lnTo>
                      <a:pt x="204" y="149"/>
                    </a:lnTo>
                    <a:lnTo>
                      <a:pt x="194" y="140"/>
                    </a:lnTo>
                    <a:lnTo>
                      <a:pt x="185" y="131"/>
                    </a:lnTo>
                    <a:lnTo>
                      <a:pt x="177" y="119"/>
                    </a:lnTo>
                    <a:lnTo>
                      <a:pt x="170" y="107"/>
                    </a:lnTo>
                    <a:lnTo>
                      <a:pt x="167" y="101"/>
                    </a:lnTo>
                    <a:lnTo>
                      <a:pt x="164" y="98"/>
                    </a:lnTo>
                    <a:lnTo>
                      <a:pt x="159" y="94"/>
                    </a:lnTo>
                    <a:lnTo>
                      <a:pt x="155" y="91"/>
                    </a:lnTo>
                    <a:lnTo>
                      <a:pt x="144" y="84"/>
                    </a:lnTo>
                    <a:lnTo>
                      <a:pt x="133" y="80"/>
                    </a:lnTo>
                    <a:lnTo>
                      <a:pt x="109" y="71"/>
                    </a:lnTo>
                    <a:lnTo>
                      <a:pt x="87" y="64"/>
                    </a:lnTo>
                    <a:lnTo>
                      <a:pt x="72" y="56"/>
                    </a:lnTo>
                    <a:lnTo>
                      <a:pt x="67" y="55"/>
                    </a:lnTo>
                    <a:lnTo>
                      <a:pt x="71" y="57"/>
                    </a:lnTo>
                    <a:lnTo>
                      <a:pt x="82" y="64"/>
                    </a:lnTo>
                    <a:lnTo>
                      <a:pt x="96" y="71"/>
                    </a:lnTo>
                    <a:lnTo>
                      <a:pt x="111" y="79"/>
                    </a:lnTo>
                    <a:lnTo>
                      <a:pt x="125" y="86"/>
                    </a:lnTo>
                    <a:lnTo>
                      <a:pt x="136" y="91"/>
                    </a:lnTo>
                    <a:lnTo>
                      <a:pt x="141" y="93"/>
                    </a:lnTo>
                    <a:lnTo>
                      <a:pt x="142" y="94"/>
                    </a:lnTo>
                    <a:lnTo>
                      <a:pt x="140" y="96"/>
                    </a:lnTo>
                    <a:lnTo>
                      <a:pt x="137" y="97"/>
                    </a:lnTo>
                    <a:lnTo>
                      <a:pt x="127" y="98"/>
                    </a:lnTo>
                    <a:lnTo>
                      <a:pt x="118" y="98"/>
                    </a:lnTo>
                    <a:lnTo>
                      <a:pt x="123" y="101"/>
                    </a:lnTo>
                    <a:lnTo>
                      <a:pt x="133" y="109"/>
                    </a:lnTo>
                    <a:lnTo>
                      <a:pt x="145" y="117"/>
                    </a:lnTo>
                    <a:lnTo>
                      <a:pt x="152" y="122"/>
                    </a:lnTo>
                    <a:lnTo>
                      <a:pt x="154" y="124"/>
                    </a:lnTo>
                    <a:lnTo>
                      <a:pt x="154" y="126"/>
                    </a:lnTo>
                    <a:lnTo>
                      <a:pt x="153" y="127"/>
                    </a:lnTo>
                    <a:lnTo>
                      <a:pt x="152" y="128"/>
                    </a:lnTo>
                    <a:lnTo>
                      <a:pt x="145" y="128"/>
                    </a:lnTo>
                    <a:lnTo>
                      <a:pt x="139" y="128"/>
                    </a:lnTo>
                    <a:lnTo>
                      <a:pt x="131" y="128"/>
                    </a:lnTo>
                    <a:lnTo>
                      <a:pt x="127" y="128"/>
                    </a:lnTo>
                    <a:lnTo>
                      <a:pt x="127" y="129"/>
                    </a:lnTo>
                    <a:lnTo>
                      <a:pt x="133" y="132"/>
                    </a:lnTo>
                    <a:lnTo>
                      <a:pt x="145" y="135"/>
                    </a:lnTo>
                    <a:lnTo>
                      <a:pt x="150" y="137"/>
                    </a:lnTo>
                    <a:lnTo>
                      <a:pt x="147" y="137"/>
                    </a:lnTo>
                    <a:lnTo>
                      <a:pt x="143" y="137"/>
                    </a:lnTo>
                    <a:lnTo>
                      <a:pt x="141" y="138"/>
                    </a:lnTo>
                    <a:lnTo>
                      <a:pt x="139" y="138"/>
                    </a:lnTo>
                    <a:lnTo>
                      <a:pt x="137" y="140"/>
                    </a:lnTo>
                    <a:lnTo>
                      <a:pt x="136" y="141"/>
                    </a:lnTo>
                    <a:lnTo>
                      <a:pt x="136" y="145"/>
                    </a:lnTo>
                    <a:lnTo>
                      <a:pt x="138" y="148"/>
                    </a:lnTo>
                    <a:lnTo>
                      <a:pt x="141" y="153"/>
                    </a:lnTo>
                    <a:lnTo>
                      <a:pt x="146" y="160"/>
                    </a:lnTo>
                    <a:lnTo>
                      <a:pt x="159" y="170"/>
                    </a:lnTo>
                    <a:lnTo>
                      <a:pt x="170" y="179"/>
                    </a:lnTo>
                    <a:lnTo>
                      <a:pt x="184" y="186"/>
                    </a:lnTo>
                    <a:lnTo>
                      <a:pt x="202" y="192"/>
                    </a:lnTo>
                    <a:lnTo>
                      <a:pt x="214" y="196"/>
                    </a:lnTo>
                    <a:lnTo>
                      <a:pt x="232" y="203"/>
                    </a:lnTo>
                    <a:lnTo>
                      <a:pt x="239" y="206"/>
                    </a:lnTo>
                    <a:lnTo>
                      <a:pt x="246" y="210"/>
                    </a:lnTo>
                    <a:lnTo>
                      <a:pt x="249" y="212"/>
                    </a:lnTo>
                    <a:lnTo>
                      <a:pt x="251" y="216"/>
                    </a:lnTo>
                    <a:lnTo>
                      <a:pt x="252" y="218"/>
                    </a:lnTo>
                    <a:lnTo>
                      <a:pt x="252" y="220"/>
                    </a:lnTo>
                    <a:lnTo>
                      <a:pt x="246" y="219"/>
                    </a:lnTo>
                    <a:lnTo>
                      <a:pt x="229" y="214"/>
                    </a:lnTo>
                    <a:lnTo>
                      <a:pt x="212" y="208"/>
                    </a:lnTo>
                    <a:lnTo>
                      <a:pt x="201" y="205"/>
                    </a:lnTo>
                    <a:lnTo>
                      <a:pt x="196" y="205"/>
                    </a:lnTo>
                    <a:lnTo>
                      <a:pt x="185" y="204"/>
                    </a:lnTo>
                    <a:lnTo>
                      <a:pt x="171" y="202"/>
                    </a:lnTo>
                    <a:lnTo>
                      <a:pt x="157" y="201"/>
                    </a:lnTo>
                    <a:lnTo>
                      <a:pt x="145" y="200"/>
                    </a:lnTo>
                    <a:lnTo>
                      <a:pt x="140" y="202"/>
                    </a:lnTo>
                    <a:lnTo>
                      <a:pt x="141" y="203"/>
                    </a:lnTo>
                    <a:lnTo>
                      <a:pt x="144" y="204"/>
                    </a:lnTo>
                    <a:lnTo>
                      <a:pt x="151" y="207"/>
                    </a:lnTo>
                    <a:lnTo>
                      <a:pt x="160" y="210"/>
                    </a:lnTo>
                    <a:lnTo>
                      <a:pt x="164" y="211"/>
                    </a:lnTo>
                    <a:lnTo>
                      <a:pt x="164" y="211"/>
                    </a:lnTo>
                    <a:lnTo>
                      <a:pt x="161" y="211"/>
                    </a:lnTo>
                    <a:lnTo>
                      <a:pt x="158" y="211"/>
                    </a:lnTo>
                    <a:lnTo>
                      <a:pt x="156" y="212"/>
                    </a:lnTo>
                    <a:lnTo>
                      <a:pt x="154" y="215"/>
                    </a:lnTo>
                    <a:lnTo>
                      <a:pt x="155" y="218"/>
                    </a:lnTo>
                    <a:lnTo>
                      <a:pt x="160" y="223"/>
                    </a:lnTo>
                    <a:lnTo>
                      <a:pt x="166" y="226"/>
                    </a:lnTo>
                    <a:lnTo>
                      <a:pt x="171" y="229"/>
                    </a:lnTo>
                    <a:lnTo>
                      <a:pt x="169" y="229"/>
                    </a:lnTo>
                    <a:lnTo>
                      <a:pt x="157" y="229"/>
                    </a:lnTo>
                    <a:lnTo>
                      <a:pt x="146" y="229"/>
                    </a:lnTo>
                    <a:lnTo>
                      <a:pt x="139" y="231"/>
                    </a:lnTo>
                    <a:lnTo>
                      <a:pt x="133" y="232"/>
                    </a:lnTo>
                    <a:lnTo>
                      <a:pt x="130" y="235"/>
                    </a:lnTo>
                    <a:lnTo>
                      <a:pt x="129" y="236"/>
                    </a:lnTo>
                    <a:lnTo>
                      <a:pt x="130" y="238"/>
                    </a:lnTo>
                    <a:lnTo>
                      <a:pt x="131" y="239"/>
                    </a:lnTo>
                    <a:lnTo>
                      <a:pt x="133" y="241"/>
                    </a:lnTo>
                    <a:lnTo>
                      <a:pt x="140" y="244"/>
                    </a:lnTo>
                    <a:lnTo>
                      <a:pt x="152" y="247"/>
                    </a:lnTo>
                    <a:lnTo>
                      <a:pt x="160" y="249"/>
                    </a:lnTo>
                    <a:lnTo>
                      <a:pt x="163" y="250"/>
                    </a:lnTo>
                    <a:lnTo>
                      <a:pt x="160" y="252"/>
                    </a:lnTo>
                    <a:lnTo>
                      <a:pt x="154" y="253"/>
                    </a:lnTo>
                    <a:lnTo>
                      <a:pt x="139" y="256"/>
                    </a:lnTo>
                    <a:lnTo>
                      <a:pt x="130" y="258"/>
                    </a:lnTo>
                    <a:lnTo>
                      <a:pt x="133" y="266"/>
                    </a:lnTo>
                    <a:lnTo>
                      <a:pt x="137" y="273"/>
                    </a:lnTo>
                    <a:lnTo>
                      <a:pt x="138" y="276"/>
                    </a:lnTo>
                    <a:lnTo>
                      <a:pt x="138" y="277"/>
                    </a:lnTo>
                    <a:lnTo>
                      <a:pt x="137" y="277"/>
                    </a:lnTo>
                    <a:lnTo>
                      <a:pt x="136" y="276"/>
                    </a:lnTo>
                    <a:lnTo>
                      <a:pt x="131" y="270"/>
                    </a:lnTo>
                    <a:lnTo>
                      <a:pt x="126" y="261"/>
                    </a:lnTo>
                    <a:lnTo>
                      <a:pt x="115" y="241"/>
                    </a:lnTo>
                    <a:lnTo>
                      <a:pt x="109" y="229"/>
                    </a:lnTo>
                    <a:lnTo>
                      <a:pt x="103" y="216"/>
                    </a:lnTo>
                    <a:lnTo>
                      <a:pt x="100" y="202"/>
                    </a:lnTo>
                    <a:lnTo>
                      <a:pt x="98" y="188"/>
                    </a:lnTo>
                    <a:lnTo>
                      <a:pt x="97" y="170"/>
                    </a:lnTo>
                    <a:lnTo>
                      <a:pt x="97" y="164"/>
                    </a:lnTo>
                    <a:lnTo>
                      <a:pt x="96" y="157"/>
                    </a:lnTo>
                    <a:lnTo>
                      <a:pt x="93" y="151"/>
                    </a:lnTo>
                    <a:lnTo>
                      <a:pt x="90" y="145"/>
                    </a:lnTo>
                    <a:lnTo>
                      <a:pt x="83" y="133"/>
                    </a:lnTo>
                    <a:lnTo>
                      <a:pt x="75" y="120"/>
                    </a:lnTo>
                    <a:lnTo>
                      <a:pt x="67" y="109"/>
                    </a:lnTo>
                    <a:lnTo>
                      <a:pt x="60" y="98"/>
                    </a:lnTo>
                    <a:lnTo>
                      <a:pt x="57" y="93"/>
                    </a:lnTo>
                    <a:lnTo>
                      <a:pt x="55" y="87"/>
                    </a:lnTo>
                    <a:lnTo>
                      <a:pt x="54" y="82"/>
                    </a:lnTo>
                    <a:lnTo>
                      <a:pt x="53" y="77"/>
                    </a:lnTo>
                    <a:lnTo>
                      <a:pt x="53" y="73"/>
                    </a:lnTo>
                    <a:lnTo>
                      <a:pt x="50" y="68"/>
                    </a:lnTo>
                    <a:lnTo>
                      <a:pt x="48" y="64"/>
                    </a:lnTo>
                    <a:lnTo>
                      <a:pt x="45" y="59"/>
                    </a:lnTo>
                    <a:lnTo>
                      <a:pt x="36" y="49"/>
                    </a:lnTo>
                    <a:lnTo>
                      <a:pt x="27" y="39"/>
                    </a:lnTo>
                    <a:lnTo>
                      <a:pt x="17" y="28"/>
                    </a:lnTo>
                    <a:lnTo>
                      <a:pt x="8" y="17"/>
                    </a:lnTo>
                    <a:lnTo>
                      <a:pt x="5" y="13"/>
                    </a:lnTo>
                    <a:lnTo>
                      <a:pt x="2" y="9"/>
                    </a:lnTo>
                    <a:lnTo>
                      <a:pt x="1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19" name="PA-任意多边形 155">
                <a:extLst>
                  <a:ext uri="{FF2B5EF4-FFF2-40B4-BE49-F238E27FC236}">
                    <a16:creationId xmlns="" xmlns:a16="http://schemas.microsoft.com/office/drawing/2014/main" id="{0ED4E085-CCE1-4403-B321-2AEF96E3E104}"/>
                  </a:ext>
                </a:extLst>
              </p:cNvPr>
              <p:cNvSpPr>
                <a:spLocks/>
              </p:cNvSpPr>
              <p:nvPr>
                <p:custDataLst>
                  <p:tags r:id="rId417"/>
                </p:custDataLst>
              </p:nvPr>
            </p:nvSpPr>
            <p:spPr bwMode="auto">
              <a:xfrm>
                <a:off x="2399" y="3379"/>
                <a:ext cx="71" cy="79"/>
              </a:xfrm>
              <a:custGeom>
                <a:avLst/>
                <a:gdLst>
                  <a:gd name="T0" fmla="*/ 162 w 281"/>
                  <a:gd name="T1" fmla="*/ 36 h 317"/>
                  <a:gd name="T2" fmla="*/ 166 w 281"/>
                  <a:gd name="T3" fmla="*/ 50 h 317"/>
                  <a:gd name="T4" fmla="*/ 155 w 281"/>
                  <a:gd name="T5" fmla="*/ 63 h 317"/>
                  <a:gd name="T6" fmla="*/ 134 w 281"/>
                  <a:gd name="T7" fmla="*/ 76 h 317"/>
                  <a:gd name="T8" fmla="*/ 134 w 281"/>
                  <a:gd name="T9" fmla="*/ 85 h 317"/>
                  <a:gd name="T10" fmla="*/ 151 w 281"/>
                  <a:gd name="T11" fmla="*/ 95 h 317"/>
                  <a:gd name="T12" fmla="*/ 180 w 281"/>
                  <a:gd name="T13" fmla="*/ 108 h 317"/>
                  <a:gd name="T14" fmla="*/ 187 w 281"/>
                  <a:gd name="T15" fmla="*/ 128 h 317"/>
                  <a:gd name="T16" fmla="*/ 224 w 281"/>
                  <a:gd name="T17" fmla="*/ 179 h 317"/>
                  <a:gd name="T18" fmla="*/ 265 w 281"/>
                  <a:gd name="T19" fmla="*/ 201 h 317"/>
                  <a:gd name="T20" fmla="*/ 278 w 281"/>
                  <a:gd name="T21" fmla="*/ 211 h 317"/>
                  <a:gd name="T22" fmla="*/ 277 w 281"/>
                  <a:gd name="T23" fmla="*/ 221 h 317"/>
                  <a:gd name="T24" fmla="*/ 211 w 281"/>
                  <a:gd name="T25" fmla="*/ 194 h 317"/>
                  <a:gd name="T26" fmla="*/ 181 w 281"/>
                  <a:gd name="T27" fmla="*/ 173 h 317"/>
                  <a:gd name="T28" fmla="*/ 165 w 281"/>
                  <a:gd name="T29" fmla="*/ 142 h 317"/>
                  <a:gd name="T30" fmla="*/ 132 w 281"/>
                  <a:gd name="T31" fmla="*/ 113 h 317"/>
                  <a:gd name="T32" fmla="*/ 119 w 281"/>
                  <a:gd name="T33" fmla="*/ 121 h 317"/>
                  <a:gd name="T34" fmla="*/ 134 w 281"/>
                  <a:gd name="T35" fmla="*/ 145 h 317"/>
                  <a:gd name="T36" fmla="*/ 142 w 281"/>
                  <a:gd name="T37" fmla="*/ 162 h 317"/>
                  <a:gd name="T38" fmla="*/ 159 w 281"/>
                  <a:gd name="T39" fmla="*/ 169 h 317"/>
                  <a:gd name="T40" fmla="*/ 167 w 281"/>
                  <a:gd name="T41" fmla="*/ 180 h 317"/>
                  <a:gd name="T42" fmla="*/ 165 w 281"/>
                  <a:gd name="T43" fmla="*/ 185 h 317"/>
                  <a:gd name="T44" fmla="*/ 143 w 281"/>
                  <a:gd name="T45" fmla="*/ 177 h 317"/>
                  <a:gd name="T46" fmla="*/ 131 w 281"/>
                  <a:gd name="T47" fmla="*/ 173 h 317"/>
                  <a:gd name="T48" fmla="*/ 166 w 281"/>
                  <a:gd name="T49" fmla="*/ 194 h 317"/>
                  <a:gd name="T50" fmla="*/ 198 w 281"/>
                  <a:gd name="T51" fmla="*/ 210 h 317"/>
                  <a:gd name="T52" fmla="*/ 206 w 281"/>
                  <a:gd name="T53" fmla="*/ 222 h 317"/>
                  <a:gd name="T54" fmla="*/ 197 w 281"/>
                  <a:gd name="T55" fmla="*/ 225 h 317"/>
                  <a:gd name="T56" fmla="*/ 133 w 281"/>
                  <a:gd name="T57" fmla="*/ 191 h 317"/>
                  <a:gd name="T58" fmla="*/ 96 w 281"/>
                  <a:gd name="T59" fmla="*/ 160 h 317"/>
                  <a:gd name="T60" fmla="*/ 77 w 281"/>
                  <a:gd name="T61" fmla="*/ 141 h 317"/>
                  <a:gd name="T62" fmla="*/ 49 w 281"/>
                  <a:gd name="T63" fmla="*/ 134 h 317"/>
                  <a:gd name="T64" fmla="*/ 57 w 281"/>
                  <a:gd name="T65" fmla="*/ 149 h 317"/>
                  <a:gd name="T66" fmla="*/ 101 w 281"/>
                  <a:gd name="T67" fmla="*/ 180 h 317"/>
                  <a:gd name="T68" fmla="*/ 104 w 281"/>
                  <a:gd name="T69" fmla="*/ 187 h 317"/>
                  <a:gd name="T70" fmla="*/ 87 w 281"/>
                  <a:gd name="T71" fmla="*/ 191 h 317"/>
                  <a:gd name="T72" fmla="*/ 87 w 281"/>
                  <a:gd name="T73" fmla="*/ 198 h 317"/>
                  <a:gd name="T74" fmla="*/ 131 w 281"/>
                  <a:gd name="T75" fmla="*/ 236 h 317"/>
                  <a:gd name="T76" fmla="*/ 141 w 281"/>
                  <a:gd name="T77" fmla="*/ 248 h 317"/>
                  <a:gd name="T78" fmla="*/ 96 w 281"/>
                  <a:gd name="T79" fmla="*/ 233 h 317"/>
                  <a:gd name="T80" fmla="*/ 78 w 281"/>
                  <a:gd name="T81" fmla="*/ 221 h 317"/>
                  <a:gd name="T82" fmla="*/ 68 w 281"/>
                  <a:gd name="T83" fmla="*/ 209 h 317"/>
                  <a:gd name="T84" fmla="*/ 59 w 281"/>
                  <a:gd name="T85" fmla="*/ 210 h 317"/>
                  <a:gd name="T86" fmla="*/ 71 w 281"/>
                  <a:gd name="T87" fmla="*/ 228 h 317"/>
                  <a:gd name="T88" fmla="*/ 66 w 281"/>
                  <a:gd name="T89" fmla="*/ 237 h 317"/>
                  <a:gd name="T90" fmla="*/ 61 w 281"/>
                  <a:gd name="T91" fmla="*/ 246 h 317"/>
                  <a:gd name="T92" fmla="*/ 85 w 281"/>
                  <a:gd name="T93" fmla="*/ 252 h 317"/>
                  <a:gd name="T94" fmla="*/ 107 w 281"/>
                  <a:gd name="T95" fmla="*/ 267 h 317"/>
                  <a:gd name="T96" fmla="*/ 120 w 281"/>
                  <a:gd name="T97" fmla="*/ 293 h 317"/>
                  <a:gd name="T98" fmla="*/ 115 w 281"/>
                  <a:gd name="T99" fmla="*/ 297 h 317"/>
                  <a:gd name="T100" fmla="*/ 66 w 281"/>
                  <a:gd name="T101" fmla="*/ 274 h 317"/>
                  <a:gd name="T102" fmla="*/ 50 w 281"/>
                  <a:gd name="T103" fmla="*/ 277 h 317"/>
                  <a:gd name="T104" fmla="*/ 65 w 281"/>
                  <a:gd name="T105" fmla="*/ 289 h 317"/>
                  <a:gd name="T106" fmla="*/ 76 w 281"/>
                  <a:gd name="T107" fmla="*/ 298 h 317"/>
                  <a:gd name="T108" fmla="*/ 82 w 281"/>
                  <a:gd name="T109" fmla="*/ 314 h 317"/>
                  <a:gd name="T110" fmla="*/ 62 w 281"/>
                  <a:gd name="T111" fmla="*/ 312 h 317"/>
                  <a:gd name="T112" fmla="*/ 16 w 281"/>
                  <a:gd name="T113" fmla="*/ 290 h 317"/>
                  <a:gd name="T114" fmla="*/ 2 w 281"/>
                  <a:gd name="T115" fmla="*/ 271 h 317"/>
                  <a:gd name="T116" fmla="*/ 0 w 281"/>
                  <a:gd name="T117" fmla="*/ 51 h 317"/>
                  <a:gd name="T118" fmla="*/ 4 w 281"/>
                  <a:gd name="T119" fmla="*/ 24 h 317"/>
                  <a:gd name="T120" fmla="*/ 16 w 281"/>
                  <a:gd name="T121" fmla="*/ 9 h 317"/>
                  <a:gd name="T122" fmla="*/ 34 w 281"/>
                  <a:gd name="T123" fmla="*/ 1 h 317"/>
                  <a:gd name="T124" fmla="*/ 148 w 281"/>
                  <a:gd name="T125" fmla="*/ 19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1" h="317">
                    <a:moveTo>
                      <a:pt x="148" y="19"/>
                    </a:moveTo>
                    <a:lnTo>
                      <a:pt x="154" y="25"/>
                    </a:lnTo>
                    <a:lnTo>
                      <a:pt x="159" y="31"/>
                    </a:lnTo>
                    <a:lnTo>
                      <a:pt x="162" y="36"/>
                    </a:lnTo>
                    <a:lnTo>
                      <a:pt x="165" y="39"/>
                    </a:lnTo>
                    <a:lnTo>
                      <a:pt x="166" y="43"/>
                    </a:lnTo>
                    <a:lnTo>
                      <a:pt x="167" y="46"/>
                    </a:lnTo>
                    <a:lnTo>
                      <a:pt x="166" y="50"/>
                    </a:lnTo>
                    <a:lnTo>
                      <a:pt x="165" y="53"/>
                    </a:lnTo>
                    <a:lnTo>
                      <a:pt x="164" y="55"/>
                    </a:lnTo>
                    <a:lnTo>
                      <a:pt x="160" y="58"/>
                    </a:lnTo>
                    <a:lnTo>
                      <a:pt x="155" y="63"/>
                    </a:lnTo>
                    <a:lnTo>
                      <a:pt x="148" y="66"/>
                    </a:lnTo>
                    <a:lnTo>
                      <a:pt x="142" y="70"/>
                    </a:lnTo>
                    <a:lnTo>
                      <a:pt x="137" y="73"/>
                    </a:lnTo>
                    <a:lnTo>
                      <a:pt x="134" y="76"/>
                    </a:lnTo>
                    <a:lnTo>
                      <a:pt x="133" y="78"/>
                    </a:lnTo>
                    <a:lnTo>
                      <a:pt x="132" y="80"/>
                    </a:lnTo>
                    <a:lnTo>
                      <a:pt x="133" y="82"/>
                    </a:lnTo>
                    <a:lnTo>
                      <a:pt x="134" y="85"/>
                    </a:lnTo>
                    <a:lnTo>
                      <a:pt x="137" y="87"/>
                    </a:lnTo>
                    <a:lnTo>
                      <a:pt x="140" y="90"/>
                    </a:lnTo>
                    <a:lnTo>
                      <a:pt x="143" y="92"/>
                    </a:lnTo>
                    <a:lnTo>
                      <a:pt x="151" y="95"/>
                    </a:lnTo>
                    <a:lnTo>
                      <a:pt x="160" y="98"/>
                    </a:lnTo>
                    <a:lnTo>
                      <a:pt x="169" y="101"/>
                    </a:lnTo>
                    <a:lnTo>
                      <a:pt x="176" y="105"/>
                    </a:lnTo>
                    <a:lnTo>
                      <a:pt x="180" y="108"/>
                    </a:lnTo>
                    <a:lnTo>
                      <a:pt x="182" y="110"/>
                    </a:lnTo>
                    <a:lnTo>
                      <a:pt x="183" y="114"/>
                    </a:lnTo>
                    <a:lnTo>
                      <a:pt x="184" y="118"/>
                    </a:lnTo>
                    <a:lnTo>
                      <a:pt x="187" y="128"/>
                    </a:lnTo>
                    <a:lnTo>
                      <a:pt x="195" y="145"/>
                    </a:lnTo>
                    <a:lnTo>
                      <a:pt x="205" y="161"/>
                    </a:lnTo>
                    <a:lnTo>
                      <a:pt x="211" y="170"/>
                    </a:lnTo>
                    <a:lnTo>
                      <a:pt x="224" y="179"/>
                    </a:lnTo>
                    <a:lnTo>
                      <a:pt x="242" y="189"/>
                    </a:lnTo>
                    <a:lnTo>
                      <a:pt x="251" y="193"/>
                    </a:lnTo>
                    <a:lnTo>
                      <a:pt x="258" y="197"/>
                    </a:lnTo>
                    <a:lnTo>
                      <a:pt x="265" y="201"/>
                    </a:lnTo>
                    <a:lnTo>
                      <a:pt x="268" y="205"/>
                    </a:lnTo>
                    <a:lnTo>
                      <a:pt x="271" y="208"/>
                    </a:lnTo>
                    <a:lnTo>
                      <a:pt x="276" y="210"/>
                    </a:lnTo>
                    <a:lnTo>
                      <a:pt x="278" y="211"/>
                    </a:lnTo>
                    <a:lnTo>
                      <a:pt x="279" y="214"/>
                    </a:lnTo>
                    <a:lnTo>
                      <a:pt x="280" y="217"/>
                    </a:lnTo>
                    <a:lnTo>
                      <a:pt x="281" y="221"/>
                    </a:lnTo>
                    <a:lnTo>
                      <a:pt x="277" y="221"/>
                    </a:lnTo>
                    <a:lnTo>
                      <a:pt x="265" y="217"/>
                    </a:lnTo>
                    <a:lnTo>
                      <a:pt x="249" y="211"/>
                    </a:lnTo>
                    <a:lnTo>
                      <a:pt x="230" y="203"/>
                    </a:lnTo>
                    <a:lnTo>
                      <a:pt x="211" y="194"/>
                    </a:lnTo>
                    <a:lnTo>
                      <a:pt x="195" y="184"/>
                    </a:lnTo>
                    <a:lnTo>
                      <a:pt x="188" y="180"/>
                    </a:lnTo>
                    <a:lnTo>
                      <a:pt x="184" y="176"/>
                    </a:lnTo>
                    <a:lnTo>
                      <a:pt x="181" y="173"/>
                    </a:lnTo>
                    <a:lnTo>
                      <a:pt x="180" y="168"/>
                    </a:lnTo>
                    <a:lnTo>
                      <a:pt x="178" y="162"/>
                    </a:lnTo>
                    <a:lnTo>
                      <a:pt x="172" y="153"/>
                    </a:lnTo>
                    <a:lnTo>
                      <a:pt x="165" y="142"/>
                    </a:lnTo>
                    <a:lnTo>
                      <a:pt x="156" y="132"/>
                    </a:lnTo>
                    <a:lnTo>
                      <a:pt x="146" y="122"/>
                    </a:lnTo>
                    <a:lnTo>
                      <a:pt x="137" y="115"/>
                    </a:lnTo>
                    <a:lnTo>
                      <a:pt x="132" y="113"/>
                    </a:lnTo>
                    <a:lnTo>
                      <a:pt x="128" y="113"/>
                    </a:lnTo>
                    <a:lnTo>
                      <a:pt x="124" y="113"/>
                    </a:lnTo>
                    <a:lnTo>
                      <a:pt x="120" y="115"/>
                    </a:lnTo>
                    <a:lnTo>
                      <a:pt x="119" y="121"/>
                    </a:lnTo>
                    <a:lnTo>
                      <a:pt x="120" y="128"/>
                    </a:lnTo>
                    <a:lnTo>
                      <a:pt x="123" y="137"/>
                    </a:lnTo>
                    <a:lnTo>
                      <a:pt x="125" y="141"/>
                    </a:lnTo>
                    <a:lnTo>
                      <a:pt x="134" y="145"/>
                    </a:lnTo>
                    <a:lnTo>
                      <a:pt x="145" y="146"/>
                    </a:lnTo>
                    <a:lnTo>
                      <a:pt x="143" y="151"/>
                    </a:lnTo>
                    <a:lnTo>
                      <a:pt x="139" y="159"/>
                    </a:lnTo>
                    <a:lnTo>
                      <a:pt x="142" y="162"/>
                    </a:lnTo>
                    <a:lnTo>
                      <a:pt x="145" y="164"/>
                    </a:lnTo>
                    <a:lnTo>
                      <a:pt x="149" y="165"/>
                    </a:lnTo>
                    <a:lnTo>
                      <a:pt x="155" y="167"/>
                    </a:lnTo>
                    <a:lnTo>
                      <a:pt x="159" y="169"/>
                    </a:lnTo>
                    <a:lnTo>
                      <a:pt x="162" y="173"/>
                    </a:lnTo>
                    <a:lnTo>
                      <a:pt x="165" y="174"/>
                    </a:lnTo>
                    <a:lnTo>
                      <a:pt x="166" y="177"/>
                    </a:lnTo>
                    <a:lnTo>
                      <a:pt x="167" y="180"/>
                    </a:lnTo>
                    <a:lnTo>
                      <a:pt x="167" y="183"/>
                    </a:lnTo>
                    <a:lnTo>
                      <a:pt x="167" y="184"/>
                    </a:lnTo>
                    <a:lnTo>
                      <a:pt x="166" y="185"/>
                    </a:lnTo>
                    <a:lnTo>
                      <a:pt x="165" y="185"/>
                    </a:lnTo>
                    <a:lnTo>
                      <a:pt x="162" y="185"/>
                    </a:lnTo>
                    <a:lnTo>
                      <a:pt x="158" y="184"/>
                    </a:lnTo>
                    <a:lnTo>
                      <a:pt x="153" y="182"/>
                    </a:lnTo>
                    <a:lnTo>
                      <a:pt x="143" y="177"/>
                    </a:lnTo>
                    <a:lnTo>
                      <a:pt x="135" y="173"/>
                    </a:lnTo>
                    <a:lnTo>
                      <a:pt x="132" y="171"/>
                    </a:lnTo>
                    <a:lnTo>
                      <a:pt x="130" y="171"/>
                    </a:lnTo>
                    <a:lnTo>
                      <a:pt x="131" y="173"/>
                    </a:lnTo>
                    <a:lnTo>
                      <a:pt x="133" y="174"/>
                    </a:lnTo>
                    <a:lnTo>
                      <a:pt x="141" y="180"/>
                    </a:lnTo>
                    <a:lnTo>
                      <a:pt x="153" y="187"/>
                    </a:lnTo>
                    <a:lnTo>
                      <a:pt x="166" y="194"/>
                    </a:lnTo>
                    <a:lnTo>
                      <a:pt x="178" y="202"/>
                    </a:lnTo>
                    <a:lnTo>
                      <a:pt x="188" y="207"/>
                    </a:lnTo>
                    <a:lnTo>
                      <a:pt x="194" y="209"/>
                    </a:lnTo>
                    <a:lnTo>
                      <a:pt x="198" y="210"/>
                    </a:lnTo>
                    <a:lnTo>
                      <a:pt x="202" y="212"/>
                    </a:lnTo>
                    <a:lnTo>
                      <a:pt x="205" y="217"/>
                    </a:lnTo>
                    <a:lnTo>
                      <a:pt x="206" y="221"/>
                    </a:lnTo>
                    <a:lnTo>
                      <a:pt x="206" y="222"/>
                    </a:lnTo>
                    <a:lnTo>
                      <a:pt x="205" y="224"/>
                    </a:lnTo>
                    <a:lnTo>
                      <a:pt x="203" y="225"/>
                    </a:lnTo>
                    <a:lnTo>
                      <a:pt x="202" y="225"/>
                    </a:lnTo>
                    <a:lnTo>
                      <a:pt x="197" y="225"/>
                    </a:lnTo>
                    <a:lnTo>
                      <a:pt x="189" y="221"/>
                    </a:lnTo>
                    <a:lnTo>
                      <a:pt x="167" y="208"/>
                    </a:lnTo>
                    <a:lnTo>
                      <a:pt x="144" y="196"/>
                    </a:lnTo>
                    <a:lnTo>
                      <a:pt x="133" y="191"/>
                    </a:lnTo>
                    <a:lnTo>
                      <a:pt x="123" y="183"/>
                    </a:lnTo>
                    <a:lnTo>
                      <a:pt x="112" y="176"/>
                    </a:lnTo>
                    <a:lnTo>
                      <a:pt x="101" y="166"/>
                    </a:lnTo>
                    <a:lnTo>
                      <a:pt x="96" y="160"/>
                    </a:lnTo>
                    <a:lnTo>
                      <a:pt x="89" y="151"/>
                    </a:lnTo>
                    <a:lnTo>
                      <a:pt x="85" y="148"/>
                    </a:lnTo>
                    <a:lnTo>
                      <a:pt x="82" y="145"/>
                    </a:lnTo>
                    <a:lnTo>
                      <a:pt x="77" y="141"/>
                    </a:lnTo>
                    <a:lnTo>
                      <a:pt x="72" y="139"/>
                    </a:lnTo>
                    <a:lnTo>
                      <a:pt x="64" y="136"/>
                    </a:lnTo>
                    <a:lnTo>
                      <a:pt x="55" y="133"/>
                    </a:lnTo>
                    <a:lnTo>
                      <a:pt x="49" y="134"/>
                    </a:lnTo>
                    <a:lnTo>
                      <a:pt x="46" y="135"/>
                    </a:lnTo>
                    <a:lnTo>
                      <a:pt x="46" y="137"/>
                    </a:lnTo>
                    <a:lnTo>
                      <a:pt x="47" y="140"/>
                    </a:lnTo>
                    <a:lnTo>
                      <a:pt x="57" y="149"/>
                    </a:lnTo>
                    <a:lnTo>
                      <a:pt x="70" y="157"/>
                    </a:lnTo>
                    <a:lnTo>
                      <a:pt x="84" y="167"/>
                    </a:lnTo>
                    <a:lnTo>
                      <a:pt x="97" y="177"/>
                    </a:lnTo>
                    <a:lnTo>
                      <a:pt x="101" y="180"/>
                    </a:lnTo>
                    <a:lnTo>
                      <a:pt x="104" y="183"/>
                    </a:lnTo>
                    <a:lnTo>
                      <a:pt x="104" y="184"/>
                    </a:lnTo>
                    <a:lnTo>
                      <a:pt x="104" y="185"/>
                    </a:lnTo>
                    <a:lnTo>
                      <a:pt x="104" y="187"/>
                    </a:lnTo>
                    <a:lnTo>
                      <a:pt x="103" y="188"/>
                    </a:lnTo>
                    <a:lnTo>
                      <a:pt x="97" y="189"/>
                    </a:lnTo>
                    <a:lnTo>
                      <a:pt x="88" y="190"/>
                    </a:lnTo>
                    <a:lnTo>
                      <a:pt x="87" y="191"/>
                    </a:lnTo>
                    <a:lnTo>
                      <a:pt x="86" y="191"/>
                    </a:lnTo>
                    <a:lnTo>
                      <a:pt x="86" y="193"/>
                    </a:lnTo>
                    <a:lnTo>
                      <a:pt x="86" y="194"/>
                    </a:lnTo>
                    <a:lnTo>
                      <a:pt x="87" y="198"/>
                    </a:lnTo>
                    <a:lnTo>
                      <a:pt x="92" y="205"/>
                    </a:lnTo>
                    <a:lnTo>
                      <a:pt x="103" y="214"/>
                    </a:lnTo>
                    <a:lnTo>
                      <a:pt x="123" y="229"/>
                    </a:lnTo>
                    <a:lnTo>
                      <a:pt x="131" y="236"/>
                    </a:lnTo>
                    <a:lnTo>
                      <a:pt x="138" y="243"/>
                    </a:lnTo>
                    <a:lnTo>
                      <a:pt x="140" y="245"/>
                    </a:lnTo>
                    <a:lnTo>
                      <a:pt x="141" y="247"/>
                    </a:lnTo>
                    <a:lnTo>
                      <a:pt x="141" y="248"/>
                    </a:lnTo>
                    <a:lnTo>
                      <a:pt x="139" y="249"/>
                    </a:lnTo>
                    <a:lnTo>
                      <a:pt x="126" y="246"/>
                    </a:lnTo>
                    <a:lnTo>
                      <a:pt x="105" y="238"/>
                    </a:lnTo>
                    <a:lnTo>
                      <a:pt x="96" y="233"/>
                    </a:lnTo>
                    <a:lnTo>
                      <a:pt x="86" y="229"/>
                    </a:lnTo>
                    <a:lnTo>
                      <a:pt x="83" y="225"/>
                    </a:lnTo>
                    <a:lnTo>
                      <a:pt x="80" y="223"/>
                    </a:lnTo>
                    <a:lnTo>
                      <a:pt x="78" y="221"/>
                    </a:lnTo>
                    <a:lnTo>
                      <a:pt x="78" y="219"/>
                    </a:lnTo>
                    <a:lnTo>
                      <a:pt x="76" y="216"/>
                    </a:lnTo>
                    <a:lnTo>
                      <a:pt x="73" y="212"/>
                    </a:lnTo>
                    <a:lnTo>
                      <a:pt x="68" y="209"/>
                    </a:lnTo>
                    <a:lnTo>
                      <a:pt x="63" y="208"/>
                    </a:lnTo>
                    <a:lnTo>
                      <a:pt x="61" y="208"/>
                    </a:lnTo>
                    <a:lnTo>
                      <a:pt x="60" y="209"/>
                    </a:lnTo>
                    <a:lnTo>
                      <a:pt x="59" y="210"/>
                    </a:lnTo>
                    <a:lnTo>
                      <a:pt x="59" y="211"/>
                    </a:lnTo>
                    <a:lnTo>
                      <a:pt x="62" y="217"/>
                    </a:lnTo>
                    <a:lnTo>
                      <a:pt x="70" y="225"/>
                    </a:lnTo>
                    <a:lnTo>
                      <a:pt x="71" y="228"/>
                    </a:lnTo>
                    <a:lnTo>
                      <a:pt x="72" y="230"/>
                    </a:lnTo>
                    <a:lnTo>
                      <a:pt x="71" y="232"/>
                    </a:lnTo>
                    <a:lnTo>
                      <a:pt x="70" y="233"/>
                    </a:lnTo>
                    <a:lnTo>
                      <a:pt x="66" y="237"/>
                    </a:lnTo>
                    <a:lnTo>
                      <a:pt x="63" y="240"/>
                    </a:lnTo>
                    <a:lnTo>
                      <a:pt x="60" y="243"/>
                    </a:lnTo>
                    <a:lnTo>
                      <a:pt x="59" y="245"/>
                    </a:lnTo>
                    <a:lnTo>
                      <a:pt x="61" y="246"/>
                    </a:lnTo>
                    <a:lnTo>
                      <a:pt x="68" y="247"/>
                    </a:lnTo>
                    <a:lnTo>
                      <a:pt x="72" y="247"/>
                    </a:lnTo>
                    <a:lnTo>
                      <a:pt x="78" y="249"/>
                    </a:lnTo>
                    <a:lnTo>
                      <a:pt x="85" y="252"/>
                    </a:lnTo>
                    <a:lnTo>
                      <a:pt x="91" y="256"/>
                    </a:lnTo>
                    <a:lnTo>
                      <a:pt x="98" y="259"/>
                    </a:lnTo>
                    <a:lnTo>
                      <a:pt x="103" y="263"/>
                    </a:lnTo>
                    <a:lnTo>
                      <a:pt x="107" y="267"/>
                    </a:lnTo>
                    <a:lnTo>
                      <a:pt x="110" y="272"/>
                    </a:lnTo>
                    <a:lnTo>
                      <a:pt x="112" y="280"/>
                    </a:lnTo>
                    <a:lnTo>
                      <a:pt x="116" y="289"/>
                    </a:lnTo>
                    <a:lnTo>
                      <a:pt x="120" y="293"/>
                    </a:lnTo>
                    <a:lnTo>
                      <a:pt x="123" y="297"/>
                    </a:lnTo>
                    <a:lnTo>
                      <a:pt x="123" y="299"/>
                    </a:lnTo>
                    <a:lnTo>
                      <a:pt x="121" y="299"/>
                    </a:lnTo>
                    <a:lnTo>
                      <a:pt x="115" y="297"/>
                    </a:lnTo>
                    <a:lnTo>
                      <a:pt x="104" y="291"/>
                    </a:lnTo>
                    <a:lnTo>
                      <a:pt x="91" y="285"/>
                    </a:lnTo>
                    <a:lnTo>
                      <a:pt x="78" y="278"/>
                    </a:lnTo>
                    <a:lnTo>
                      <a:pt x="66" y="274"/>
                    </a:lnTo>
                    <a:lnTo>
                      <a:pt x="59" y="272"/>
                    </a:lnTo>
                    <a:lnTo>
                      <a:pt x="52" y="273"/>
                    </a:lnTo>
                    <a:lnTo>
                      <a:pt x="50" y="275"/>
                    </a:lnTo>
                    <a:lnTo>
                      <a:pt x="50" y="277"/>
                    </a:lnTo>
                    <a:lnTo>
                      <a:pt x="52" y="280"/>
                    </a:lnTo>
                    <a:lnTo>
                      <a:pt x="56" y="284"/>
                    </a:lnTo>
                    <a:lnTo>
                      <a:pt x="60" y="287"/>
                    </a:lnTo>
                    <a:lnTo>
                      <a:pt x="65" y="289"/>
                    </a:lnTo>
                    <a:lnTo>
                      <a:pt x="70" y="291"/>
                    </a:lnTo>
                    <a:lnTo>
                      <a:pt x="72" y="292"/>
                    </a:lnTo>
                    <a:lnTo>
                      <a:pt x="74" y="294"/>
                    </a:lnTo>
                    <a:lnTo>
                      <a:pt x="76" y="298"/>
                    </a:lnTo>
                    <a:lnTo>
                      <a:pt x="78" y="301"/>
                    </a:lnTo>
                    <a:lnTo>
                      <a:pt x="80" y="305"/>
                    </a:lnTo>
                    <a:lnTo>
                      <a:pt x="82" y="309"/>
                    </a:lnTo>
                    <a:lnTo>
                      <a:pt x="82" y="314"/>
                    </a:lnTo>
                    <a:lnTo>
                      <a:pt x="80" y="316"/>
                    </a:lnTo>
                    <a:lnTo>
                      <a:pt x="76" y="317"/>
                    </a:lnTo>
                    <a:lnTo>
                      <a:pt x="70" y="315"/>
                    </a:lnTo>
                    <a:lnTo>
                      <a:pt x="62" y="312"/>
                    </a:lnTo>
                    <a:lnTo>
                      <a:pt x="52" y="307"/>
                    </a:lnTo>
                    <a:lnTo>
                      <a:pt x="33" y="299"/>
                    </a:lnTo>
                    <a:lnTo>
                      <a:pt x="21" y="293"/>
                    </a:lnTo>
                    <a:lnTo>
                      <a:pt x="16" y="290"/>
                    </a:lnTo>
                    <a:lnTo>
                      <a:pt x="12" y="287"/>
                    </a:lnTo>
                    <a:lnTo>
                      <a:pt x="8" y="284"/>
                    </a:lnTo>
                    <a:lnTo>
                      <a:pt x="6" y="279"/>
                    </a:lnTo>
                    <a:lnTo>
                      <a:pt x="2" y="271"/>
                    </a:lnTo>
                    <a:lnTo>
                      <a:pt x="0" y="260"/>
                    </a:lnTo>
                    <a:lnTo>
                      <a:pt x="0" y="235"/>
                    </a:lnTo>
                    <a:lnTo>
                      <a:pt x="0" y="209"/>
                    </a:lnTo>
                    <a:lnTo>
                      <a:pt x="0" y="51"/>
                    </a:lnTo>
                    <a:lnTo>
                      <a:pt x="0" y="43"/>
                    </a:lnTo>
                    <a:lnTo>
                      <a:pt x="1" y="36"/>
                    </a:lnTo>
                    <a:lnTo>
                      <a:pt x="2" y="30"/>
                    </a:lnTo>
                    <a:lnTo>
                      <a:pt x="4" y="24"/>
                    </a:lnTo>
                    <a:lnTo>
                      <a:pt x="6" y="19"/>
                    </a:lnTo>
                    <a:lnTo>
                      <a:pt x="9" y="15"/>
                    </a:lnTo>
                    <a:lnTo>
                      <a:pt x="12" y="12"/>
                    </a:lnTo>
                    <a:lnTo>
                      <a:pt x="16" y="9"/>
                    </a:lnTo>
                    <a:lnTo>
                      <a:pt x="20" y="5"/>
                    </a:lnTo>
                    <a:lnTo>
                      <a:pt x="24" y="3"/>
                    </a:lnTo>
                    <a:lnTo>
                      <a:pt x="29" y="2"/>
                    </a:lnTo>
                    <a:lnTo>
                      <a:pt x="34" y="1"/>
                    </a:lnTo>
                    <a:lnTo>
                      <a:pt x="44" y="0"/>
                    </a:lnTo>
                    <a:lnTo>
                      <a:pt x="56" y="0"/>
                    </a:lnTo>
                    <a:lnTo>
                      <a:pt x="104" y="10"/>
                    </a:lnTo>
                    <a:lnTo>
                      <a:pt x="148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20" name="PA-任意多边形 156">
                <a:extLst>
                  <a:ext uri="{FF2B5EF4-FFF2-40B4-BE49-F238E27FC236}">
                    <a16:creationId xmlns="" xmlns:a16="http://schemas.microsoft.com/office/drawing/2014/main" id="{65340159-0192-4C22-B8C9-DEB9DE282B5F}"/>
                  </a:ext>
                </a:extLst>
              </p:cNvPr>
              <p:cNvSpPr>
                <a:spLocks/>
              </p:cNvSpPr>
              <p:nvPr>
                <p:custDataLst>
                  <p:tags r:id="rId418"/>
                </p:custDataLst>
              </p:nvPr>
            </p:nvSpPr>
            <p:spPr bwMode="auto">
              <a:xfrm>
                <a:off x="2439" y="3437"/>
                <a:ext cx="31" cy="21"/>
              </a:xfrm>
              <a:custGeom>
                <a:avLst/>
                <a:gdLst>
                  <a:gd name="T0" fmla="*/ 36 w 126"/>
                  <a:gd name="T1" fmla="*/ 4 h 83"/>
                  <a:gd name="T2" fmla="*/ 46 w 126"/>
                  <a:gd name="T3" fmla="*/ 8 h 83"/>
                  <a:gd name="T4" fmla="*/ 67 w 126"/>
                  <a:gd name="T5" fmla="*/ 18 h 83"/>
                  <a:gd name="T6" fmla="*/ 85 w 126"/>
                  <a:gd name="T7" fmla="*/ 30 h 83"/>
                  <a:gd name="T8" fmla="*/ 96 w 126"/>
                  <a:gd name="T9" fmla="*/ 42 h 83"/>
                  <a:gd name="T10" fmla="*/ 104 w 126"/>
                  <a:gd name="T11" fmla="*/ 53 h 83"/>
                  <a:gd name="T12" fmla="*/ 114 w 126"/>
                  <a:gd name="T13" fmla="*/ 60 h 83"/>
                  <a:gd name="T14" fmla="*/ 123 w 126"/>
                  <a:gd name="T15" fmla="*/ 64 h 83"/>
                  <a:gd name="T16" fmla="*/ 126 w 126"/>
                  <a:gd name="T17" fmla="*/ 67 h 83"/>
                  <a:gd name="T18" fmla="*/ 126 w 126"/>
                  <a:gd name="T19" fmla="*/ 72 h 83"/>
                  <a:gd name="T20" fmla="*/ 125 w 126"/>
                  <a:gd name="T21" fmla="*/ 80 h 83"/>
                  <a:gd name="T22" fmla="*/ 118 w 126"/>
                  <a:gd name="T23" fmla="*/ 77 h 83"/>
                  <a:gd name="T24" fmla="*/ 108 w 126"/>
                  <a:gd name="T25" fmla="*/ 67 h 83"/>
                  <a:gd name="T26" fmla="*/ 97 w 126"/>
                  <a:gd name="T27" fmla="*/ 60 h 83"/>
                  <a:gd name="T28" fmla="*/ 86 w 126"/>
                  <a:gd name="T29" fmla="*/ 54 h 83"/>
                  <a:gd name="T30" fmla="*/ 79 w 126"/>
                  <a:gd name="T31" fmla="*/ 48 h 83"/>
                  <a:gd name="T32" fmla="*/ 73 w 126"/>
                  <a:gd name="T33" fmla="*/ 46 h 83"/>
                  <a:gd name="T34" fmla="*/ 72 w 126"/>
                  <a:gd name="T35" fmla="*/ 48 h 83"/>
                  <a:gd name="T36" fmla="*/ 77 w 126"/>
                  <a:gd name="T37" fmla="*/ 53 h 83"/>
                  <a:gd name="T38" fmla="*/ 82 w 126"/>
                  <a:gd name="T39" fmla="*/ 57 h 83"/>
                  <a:gd name="T40" fmla="*/ 83 w 126"/>
                  <a:gd name="T41" fmla="*/ 60 h 83"/>
                  <a:gd name="T42" fmla="*/ 83 w 126"/>
                  <a:gd name="T43" fmla="*/ 65 h 83"/>
                  <a:gd name="T44" fmla="*/ 81 w 126"/>
                  <a:gd name="T45" fmla="*/ 67 h 83"/>
                  <a:gd name="T46" fmla="*/ 78 w 126"/>
                  <a:gd name="T47" fmla="*/ 67 h 83"/>
                  <a:gd name="T48" fmla="*/ 70 w 126"/>
                  <a:gd name="T49" fmla="*/ 63 h 83"/>
                  <a:gd name="T50" fmla="*/ 54 w 126"/>
                  <a:gd name="T51" fmla="*/ 48 h 83"/>
                  <a:gd name="T52" fmla="*/ 40 w 126"/>
                  <a:gd name="T53" fmla="*/ 36 h 83"/>
                  <a:gd name="T54" fmla="*/ 29 w 126"/>
                  <a:gd name="T55" fmla="*/ 23 h 83"/>
                  <a:gd name="T56" fmla="*/ 25 w 126"/>
                  <a:gd name="T57" fmla="*/ 24 h 83"/>
                  <a:gd name="T58" fmla="*/ 26 w 126"/>
                  <a:gd name="T59" fmla="*/ 30 h 83"/>
                  <a:gd name="T60" fmla="*/ 30 w 126"/>
                  <a:gd name="T61" fmla="*/ 34 h 83"/>
                  <a:gd name="T62" fmla="*/ 39 w 126"/>
                  <a:gd name="T63" fmla="*/ 38 h 83"/>
                  <a:gd name="T64" fmla="*/ 38 w 126"/>
                  <a:gd name="T65" fmla="*/ 42 h 83"/>
                  <a:gd name="T66" fmla="*/ 24 w 126"/>
                  <a:gd name="T67" fmla="*/ 41 h 83"/>
                  <a:gd name="T68" fmla="*/ 21 w 126"/>
                  <a:gd name="T69" fmla="*/ 36 h 83"/>
                  <a:gd name="T70" fmla="*/ 13 w 126"/>
                  <a:gd name="T71" fmla="*/ 30 h 83"/>
                  <a:gd name="T72" fmla="*/ 10 w 126"/>
                  <a:gd name="T73" fmla="*/ 25 h 83"/>
                  <a:gd name="T74" fmla="*/ 7 w 126"/>
                  <a:gd name="T75" fmla="*/ 19 h 83"/>
                  <a:gd name="T76" fmla="*/ 2 w 126"/>
                  <a:gd name="T77" fmla="*/ 8 h 83"/>
                  <a:gd name="T78" fmla="*/ 0 w 126"/>
                  <a:gd name="T79" fmla="*/ 2 h 83"/>
                  <a:gd name="T80" fmla="*/ 1 w 126"/>
                  <a:gd name="T81" fmla="*/ 0 h 83"/>
                  <a:gd name="T82" fmla="*/ 4 w 126"/>
                  <a:gd name="T83" fmla="*/ 0 h 83"/>
                  <a:gd name="T84" fmla="*/ 21 w 126"/>
                  <a:gd name="T85" fmla="*/ 3 h 83"/>
                  <a:gd name="T86" fmla="*/ 29 w 126"/>
                  <a:gd name="T87" fmla="*/ 8 h 83"/>
                  <a:gd name="T88" fmla="*/ 31 w 126"/>
                  <a:gd name="T89" fmla="*/ 5 h 83"/>
                  <a:gd name="T90" fmla="*/ 27 w 126"/>
                  <a:gd name="T91" fmla="*/ 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6" h="83">
                    <a:moveTo>
                      <a:pt x="27" y="3"/>
                    </a:moveTo>
                    <a:lnTo>
                      <a:pt x="36" y="4"/>
                    </a:lnTo>
                    <a:lnTo>
                      <a:pt x="41" y="5"/>
                    </a:lnTo>
                    <a:lnTo>
                      <a:pt x="46" y="8"/>
                    </a:lnTo>
                    <a:lnTo>
                      <a:pt x="54" y="11"/>
                    </a:lnTo>
                    <a:lnTo>
                      <a:pt x="67" y="18"/>
                    </a:lnTo>
                    <a:lnTo>
                      <a:pt x="81" y="26"/>
                    </a:lnTo>
                    <a:lnTo>
                      <a:pt x="85" y="30"/>
                    </a:lnTo>
                    <a:lnTo>
                      <a:pt x="92" y="36"/>
                    </a:lnTo>
                    <a:lnTo>
                      <a:pt x="96" y="42"/>
                    </a:lnTo>
                    <a:lnTo>
                      <a:pt x="99" y="48"/>
                    </a:lnTo>
                    <a:lnTo>
                      <a:pt x="104" y="53"/>
                    </a:lnTo>
                    <a:lnTo>
                      <a:pt x="109" y="57"/>
                    </a:lnTo>
                    <a:lnTo>
                      <a:pt x="114" y="60"/>
                    </a:lnTo>
                    <a:lnTo>
                      <a:pt x="120" y="63"/>
                    </a:lnTo>
                    <a:lnTo>
                      <a:pt x="123" y="64"/>
                    </a:lnTo>
                    <a:lnTo>
                      <a:pt x="125" y="65"/>
                    </a:lnTo>
                    <a:lnTo>
                      <a:pt x="126" y="67"/>
                    </a:lnTo>
                    <a:lnTo>
                      <a:pt x="126" y="68"/>
                    </a:lnTo>
                    <a:lnTo>
                      <a:pt x="126" y="72"/>
                    </a:lnTo>
                    <a:lnTo>
                      <a:pt x="125" y="77"/>
                    </a:lnTo>
                    <a:lnTo>
                      <a:pt x="125" y="80"/>
                    </a:lnTo>
                    <a:lnTo>
                      <a:pt x="124" y="83"/>
                    </a:lnTo>
                    <a:lnTo>
                      <a:pt x="118" y="77"/>
                    </a:lnTo>
                    <a:lnTo>
                      <a:pt x="110" y="69"/>
                    </a:lnTo>
                    <a:lnTo>
                      <a:pt x="108" y="67"/>
                    </a:lnTo>
                    <a:lnTo>
                      <a:pt x="104" y="64"/>
                    </a:lnTo>
                    <a:lnTo>
                      <a:pt x="97" y="60"/>
                    </a:lnTo>
                    <a:lnTo>
                      <a:pt x="93" y="58"/>
                    </a:lnTo>
                    <a:lnTo>
                      <a:pt x="86" y="54"/>
                    </a:lnTo>
                    <a:lnTo>
                      <a:pt x="82" y="50"/>
                    </a:lnTo>
                    <a:lnTo>
                      <a:pt x="79" y="48"/>
                    </a:lnTo>
                    <a:lnTo>
                      <a:pt x="76" y="46"/>
                    </a:lnTo>
                    <a:lnTo>
                      <a:pt x="73" y="46"/>
                    </a:lnTo>
                    <a:lnTo>
                      <a:pt x="72" y="46"/>
                    </a:lnTo>
                    <a:lnTo>
                      <a:pt x="72" y="48"/>
                    </a:lnTo>
                    <a:lnTo>
                      <a:pt x="73" y="50"/>
                    </a:lnTo>
                    <a:lnTo>
                      <a:pt x="77" y="53"/>
                    </a:lnTo>
                    <a:lnTo>
                      <a:pt x="80" y="56"/>
                    </a:lnTo>
                    <a:lnTo>
                      <a:pt x="82" y="57"/>
                    </a:lnTo>
                    <a:lnTo>
                      <a:pt x="83" y="59"/>
                    </a:lnTo>
                    <a:lnTo>
                      <a:pt x="83" y="60"/>
                    </a:lnTo>
                    <a:lnTo>
                      <a:pt x="83" y="63"/>
                    </a:lnTo>
                    <a:lnTo>
                      <a:pt x="83" y="65"/>
                    </a:lnTo>
                    <a:lnTo>
                      <a:pt x="82" y="67"/>
                    </a:lnTo>
                    <a:lnTo>
                      <a:pt x="81" y="67"/>
                    </a:lnTo>
                    <a:lnTo>
                      <a:pt x="79" y="67"/>
                    </a:lnTo>
                    <a:lnTo>
                      <a:pt x="78" y="67"/>
                    </a:lnTo>
                    <a:lnTo>
                      <a:pt x="73" y="64"/>
                    </a:lnTo>
                    <a:lnTo>
                      <a:pt x="70" y="63"/>
                    </a:lnTo>
                    <a:lnTo>
                      <a:pt x="63" y="56"/>
                    </a:lnTo>
                    <a:lnTo>
                      <a:pt x="54" y="48"/>
                    </a:lnTo>
                    <a:lnTo>
                      <a:pt x="46" y="43"/>
                    </a:lnTo>
                    <a:lnTo>
                      <a:pt x="40" y="36"/>
                    </a:lnTo>
                    <a:lnTo>
                      <a:pt x="33" y="28"/>
                    </a:lnTo>
                    <a:lnTo>
                      <a:pt x="29" y="23"/>
                    </a:lnTo>
                    <a:lnTo>
                      <a:pt x="27" y="23"/>
                    </a:lnTo>
                    <a:lnTo>
                      <a:pt x="25" y="24"/>
                    </a:lnTo>
                    <a:lnTo>
                      <a:pt x="25" y="27"/>
                    </a:lnTo>
                    <a:lnTo>
                      <a:pt x="26" y="30"/>
                    </a:lnTo>
                    <a:lnTo>
                      <a:pt x="28" y="31"/>
                    </a:lnTo>
                    <a:lnTo>
                      <a:pt x="30" y="34"/>
                    </a:lnTo>
                    <a:lnTo>
                      <a:pt x="36" y="36"/>
                    </a:lnTo>
                    <a:lnTo>
                      <a:pt x="39" y="38"/>
                    </a:lnTo>
                    <a:lnTo>
                      <a:pt x="39" y="40"/>
                    </a:lnTo>
                    <a:lnTo>
                      <a:pt x="38" y="42"/>
                    </a:lnTo>
                    <a:lnTo>
                      <a:pt x="31" y="42"/>
                    </a:lnTo>
                    <a:lnTo>
                      <a:pt x="24" y="41"/>
                    </a:lnTo>
                    <a:lnTo>
                      <a:pt x="21" y="38"/>
                    </a:lnTo>
                    <a:lnTo>
                      <a:pt x="21" y="36"/>
                    </a:lnTo>
                    <a:lnTo>
                      <a:pt x="15" y="34"/>
                    </a:lnTo>
                    <a:lnTo>
                      <a:pt x="13" y="30"/>
                    </a:lnTo>
                    <a:lnTo>
                      <a:pt x="11" y="27"/>
                    </a:lnTo>
                    <a:lnTo>
                      <a:pt x="10" y="25"/>
                    </a:lnTo>
                    <a:lnTo>
                      <a:pt x="8" y="22"/>
                    </a:lnTo>
                    <a:lnTo>
                      <a:pt x="7" y="19"/>
                    </a:lnTo>
                    <a:lnTo>
                      <a:pt x="4" y="14"/>
                    </a:lnTo>
                    <a:lnTo>
                      <a:pt x="2" y="8"/>
                    </a:lnTo>
                    <a:lnTo>
                      <a:pt x="2" y="5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13" y="2"/>
                    </a:lnTo>
                    <a:lnTo>
                      <a:pt x="21" y="3"/>
                    </a:lnTo>
                    <a:lnTo>
                      <a:pt x="25" y="5"/>
                    </a:lnTo>
                    <a:lnTo>
                      <a:pt x="29" y="8"/>
                    </a:lnTo>
                    <a:lnTo>
                      <a:pt x="30" y="8"/>
                    </a:lnTo>
                    <a:lnTo>
                      <a:pt x="31" y="5"/>
                    </a:lnTo>
                    <a:lnTo>
                      <a:pt x="30" y="4"/>
                    </a:lnTo>
                    <a:lnTo>
                      <a:pt x="2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21" name="PA-任意多边形 157">
                <a:extLst>
                  <a:ext uri="{FF2B5EF4-FFF2-40B4-BE49-F238E27FC236}">
                    <a16:creationId xmlns="" xmlns:a16="http://schemas.microsoft.com/office/drawing/2014/main" id="{D3FA8E25-9A92-47E3-8489-237B362F200D}"/>
                  </a:ext>
                </a:extLst>
              </p:cNvPr>
              <p:cNvSpPr>
                <a:spLocks/>
              </p:cNvSpPr>
              <p:nvPr>
                <p:custDataLst>
                  <p:tags r:id="rId419"/>
                </p:custDataLst>
              </p:nvPr>
            </p:nvSpPr>
            <p:spPr bwMode="auto">
              <a:xfrm>
                <a:off x="2453" y="3458"/>
                <a:ext cx="30" cy="20"/>
              </a:xfrm>
              <a:custGeom>
                <a:avLst/>
                <a:gdLst>
                  <a:gd name="T0" fmla="*/ 40 w 118"/>
                  <a:gd name="T1" fmla="*/ 28 h 80"/>
                  <a:gd name="T2" fmla="*/ 49 w 118"/>
                  <a:gd name="T3" fmla="*/ 34 h 80"/>
                  <a:gd name="T4" fmla="*/ 57 w 118"/>
                  <a:gd name="T5" fmla="*/ 38 h 80"/>
                  <a:gd name="T6" fmla="*/ 66 w 118"/>
                  <a:gd name="T7" fmla="*/ 43 h 80"/>
                  <a:gd name="T8" fmla="*/ 76 w 118"/>
                  <a:gd name="T9" fmla="*/ 48 h 80"/>
                  <a:gd name="T10" fmla="*/ 86 w 118"/>
                  <a:gd name="T11" fmla="*/ 55 h 80"/>
                  <a:gd name="T12" fmla="*/ 95 w 118"/>
                  <a:gd name="T13" fmla="*/ 59 h 80"/>
                  <a:gd name="T14" fmla="*/ 107 w 118"/>
                  <a:gd name="T15" fmla="*/ 68 h 80"/>
                  <a:gd name="T16" fmla="*/ 118 w 118"/>
                  <a:gd name="T17" fmla="*/ 77 h 80"/>
                  <a:gd name="T18" fmla="*/ 106 w 118"/>
                  <a:gd name="T19" fmla="*/ 77 h 80"/>
                  <a:gd name="T20" fmla="*/ 92 w 118"/>
                  <a:gd name="T21" fmla="*/ 74 h 80"/>
                  <a:gd name="T22" fmla="*/ 92 w 118"/>
                  <a:gd name="T23" fmla="*/ 73 h 80"/>
                  <a:gd name="T24" fmla="*/ 91 w 118"/>
                  <a:gd name="T25" fmla="*/ 70 h 80"/>
                  <a:gd name="T26" fmla="*/ 91 w 118"/>
                  <a:gd name="T27" fmla="*/ 69 h 80"/>
                  <a:gd name="T28" fmla="*/ 90 w 118"/>
                  <a:gd name="T29" fmla="*/ 69 h 80"/>
                  <a:gd name="T30" fmla="*/ 89 w 118"/>
                  <a:gd name="T31" fmla="*/ 70 h 80"/>
                  <a:gd name="T32" fmla="*/ 89 w 118"/>
                  <a:gd name="T33" fmla="*/ 71 h 80"/>
                  <a:gd name="T34" fmla="*/ 88 w 118"/>
                  <a:gd name="T35" fmla="*/ 76 h 80"/>
                  <a:gd name="T36" fmla="*/ 88 w 118"/>
                  <a:gd name="T37" fmla="*/ 80 h 80"/>
                  <a:gd name="T38" fmla="*/ 84 w 118"/>
                  <a:gd name="T39" fmla="*/ 76 h 80"/>
                  <a:gd name="T40" fmla="*/ 82 w 118"/>
                  <a:gd name="T41" fmla="*/ 72 h 80"/>
                  <a:gd name="T42" fmla="*/ 67 w 118"/>
                  <a:gd name="T43" fmla="*/ 60 h 80"/>
                  <a:gd name="T44" fmla="*/ 52 w 118"/>
                  <a:gd name="T45" fmla="*/ 50 h 80"/>
                  <a:gd name="T46" fmla="*/ 45 w 118"/>
                  <a:gd name="T47" fmla="*/ 46 h 80"/>
                  <a:gd name="T48" fmla="*/ 34 w 118"/>
                  <a:gd name="T49" fmla="*/ 40 h 80"/>
                  <a:gd name="T50" fmla="*/ 23 w 118"/>
                  <a:gd name="T51" fmla="*/ 34 h 80"/>
                  <a:gd name="T52" fmla="*/ 14 w 118"/>
                  <a:gd name="T53" fmla="*/ 28 h 80"/>
                  <a:gd name="T54" fmla="*/ 9 w 118"/>
                  <a:gd name="T55" fmla="*/ 21 h 80"/>
                  <a:gd name="T56" fmla="*/ 4 w 118"/>
                  <a:gd name="T57" fmla="*/ 9 h 80"/>
                  <a:gd name="T58" fmla="*/ 1 w 118"/>
                  <a:gd name="T59" fmla="*/ 3 h 80"/>
                  <a:gd name="T60" fmla="*/ 0 w 118"/>
                  <a:gd name="T61" fmla="*/ 0 h 80"/>
                  <a:gd name="T62" fmla="*/ 9 w 118"/>
                  <a:gd name="T63" fmla="*/ 2 h 80"/>
                  <a:gd name="T64" fmla="*/ 16 w 118"/>
                  <a:gd name="T65" fmla="*/ 5 h 80"/>
                  <a:gd name="T66" fmla="*/ 23 w 118"/>
                  <a:gd name="T67" fmla="*/ 10 h 80"/>
                  <a:gd name="T68" fmla="*/ 24 w 118"/>
                  <a:gd name="T69" fmla="*/ 13 h 80"/>
                  <a:gd name="T70" fmla="*/ 28 w 118"/>
                  <a:gd name="T71" fmla="*/ 17 h 80"/>
                  <a:gd name="T72" fmla="*/ 34 w 118"/>
                  <a:gd name="T73" fmla="*/ 21 h 80"/>
                  <a:gd name="T74" fmla="*/ 34 w 118"/>
                  <a:gd name="T75" fmla="*/ 23 h 80"/>
                  <a:gd name="T76" fmla="*/ 34 w 118"/>
                  <a:gd name="T77" fmla="*/ 24 h 80"/>
                  <a:gd name="T78" fmla="*/ 35 w 118"/>
                  <a:gd name="T79" fmla="*/ 25 h 80"/>
                  <a:gd name="T80" fmla="*/ 39 w 118"/>
                  <a:gd name="T81" fmla="*/ 26 h 80"/>
                  <a:gd name="T82" fmla="*/ 41 w 118"/>
                  <a:gd name="T83" fmla="*/ 27 h 80"/>
                  <a:gd name="T84" fmla="*/ 42 w 118"/>
                  <a:gd name="T85" fmla="*/ 27 h 80"/>
                  <a:gd name="T86" fmla="*/ 43 w 118"/>
                  <a:gd name="T87" fmla="*/ 28 h 80"/>
                  <a:gd name="T88" fmla="*/ 40 w 118"/>
                  <a:gd name="T89" fmla="*/ 2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8" h="80">
                    <a:moveTo>
                      <a:pt x="40" y="28"/>
                    </a:moveTo>
                    <a:lnTo>
                      <a:pt x="49" y="34"/>
                    </a:lnTo>
                    <a:lnTo>
                      <a:pt x="57" y="38"/>
                    </a:lnTo>
                    <a:lnTo>
                      <a:pt x="66" y="43"/>
                    </a:lnTo>
                    <a:lnTo>
                      <a:pt x="76" y="48"/>
                    </a:lnTo>
                    <a:lnTo>
                      <a:pt x="86" y="55"/>
                    </a:lnTo>
                    <a:lnTo>
                      <a:pt x="95" y="59"/>
                    </a:lnTo>
                    <a:lnTo>
                      <a:pt x="107" y="68"/>
                    </a:lnTo>
                    <a:lnTo>
                      <a:pt x="118" y="77"/>
                    </a:lnTo>
                    <a:lnTo>
                      <a:pt x="106" y="77"/>
                    </a:lnTo>
                    <a:lnTo>
                      <a:pt x="92" y="74"/>
                    </a:lnTo>
                    <a:lnTo>
                      <a:pt x="92" y="73"/>
                    </a:lnTo>
                    <a:lnTo>
                      <a:pt x="91" y="70"/>
                    </a:lnTo>
                    <a:lnTo>
                      <a:pt x="91" y="69"/>
                    </a:lnTo>
                    <a:lnTo>
                      <a:pt x="90" y="69"/>
                    </a:lnTo>
                    <a:lnTo>
                      <a:pt x="89" y="70"/>
                    </a:lnTo>
                    <a:lnTo>
                      <a:pt x="89" y="71"/>
                    </a:lnTo>
                    <a:lnTo>
                      <a:pt x="88" y="76"/>
                    </a:lnTo>
                    <a:lnTo>
                      <a:pt x="88" y="80"/>
                    </a:lnTo>
                    <a:lnTo>
                      <a:pt x="84" y="76"/>
                    </a:lnTo>
                    <a:lnTo>
                      <a:pt x="82" y="72"/>
                    </a:lnTo>
                    <a:lnTo>
                      <a:pt x="67" y="60"/>
                    </a:lnTo>
                    <a:lnTo>
                      <a:pt x="52" y="50"/>
                    </a:lnTo>
                    <a:lnTo>
                      <a:pt x="45" y="46"/>
                    </a:lnTo>
                    <a:lnTo>
                      <a:pt x="34" y="40"/>
                    </a:lnTo>
                    <a:lnTo>
                      <a:pt x="23" y="34"/>
                    </a:lnTo>
                    <a:lnTo>
                      <a:pt x="14" y="28"/>
                    </a:lnTo>
                    <a:lnTo>
                      <a:pt x="9" y="21"/>
                    </a:lnTo>
                    <a:lnTo>
                      <a:pt x="4" y="9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9" y="2"/>
                    </a:lnTo>
                    <a:lnTo>
                      <a:pt x="16" y="5"/>
                    </a:lnTo>
                    <a:lnTo>
                      <a:pt x="23" y="10"/>
                    </a:lnTo>
                    <a:lnTo>
                      <a:pt x="24" y="13"/>
                    </a:lnTo>
                    <a:lnTo>
                      <a:pt x="28" y="17"/>
                    </a:lnTo>
                    <a:lnTo>
                      <a:pt x="34" y="21"/>
                    </a:lnTo>
                    <a:lnTo>
                      <a:pt x="34" y="23"/>
                    </a:lnTo>
                    <a:lnTo>
                      <a:pt x="34" y="24"/>
                    </a:lnTo>
                    <a:lnTo>
                      <a:pt x="35" y="25"/>
                    </a:lnTo>
                    <a:lnTo>
                      <a:pt x="39" y="26"/>
                    </a:lnTo>
                    <a:lnTo>
                      <a:pt x="41" y="27"/>
                    </a:lnTo>
                    <a:lnTo>
                      <a:pt x="42" y="27"/>
                    </a:lnTo>
                    <a:lnTo>
                      <a:pt x="43" y="28"/>
                    </a:lnTo>
                    <a:lnTo>
                      <a:pt x="40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22" name="PA-任意多边形 158">
                <a:extLst>
                  <a:ext uri="{FF2B5EF4-FFF2-40B4-BE49-F238E27FC236}">
                    <a16:creationId xmlns="" xmlns:a16="http://schemas.microsoft.com/office/drawing/2014/main" id="{9047375E-0B2E-4D7F-8030-00051E8D9F3F}"/>
                  </a:ext>
                </a:extLst>
              </p:cNvPr>
              <p:cNvSpPr>
                <a:spLocks/>
              </p:cNvSpPr>
              <p:nvPr>
                <p:custDataLst>
                  <p:tags r:id="rId420"/>
                </p:custDataLst>
              </p:nvPr>
            </p:nvSpPr>
            <p:spPr bwMode="auto">
              <a:xfrm>
                <a:off x="2425" y="3456"/>
                <a:ext cx="40" cy="24"/>
              </a:xfrm>
              <a:custGeom>
                <a:avLst/>
                <a:gdLst>
                  <a:gd name="T0" fmla="*/ 28 w 161"/>
                  <a:gd name="T1" fmla="*/ 1 h 93"/>
                  <a:gd name="T2" fmla="*/ 44 w 161"/>
                  <a:gd name="T3" fmla="*/ 4 h 93"/>
                  <a:gd name="T4" fmla="*/ 55 w 161"/>
                  <a:gd name="T5" fmla="*/ 10 h 93"/>
                  <a:gd name="T6" fmla="*/ 65 w 161"/>
                  <a:gd name="T7" fmla="*/ 18 h 93"/>
                  <a:gd name="T8" fmla="*/ 76 w 161"/>
                  <a:gd name="T9" fmla="*/ 24 h 93"/>
                  <a:gd name="T10" fmla="*/ 90 w 161"/>
                  <a:gd name="T11" fmla="*/ 28 h 93"/>
                  <a:gd name="T12" fmla="*/ 119 w 161"/>
                  <a:gd name="T13" fmla="*/ 41 h 93"/>
                  <a:gd name="T14" fmla="*/ 127 w 161"/>
                  <a:gd name="T15" fmla="*/ 47 h 93"/>
                  <a:gd name="T16" fmla="*/ 129 w 161"/>
                  <a:gd name="T17" fmla="*/ 58 h 93"/>
                  <a:gd name="T18" fmla="*/ 132 w 161"/>
                  <a:gd name="T19" fmla="*/ 69 h 93"/>
                  <a:gd name="T20" fmla="*/ 135 w 161"/>
                  <a:gd name="T21" fmla="*/ 75 h 93"/>
                  <a:gd name="T22" fmla="*/ 138 w 161"/>
                  <a:gd name="T23" fmla="*/ 77 h 93"/>
                  <a:gd name="T24" fmla="*/ 148 w 161"/>
                  <a:gd name="T25" fmla="*/ 83 h 93"/>
                  <a:gd name="T26" fmla="*/ 159 w 161"/>
                  <a:gd name="T27" fmla="*/ 87 h 93"/>
                  <a:gd name="T28" fmla="*/ 161 w 161"/>
                  <a:gd name="T29" fmla="*/ 91 h 93"/>
                  <a:gd name="T30" fmla="*/ 156 w 161"/>
                  <a:gd name="T31" fmla="*/ 93 h 93"/>
                  <a:gd name="T32" fmla="*/ 145 w 161"/>
                  <a:gd name="T33" fmla="*/ 90 h 93"/>
                  <a:gd name="T34" fmla="*/ 133 w 161"/>
                  <a:gd name="T35" fmla="*/ 86 h 93"/>
                  <a:gd name="T36" fmla="*/ 126 w 161"/>
                  <a:gd name="T37" fmla="*/ 82 h 93"/>
                  <a:gd name="T38" fmla="*/ 121 w 161"/>
                  <a:gd name="T39" fmla="*/ 71 h 93"/>
                  <a:gd name="T40" fmla="*/ 114 w 161"/>
                  <a:gd name="T41" fmla="*/ 63 h 93"/>
                  <a:gd name="T42" fmla="*/ 107 w 161"/>
                  <a:gd name="T43" fmla="*/ 60 h 93"/>
                  <a:gd name="T44" fmla="*/ 96 w 161"/>
                  <a:gd name="T45" fmla="*/ 57 h 93"/>
                  <a:gd name="T46" fmla="*/ 85 w 161"/>
                  <a:gd name="T47" fmla="*/ 50 h 93"/>
                  <a:gd name="T48" fmla="*/ 77 w 161"/>
                  <a:gd name="T49" fmla="*/ 42 h 93"/>
                  <a:gd name="T50" fmla="*/ 68 w 161"/>
                  <a:gd name="T51" fmla="*/ 33 h 93"/>
                  <a:gd name="T52" fmla="*/ 68 w 161"/>
                  <a:gd name="T53" fmla="*/ 32 h 93"/>
                  <a:gd name="T54" fmla="*/ 67 w 161"/>
                  <a:gd name="T55" fmla="*/ 34 h 93"/>
                  <a:gd name="T56" fmla="*/ 72 w 161"/>
                  <a:gd name="T57" fmla="*/ 42 h 93"/>
                  <a:gd name="T58" fmla="*/ 82 w 161"/>
                  <a:gd name="T59" fmla="*/ 50 h 93"/>
                  <a:gd name="T60" fmla="*/ 90 w 161"/>
                  <a:gd name="T61" fmla="*/ 57 h 93"/>
                  <a:gd name="T62" fmla="*/ 92 w 161"/>
                  <a:gd name="T63" fmla="*/ 63 h 93"/>
                  <a:gd name="T64" fmla="*/ 78 w 161"/>
                  <a:gd name="T65" fmla="*/ 59 h 93"/>
                  <a:gd name="T66" fmla="*/ 62 w 161"/>
                  <a:gd name="T67" fmla="*/ 50 h 93"/>
                  <a:gd name="T68" fmla="*/ 52 w 161"/>
                  <a:gd name="T69" fmla="*/ 44 h 93"/>
                  <a:gd name="T70" fmla="*/ 42 w 161"/>
                  <a:gd name="T71" fmla="*/ 34 h 93"/>
                  <a:gd name="T72" fmla="*/ 36 w 161"/>
                  <a:gd name="T73" fmla="*/ 26 h 93"/>
                  <a:gd name="T74" fmla="*/ 35 w 161"/>
                  <a:gd name="T75" fmla="*/ 23 h 93"/>
                  <a:gd name="T76" fmla="*/ 26 w 161"/>
                  <a:gd name="T77" fmla="*/ 23 h 93"/>
                  <a:gd name="T78" fmla="*/ 14 w 161"/>
                  <a:gd name="T79" fmla="*/ 14 h 93"/>
                  <a:gd name="T80" fmla="*/ 4 w 161"/>
                  <a:gd name="T81" fmla="*/ 5 h 93"/>
                  <a:gd name="T82" fmla="*/ 0 w 161"/>
                  <a:gd name="T83" fmla="*/ 4 h 93"/>
                  <a:gd name="T84" fmla="*/ 1 w 161"/>
                  <a:gd name="T85" fmla="*/ 3 h 93"/>
                  <a:gd name="T86" fmla="*/ 9 w 161"/>
                  <a:gd name="T87" fmla="*/ 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61" h="93">
                    <a:moveTo>
                      <a:pt x="16" y="0"/>
                    </a:moveTo>
                    <a:lnTo>
                      <a:pt x="28" y="1"/>
                    </a:lnTo>
                    <a:lnTo>
                      <a:pt x="39" y="2"/>
                    </a:lnTo>
                    <a:lnTo>
                      <a:pt x="44" y="4"/>
                    </a:lnTo>
                    <a:lnTo>
                      <a:pt x="50" y="6"/>
                    </a:lnTo>
                    <a:lnTo>
                      <a:pt x="55" y="10"/>
                    </a:lnTo>
                    <a:lnTo>
                      <a:pt x="59" y="15"/>
                    </a:lnTo>
                    <a:lnTo>
                      <a:pt x="65" y="18"/>
                    </a:lnTo>
                    <a:lnTo>
                      <a:pt x="70" y="22"/>
                    </a:lnTo>
                    <a:lnTo>
                      <a:pt x="76" y="24"/>
                    </a:lnTo>
                    <a:lnTo>
                      <a:pt x="82" y="26"/>
                    </a:lnTo>
                    <a:lnTo>
                      <a:pt x="90" y="28"/>
                    </a:lnTo>
                    <a:lnTo>
                      <a:pt x="104" y="34"/>
                    </a:lnTo>
                    <a:lnTo>
                      <a:pt x="119" y="41"/>
                    </a:lnTo>
                    <a:lnTo>
                      <a:pt x="126" y="44"/>
                    </a:lnTo>
                    <a:lnTo>
                      <a:pt x="127" y="47"/>
                    </a:lnTo>
                    <a:lnTo>
                      <a:pt x="128" y="52"/>
                    </a:lnTo>
                    <a:lnTo>
                      <a:pt x="129" y="58"/>
                    </a:lnTo>
                    <a:lnTo>
                      <a:pt x="131" y="63"/>
                    </a:lnTo>
                    <a:lnTo>
                      <a:pt x="132" y="69"/>
                    </a:lnTo>
                    <a:lnTo>
                      <a:pt x="133" y="74"/>
                    </a:lnTo>
                    <a:lnTo>
                      <a:pt x="135" y="75"/>
                    </a:lnTo>
                    <a:lnTo>
                      <a:pt x="136" y="77"/>
                    </a:lnTo>
                    <a:lnTo>
                      <a:pt x="138" y="77"/>
                    </a:lnTo>
                    <a:lnTo>
                      <a:pt x="140" y="78"/>
                    </a:lnTo>
                    <a:lnTo>
                      <a:pt x="148" y="83"/>
                    </a:lnTo>
                    <a:lnTo>
                      <a:pt x="155" y="86"/>
                    </a:lnTo>
                    <a:lnTo>
                      <a:pt x="159" y="87"/>
                    </a:lnTo>
                    <a:lnTo>
                      <a:pt x="160" y="88"/>
                    </a:lnTo>
                    <a:lnTo>
                      <a:pt x="161" y="91"/>
                    </a:lnTo>
                    <a:lnTo>
                      <a:pt x="159" y="93"/>
                    </a:lnTo>
                    <a:lnTo>
                      <a:pt x="156" y="93"/>
                    </a:lnTo>
                    <a:lnTo>
                      <a:pt x="153" y="92"/>
                    </a:lnTo>
                    <a:lnTo>
                      <a:pt x="145" y="90"/>
                    </a:lnTo>
                    <a:lnTo>
                      <a:pt x="136" y="88"/>
                    </a:lnTo>
                    <a:lnTo>
                      <a:pt x="133" y="86"/>
                    </a:lnTo>
                    <a:lnTo>
                      <a:pt x="128" y="84"/>
                    </a:lnTo>
                    <a:lnTo>
                      <a:pt x="126" y="82"/>
                    </a:lnTo>
                    <a:lnTo>
                      <a:pt x="124" y="78"/>
                    </a:lnTo>
                    <a:lnTo>
                      <a:pt x="121" y="71"/>
                    </a:lnTo>
                    <a:lnTo>
                      <a:pt x="117" y="65"/>
                    </a:lnTo>
                    <a:lnTo>
                      <a:pt x="114" y="63"/>
                    </a:lnTo>
                    <a:lnTo>
                      <a:pt x="111" y="61"/>
                    </a:lnTo>
                    <a:lnTo>
                      <a:pt x="107" y="60"/>
                    </a:lnTo>
                    <a:lnTo>
                      <a:pt x="103" y="59"/>
                    </a:lnTo>
                    <a:lnTo>
                      <a:pt x="96" y="57"/>
                    </a:lnTo>
                    <a:lnTo>
                      <a:pt x="91" y="54"/>
                    </a:lnTo>
                    <a:lnTo>
                      <a:pt x="85" y="50"/>
                    </a:lnTo>
                    <a:lnTo>
                      <a:pt x="82" y="46"/>
                    </a:lnTo>
                    <a:lnTo>
                      <a:pt x="77" y="42"/>
                    </a:lnTo>
                    <a:lnTo>
                      <a:pt x="71" y="38"/>
                    </a:lnTo>
                    <a:lnTo>
                      <a:pt x="68" y="33"/>
                    </a:lnTo>
                    <a:lnTo>
                      <a:pt x="69" y="32"/>
                    </a:lnTo>
                    <a:lnTo>
                      <a:pt x="68" y="32"/>
                    </a:lnTo>
                    <a:lnTo>
                      <a:pt x="67" y="32"/>
                    </a:lnTo>
                    <a:lnTo>
                      <a:pt x="67" y="34"/>
                    </a:lnTo>
                    <a:lnTo>
                      <a:pt x="69" y="38"/>
                    </a:lnTo>
                    <a:lnTo>
                      <a:pt x="72" y="42"/>
                    </a:lnTo>
                    <a:lnTo>
                      <a:pt x="77" y="46"/>
                    </a:lnTo>
                    <a:lnTo>
                      <a:pt x="82" y="50"/>
                    </a:lnTo>
                    <a:lnTo>
                      <a:pt x="86" y="52"/>
                    </a:lnTo>
                    <a:lnTo>
                      <a:pt x="90" y="57"/>
                    </a:lnTo>
                    <a:lnTo>
                      <a:pt x="94" y="63"/>
                    </a:lnTo>
                    <a:lnTo>
                      <a:pt x="92" y="63"/>
                    </a:lnTo>
                    <a:lnTo>
                      <a:pt x="87" y="61"/>
                    </a:lnTo>
                    <a:lnTo>
                      <a:pt x="78" y="59"/>
                    </a:lnTo>
                    <a:lnTo>
                      <a:pt x="67" y="54"/>
                    </a:lnTo>
                    <a:lnTo>
                      <a:pt x="62" y="50"/>
                    </a:lnTo>
                    <a:lnTo>
                      <a:pt x="56" y="47"/>
                    </a:lnTo>
                    <a:lnTo>
                      <a:pt x="52" y="44"/>
                    </a:lnTo>
                    <a:lnTo>
                      <a:pt x="50" y="40"/>
                    </a:lnTo>
                    <a:lnTo>
                      <a:pt x="42" y="34"/>
                    </a:lnTo>
                    <a:lnTo>
                      <a:pt x="35" y="28"/>
                    </a:lnTo>
                    <a:lnTo>
                      <a:pt x="36" y="26"/>
                    </a:lnTo>
                    <a:lnTo>
                      <a:pt x="36" y="24"/>
                    </a:lnTo>
                    <a:lnTo>
                      <a:pt x="35" y="23"/>
                    </a:lnTo>
                    <a:lnTo>
                      <a:pt x="33" y="23"/>
                    </a:lnTo>
                    <a:lnTo>
                      <a:pt x="26" y="23"/>
                    </a:lnTo>
                    <a:lnTo>
                      <a:pt x="21" y="21"/>
                    </a:lnTo>
                    <a:lnTo>
                      <a:pt x="14" y="14"/>
                    </a:lnTo>
                    <a:lnTo>
                      <a:pt x="8" y="6"/>
                    </a:lnTo>
                    <a:lnTo>
                      <a:pt x="4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9" y="2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23" name="PA-任意多边形 159">
                <a:extLst>
                  <a:ext uri="{FF2B5EF4-FFF2-40B4-BE49-F238E27FC236}">
                    <a16:creationId xmlns="" xmlns:a16="http://schemas.microsoft.com/office/drawing/2014/main" id="{69543567-2777-40EA-97D7-A087FC15288E}"/>
                  </a:ext>
                </a:extLst>
              </p:cNvPr>
              <p:cNvSpPr>
                <a:spLocks/>
              </p:cNvSpPr>
              <p:nvPr>
                <p:custDataLst>
                  <p:tags r:id="rId421"/>
                </p:custDataLst>
              </p:nvPr>
            </p:nvSpPr>
            <p:spPr bwMode="auto">
              <a:xfrm>
                <a:off x="2200" y="3407"/>
                <a:ext cx="83" cy="108"/>
              </a:xfrm>
              <a:custGeom>
                <a:avLst/>
                <a:gdLst>
                  <a:gd name="T0" fmla="*/ 256 w 332"/>
                  <a:gd name="T1" fmla="*/ 67 h 433"/>
                  <a:gd name="T2" fmla="*/ 243 w 332"/>
                  <a:gd name="T3" fmla="*/ 108 h 433"/>
                  <a:gd name="T4" fmla="*/ 221 w 332"/>
                  <a:gd name="T5" fmla="*/ 119 h 433"/>
                  <a:gd name="T6" fmla="*/ 197 w 332"/>
                  <a:gd name="T7" fmla="*/ 125 h 433"/>
                  <a:gd name="T8" fmla="*/ 164 w 332"/>
                  <a:gd name="T9" fmla="*/ 183 h 433"/>
                  <a:gd name="T10" fmla="*/ 116 w 332"/>
                  <a:gd name="T11" fmla="*/ 231 h 433"/>
                  <a:gd name="T12" fmla="*/ 100 w 332"/>
                  <a:gd name="T13" fmla="*/ 257 h 433"/>
                  <a:gd name="T14" fmla="*/ 100 w 332"/>
                  <a:gd name="T15" fmla="*/ 274 h 433"/>
                  <a:gd name="T16" fmla="*/ 138 w 332"/>
                  <a:gd name="T17" fmla="*/ 249 h 433"/>
                  <a:gd name="T18" fmla="*/ 136 w 332"/>
                  <a:gd name="T19" fmla="*/ 270 h 433"/>
                  <a:gd name="T20" fmla="*/ 96 w 332"/>
                  <a:gd name="T21" fmla="*/ 313 h 433"/>
                  <a:gd name="T22" fmla="*/ 53 w 332"/>
                  <a:gd name="T23" fmla="*/ 347 h 433"/>
                  <a:gd name="T24" fmla="*/ 31 w 332"/>
                  <a:gd name="T25" fmla="*/ 392 h 433"/>
                  <a:gd name="T26" fmla="*/ 4 w 332"/>
                  <a:gd name="T27" fmla="*/ 412 h 433"/>
                  <a:gd name="T28" fmla="*/ 6 w 332"/>
                  <a:gd name="T29" fmla="*/ 430 h 433"/>
                  <a:gd name="T30" fmla="*/ 26 w 332"/>
                  <a:gd name="T31" fmla="*/ 428 h 433"/>
                  <a:gd name="T32" fmla="*/ 52 w 332"/>
                  <a:gd name="T33" fmla="*/ 397 h 433"/>
                  <a:gd name="T34" fmla="*/ 99 w 332"/>
                  <a:gd name="T35" fmla="*/ 352 h 433"/>
                  <a:gd name="T36" fmla="*/ 138 w 332"/>
                  <a:gd name="T37" fmla="*/ 310 h 433"/>
                  <a:gd name="T38" fmla="*/ 155 w 332"/>
                  <a:gd name="T39" fmla="*/ 306 h 433"/>
                  <a:gd name="T40" fmla="*/ 152 w 332"/>
                  <a:gd name="T41" fmla="*/ 320 h 433"/>
                  <a:gd name="T42" fmla="*/ 160 w 332"/>
                  <a:gd name="T43" fmla="*/ 316 h 433"/>
                  <a:gd name="T44" fmla="*/ 149 w 332"/>
                  <a:gd name="T45" fmla="*/ 344 h 433"/>
                  <a:gd name="T46" fmla="*/ 145 w 332"/>
                  <a:gd name="T47" fmla="*/ 369 h 433"/>
                  <a:gd name="T48" fmla="*/ 203 w 332"/>
                  <a:gd name="T49" fmla="*/ 317 h 433"/>
                  <a:gd name="T50" fmla="*/ 234 w 332"/>
                  <a:gd name="T51" fmla="*/ 309 h 433"/>
                  <a:gd name="T52" fmla="*/ 241 w 332"/>
                  <a:gd name="T53" fmla="*/ 288 h 433"/>
                  <a:gd name="T54" fmla="*/ 260 w 332"/>
                  <a:gd name="T55" fmla="*/ 262 h 433"/>
                  <a:gd name="T56" fmla="*/ 242 w 332"/>
                  <a:gd name="T57" fmla="*/ 258 h 433"/>
                  <a:gd name="T58" fmla="*/ 230 w 332"/>
                  <a:gd name="T59" fmla="*/ 238 h 433"/>
                  <a:gd name="T60" fmla="*/ 217 w 332"/>
                  <a:gd name="T61" fmla="*/ 231 h 433"/>
                  <a:gd name="T62" fmla="*/ 198 w 332"/>
                  <a:gd name="T63" fmla="*/ 233 h 433"/>
                  <a:gd name="T64" fmla="*/ 220 w 332"/>
                  <a:gd name="T65" fmla="*/ 213 h 433"/>
                  <a:gd name="T66" fmla="*/ 250 w 332"/>
                  <a:gd name="T67" fmla="*/ 181 h 433"/>
                  <a:gd name="T68" fmla="*/ 256 w 332"/>
                  <a:gd name="T69" fmla="*/ 126 h 433"/>
                  <a:gd name="T70" fmla="*/ 272 w 332"/>
                  <a:gd name="T71" fmla="*/ 106 h 433"/>
                  <a:gd name="T72" fmla="*/ 326 w 332"/>
                  <a:gd name="T73" fmla="*/ 61 h 433"/>
                  <a:gd name="T74" fmla="*/ 326 w 332"/>
                  <a:gd name="T75" fmla="*/ 26 h 433"/>
                  <a:gd name="T76" fmla="*/ 313 w 332"/>
                  <a:gd name="T77" fmla="*/ 38 h 433"/>
                  <a:gd name="T78" fmla="*/ 298 w 332"/>
                  <a:gd name="T79" fmla="*/ 25 h 433"/>
                  <a:gd name="T80" fmla="*/ 282 w 332"/>
                  <a:gd name="T81" fmla="*/ 9 h 433"/>
                  <a:gd name="T82" fmla="*/ 241 w 332"/>
                  <a:gd name="T83" fmla="*/ 2 h 433"/>
                  <a:gd name="T84" fmla="*/ 230 w 332"/>
                  <a:gd name="T85" fmla="*/ 28 h 433"/>
                  <a:gd name="T86" fmla="*/ 220 w 332"/>
                  <a:gd name="T87" fmla="*/ 45 h 433"/>
                  <a:gd name="T88" fmla="*/ 204 w 332"/>
                  <a:gd name="T89" fmla="*/ 34 h 433"/>
                  <a:gd name="T90" fmla="*/ 197 w 332"/>
                  <a:gd name="T91" fmla="*/ 17 h 433"/>
                  <a:gd name="T92" fmla="*/ 149 w 332"/>
                  <a:gd name="T93" fmla="*/ 61 h 433"/>
                  <a:gd name="T94" fmla="*/ 80 w 332"/>
                  <a:gd name="T95" fmla="*/ 96 h 433"/>
                  <a:gd name="T96" fmla="*/ 65 w 332"/>
                  <a:gd name="T97" fmla="*/ 125 h 433"/>
                  <a:gd name="T98" fmla="*/ 115 w 332"/>
                  <a:gd name="T99" fmla="*/ 108 h 433"/>
                  <a:gd name="T100" fmla="*/ 127 w 332"/>
                  <a:gd name="T101" fmla="*/ 119 h 433"/>
                  <a:gd name="T102" fmla="*/ 129 w 332"/>
                  <a:gd name="T103" fmla="*/ 122 h 433"/>
                  <a:gd name="T104" fmla="*/ 189 w 332"/>
                  <a:gd name="T105" fmla="*/ 79 h 433"/>
                  <a:gd name="T106" fmla="*/ 219 w 332"/>
                  <a:gd name="T107" fmla="*/ 69 h 433"/>
                  <a:gd name="T108" fmla="*/ 230 w 332"/>
                  <a:gd name="T109" fmla="*/ 68 h 433"/>
                  <a:gd name="T110" fmla="*/ 282 w 332"/>
                  <a:gd name="T111" fmla="*/ 4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32" h="433">
                    <a:moveTo>
                      <a:pt x="292" y="48"/>
                    </a:moveTo>
                    <a:lnTo>
                      <a:pt x="281" y="52"/>
                    </a:lnTo>
                    <a:lnTo>
                      <a:pt x="272" y="56"/>
                    </a:lnTo>
                    <a:lnTo>
                      <a:pt x="264" y="61"/>
                    </a:lnTo>
                    <a:lnTo>
                      <a:pt x="256" y="67"/>
                    </a:lnTo>
                    <a:lnTo>
                      <a:pt x="251" y="73"/>
                    </a:lnTo>
                    <a:lnTo>
                      <a:pt x="246" y="82"/>
                    </a:lnTo>
                    <a:lnTo>
                      <a:pt x="244" y="92"/>
                    </a:lnTo>
                    <a:lnTo>
                      <a:pt x="243" y="103"/>
                    </a:lnTo>
                    <a:lnTo>
                      <a:pt x="243" y="108"/>
                    </a:lnTo>
                    <a:lnTo>
                      <a:pt x="241" y="112"/>
                    </a:lnTo>
                    <a:lnTo>
                      <a:pt x="239" y="116"/>
                    </a:lnTo>
                    <a:lnTo>
                      <a:pt x="237" y="118"/>
                    </a:lnTo>
                    <a:lnTo>
                      <a:pt x="229" y="119"/>
                    </a:lnTo>
                    <a:lnTo>
                      <a:pt x="221" y="119"/>
                    </a:lnTo>
                    <a:lnTo>
                      <a:pt x="213" y="119"/>
                    </a:lnTo>
                    <a:lnTo>
                      <a:pt x="205" y="120"/>
                    </a:lnTo>
                    <a:lnTo>
                      <a:pt x="201" y="121"/>
                    </a:lnTo>
                    <a:lnTo>
                      <a:pt x="199" y="122"/>
                    </a:lnTo>
                    <a:lnTo>
                      <a:pt x="197" y="125"/>
                    </a:lnTo>
                    <a:lnTo>
                      <a:pt x="195" y="128"/>
                    </a:lnTo>
                    <a:lnTo>
                      <a:pt x="190" y="141"/>
                    </a:lnTo>
                    <a:lnTo>
                      <a:pt x="183" y="155"/>
                    </a:lnTo>
                    <a:lnTo>
                      <a:pt x="174" y="169"/>
                    </a:lnTo>
                    <a:lnTo>
                      <a:pt x="164" y="183"/>
                    </a:lnTo>
                    <a:lnTo>
                      <a:pt x="154" y="196"/>
                    </a:lnTo>
                    <a:lnTo>
                      <a:pt x="143" y="209"/>
                    </a:lnTo>
                    <a:lnTo>
                      <a:pt x="132" y="220"/>
                    </a:lnTo>
                    <a:lnTo>
                      <a:pt x="120" y="229"/>
                    </a:lnTo>
                    <a:lnTo>
                      <a:pt x="116" y="231"/>
                    </a:lnTo>
                    <a:lnTo>
                      <a:pt x="113" y="234"/>
                    </a:lnTo>
                    <a:lnTo>
                      <a:pt x="109" y="237"/>
                    </a:lnTo>
                    <a:lnTo>
                      <a:pt x="107" y="242"/>
                    </a:lnTo>
                    <a:lnTo>
                      <a:pt x="103" y="249"/>
                    </a:lnTo>
                    <a:lnTo>
                      <a:pt x="100" y="257"/>
                    </a:lnTo>
                    <a:lnTo>
                      <a:pt x="99" y="264"/>
                    </a:lnTo>
                    <a:lnTo>
                      <a:pt x="99" y="270"/>
                    </a:lnTo>
                    <a:lnTo>
                      <a:pt x="99" y="272"/>
                    </a:lnTo>
                    <a:lnTo>
                      <a:pt x="99" y="273"/>
                    </a:lnTo>
                    <a:lnTo>
                      <a:pt x="100" y="274"/>
                    </a:lnTo>
                    <a:lnTo>
                      <a:pt x="101" y="274"/>
                    </a:lnTo>
                    <a:lnTo>
                      <a:pt x="114" y="264"/>
                    </a:lnTo>
                    <a:lnTo>
                      <a:pt x="128" y="254"/>
                    </a:lnTo>
                    <a:lnTo>
                      <a:pt x="134" y="250"/>
                    </a:lnTo>
                    <a:lnTo>
                      <a:pt x="138" y="249"/>
                    </a:lnTo>
                    <a:lnTo>
                      <a:pt x="140" y="250"/>
                    </a:lnTo>
                    <a:lnTo>
                      <a:pt x="141" y="252"/>
                    </a:lnTo>
                    <a:lnTo>
                      <a:pt x="141" y="256"/>
                    </a:lnTo>
                    <a:lnTo>
                      <a:pt x="140" y="261"/>
                    </a:lnTo>
                    <a:lnTo>
                      <a:pt x="136" y="270"/>
                    </a:lnTo>
                    <a:lnTo>
                      <a:pt x="133" y="278"/>
                    </a:lnTo>
                    <a:lnTo>
                      <a:pt x="129" y="285"/>
                    </a:lnTo>
                    <a:lnTo>
                      <a:pt x="123" y="291"/>
                    </a:lnTo>
                    <a:lnTo>
                      <a:pt x="110" y="303"/>
                    </a:lnTo>
                    <a:lnTo>
                      <a:pt x="96" y="313"/>
                    </a:lnTo>
                    <a:lnTo>
                      <a:pt x="83" y="321"/>
                    </a:lnTo>
                    <a:lnTo>
                      <a:pt x="69" y="330"/>
                    </a:lnTo>
                    <a:lnTo>
                      <a:pt x="64" y="335"/>
                    </a:lnTo>
                    <a:lnTo>
                      <a:pt x="59" y="341"/>
                    </a:lnTo>
                    <a:lnTo>
                      <a:pt x="53" y="347"/>
                    </a:lnTo>
                    <a:lnTo>
                      <a:pt x="49" y="354"/>
                    </a:lnTo>
                    <a:lnTo>
                      <a:pt x="45" y="367"/>
                    </a:lnTo>
                    <a:lnTo>
                      <a:pt x="38" y="381"/>
                    </a:lnTo>
                    <a:lnTo>
                      <a:pt x="35" y="386"/>
                    </a:lnTo>
                    <a:lnTo>
                      <a:pt x="31" y="392"/>
                    </a:lnTo>
                    <a:lnTo>
                      <a:pt x="25" y="396"/>
                    </a:lnTo>
                    <a:lnTo>
                      <a:pt x="20" y="399"/>
                    </a:lnTo>
                    <a:lnTo>
                      <a:pt x="12" y="403"/>
                    </a:lnTo>
                    <a:lnTo>
                      <a:pt x="7" y="408"/>
                    </a:lnTo>
                    <a:lnTo>
                      <a:pt x="4" y="412"/>
                    </a:lnTo>
                    <a:lnTo>
                      <a:pt x="1" y="416"/>
                    </a:lnTo>
                    <a:lnTo>
                      <a:pt x="0" y="421"/>
                    </a:lnTo>
                    <a:lnTo>
                      <a:pt x="1" y="425"/>
                    </a:lnTo>
                    <a:lnTo>
                      <a:pt x="3" y="427"/>
                    </a:lnTo>
                    <a:lnTo>
                      <a:pt x="6" y="430"/>
                    </a:lnTo>
                    <a:lnTo>
                      <a:pt x="9" y="431"/>
                    </a:lnTo>
                    <a:lnTo>
                      <a:pt x="13" y="433"/>
                    </a:lnTo>
                    <a:lnTo>
                      <a:pt x="18" y="433"/>
                    </a:lnTo>
                    <a:lnTo>
                      <a:pt x="22" y="431"/>
                    </a:lnTo>
                    <a:lnTo>
                      <a:pt x="26" y="428"/>
                    </a:lnTo>
                    <a:lnTo>
                      <a:pt x="32" y="425"/>
                    </a:lnTo>
                    <a:lnTo>
                      <a:pt x="36" y="420"/>
                    </a:lnTo>
                    <a:lnTo>
                      <a:pt x="39" y="412"/>
                    </a:lnTo>
                    <a:lnTo>
                      <a:pt x="45" y="404"/>
                    </a:lnTo>
                    <a:lnTo>
                      <a:pt x="52" y="397"/>
                    </a:lnTo>
                    <a:lnTo>
                      <a:pt x="61" y="389"/>
                    </a:lnTo>
                    <a:lnTo>
                      <a:pt x="70" y="381"/>
                    </a:lnTo>
                    <a:lnTo>
                      <a:pt x="80" y="371"/>
                    </a:lnTo>
                    <a:lnTo>
                      <a:pt x="90" y="362"/>
                    </a:lnTo>
                    <a:lnTo>
                      <a:pt x="99" y="352"/>
                    </a:lnTo>
                    <a:lnTo>
                      <a:pt x="104" y="341"/>
                    </a:lnTo>
                    <a:lnTo>
                      <a:pt x="109" y="333"/>
                    </a:lnTo>
                    <a:lnTo>
                      <a:pt x="118" y="325"/>
                    </a:lnTo>
                    <a:lnTo>
                      <a:pt x="128" y="316"/>
                    </a:lnTo>
                    <a:lnTo>
                      <a:pt x="138" y="310"/>
                    </a:lnTo>
                    <a:lnTo>
                      <a:pt x="143" y="307"/>
                    </a:lnTo>
                    <a:lnTo>
                      <a:pt x="147" y="305"/>
                    </a:lnTo>
                    <a:lnTo>
                      <a:pt x="150" y="304"/>
                    </a:lnTo>
                    <a:lnTo>
                      <a:pt x="154" y="304"/>
                    </a:lnTo>
                    <a:lnTo>
                      <a:pt x="155" y="306"/>
                    </a:lnTo>
                    <a:lnTo>
                      <a:pt x="156" y="309"/>
                    </a:lnTo>
                    <a:lnTo>
                      <a:pt x="155" y="313"/>
                    </a:lnTo>
                    <a:lnTo>
                      <a:pt x="152" y="318"/>
                    </a:lnTo>
                    <a:lnTo>
                      <a:pt x="152" y="320"/>
                    </a:lnTo>
                    <a:lnTo>
                      <a:pt x="152" y="320"/>
                    </a:lnTo>
                    <a:lnTo>
                      <a:pt x="154" y="320"/>
                    </a:lnTo>
                    <a:lnTo>
                      <a:pt x="155" y="319"/>
                    </a:lnTo>
                    <a:lnTo>
                      <a:pt x="157" y="317"/>
                    </a:lnTo>
                    <a:lnTo>
                      <a:pt x="160" y="316"/>
                    </a:lnTo>
                    <a:lnTo>
                      <a:pt x="160" y="316"/>
                    </a:lnTo>
                    <a:lnTo>
                      <a:pt x="161" y="316"/>
                    </a:lnTo>
                    <a:lnTo>
                      <a:pt x="161" y="317"/>
                    </a:lnTo>
                    <a:lnTo>
                      <a:pt x="160" y="320"/>
                    </a:lnTo>
                    <a:lnTo>
                      <a:pt x="157" y="329"/>
                    </a:lnTo>
                    <a:lnTo>
                      <a:pt x="149" y="344"/>
                    </a:lnTo>
                    <a:lnTo>
                      <a:pt x="144" y="357"/>
                    </a:lnTo>
                    <a:lnTo>
                      <a:pt x="140" y="366"/>
                    </a:lnTo>
                    <a:lnTo>
                      <a:pt x="138" y="370"/>
                    </a:lnTo>
                    <a:lnTo>
                      <a:pt x="140" y="372"/>
                    </a:lnTo>
                    <a:lnTo>
                      <a:pt x="145" y="369"/>
                    </a:lnTo>
                    <a:lnTo>
                      <a:pt x="157" y="357"/>
                    </a:lnTo>
                    <a:lnTo>
                      <a:pt x="172" y="343"/>
                    </a:lnTo>
                    <a:lnTo>
                      <a:pt x="188" y="328"/>
                    </a:lnTo>
                    <a:lnTo>
                      <a:pt x="196" y="321"/>
                    </a:lnTo>
                    <a:lnTo>
                      <a:pt x="203" y="317"/>
                    </a:lnTo>
                    <a:lnTo>
                      <a:pt x="211" y="314"/>
                    </a:lnTo>
                    <a:lnTo>
                      <a:pt x="217" y="313"/>
                    </a:lnTo>
                    <a:lnTo>
                      <a:pt x="228" y="312"/>
                    </a:lnTo>
                    <a:lnTo>
                      <a:pt x="232" y="311"/>
                    </a:lnTo>
                    <a:lnTo>
                      <a:pt x="234" y="309"/>
                    </a:lnTo>
                    <a:lnTo>
                      <a:pt x="234" y="304"/>
                    </a:lnTo>
                    <a:lnTo>
                      <a:pt x="234" y="300"/>
                    </a:lnTo>
                    <a:lnTo>
                      <a:pt x="236" y="295"/>
                    </a:lnTo>
                    <a:lnTo>
                      <a:pt x="238" y="291"/>
                    </a:lnTo>
                    <a:lnTo>
                      <a:pt x="241" y="288"/>
                    </a:lnTo>
                    <a:lnTo>
                      <a:pt x="244" y="284"/>
                    </a:lnTo>
                    <a:lnTo>
                      <a:pt x="250" y="280"/>
                    </a:lnTo>
                    <a:lnTo>
                      <a:pt x="254" y="275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1" y="258"/>
                    </a:lnTo>
                    <a:lnTo>
                      <a:pt x="261" y="254"/>
                    </a:lnTo>
                    <a:lnTo>
                      <a:pt x="259" y="251"/>
                    </a:lnTo>
                    <a:lnTo>
                      <a:pt x="254" y="254"/>
                    </a:lnTo>
                    <a:lnTo>
                      <a:pt x="242" y="258"/>
                    </a:lnTo>
                    <a:lnTo>
                      <a:pt x="228" y="262"/>
                    </a:lnTo>
                    <a:lnTo>
                      <a:pt x="217" y="264"/>
                    </a:lnTo>
                    <a:lnTo>
                      <a:pt x="223" y="255"/>
                    </a:lnTo>
                    <a:lnTo>
                      <a:pt x="230" y="242"/>
                    </a:lnTo>
                    <a:lnTo>
                      <a:pt x="230" y="238"/>
                    </a:lnTo>
                    <a:lnTo>
                      <a:pt x="229" y="235"/>
                    </a:lnTo>
                    <a:lnTo>
                      <a:pt x="228" y="234"/>
                    </a:lnTo>
                    <a:lnTo>
                      <a:pt x="227" y="232"/>
                    </a:lnTo>
                    <a:lnTo>
                      <a:pt x="223" y="231"/>
                    </a:lnTo>
                    <a:lnTo>
                      <a:pt x="217" y="231"/>
                    </a:lnTo>
                    <a:lnTo>
                      <a:pt x="207" y="233"/>
                    </a:lnTo>
                    <a:lnTo>
                      <a:pt x="198" y="235"/>
                    </a:lnTo>
                    <a:lnTo>
                      <a:pt x="197" y="235"/>
                    </a:lnTo>
                    <a:lnTo>
                      <a:pt x="197" y="234"/>
                    </a:lnTo>
                    <a:lnTo>
                      <a:pt x="198" y="233"/>
                    </a:lnTo>
                    <a:lnTo>
                      <a:pt x="198" y="231"/>
                    </a:lnTo>
                    <a:lnTo>
                      <a:pt x="201" y="228"/>
                    </a:lnTo>
                    <a:lnTo>
                      <a:pt x="205" y="223"/>
                    </a:lnTo>
                    <a:lnTo>
                      <a:pt x="215" y="216"/>
                    </a:lnTo>
                    <a:lnTo>
                      <a:pt x="220" y="213"/>
                    </a:lnTo>
                    <a:lnTo>
                      <a:pt x="229" y="208"/>
                    </a:lnTo>
                    <a:lnTo>
                      <a:pt x="237" y="203"/>
                    </a:lnTo>
                    <a:lnTo>
                      <a:pt x="242" y="196"/>
                    </a:lnTo>
                    <a:lnTo>
                      <a:pt x="246" y="190"/>
                    </a:lnTo>
                    <a:lnTo>
                      <a:pt x="250" y="181"/>
                    </a:lnTo>
                    <a:lnTo>
                      <a:pt x="252" y="174"/>
                    </a:lnTo>
                    <a:lnTo>
                      <a:pt x="253" y="165"/>
                    </a:lnTo>
                    <a:lnTo>
                      <a:pt x="254" y="158"/>
                    </a:lnTo>
                    <a:lnTo>
                      <a:pt x="255" y="141"/>
                    </a:lnTo>
                    <a:lnTo>
                      <a:pt x="256" y="126"/>
                    </a:lnTo>
                    <a:lnTo>
                      <a:pt x="257" y="121"/>
                    </a:lnTo>
                    <a:lnTo>
                      <a:pt x="259" y="116"/>
                    </a:lnTo>
                    <a:lnTo>
                      <a:pt x="262" y="111"/>
                    </a:lnTo>
                    <a:lnTo>
                      <a:pt x="266" y="109"/>
                    </a:lnTo>
                    <a:lnTo>
                      <a:pt x="272" y="106"/>
                    </a:lnTo>
                    <a:lnTo>
                      <a:pt x="283" y="99"/>
                    </a:lnTo>
                    <a:lnTo>
                      <a:pt x="295" y="91"/>
                    </a:lnTo>
                    <a:lnTo>
                      <a:pt x="307" y="81"/>
                    </a:lnTo>
                    <a:lnTo>
                      <a:pt x="318" y="71"/>
                    </a:lnTo>
                    <a:lnTo>
                      <a:pt x="326" y="61"/>
                    </a:lnTo>
                    <a:lnTo>
                      <a:pt x="329" y="55"/>
                    </a:lnTo>
                    <a:lnTo>
                      <a:pt x="330" y="51"/>
                    </a:lnTo>
                    <a:lnTo>
                      <a:pt x="332" y="45"/>
                    </a:lnTo>
                    <a:lnTo>
                      <a:pt x="330" y="41"/>
                    </a:lnTo>
                    <a:lnTo>
                      <a:pt x="326" y="26"/>
                    </a:lnTo>
                    <a:lnTo>
                      <a:pt x="324" y="18"/>
                    </a:lnTo>
                    <a:lnTo>
                      <a:pt x="321" y="27"/>
                    </a:lnTo>
                    <a:lnTo>
                      <a:pt x="319" y="33"/>
                    </a:lnTo>
                    <a:lnTo>
                      <a:pt x="315" y="36"/>
                    </a:lnTo>
                    <a:lnTo>
                      <a:pt x="313" y="38"/>
                    </a:lnTo>
                    <a:lnTo>
                      <a:pt x="310" y="38"/>
                    </a:lnTo>
                    <a:lnTo>
                      <a:pt x="308" y="37"/>
                    </a:lnTo>
                    <a:lnTo>
                      <a:pt x="306" y="35"/>
                    </a:lnTo>
                    <a:lnTo>
                      <a:pt x="303" y="33"/>
                    </a:lnTo>
                    <a:lnTo>
                      <a:pt x="298" y="25"/>
                    </a:lnTo>
                    <a:lnTo>
                      <a:pt x="293" y="17"/>
                    </a:lnTo>
                    <a:lnTo>
                      <a:pt x="291" y="14"/>
                    </a:lnTo>
                    <a:lnTo>
                      <a:pt x="287" y="12"/>
                    </a:lnTo>
                    <a:lnTo>
                      <a:pt x="285" y="10"/>
                    </a:lnTo>
                    <a:lnTo>
                      <a:pt x="282" y="9"/>
                    </a:lnTo>
                    <a:lnTo>
                      <a:pt x="265" y="6"/>
                    </a:lnTo>
                    <a:lnTo>
                      <a:pt x="250" y="1"/>
                    </a:lnTo>
                    <a:lnTo>
                      <a:pt x="247" y="0"/>
                    </a:lnTo>
                    <a:lnTo>
                      <a:pt x="244" y="1"/>
                    </a:lnTo>
                    <a:lnTo>
                      <a:pt x="241" y="2"/>
                    </a:lnTo>
                    <a:lnTo>
                      <a:pt x="239" y="6"/>
                    </a:lnTo>
                    <a:lnTo>
                      <a:pt x="237" y="9"/>
                    </a:lnTo>
                    <a:lnTo>
                      <a:pt x="234" y="14"/>
                    </a:lnTo>
                    <a:lnTo>
                      <a:pt x="232" y="21"/>
                    </a:lnTo>
                    <a:lnTo>
                      <a:pt x="230" y="28"/>
                    </a:lnTo>
                    <a:lnTo>
                      <a:pt x="229" y="35"/>
                    </a:lnTo>
                    <a:lnTo>
                      <a:pt x="227" y="39"/>
                    </a:lnTo>
                    <a:lnTo>
                      <a:pt x="225" y="42"/>
                    </a:lnTo>
                    <a:lnTo>
                      <a:pt x="223" y="44"/>
                    </a:lnTo>
                    <a:lnTo>
                      <a:pt x="220" y="45"/>
                    </a:lnTo>
                    <a:lnTo>
                      <a:pt x="218" y="47"/>
                    </a:lnTo>
                    <a:lnTo>
                      <a:pt x="216" y="45"/>
                    </a:lnTo>
                    <a:lnTo>
                      <a:pt x="213" y="44"/>
                    </a:lnTo>
                    <a:lnTo>
                      <a:pt x="209" y="40"/>
                    </a:lnTo>
                    <a:lnTo>
                      <a:pt x="204" y="34"/>
                    </a:lnTo>
                    <a:lnTo>
                      <a:pt x="202" y="26"/>
                    </a:lnTo>
                    <a:lnTo>
                      <a:pt x="201" y="18"/>
                    </a:lnTo>
                    <a:lnTo>
                      <a:pt x="201" y="17"/>
                    </a:lnTo>
                    <a:lnTo>
                      <a:pt x="199" y="16"/>
                    </a:lnTo>
                    <a:lnTo>
                      <a:pt x="197" y="17"/>
                    </a:lnTo>
                    <a:lnTo>
                      <a:pt x="195" y="20"/>
                    </a:lnTo>
                    <a:lnTo>
                      <a:pt x="187" y="26"/>
                    </a:lnTo>
                    <a:lnTo>
                      <a:pt x="178" y="34"/>
                    </a:lnTo>
                    <a:lnTo>
                      <a:pt x="161" y="51"/>
                    </a:lnTo>
                    <a:lnTo>
                      <a:pt x="149" y="61"/>
                    </a:lnTo>
                    <a:lnTo>
                      <a:pt x="127" y="70"/>
                    </a:lnTo>
                    <a:lnTo>
                      <a:pt x="99" y="83"/>
                    </a:lnTo>
                    <a:lnTo>
                      <a:pt x="92" y="88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5" y="102"/>
                    </a:lnTo>
                    <a:lnTo>
                      <a:pt x="72" y="107"/>
                    </a:lnTo>
                    <a:lnTo>
                      <a:pt x="68" y="112"/>
                    </a:lnTo>
                    <a:lnTo>
                      <a:pt x="66" y="119"/>
                    </a:lnTo>
                    <a:lnTo>
                      <a:pt x="65" y="125"/>
                    </a:lnTo>
                    <a:lnTo>
                      <a:pt x="68" y="125"/>
                    </a:lnTo>
                    <a:lnTo>
                      <a:pt x="77" y="122"/>
                    </a:lnTo>
                    <a:lnTo>
                      <a:pt x="89" y="118"/>
                    </a:lnTo>
                    <a:lnTo>
                      <a:pt x="102" y="112"/>
                    </a:lnTo>
                    <a:lnTo>
                      <a:pt x="115" y="108"/>
                    </a:lnTo>
                    <a:lnTo>
                      <a:pt x="124" y="107"/>
                    </a:lnTo>
                    <a:lnTo>
                      <a:pt x="127" y="108"/>
                    </a:lnTo>
                    <a:lnTo>
                      <a:pt x="129" y="110"/>
                    </a:lnTo>
                    <a:lnTo>
                      <a:pt x="129" y="113"/>
                    </a:lnTo>
                    <a:lnTo>
                      <a:pt x="127" y="119"/>
                    </a:lnTo>
                    <a:lnTo>
                      <a:pt x="125" y="122"/>
                    </a:lnTo>
                    <a:lnTo>
                      <a:pt x="124" y="124"/>
                    </a:lnTo>
                    <a:lnTo>
                      <a:pt x="125" y="125"/>
                    </a:lnTo>
                    <a:lnTo>
                      <a:pt x="125" y="125"/>
                    </a:lnTo>
                    <a:lnTo>
                      <a:pt x="129" y="122"/>
                    </a:lnTo>
                    <a:lnTo>
                      <a:pt x="134" y="118"/>
                    </a:lnTo>
                    <a:lnTo>
                      <a:pt x="145" y="105"/>
                    </a:lnTo>
                    <a:lnTo>
                      <a:pt x="152" y="96"/>
                    </a:lnTo>
                    <a:lnTo>
                      <a:pt x="166" y="90"/>
                    </a:lnTo>
                    <a:lnTo>
                      <a:pt x="189" y="79"/>
                    </a:lnTo>
                    <a:lnTo>
                      <a:pt x="201" y="73"/>
                    </a:lnTo>
                    <a:lnTo>
                      <a:pt x="211" y="70"/>
                    </a:lnTo>
                    <a:lnTo>
                      <a:pt x="215" y="69"/>
                    </a:lnTo>
                    <a:lnTo>
                      <a:pt x="218" y="69"/>
                    </a:lnTo>
                    <a:lnTo>
                      <a:pt x="219" y="69"/>
                    </a:lnTo>
                    <a:lnTo>
                      <a:pt x="220" y="70"/>
                    </a:lnTo>
                    <a:lnTo>
                      <a:pt x="221" y="72"/>
                    </a:lnTo>
                    <a:lnTo>
                      <a:pt x="224" y="72"/>
                    </a:lnTo>
                    <a:lnTo>
                      <a:pt x="226" y="70"/>
                    </a:lnTo>
                    <a:lnTo>
                      <a:pt x="230" y="68"/>
                    </a:lnTo>
                    <a:lnTo>
                      <a:pt x="241" y="62"/>
                    </a:lnTo>
                    <a:lnTo>
                      <a:pt x="253" y="53"/>
                    </a:lnTo>
                    <a:lnTo>
                      <a:pt x="265" y="45"/>
                    </a:lnTo>
                    <a:lnTo>
                      <a:pt x="277" y="41"/>
                    </a:lnTo>
                    <a:lnTo>
                      <a:pt x="282" y="40"/>
                    </a:lnTo>
                    <a:lnTo>
                      <a:pt x="286" y="41"/>
                    </a:lnTo>
                    <a:lnTo>
                      <a:pt x="289" y="43"/>
                    </a:lnTo>
                    <a:lnTo>
                      <a:pt x="292" y="4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24" name="PA-任意多边形 160">
                <a:extLst>
                  <a:ext uri="{FF2B5EF4-FFF2-40B4-BE49-F238E27FC236}">
                    <a16:creationId xmlns="" xmlns:a16="http://schemas.microsoft.com/office/drawing/2014/main" id="{678666CD-F115-4913-98B4-F84D90D2847D}"/>
                  </a:ext>
                </a:extLst>
              </p:cNvPr>
              <p:cNvSpPr>
                <a:spLocks/>
              </p:cNvSpPr>
              <p:nvPr>
                <p:custDataLst>
                  <p:tags r:id="rId422"/>
                </p:custDataLst>
              </p:nvPr>
            </p:nvSpPr>
            <p:spPr bwMode="auto">
              <a:xfrm>
                <a:off x="2200" y="3407"/>
                <a:ext cx="83" cy="108"/>
              </a:xfrm>
              <a:custGeom>
                <a:avLst/>
                <a:gdLst>
                  <a:gd name="T0" fmla="*/ 256 w 332"/>
                  <a:gd name="T1" fmla="*/ 67 h 433"/>
                  <a:gd name="T2" fmla="*/ 243 w 332"/>
                  <a:gd name="T3" fmla="*/ 108 h 433"/>
                  <a:gd name="T4" fmla="*/ 221 w 332"/>
                  <a:gd name="T5" fmla="*/ 119 h 433"/>
                  <a:gd name="T6" fmla="*/ 197 w 332"/>
                  <a:gd name="T7" fmla="*/ 125 h 433"/>
                  <a:gd name="T8" fmla="*/ 164 w 332"/>
                  <a:gd name="T9" fmla="*/ 183 h 433"/>
                  <a:gd name="T10" fmla="*/ 116 w 332"/>
                  <a:gd name="T11" fmla="*/ 231 h 433"/>
                  <a:gd name="T12" fmla="*/ 100 w 332"/>
                  <a:gd name="T13" fmla="*/ 257 h 433"/>
                  <a:gd name="T14" fmla="*/ 100 w 332"/>
                  <a:gd name="T15" fmla="*/ 274 h 433"/>
                  <a:gd name="T16" fmla="*/ 138 w 332"/>
                  <a:gd name="T17" fmla="*/ 249 h 433"/>
                  <a:gd name="T18" fmla="*/ 136 w 332"/>
                  <a:gd name="T19" fmla="*/ 270 h 433"/>
                  <a:gd name="T20" fmla="*/ 96 w 332"/>
                  <a:gd name="T21" fmla="*/ 313 h 433"/>
                  <a:gd name="T22" fmla="*/ 53 w 332"/>
                  <a:gd name="T23" fmla="*/ 347 h 433"/>
                  <a:gd name="T24" fmla="*/ 31 w 332"/>
                  <a:gd name="T25" fmla="*/ 392 h 433"/>
                  <a:gd name="T26" fmla="*/ 4 w 332"/>
                  <a:gd name="T27" fmla="*/ 412 h 433"/>
                  <a:gd name="T28" fmla="*/ 6 w 332"/>
                  <a:gd name="T29" fmla="*/ 430 h 433"/>
                  <a:gd name="T30" fmla="*/ 26 w 332"/>
                  <a:gd name="T31" fmla="*/ 428 h 433"/>
                  <a:gd name="T32" fmla="*/ 52 w 332"/>
                  <a:gd name="T33" fmla="*/ 397 h 433"/>
                  <a:gd name="T34" fmla="*/ 99 w 332"/>
                  <a:gd name="T35" fmla="*/ 352 h 433"/>
                  <a:gd name="T36" fmla="*/ 138 w 332"/>
                  <a:gd name="T37" fmla="*/ 310 h 433"/>
                  <a:gd name="T38" fmla="*/ 155 w 332"/>
                  <a:gd name="T39" fmla="*/ 306 h 433"/>
                  <a:gd name="T40" fmla="*/ 152 w 332"/>
                  <a:gd name="T41" fmla="*/ 320 h 433"/>
                  <a:gd name="T42" fmla="*/ 160 w 332"/>
                  <a:gd name="T43" fmla="*/ 316 h 433"/>
                  <a:gd name="T44" fmla="*/ 149 w 332"/>
                  <a:gd name="T45" fmla="*/ 344 h 433"/>
                  <a:gd name="T46" fmla="*/ 145 w 332"/>
                  <a:gd name="T47" fmla="*/ 369 h 433"/>
                  <a:gd name="T48" fmla="*/ 203 w 332"/>
                  <a:gd name="T49" fmla="*/ 317 h 433"/>
                  <a:gd name="T50" fmla="*/ 234 w 332"/>
                  <a:gd name="T51" fmla="*/ 309 h 433"/>
                  <a:gd name="T52" fmla="*/ 241 w 332"/>
                  <a:gd name="T53" fmla="*/ 288 h 433"/>
                  <a:gd name="T54" fmla="*/ 260 w 332"/>
                  <a:gd name="T55" fmla="*/ 262 h 433"/>
                  <a:gd name="T56" fmla="*/ 242 w 332"/>
                  <a:gd name="T57" fmla="*/ 258 h 433"/>
                  <a:gd name="T58" fmla="*/ 230 w 332"/>
                  <a:gd name="T59" fmla="*/ 238 h 433"/>
                  <a:gd name="T60" fmla="*/ 217 w 332"/>
                  <a:gd name="T61" fmla="*/ 231 h 433"/>
                  <a:gd name="T62" fmla="*/ 198 w 332"/>
                  <a:gd name="T63" fmla="*/ 233 h 433"/>
                  <a:gd name="T64" fmla="*/ 220 w 332"/>
                  <a:gd name="T65" fmla="*/ 213 h 433"/>
                  <a:gd name="T66" fmla="*/ 250 w 332"/>
                  <a:gd name="T67" fmla="*/ 181 h 433"/>
                  <a:gd name="T68" fmla="*/ 256 w 332"/>
                  <a:gd name="T69" fmla="*/ 126 h 433"/>
                  <a:gd name="T70" fmla="*/ 272 w 332"/>
                  <a:gd name="T71" fmla="*/ 106 h 433"/>
                  <a:gd name="T72" fmla="*/ 326 w 332"/>
                  <a:gd name="T73" fmla="*/ 61 h 433"/>
                  <a:gd name="T74" fmla="*/ 326 w 332"/>
                  <a:gd name="T75" fmla="*/ 26 h 433"/>
                  <a:gd name="T76" fmla="*/ 313 w 332"/>
                  <a:gd name="T77" fmla="*/ 38 h 433"/>
                  <a:gd name="T78" fmla="*/ 298 w 332"/>
                  <a:gd name="T79" fmla="*/ 25 h 433"/>
                  <a:gd name="T80" fmla="*/ 282 w 332"/>
                  <a:gd name="T81" fmla="*/ 9 h 433"/>
                  <a:gd name="T82" fmla="*/ 241 w 332"/>
                  <a:gd name="T83" fmla="*/ 2 h 433"/>
                  <a:gd name="T84" fmla="*/ 230 w 332"/>
                  <a:gd name="T85" fmla="*/ 28 h 433"/>
                  <a:gd name="T86" fmla="*/ 220 w 332"/>
                  <a:gd name="T87" fmla="*/ 45 h 433"/>
                  <a:gd name="T88" fmla="*/ 204 w 332"/>
                  <a:gd name="T89" fmla="*/ 34 h 433"/>
                  <a:gd name="T90" fmla="*/ 197 w 332"/>
                  <a:gd name="T91" fmla="*/ 17 h 433"/>
                  <a:gd name="T92" fmla="*/ 149 w 332"/>
                  <a:gd name="T93" fmla="*/ 61 h 433"/>
                  <a:gd name="T94" fmla="*/ 80 w 332"/>
                  <a:gd name="T95" fmla="*/ 96 h 433"/>
                  <a:gd name="T96" fmla="*/ 65 w 332"/>
                  <a:gd name="T97" fmla="*/ 125 h 433"/>
                  <a:gd name="T98" fmla="*/ 115 w 332"/>
                  <a:gd name="T99" fmla="*/ 108 h 433"/>
                  <a:gd name="T100" fmla="*/ 127 w 332"/>
                  <a:gd name="T101" fmla="*/ 119 h 433"/>
                  <a:gd name="T102" fmla="*/ 129 w 332"/>
                  <a:gd name="T103" fmla="*/ 122 h 433"/>
                  <a:gd name="T104" fmla="*/ 189 w 332"/>
                  <a:gd name="T105" fmla="*/ 79 h 433"/>
                  <a:gd name="T106" fmla="*/ 219 w 332"/>
                  <a:gd name="T107" fmla="*/ 69 h 433"/>
                  <a:gd name="T108" fmla="*/ 230 w 332"/>
                  <a:gd name="T109" fmla="*/ 68 h 433"/>
                  <a:gd name="T110" fmla="*/ 282 w 332"/>
                  <a:gd name="T111" fmla="*/ 4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32" h="433">
                    <a:moveTo>
                      <a:pt x="292" y="48"/>
                    </a:moveTo>
                    <a:lnTo>
                      <a:pt x="281" y="52"/>
                    </a:lnTo>
                    <a:lnTo>
                      <a:pt x="272" y="56"/>
                    </a:lnTo>
                    <a:lnTo>
                      <a:pt x="264" y="61"/>
                    </a:lnTo>
                    <a:lnTo>
                      <a:pt x="256" y="67"/>
                    </a:lnTo>
                    <a:lnTo>
                      <a:pt x="251" y="73"/>
                    </a:lnTo>
                    <a:lnTo>
                      <a:pt x="246" y="82"/>
                    </a:lnTo>
                    <a:lnTo>
                      <a:pt x="244" y="92"/>
                    </a:lnTo>
                    <a:lnTo>
                      <a:pt x="243" y="103"/>
                    </a:lnTo>
                    <a:lnTo>
                      <a:pt x="243" y="108"/>
                    </a:lnTo>
                    <a:lnTo>
                      <a:pt x="241" y="112"/>
                    </a:lnTo>
                    <a:lnTo>
                      <a:pt x="239" y="116"/>
                    </a:lnTo>
                    <a:lnTo>
                      <a:pt x="237" y="118"/>
                    </a:lnTo>
                    <a:lnTo>
                      <a:pt x="229" y="119"/>
                    </a:lnTo>
                    <a:lnTo>
                      <a:pt x="221" y="119"/>
                    </a:lnTo>
                    <a:lnTo>
                      <a:pt x="213" y="119"/>
                    </a:lnTo>
                    <a:lnTo>
                      <a:pt x="205" y="120"/>
                    </a:lnTo>
                    <a:lnTo>
                      <a:pt x="201" y="121"/>
                    </a:lnTo>
                    <a:lnTo>
                      <a:pt x="199" y="122"/>
                    </a:lnTo>
                    <a:lnTo>
                      <a:pt x="197" y="125"/>
                    </a:lnTo>
                    <a:lnTo>
                      <a:pt x="195" y="128"/>
                    </a:lnTo>
                    <a:lnTo>
                      <a:pt x="190" y="141"/>
                    </a:lnTo>
                    <a:lnTo>
                      <a:pt x="183" y="155"/>
                    </a:lnTo>
                    <a:lnTo>
                      <a:pt x="174" y="169"/>
                    </a:lnTo>
                    <a:lnTo>
                      <a:pt x="164" y="183"/>
                    </a:lnTo>
                    <a:lnTo>
                      <a:pt x="154" y="196"/>
                    </a:lnTo>
                    <a:lnTo>
                      <a:pt x="143" y="209"/>
                    </a:lnTo>
                    <a:lnTo>
                      <a:pt x="132" y="220"/>
                    </a:lnTo>
                    <a:lnTo>
                      <a:pt x="120" y="229"/>
                    </a:lnTo>
                    <a:lnTo>
                      <a:pt x="116" y="231"/>
                    </a:lnTo>
                    <a:lnTo>
                      <a:pt x="113" y="234"/>
                    </a:lnTo>
                    <a:lnTo>
                      <a:pt x="109" y="237"/>
                    </a:lnTo>
                    <a:lnTo>
                      <a:pt x="107" y="242"/>
                    </a:lnTo>
                    <a:lnTo>
                      <a:pt x="103" y="249"/>
                    </a:lnTo>
                    <a:lnTo>
                      <a:pt x="100" y="257"/>
                    </a:lnTo>
                    <a:lnTo>
                      <a:pt x="99" y="264"/>
                    </a:lnTo>
                    <a:lnTo>
                      <a:pt x="99" y="270"/>
                    </a:lnTo>
                    <a:lnTo>
                      <a:pt x="99" y="272"/>
                    </a:lnTo>
                    <a:lnTo>
                      <a:pt x="99" y="273"/>
                    </a:lnTo>
                    <a:lnTo>
                      <a:pt x="100" y="274"/>
                    </a:lnTo>
                    <a:lnTo>
                      <a:pt x="101" y="274"/>
                    </a:lnTo>
                    <a:lnTo>
                      <a:pt x="114" y="264"/>
                    </a:lnTo>
                    <a:lnTo>
                      <a:pt x="128" y="254"/>
                    </a:lnTo>
                    <a:lnTo>
                      <a:pt x="134" y="250"/>
                    </a:lnTo>
                    <a:lnTo>
                      <a:pt x="138" y="249"/>
                    </a:lnTo>
                    <a:lnTo>
                      <a:pt x="140" y="250"/>
                    </a:lnTo>
                    <a:lnTo>
                      <a:pt x="141" y="252"/>
                    </a:lnTo>
                    <a:lnTo>
                      <a:pt x="141" y="256"/>
                    </a:lnTo>
                    <a:lnTo>
                      <a:pt x="140" y="261"/>
                    </a:lnTo>
                    <a:lnTo>
                      <a:pt x="136" y="270"/>
                    </a:lnTo>
                    <a:lnTo>
                      <a:pt x="133" y="278"/>
                    </a:lnTo>
                    <a:lnTo>
                      <a:pt x="129" y="285"/>
                    </a:lnTo>
                    <a:lnTo>
                      <a:pt x="123" y="291"/>
                    </a:lnTo>
                    <a:lnTo>
                      <a:pt x="110" y="303"/>
                    </a:lnTo>
                    <a:lnTo>
                      <a:pt x="96" y="313"/>
                    </a:lnTo>
                    <a:lnTo>
                      <a:pt x="83" y="321"/>
                    </a:lnTo>
                    <a:lnTo>
                      <a:pt x="69" y="330"/>
                    </a:lnTo>
                    <a:lnTo>
                      <a:pt x="64" y="335"/>
                    </a:lnTo>
                    <a:lnTo>
                      <a:pt x="59" y="341"/>
                    </a:lnTo>
                    <a:lnTo>
                      <a:pt x="53" y="347"/>
                    </a:lnTo>
                    <a:lnTo>
                      <a:pt x="49" y="354"/>
                    </a:lnTo>
                    <a:lnTo>
                      <a:pt x="45" y="367"/>
                    </a:lnTo>
                    <a:lnTo>
                      <a:pt x="38" y="381"/>
                    </a:lnTo>
                    <a:lnTo>
                      <a:pt x="35" y="386"/>
                    </a:lnTo>
                    <a:lnTo>
                      <a:pt x="31" y="392"/>
                    </a:lnTo>
                    <a:lnTo>
                      <a:pt x="25" y="396"/>
                    </a:lnTo>
                    <a:lnTo>
                      <a:pt x="20" y="399"/>
                    </a:lnTo>
                    <a:lnTo>
                      <a:pt x="12" y="403"/>
                    </a:lnTo>
                    <a:lnTo>
                      <a:pt x="7" y="408"/>
                    </a:lnTo>
                    <a:lnTo>
                      <a:pt x="4" y="412"/>
                    </a:lnTo>
                    <a:lnTo>
                      <a:pt x="1" y="416"/>
                    </a:lnTo>
                    <a:lnTo>
                      <a:pt x="0" y="421"/>
                    </a:lnTo>
                    <a:lnTo>
                      <a:pt x="1" y="425"/>
                    </a:lnTo>
                    <a:lnTo>
                      <a:pt x="3" y="427"/>
                    </a:lnTo>
                    <a:lnTo>
                      <a:pt x="6" y="430"/>
                    </a:lnTo>
                    <a:lnTo>
                      <a:pt x="9" y="431"/>
                    </a:lnTo>
                    <a:lnTo>
                      <a:pt x="13" y="433"/>
                    </a:lnTo>
                    <a:lnTo>
                      <a:pt x="18" y="433"/>
                    </a:lnTo>
                    <a:lnTo>
                      <a:pt x="22" y="431"/>
                    </a:lnTo>
                    <a:lnTo>
                      <a:pt x="26" y="428"/>
                    </a:lnTo>
                    <a:lnTo>
                      <a:pt x="32" y="425"/>
                    </a:lnTo>
                    <a:lnTo>
                      <a:pt x="36" y="420"/>
                    </a:lnTo>
                    <a:lnTo>
                      <a:pt x="39" y="412"/>
                    </a:lnTo>
                    <a:lnTo>
                      <a:pt x="45" y="404"/>
                    </a:lnTo>
                    <a:lnTo>
                      <a:pt x="52" y="397"/>
                    </a:lnTo>
                    <a:lnTo>
                      <a:pt x="61" y="389"/>
                    </a:lnTo>
                    <a:lnTo>
                      <a:pt x="70" y="381"/>
                    </a:lnTo>
                    <a:lnTo>
                      <a:pt x="80" y="371"/>
                    </a:lnTo>
                    <a:lnTo>
                      <a:pt x="90" y="362"/>
                    </a:lnTo>
                    <a:lnTo>
                      <a:pt x="99" y="352"/>
                    </a:lnTo>
                    <a:lnTo>
                      <a:pt x="104" y="341"/>
                    </a:lnTo>
                    <a:lnTo>
                      <a:pt x="109" y="333"/>
                    </a:lnTo>
                    <a:lnTo>
                      <a:pt x="118" y="325"/>
                    </a:lnTo>
                    <a:lnTo>
                      <a:pt x="128" y="316"/>
                    </a:lnTo>
                    <a:lnTo>
                      <a:pt x="138" y="310"/>
                    </a:lnTo>
                    <a:lnTo>
                      <a:pt x="143" y="307"/>
                    </a:lnTo>
                    <a:lnTo>
                      <a:pt x="147" y="305"/>
                    </a:lnTo>
                    <a:lnTo>
                      <a:pt x="150" y="304"/>
                    </a:lnTo>
                    <a:lnTo>
                      <a:pt x="154" y="304"/>
                    </a:lnTo>
                    <a:lnTo>
                      <a:pt x="155" y="306"/>
                    </a:lnTo>
                    <a:lnTo>
                      <a:pt x="156" y="309"/>
                    </a:lnTo>
                    <a:lnTo>
                      <a:pt x="155" y="313"/>
                    </a:lnTo>
                    <a:lnTo>
                      <a:pt x="152" y="318"/>
                    </a:lnTo>
                    <a:lnTo>
                      <a:pt x="152" y="320"/>
                    </a:lnTo>
                    <a:lnTo>
                      <a:pt x="152" y="320"/>
                    </a:lnTo>
                    <a:lnTo>
                      <a:pt x="154" y="320"/>
                    </a:lnTo>
                    <a:lnTo>
                      <a:pt x="155" y="319"/>
                    </a:lnTo>
                    <a:lnTo>
                      <a:pt x="157" y="317"/>
                    </a:lnTo>
                    <a:lnTo>
                      <a:pt x="160" y="316"/>
                    </a:lnTo>
                    <a:lnTo>
                      <a:pt x="160" y="316"/>
                    </a:lnTo>
                    <a:lnTo>
                      <a:pt x="161" y="316"/>
                    </a:lnTo>
                    <a:lnTo>
                      <a:pt x="161" y="317"/>
                    </a:lnTo>
                    <a:lnTo>
                      <a:pt x="160" y="320"/>
                    </a:lnTo>
                    <a:lnTo>
                      <a:pt x="157" y="329"/>
                    </a:lnTo>
                    <a:lnTo>
                      <a:pt x="149" y="344"/>
                    </a:lnTo>
                    <a:lnTo>
                      <a:pt x="144" y="357"/>
                    </a:lnTo>
                    <a:lnTo>
                      <a:pt x="140" y="366"/>
                    </a:lnTo>
                    <a:lnTo>
                      <a:pt x="138" y="370"/>
                    </a:lnTo>
                    <a:lnTo>
                      <a:pt x="140" y="372"/>
                    </a:lnTo>
                    <a:lnTo>
                      <a:pt x="145" y="369"/>
                    </a:lnTo>
                    <a:lnTo>
                      <a:pt x="157" y="357"/>
                    </a:lnTo>
                    <a:lnTo>
                      <a:pt x="172" y="343"/>
                    </a:lnTo>
                    <a:lnTo>
                      <a:pt x="188" y="328"/>
                    </a:lnTo>
                    <a:lnTo>
                      <a:pt x="196" y="321"/>
                    </a:lnTo>
                    <a:lnTo>
                      <a:pt x="203" y="317"/>
                    </a:lnTo>
                    <a:lnTo>
                      <a:pt x="211" y="314"/>
                    </a:lnTo>
                    <a:lnTo>
                      <a:pt x="217" y="313"/>
                    </a:lnTo>
                    <a:lnTo>
                      <a:pt x="228" y="312"/>
                    </a:lnTo>
                    <a:lnTo>
                      <a:pt x="232" y="311"/>
                    </a:lnTo>
                    <a:lnTo>
                      <a:pt x="234" y="309"/>
                    </a:lnTo>
                    <a:lnTo>
                      <a:pt x="234" y="304"/>
                    </a:lnTo>
                    <a:lnTo>
                      <a:pt x="234" y="300"/>
                    </a:lnTo>
                    <a:lnTo>
                      <a:pt x="236" y="295"/>
                    </a:lnTo>
                    <a:lnTo>
                      <a:pt x="238" y="291"/>
                    </a:lnTo>
                    <a:lnTo>
                      <a:pt x="241" y="288"/>
                    </a:lnTo>
                    <a:lnTo>
                      <a:pt x="244" y="284"/>
                    </a:lnTo>
                    <a:lnTo>
                      <a:pt x="250" y="280"/>
                    </a:lnTo>
                    <a:lnTo>
                      <a:pt x="254" y="275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1" y="258"/>
                    </a:lnTo>
                    <a:lnTo>
                      <a:pt x="261" y="254"/>
                    </a:lnTo>
                    <a:lnTo>
                      <a:pt x="259" y="251"/>
                    </a:lnTo>
                    <a:lnTo>
                      <a:pt x="254" y="254"/>
                    </a:lnTo>
                    <a:lnTo>
                      <a:pt x="242" y="258"/>
                    </a:lnTo>
                    <a:lnTo>
                      <a:pt x="228" y="262"/>
                    </a:lnTo>
                    <a:lnTo>
                      <a:pt x="217" y="264"/>
                    </a:lnTo>
                    <a:lnTo>
                      <a:pt x="223" y="255"/>
                    </a:lnTo>
                    <a:lnTo>
                      <a:pt x="230" y="242"/>
                    </a:lnTo>
                    <a:lnTo>
                      <a:pt x="230" y="238"/>
                    </a:lnTo>
                    <a:lnTo>
                      <a:pt x="229" y="235"/>
                    </a:lnTo>
                    <a:lnTo>
                      <a:pt x="228" y="234"/>
                    </a:lnTo>
                    <a:lnTo>
                      <a:pt x="227" y="232"/>
                    </a:lnTo>
                    <a:lnTo>
                      <a:pt x="223" y="231"/>
                    </a:lnTo>
                    <a:lnTo>
                      <a:pt x="217" y="231"/>
                    </a:lnTo>
                    <a:lnTo>
                      <a:pt x="207" y="233"/>
                    </a:lnTo>
                    <a:lnTo>
                      <a:pt x="198" y="235"/>
                    </a:lnTo>
                    <a:lnTo>
                      <a:pt x="197" y="235"/>
                    </a:lnTo>
                    <a:lnTo>
                      <a:pt x="197" y="234"/>
                    </a:lnTo>
                    <a:lnTo>
                      <a:pt x="198" y="233"/>
                    </a:lnTo>
                    <a:lnTo>
                      <a:pt x="198" y="231"/>
                    </a:lnTo>
                    <a:lnTo>
                      <a:pt x="201" y="228"/>
                    </a:lnTo>
                    <a:lnTo>
                      <a:pt x="205" y="223"/>
                    </a:lnTo>
                    <a:lnTo>
                      <a:pt x="215" y="216"/>
                    </a:lnTo>
                    <a:lnTo>
                      <a:pt x="220" y="213"/>
                    </a:lnTo>
                    <a:lnTo>
                      <a:pt x="229" y="208"/>
                    </a:lnTo>
                    <a:lnTo>
                      <a:pt x="237" y="203"/>
                    </a:lnTo>
                    <a:lnTo>
                      <a:pt x="242" y="196"/>
                    </a:lnTo>
                    <a:lnTo>
                      <a:pt x="246" y="190"/>
                    </a:lnTo>
                    <a:lnTo>
                      <a:pt x="250" y="181"/>
                    </a:lnTo>
                    <a:lnTo>
                      <a:pt x="252" y="174"/>
                    </a:lnTo>
                    <a:lnTo>
                      <a:pt x="253" y="165"/>
                    </a:lnTo>
                    <a:lnTo>
                      <a:pt x="254" y="158"/>
                    </a:lnTo>
                    <a:lnTo>
                      <a:pt x="255" y="141"/>
                    </a:lnTo>
                    <a:lnTo>
                      <a:pt x="256" y="126"/>
                    </a:lnTo>
                    <a:lnTo>
                      <a:pt x="257" y="121"/>
                    </a:lnTo>
                    <a:lnTo>
                      <a:pt x="259" y="116"/>
                    </a:lnTo>
                    <a:lnTo>
                      <a:pt x="262" y="111"/>
                    </a:lnTo>
                    <a:lnTo>
                      <a:pt x="266" y="109"/>
                    </a:lnTo>
                    <a:lnTo>
                      <a:pt x="272" y="106"/>
                    </a:lnTo>
                    <a:lnTo>
                      <a:pt x="283" y="99"/>
                    </a:lnTo>
                    <a:lnTo>
                      <a:pt x="295" y="91"/>
                    </a:lnTo>
                    <a:lnTo>
                      <a:pt x="307" y="81"/>
                    </a:lnTo>
                    <a:lnTo>
                      <a:pt x="318" y="71"/>
                    </a:lnTo>
                    <a:lnTo>
                      <a:pt x="326" y="61"/>
                    </a:lnTo>
                    <a:lnTo>
                      <a:pt x="329" y="55"/>
                    </a:lnTo>
                    <a:lnTo>
                      <a:pt x="330" y="51"/>
                    </a:lnTo>
                    <a:lnTo>
                      <a:pt x="332" y="45"/>
                    </a:lnTo>
                    <a:lnTo>
                      <a:pt x="330" y="41"/>
                    </a:lnTo>
                    <a:lnTo>
                      <a:pt x="326" y="26"/>
                    </a:lnTo>
                    <a:lnTo>
                      <a:pt x="324" y="18"/>
                    </a:lnTo>
                    <a:lnTo>
                      <a:pt x="321" y="27"/>
                    </a:lnTo>
                    <a:lnTo>
                      <a:pt x="319" y="33"/>
                    </a:lnTo>
                    <a:lnTo>
                      <a:pt x="315" y="36"/>
                    </a:lnTo>
                    <a:lnTo>
                      <a:pt x="313" y="38"/>
                    </a:lnTo>
                    <a:lnTo>
                      <a:pt x="310" y="38"/>
                    </a:lnTo>
                    <a:lnTo>
                      <a:pt x="308" y="37"/>
                    </a:lnTo>
                    <a:lnTo>
                      <a:pt x="306" y="35"/>
                    </a:lnTo>
                    <a:lnTo>
                      <a:pt x="303" y="33"/>
                    </a:lnTo>
                    <a:lnTo>
                      <a:pt x="298" y="25"/>
                    </a:lnTo>
                    <a:lnTo>
                      <a:pt x="293" y="17"/>
                    </a:lnTo>
                    <a:lnTo>
                      <a:pt x="291" y="14"/>
                    </a:lnTo>
                    <a:lnTo>
                      <a:pt x="287" y="12"/>
                    </a:lnTo>
                    <a:lnTo>
                      <a:pt x="285" y="10"/>
                    </a:lnTo>
                    <a:lnTo>
                      <a:pt x="282" y="9"/>
                    </a:lnTo>
                    <a:lnTo>
                      <a:pt x="265" y="6"/>
                    </a:lnTo>
                    <a:lnTo>
                      <a:pt x="250" y="1"/>
                    </a:lnTo>
                    <a:lnTo>
                      <a:pt x="247" y="0"/>
                    </a:lnTo>
                    <a:lnTo>
                      <a:pt x="244" y="1"/>
                    </a:lnTo>
                    <a:lnTo>
                      <a:pt x="241" y="2"/>
                    </a:lnTo>
                    <a:lnTo>
                      <a:pt x="239" y="6"/>
                    </a:lnTo>
                    <a:lnTo>
                      <a:pt x="237" y="9"/>
                    </a:lnTo>
                    <a:lnTo>
                      <a:pt x="234" y="14"/>
                    </a:lnTo>
                    <a:lnTo>
                      <a:pt x="232" y="21"/>
                    </a:lnTo>
                    <a:lnTo>
                      <a:pt x="230" y="28"/>
                    </a:lnTo>
                    <a:lnTo>
                      <a:pt x="229" y="35"/>
                    </a:lnTo>
                    <a:lnTo>
                      <a:pt x="227" y="39"/>
                    </a:lnTo>
                    <a:lnTo>
                      <a:pt x="225" y="42"/>
                    </a:lnTo>
                    <a:lnTo>
                      <a:pt x="223" y="44"/>
                    </a:lnTo>
                    <a:lnTo>
                      <a:pt x="220" y="45"/>
                    </a:lnTo>
                    <a:lnTo>
                      <a:pt x="218" y="47"/>
                    </a:lnTo>
                    <a:lnTo>
                      <a:pt x="216" y="45"/>
                    </a:lnTo>
                    <a:lnTo>
                      <a:pt x="213" y="44"/>
                    </a:lnTo>
                    <a:lnTo>
                      <a:pt x="209" y="40"/>
                    </a:lnTo>
                    <a:lnTo>
                      <a:pt x="204" y="34"/>
                    </a:lnTo>
                    <a:lnTo>
                      <a:pt x="202" y="26"/>
                    </a:lnTo>
                    <a:lnTo>
                      <a:pt x="201" y="18"/>
                    </a:lnTo>
                    <a:lnTo>
                      <a:pt x="201" y="17"/>
                    </a:lnTo>
                    <a:lnTo>
                      <a:pt x="199" y="16"/>
                    </a:lnTo>
                    <a:lnTo>
                      <a:pt x="197" y="17"/>
                    </a:lnTo>
                    <a:lnTo>
                      <a:pt x="195" y="20"/>
                    </a:lnTo>
                    <a:lnTo>
                      <a:pt x="187" y="26"/>
                    </a:lnTo>
                    <a:lnTo>
                      <a:pt x="178" y="34"/>
                    </a:lnTo>
                    <a:lnTo>
                      <a:pt x="161" y="51"/>
                    </a:lnTo>
                    <a:lnTo>
                      <a:pt x="149" y="61"/>
                    </a:lnTo>
                    <a:lnTo>
                      <a:pt x="127" y="70"/>
                    </a:lnTo>
                    <a:lnTo>
                      <a:pt x="99" y="83"/>
                    </a:lnTo>
                    <a:lnTo>
                      <a:pt x="92" y="88"/>
                    </a:lnTo>
                    <a:lnTo>
                      <a:pt x="86" y="92"/>
                    </a:lnTo>
                    <a:lnTo>
                      <a:pt x="80" y="96"/>
                    </a:lnTo>
                    <a:lnTo>
                      <a:pt x="75" y="102"/>
                    </a:lnTo>
                    <a:lnTo>
                      <a:pt x="72" y="107"/>
                    </a:lnTo>
                    <a:lnTo>
                      <a:pt x="68" y="112"/>
                    </a:lnTo>
                    <a:lnTo>
                      <a:pt x="66" y="119"/>
                    </a:lnTo>
                    <a:lnTo>
                      <a:pt x="65" y="125"/>
                    </a:lnTo>
                    <a:lnTo>
                      <a:pt x="68" y="125"/>
                    </a:lnTo>
                    <a:lnTo>
                      <a:pt x="77" y="122"/>
                    </a:lnTo>
                    <a:lnTo>
                      <a:pt x="89" y="118"/>
                    </a:lnTo>
                    <a:lnTo>
                      <a:pt x="102" y="112"/>
                    </a:lnTo>
                    <a:lnTo>
                      <a:pt x="115" y="108"/>
                    </a:lnTo>
                    <a:lnTo>
                      <a:pt x="124" y="107"/>
                    </a:lnTo>
                    <a:lnTo>
                      <a:pt x="127" y="108"/>
                    </a:lnTo>
                    <a:lnTo>
                      <a:pt x="129" y="110"/>
                    </a:lnTo>
                    <a:lnTo>
                      <a:pt x="129" y="113"/>
                    </a:lnTo>
                    <a:lnTo>
                      <a:pt x="127" y="119"/>
                    </a:lnTo>
                    <a:lnTo>
                      <a:pt x="125" y="122"/>
                    </a:lnTo>
                    <a:lnTo>
                      <a:pt x="124" y="124"/>
                    </a:lnTo>
                    <a:lnTo>
                      <a:pt x="125" y="125"/>
                    </a:lnTo>
                    <a:lnTo>
                      <a:pt x="125" y="125"/>
                    </a:lnTo>
                    <a:lnTo>
                      <a:pt x="129" y="122"/>
                    </a:lnTo>
                    <a:lnTo>
                      <a:pt x="134" y="118"/>
                    </a:lnTo>
                    <a:lnTo>
                      <a:pt x="145" y="105"/>
                    </a:lnTo>
                    <a:lnTo>
                      <a:pt x="152" y="96"/>
                    </a:lnTo>
                    <a:lnTo>
                      <a:pt x="166" y="90"/>
                    </a:lnTo>
                    <a:lnTo>
                      <a:pt x="189" y="79"/>
                    </a:lnTo>
                    <a:lnTo>
                      <a:pt x="201" y="73"/>
                    </a:lnTo>
                    <a:lnTo>
                      <a:pt x="211" y="70"/>
                    </a:lnTo>
                    <a:lnTo>
                      <a:pt x="215" y="69"/>
                    </a:lnTo>
                    <a:lnTo>
                      <a:pt x="218" y="69"/>
                    </a:lnTo>
                    <a:lnTo>
                      <a:pt x="219" y="69"/>
                    </a:lnTo>
                    <a:lnTo>
                      <a:pt x="220" y="70"/>
                    </a:lnTo>
                    <a:lnTo>
                      <a:pt x="221" y="72"/>
                    </a:lnTo>
                    <a:lnTo>
                      <a:pt x="224" y="72"/>
                    </a:lnTo>
                    <a:lnTo>
                      <a:pt x="226" y="70"/>
                    </a:lnTo>
                    <a:lnTo>
                      <a:pt x="230" y="68"/>
                    </a:lnTo>
                    <a:lnTo>
                      <a:pt x="241" y="62"/>
                    </a:lnTo>
                    <a:lnTo>
                      <a:pt x="253" y="53"/>
                    </a:lnTo>
                    <a:lnTo>
                      <a:pt x="265" y="45"/>
                    </a:lnTo>
                    <a:lnTo>
                      <a:pt x="277" y="41"/>
                    </a:lnTo>
                    <a:lnTo>
                      <a:pt x="282" y="40"/>
                    </a:lnTo>
                    <a:lnTo>
                      <a:pt x="286" y="41"/>
                    </a:lnTo>
                    <a:lnTo>
                      <a:pt x="289" y="43"/>
                    </a:lnTo>
                    <a:lnTo>
                      <a:pt x="292" y="48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25" name="PA-任意多边形 161">
                <a:extLst>
                  <a:ext uri="{FF2B5EF4-FFF2-40B4-BE49-F238E27FC236}">
                    <a16:creationId xmlns="" xmlns:a16="http://schemas.microsoft.com/office/drawing/2014/main" id="{EAEB2ADF-D946-4350-BCA5-25259B2AF75F}"/>
                  </a:ext>
                </a:extLst>
              </p:cNvPr>
              <p:cNvSpPr>
                <a:spLocks/>
              </p:cNvSpPr>
              <p:nvPr>
                <p:custDataLst>
                  <p:tags r:id="rId423"/>
                </p:custDataLst>
              </p:nvPr>
            </p:nvSpPr>
            <p:spPr bwMode="auto">
              <a:xfrm>
                <a:off x="2208" y="3511"/>
                <a:ext cx="73" cy="60"/>
              </a:xfrm>
              <a:custGeom>
                <a:avLst/>
                <a:gdLst>
                  <a:gd name="T0" fmla="*/ 180 w 290"/>
                  <a:gd name="T1" fmla="*/ 52 h 242"/>
                  <a:gd name="T2" fmla="*/ 160 w 290"/>
                  <a:gd name="T3" fmla="*/ 74 h 242"/>
                  <a:gd name="T4" fmla="*/ 153 w 290"/>
                  <a:gd name="T5" fmla="*/ 106 h 242"/>
                  <a:gd name="T6" fmla="*/ 128 w 290"/>
                  <a:gd name="T7" fmla="*/ 120 h 242"/>
                  <a:gd name="T8" fmla="*/ 83 w 290"/>
                  <a:gd name="T9" fmla="*/ 144 h 242"/>
                  <a:gd name="T10" fmla="*/ 69 w 290"/>
                  <a:gd name="T11" fmla="*/ 160 h 242"/>
                  <a:gd name="T12" fmla="*/ 63 w 290"/>
                  <a:gd name="T13" fmla="*/ 182 h 242"/>
                  <a:gd name="T14" fmla="*/ 55 w 290"/>
                  <a:gd name="T15" fmla="*/ 198 h 242"/>
                  <a:gd name="T16" fmla="*/ 32 w 290"/>
                  <a:gd name="T17" fmla="*/ 204 h 242"/>
                  <a:gd name="T18" fmla="*/ 16 w 290"/>
                  <a:gd name="T19" fmla="*/ 206 h 242"/>
                  <a:gd name="T20" fmla="*/ 5 w 290"/>
                  <a:gd name="T21" fmla="*/ 214 h 242"/>
                  <a:gd name="T22" fmla="*/ 1 w 290"/>
                  <a:gd name="T23" fmla="*/ 235 h 242"/>
                  <a:gd name="T24" fmla="*/ 9 w 290"/>
                  <a:gd name="T25" fmla="*/ 238 h 242"/>
                  <a:gd name="T26" fmla="*/ 27 w 290"/>
                  <a:gd name="T27" fmla="*/ 228 h 242"/>
                  <a:gd name="T28" fmla="*/ 45 w 290"/>
                  <a:gd name="T29" fmla="*/ 232 h 242"/>
                  <a:gd name="T30" fmla="*/ 58 w 290"/>
                  <a:gd name="T31" fmla="*/ 228 h 242"/>
                  <a:gd name="T32" fmla="*/ 67 w 290"/>
                  <a:gd name="T33" fmla="*/ 215 h 242"/>
                  <a:gd name="T34" fmla="*/ 78 w 290"/>
                  <a:gd name="T35" fmla="*/ 186 h 242"/>
                  <a:gd name="T36" fmla="*/ 82 w 290"/>
                  <a:gd name="T37" fmla="*/ 166 h 242"/>
                  <a:gd name="T38" fmla="*/ 86 w 290"/>
                  <a:gd name="T39" fmla="*/ 154 h 242"/>
                  <a:gd name="T40" fmla="*/ 108 w 290"/>
                  <a:gd name="T41" fmla="*/ 151 h 242"/>
                  <a:gd name="T42" fmla="*/ 143 w 290"/>
                  <a:gd name="T43" fmla="*/ 134 h 242"/>
                  <a:gd name="T44" fmla="*/ 155 w 290"/>
                  <a:gd name="T45" fmla="*/ 133 h 242"/>
                  <a:gd name="T46" fmla="*/ 156 w 290"/>
                  <a:gd name="T47" fmla="*/ 143 h 242"/>
                  <a:gd name="T48" fmla="*/ 150 w 290"/>
                  <a:gd name="T49" fmla="*/ 163 h 242"/>
                  <a:gd name="T50" fmla="*/ 140 w 290"/>
                  <a:gd name="T51" fmla="*/ 180 h 242"/>
                  <a:gd name="T52" fmla="*/ 133 w 290"/>
                  <a:gd name="T53" fmla="*/ 201 h 242"/>
                  <a:gd name="T54" fmla="*/ 135 w 290"/>
                  <a:gd name="T55" fmla="*/ 206 h 242"/>
                  <a:gd name="T56" fmla="*/ 180 w 290"/>
                  <a:gd name="T57" fmla="*/ 174 h 242"/>
                  <a:gd name="T58" fmla="*/ 180 w 290"/>
                  <a:gd name="T59" fmla="*/ 145 h 242"/>
                  <a:gd name="T60" fmla="*/ 183 w 290"/>
                  <a:gd name="T61" fmla="*/ 137 h 242"/>
                  <a:gd name="T62" fmla="*/ 193 w 290"/>
                  <a:gd name="T63" fmla="*/ 136 h 242"/>
                  <a:gd name="T64" fmla="*/ 210 w 290"/>
                  <a:gd name="T65" fmla="*/ 129 h 242"/>
                  <a:gd name="T66" fmla="*/ 238 w 290"/>
                  <a:gd name="T67" fmla="*/ 101 h 242"/>
                  <a:gd name="T68" fmla="*/ 256 w 290"/>
                  <a:gd name="T69" fmla="*/ 82 h 242"/>
                  <a:gd name="T70" fmla="*/ 276 w 290"/>
                  <a:gd name="T71" fmla="*/ 71 h 242"/>
                  <a:gd name="T72" fmla="*/ 290 w 290"/>
                  <a:gd name="T73" fmla="*/ 59 h 242"/>
                  <a:gd name="T74" fmla="*/ 285 w 290"/>
                  <a:gd name="T75" fmla="*/ 52 h 242"/>
                  <a:gd name="T76" fmla="*/ 261 w 290"/>
                  <a:gd name="T77" fmla="*/ 48 h 242"/>
                  <a:gd name="T78" fmla="*/ 244 w 290"/>
                  <a:gd name="T79" fmla="*/ 58 h 242"/>
                  <a:gd name="T80" fmla="*/ 234 w 290"/>
                  <a:gd name="T81" fmla="*/ 73 h 242"/>
                  <a:gd name="T82" fmla="*/ 233 w 290"/>
                  <a:gd name="T83" fmla="*/ 52 h 242"/>
                  <a:gd name="T84" fmla="*/ 233 w 290"/>
                  <a:gd name="T85" fmla="*/ 23 h 242"/>
                  <a:gd name="T86" fmla="*/ 234 w 290"/>
                  <a:gd name="T87" fmla="*/ 6 h 242"/>
                  <a:gd name="T88" fmla="*/ 238 w 290"/>
                  <a:gd name="T89" fmla="*/ 0 h 242"/>
                  <a:gd name="T90" fmla="*/ 244 w 290"/>
                  <a:gd name="T91" fmla="*/ 6 h 242"/>
                  <a:gd name="T92" fmla="*/ 241 w 290"/>
                  <a:gd name="T93" fmla="*/ 16 h 242"/>
                  <a:gd name="T94" fmla="*/ 231 w 290"/>
                  <a:gd name="T95" fmla="*/ 20 h 242"/>
                  <a:gd name="T96" fmla="*/ 203 w 290"/>
                  <a:gd name="T97" fmla="*/ 20 h 242"/>
                  <a:gd name="T98" fmla="*/ 192 w 290"/>
                  <a:gd name="T99" fmla="*/ 30 h 242"/>
                  <a:gd name="T100" fmla="*/ 198 w 290"/>
                  <a:gd name="T101" fmla="*/ 38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90" h="242">
                    <a:moveTo>
                      <a:pt x="198" y="38"/>
                    </a:moveTo>
                    <a:lnTo>
                      <a:pt x="188" y="46"/>
                    </a:lnTo>
                    <a:lnTo>
                      <a:pt x="180" y="52"/>
                    </a:lnTo>
                    <a:lnTo>
                      <a:pt x="172" y="59"/>
                    </a:lnTo>
                    <a:lnTo>
                      <a:pt x="166" y="65"/>
                    </a:lnTo>
                    <a:lnTo>
                      <a:pt x="160" y="74"/>
                    </a:lnTo>
                    <a:lnTo>
                      <a:pt x="156" y="82"/>
                    </a:lnTo>
                    <a:lnTo>
                      <a:pt x="154" y="93"/>
                    </a:lnTo>
                    <a:lnTo>
                      <a:pt x="153" y="106"/>
                    </a:lnTo>
                    <a:lnTo>
                      <a:pt x="150" y="109"/>
                    </a:lnTo>
                    <a:lnTo>
                      <a:pt x="141" y="114"/>
                    </a:lnTo>
                    <a:lnTo>
                      <a:pt x="128" y="120"/>
                    </a:lnTo>
                    <a:lnTo>
                      <a:pt x="113" y="127"/>
                    </a:lnTo>
                    <a:lnTo>
                      <a:pt x="97" y="134"/>
                    </a:lnTo>
                    <a:lnTo>
                      <a:pt x="83" y="144"/>
                    </a:lnTo>
                    <a:lnTo>
                      <a:pt x="77" y="149"/>
                    </a:lnTo>
                    <a:lnTo>
                      <a:pt x="72" y="155"/>
                    </a:lnTo>
                    <a:lnTo>
                      <a:pt x="69" y="160"/>
                    </a:lnTo>
                    <a:lnTo>
                      <a:pt x="67" y="166"/>
                    </a:lnTo>
                    <a:lnTo>
                      <a:pt x="64" y="175"/>
                    </a:lnTo>
                    <a:lnTo>
                      <a:pt x="63" y="182"/>
                    </a:lnTo>
                    <a:lnTo>
                      <a:pt x="62" y="188"/>
                    </a:lnTo>
                    <a:lnTo>
                      <a:pt x="59" y="193"/>
                    </a:lnTo>
                    <a:lnTo>
                      <a:pt x="55" y="198"/>
                    </a:lnTo>
                    <a:lnTo>
                      <a:pt x="49" y="201"/>
                    </a:lnTo>
                    <a:lnTo>
                      <a:pt x="42" y="203"/>
                    </a:lnTo>
                    <a:lnTo>
                      <a:pt x="32" y="204"/>
                    </a:lnTo>
                    <a:lnTo>
                      <a:pt x="27" y="204"/>
                    </a:lnTo>
                    <a:lnTo>
                      <a:pt x="21" y="205"/>
                    </a:lnTo>
                    <a:lnTo>
                      <a:pt x="16" y="206"/>
                    </a:lnTo>
                    <a:lnTo>
                      <a:pt x="12" y="207"/>
                    </a:lnTo>
                    <a:lnTo>
                      <a:pt x="7" y="211"/>
                    </a:lnTo>
                    <a:lnTo>
                      <a:pt x="5" y="214"/>
                    </a:lnTo>
                    <a:lnTo>
                      <a:pt x="3" y="218"/>
                    </a:lnTo>
                    <a:lnTo>
                      <a:pt x="2" y="223"/>
                    </a:lnTo>
                    <a:lnTo>
                      <a:pt x="1" y="235"/>
                    </a:lnTo>
                    <a:lnTo>
                      <a:pt x="0" y="242"/>
                    </a:lnTo>
                    <a:lnTo>
                      <a:pt x="2" y="242"/>
                    </a:lnTo>
                    <a:lnTo>
                      <a:pt x="9" y="238"/>
                    </a:lnTo>
                    <a:lnTo>
                      <a:pt x="15" y="234"/>
                    </a:lnTo>
                    <a:lnTo>
                      <a:pt x="21" y="231"/>
                    </a:lnTo>
                    <a:lnTo>
                      <a:pt x="27" y="228"/>
                    </a:lnTo>
                    <a:lnTo>
                      <a:pt x="32" y="227"/>
                    </a:lnTo>
                    <a:lnTo>
                      <a:pt x="37" y="229"/>
                    </a:lnTo>
                    <a:lnTo>
                      <a:pt x="45" y="232"/>
                    </a:lnTo>
                    <a:lnTo>
                      <a:pt x="49" y="232"/>
                    </a:lnTo>
                    <a:lnTo>
                      <a:pt x="55" y="230"/>
                    </a:lnTo>
                    <a:lnTo>
                      <a:pt x="58" y="228"/>
                    </a:lnTo>
                    <a:lnTo>
                      <a:pt x="60" y="225"/>
                    </a:lnTo>
                    <a:lnTo>
                      <a:pt x="63" y="220"/>
                    </a:lnTo>
                    <a:lnTo>
                      <a:pt x="67" y="215"/>
                    </a:lnTo>
                    <a:lnTo>
                      <a:pt x="72" y="204"/>
                    </a:lnTo>
                    <a:lnTo>
                      <a:pt x="76" y="192"/>
                    </a:lnTo>
                    <a:lnTo>
                      <a:pt x="78" y="186"/>
                    </a:lnTo>
                    <a:lnTo>
                      <a:pt x="80" y="180"/>
                    </a:lnTo>
                    <a:lnTo>
                      <a:pt x="81" y="173"/>
                    </a:lnTo>
                    <a:lnTo>
                      <a:pt x="82" y="166"/>
                    </a:lnTo>
                    <a:lnTo>
                      <a:pt x="82" y="160"/>
                    </a:lnTo>
                    <a:lnTo>
                      <a:pt x="83" y="157"/>
                    </a:lnTo>
                    <a:lnTo>
                      <a:pt x="86" y="154"/>
                    </a:lnTo>
                    <a:lnTo>
                      <a:pt x="89" y="152"/>
                    </a:lnTo>
                    <a:lnTo>
                      <a:pt x="97" y="151"/>
                    </a:lnTo>
                    <a:lnTo>
                      <a:pt x="108" y="151"/>
                    </a:lnTo>
                    <a:lnTo>
                      <a:pt x="118" y="147"/>
                    </a:lnTo>
                    <a:lnTo>
                      <a:pt x="136" y="138"/>
                    </a:lnTo>
                    <a:lnTo>
                      <a:pt x="143" y="134"/>
                    </a:lnTo>
                    <a:lnTo>
                      <a:pt x="151" y="132"/>
                    </a:lnTo>
                    <a:lnTo>
                      <a:pt x="153" y="132"/>
                    </a:lnTo>
                    <a:lnTo>
                      <a:pt x="155" y="133"/>
                    </a:lnTo>
                    <a:lnTo>
                      <a:pt x="156" y="134"/>
                    </a:lnTo>
                    <a:lnTo>
                      <a:pt x="157" y="136"/>
                    </a:lnTo>
                    <a:lnTo>
                      <a:pt x="156" y="143"/>
                    </a:lnTo>
                    <a:lnTo>
                      <a:pt x="154" y="151"/>
                    </a:lnTo>
                    <a:lnTo>
                      <a:pt x="152" y="158"/>
                    </a:lnTo>
                    <a:lnTo>
                      <a:pt x="150" y="163"/>
                    </a:lnTo>
                    <a:lnTo>
                      <a:pt x="145" y="168"/>
                    </a:lnTo>
                    <a:lnTo>
                      <a:pt x="142" y="174"/>
                    </a:lnTo>
                    <a:lnTo>
                      <a:pt x="140" y="180"/>
                    </a:lnTo>
                    <a:lnTo>
                      <a:pt x="138" y="187"/>
                    </a:lnTo>
                    <a:lnTo>
                      <a:pt x="136" y="194"/>
                    </a:lnTo>
                    <a:lnTo>
                      <a:pt x="133" y="201"/>
                    </a:lnTo>
                    <a:lnTo>
                      <a:pt x="130" y="206"/>
                    </a:lnTo>
                    <a:lnTo>
                      <a:pt x="127" y="212"/>
                    </a:lnTo>
                    <a:lnTo>
                      <a:pt x="135" y="206"/>
                    </a:lnTo>
                    <a:lnTo>
                      <a:pt x="153" y="193"/>
                    </a:lnTo>
                    <a:lnTo>
                      <a:pt x="171" y="180"/>
                    </a:lnTo>
                    <a:lnTo>
                      <a:pt x="180" y="174"/>
                    </a:lnTo>
                    <a:lnTo>
                      <a:pt x="179" y="163"/>
                    </a:lnTo>
                    <a:lnTo>
                      <a:pt x="179" y="151"/>
                    </a:lnTo>
                    <a:lnTo>
                      <a:pt x="180" y="145"/>
                    </a:lnTo>
                    <a:lnTo>
                      <a:pt x="181" y="141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5" y="136"/>
                    </a:lnTo>
                    <a:lnTo>
                      <a:pt x="187" y="136"/>
                    </a:lnTo>
                    <a:lnTo>
                      <a:pt x="193" y="136"/>
                    </a:lnTo>
                    <a:lnTo>
                      <a:pt x="199" y="134"/>
                    </a:lnTo>
                    <a:lnTo>
                      <a:pt x="205" y="132"/>
                    </a:lnTo>
                    <a:lnTo>
                      <a:pt x="210" y="129"/>
                    </a:lnTo>
                    <a:lnTo>
                      <a:pt x="220" y="120"/>
                    </a:lnTo>
                    <a:lnTo>
                      <a:pt x="229" y="110"/>
                    </a:lnTo>
                    <a:lnTo>
                      <a:pt x="238" y="101"/>
                    </a:lnTo>
                    <a:lnTo>
                      <a:pt x="248" y="90"/>
                    </a:lnTo>
                    <a:lnTo>
                      <a:pt x="252" y="86"/>
                    </a:lnTo>
                    <a:lnTo>
                      <a:pt x="256" y="82"/>
                    </a:lnTo>
                    <a:lnTo>
                      <a:pt x="262" y="79"/>
                    </a:lnTo>
                    <a:lnTo>
                      <a:pt x="266" y="76"/>
                    </a:lnTo>
                    <a:lnTo>
                      <a:pt x="276" y="71"/>
                    </a:lnTo>
                    <a:lnTo>
                      <a:pt x="283" y="66"/>
                    </a:lnTo>
                    <a:lnTo>
                      <a:pt x="288" y="62"/>
                    </a:lnTo>
                    <a:lnTo>
                      <a:pt x="290" y="59"/>
                    </a:lnTo>
                    <a:lnTo>
                      <a:pt x="290" y="56"/>
                    </a:lnTo>
                    <a:lnTo>
                      <a:pt x="288" y="53"/>
                    </a:lnTo>
                    <a:lnTo>
                      <a:pt x="285" y="52"/>
                    </a:lnTo>
                    <a:lnTo>
                      <a:pt x="281" y="50"/>
                    </a:lnTo>
                    <a:lnTo>
                      <a:pt x="270" y="49"/>
                    </a:lnTo>
                    <a:lnTo>
                      <a:pt x="261" y="48"/>
                    </a:lnTo>
                    <a:lnTo>
                      <a:pt x="252" y="49"/>
                    </a:lnTo>
                    <a:lnTo>
                      <a:pt x="248" y="50"/>
                    </a:lnTo>
                    <a:lnTo>
                      <a:pt x="244" y="58"/>
                    </a:lnTo>
                    <a:lnTo>
                      <a:pt x="238" y="68"/>
                    </a:lnTo>
                    <a:lnTo>
                      <a:pt x="236" y="72"/>
                    </a:lnTo>
                    <a:lnTo>
                      <a:pt x="234" y="73"/>
                    </a:lnTo>
                    <a:lnTo>
                      <a:pt x="233" y="69"/>
                    </a:lnTo>
                    <a:lnTo>
                      <a:pt x="233" y="61"/>
                    </a:lnTo>
                    <a:lnTo>
                      <a:pt x="233" y="52"/>
                    </a:lnTo>
                    <a:lnTo>
                      <a:pt x="233" y="42"/>
                    </a:lnTo>
                    <a:lnTo>
                      <a:pt x="233" y="33"/>
                    </a:lnTo>
                    <a:lnTo>
                      <a:pt x="233" y="23"/>
                    </a:lnTo>
                    <a:lnTo>
                      <a:pt x="233" y="16"/>
                    </a:lnTo>
                    <a:lnTo>
                      <a:pt x="234" y="10"/>
                    </a:lnTo>
                    <a:lnTo>
                      <a:pt x="234" y="6"/>
                    </a:lnTo>
                    <a:lnTo>
                      <a:pt x="236" y="3"/>
                    </a:lnTo>
                    <a:lnTo>
                      <a:pt x="237" y="2"/>
                    </a:lnTo>
                    <a:lnTo>
                      <a:pt x="238" y="0"/>
                    </a:lnTo>
                    <a:lnTo>
                      <a:pt x="240" y="0"/>
                    </a:lnTo>
                    <a:lnTo>
                      <a:pt x="241" y="2"/>
                    </a:lnTo>
                    <a:lnTo>
                      <a:pt x="244" y="6"/>
                    </a:lnTo>
                    <a:lnTo>
                      <a:pt x="244" y="11"/>
                    </a:lnTo>
                    <a:lnTo>
                      <a:pt x="242" y="13"/>
                    </a:lnTo>
                    <a:lnTo>
                      <a:pt x="241" y="16"/>
                    </a:lnTo>
                    <a:lnTo>
                      <a:pt x="239" y="18"/>
                    </a:lnTo>
                    <a:lnTo>
                      <a:pt x="236" y="20"/>
                    </a:lnTo>
                    <a:lnTo>
                      <a:pt x="231" y="20"/>
                    </a:lnTo>
                    <a:lnTo>
                      <a:pt x="219" y="20"/>
                    </a:lnTo>
                    <a:lnTo>
                      <a:pt x="208" y="20"/>
                    </a:lnTo>
                    <a:lnTo>
                      <a:pt x="203" y="20"/>
                    </a:lnTo>
                    <a:lnTo>
                      <a:pt x="199" y="22"/>
                    </a:lnTo>
                    <a:lnTo>
                      <a:pt x="193" y="26"/>
                    </a:lnTo>
                    <a:lnTo>
                      <a:pt x="192" y="30"/>
                    </a:lnTo>
                    <a:lnTo>
                      <a:pt x="191" y="33"/>
                    </a:lnTo>
                    <a:lnTo>
                      <a:pt x="193" y="36"/>
                    </a:lnTo>
                    <a:lnTo>
                      <a:pt x="19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26" name="PA-任意多边形 162">
                <a:extLst>
                  <a:ext uri="{FF2B5EF4-FFF2-40B4-BE49-F238E27FC236}">
                    <a16:creationId xmlns="" xmlns:a16="http://schemas.microsoft.com/office/drawing/2014/main" id="{91C309C4-0A9E-4F3E-9E65-2FEAA81C8BFD}"/>
                  </a:ext>
                </a:extLst>
              </p:cNvPr>
              <p:cNvSpPr>
                <a:spLocks/>
              </p:cNvSpPr>
              <p:nvPr>
                <p:custDataLst>
                  <p:tags r:id="rId424"/>
                </p:custDataLst>
              </p:nvPr>
            </p:nvSpPr>
            <p:spPr bwMode="auto">
              <a:xfrm>
                <a:off x="2208" y="3511"/>
                <a:ext cx="73" cy="60"/>
              </a:xfrm>
              <a:custGeom>
                <a:avLst/>
                <a:gdLst>
                  <a:gd name="T0" fmla="*/ 180 w 290"/>
                  <a:gd name="T1" fmla="*/ 52 h 242"/>
                  <a:gd name="T2" fmla="*/ 160 w 290"/>
                  <a:gd name="T3" fmla="*/ 74 h 242"/>
                  <a:gd name="T4" fmla="*/ 153 w 290"/>
                  <a:gd name="T5" fmla="*/ 106 h 242"/>
                  <a:gd name="T6" fmla="*/ 128 w 290"/>
                  <a:gd name="T7" fmla="*/ 120 h 242"/>
                  <a:gd name="T8" fmla="*/ 83 w 290"/>
                  <a:gd name="T9" fmla="*/ 144 h 242"/>
                  <a:gd name="T10" fmla="*/ 69 w 290"/>
                  <a:gd name="T11" fmla="*/ 160 h 242"/>
                  <a:gd name="T12" fmla="*/ 63 w 290"/>
                  <a:gd name="T13" fmla="*/ 182 h 242"/>
                  <a:gd name="T14" fmla="*/ 55 w 290"/>
                  <a:gd name="T15" fmla="*/ 198 h 242"/>
                  <a:gd name="T16" fmla="*/ 32 w 290"/>
                  <a:gd name="T17" fmla="*/ 204 h 242"/>
                  <a:gd name="T18" fmla="*/ 16 w 290"/>
                  <a:gd name="T19" fmla="*/ 206 h 242"/>
                  <a:gd name="T20" fmla="*/ 5 w 290"/>
                  <a:gd name="T21" fmla="*/ 214 h 242"/>
                  <a:gd name="T22" fmla="*/ 1 w 290"/>
                  <a:gd name="T23" fmla="*/ 235 h 242"/>
                  <a:gd name="T24" fmla="*/ 9 w 290"/>
                  <a:gd name="T25" fmla="*/ 238 h 242"/>
                  <a:gd name="T26" fmla="*/ 27 w 290"/>
                  <a:gd name="T27" fmla="*/ 228 h 242"/>
                  <a:gd name="T28" fmla="*/ 45 w 290"/>
                  <a:gd name="T29" fmla="*/ 232 h 242"/>
                  <a:gd name="T30" fmla="*/ 58 w 290"/>
                  <a:gd name="T31" fmla="*/ 228 h 242"/>
                  <a:gd name="T32" fmla="*/ 67 w 290"/>
                  <a:gd name="T33" fmla="*/ 215 h 242"/>
                  <a:gd name="T34" fmla="*/ 78 w 290"/>
                  <a:gd name="T35" fmla="*/ 186 h 242"/>
                  <a:gd name="T36" fmla="*/ 82 w 290"/>
                  <a:gd name="T37" fmla="*/ 166 h 242"/>
                  <a:gd name="T38" fmla="*/ 86 w 290"/>
                  <a:gd name="T39" fmla="*/ 154 h 242"/>
                  <a:gd name="T40" fmla="*/ 108 w 290"/>
                  <a:gd name="T41" fmla="*/ 151 h 242"/>
                  <a:gd name="T42" fmla="*/ 143 w 290"/>
                  <a:gd name="T43" fmla="*/ 134 h 242"/>
                  <a:gd name="T44" fmla="*/ 155 w 290"/>
                  <a:gd name="T45" fmla="*/ 133 h 242"/>
                  <a:gd name="T46" fmla="*/ 156 w 290"/>
                  <a:gd name="T47" fmla="*/ 143 h 242"/>
                  <a:gd name="T48" fmla="*/ 150 w 290"/>
                  <a:gd name="T49" fmla="*/ 163 h 242"/>
                  <a:gd name="T50" fmla="*/ 140 w 290"/>
                  <a:gd name="T51" fmla="*/ 180 h 242"/>
                  <a:gd name="T52" fmla="*/ 133 w 290"/>
                  <a:gd name="T53" fmla="*/ 201 h 242"/>
                  <a:gd name="T54" fmla="*/ 135 w 290"/>
                  <a:gd name="T55" fmla="*/ 206 h 242"/>
                  <a:gd name="T56" fmla="*/ 180 w 290"/>
                  <a:gd name="T57" fmla="*/ 174 h 242"/>
                  <a:gd name="T58" fmla="*/ 180 w 290"/>
                  <a:gd name="T59" fmla="*/ 145 h 242"/>
                  <a:gd name="T60" fmla="*/ 183 w 290"/>
                  <a:gd name="T61" fmla="*/ 137 h 242"/>
                  <a:gd name="T62" fmla="*/ 193 w 290"/>
                  <a:gd name="T63" fmla="*/ 136 h 242"/>
                  <a:gd name="T64" fmla="*/ 210 w 290"/>
                  <a:gd name="T65" fmla="*/ 129 h 242"/>
                  <a:gd name="T66" fmla="*/ 238 w 290"/>
                  <a:gd name="T67" fmla="*/ 101 h 242"/>
                  <a:gd name="T68" fmla="*/ 256 w 290"/>
                  <a:gd name="T69" fmla="*/ 82 h 242"/>
                  <a:gd name="T70" fmla="*/ 276 w 290"/>
                  <a:gd name="T71" fmla="*/ 71 h 242"/>
                  <a:gd name="T72" fmla="*/ 290 w 290"/>
                  <a:gd name="T73" fmla="*/ 59 h 242"/>
                  <a:gd name="T74" fmla="*/ 285 w 290"/>
                  <a:gd name="T75" fmla="*/ 52 h 242"/>
                  <a:gd name="T76" fmla="*/ 261 w 290"/>
                  <a:gd name="T77" fmla="*/ 48 h 242"/>
                  <a:gd name="T78" fmla="*/ 244 w 290"/>
                  <a:gd name="T79" fmla="*/ 58 h 242"/>
                  <a:gd name="T80" fmla="*/ 234 w 290"/>
                  <a:gd name="T81" fmla="*/ 73 h 242"/>
                  <a:gd name="T82" fmla="*/ 233 w 290"/>
                  <a:gd name="T83" fmla="*/ 52 h 242"/>
                  <a:gd name="T84" fmla="*/ 233 w 290"/>
                  <a:gd name="T85" fmla="*/ 23 h 242"/>
                  <a:gd name="T86" fmla="*/ 234 w 290"/>
                  <a:gd name="T87" fmla="*/ 6 h 242"/>
                  <a:gd name="T88" fmla="*/ 238 w 290"/>
                  <a:gd name="T89" fmla="*/ 0 h 242"/>
                  <a:gd name="T90" fmla="*/ 244 w 290"/>
                  <a:gd name="T91" fmla="*/ 6 h 242"/>
                  <a:gd name="T92" fmla="*/ 241 w 290"/>
                  <a:gd name="T93" fmla="*/ 16 h 242"/>
                  <a:gd name="T94" fmla="*/ 231 w 290"/>
                  <a:gd name="T95" fmla="*/ 20 h 242"/>
                  <a:gd name="T96" fmla="*/ 203 w 290"/>
                  <a:gd name="T97" fmla="*/ 20 h 242"/>
                  <a:gd name="T98" fmla="*/ 192 w 290"/>
                  <a:gd name="T99" fmla="*/ 30 h 242"/>
                  <a:gd name="T100" fmla="*/ 198 w 290"/>
                  <a:gd name="T101" fmla="*/ 38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90" h="242">
                    <a:moveTo>
                      <a:pt x="198" y="38"/>
                    </a:moveTo>
                    <a:lnTo>
                      <a:pt x="188" y="46"/>
                    </a:lnTo>
                    <a:lnTo>
                      <a:pt x="180" y="52"/>
                    </a:lnTo>
                    <a:lnTo>
                      <a:pt x="172" y="59"/>
                    </a:lnTo>
                    <a:lnTo>
                      <a:pt x="166" y="65"/>
                    </a:lnTo>
                    <a:lnTo>
                      <a:pt x="160" y="74"/>
                    </a:lnTo>
                    <a:lnTo>
                      <a:pt x="156" y="82"/>
                    </a:lnTo>
                    <a:lnTo>
                      <a:pt x="154" y="93"/>
                    </a:lnTo>
                    <a:lnTo>
                      <a:pt x="153" y="106"/>
                    </a:lnTo>
                    <a:lnTo>
                      <a:pt x="150" y="109"/>
                    </a:lnTo>
                    <a:lnTo>
                      <a:pt x="141" y="114"/>
                    </a:lnTo>
                    <a:lnTo>
                      <a:pt x="128" y="120"/>
                    </a:lnTo>
                    <a:lnTo>
                      <a:pt x="113" y="127"/>
                    </a:lnTo>
                    <a:lnTo>
                      <a:pt x="97" y="134"/>
                    </a:lnTo>
                    <a:lnTo>
                      <a:pt x="83" y="144"/>
                    </a:lnTo>
                    <a:lnTo>
                      <a:pt x="77" y="149"/>
                    </a:lnTo>
                    <a:lnTo>
                      <a:pt x="72" y="155"/>
                    </a:lnTo>
                    <a:lnTo>
                      <a:pt x="69" y="160"/>
                    </a:lnTo>
                    <a:lnTo>
                      <a:pt x="67" y="166"/>
                    </a:lnTo>
                    <a:lnTo>
                      <a:pt x="64" y="175"/>
                    </a:lnTo>
                    <a:lnTo>
                      <a:pt x="63" y="182"/>
                    </a:lnTo>
                    <a:lnTo>
                      <a:pt x="62" y="188"/>
                    </a:lnTo>
                    <a:lnTo>
                      <a:pt x="59" y="193"/>
                    </a:lnTo>
                    <a:lnTo>
                      <a:pt x="55" y="198"/>
                    </a:lnTo>
                    <a:lnTo>
                      <a:pt x="49" y="201"/>
                    </a:lnTo>
                    <a:lnTo>
                      <a:pt x="42" y="203"/>
                    </a:lnTo>
                    <a:lnTo>
                      <a:pt x="32" y="204"/>
                    </a:lnTo>
                    <a:lnTo>
                      <a:pt x="27" y="204"/>
                    </a:lnTo>
                    <a:lnTo>
                      <a:pt x="21" y="205"/>
                    </a:lnTo>
                    <a:lnTo>
                      <a:pt x="16" y="206"/>
                    </a:lnTo>
                    <a:lnTo>
                      <a:pt x="12" y="207"/>
                    </a:lnTo>
                    <a:lnTo>
                      <a:pt x="7" y="211"/>
                    </a:lnTo>
                    <a:lnTo>
                      <a:pt x="5" y="214"/>
                    </a:lnTo>
                    <a:lnTo>
                      <a:pt x="3" y="218"/>
                    </a:lnTo>
                    <a:lnTo>
                      <a:pt x="2" y="223"/>
                    </a:lnTo>
                    <a:lnTo>
                      <a:pt x="1" y="235"/>
                    </a:lnTo>
                    <a:lnTo>
                      <a:pt x="0" y="242"/>
                    </a:lnTo>
                    <a:lnTo>
                      <a:pt x="2" y="242"/>
                    </a:lnTo>
                    <a:lnTo>
                      <a:pt x="9" y="238"/>
                    </a:lnTo>
                    <a:lnTo>
                      <a:pt x="15" y="234"/>
                    </a:lnTo>
                    <a:lnTo>
                      <a:pt x="21" y="231"/>
                    </a:lnTo>
                    <a:lnTo>
                      <a:pt x="27" y="228"/>
                    </a:lnTo>
                    <a:lnTo>
                      <a:pt x="32" y="227"/>
                    </a:lnTo>
                    <a:lnTo>
                      <a:pt x="37" y="229"/>
                    </a:lnTo>
                    <a:lnTo>
                      <a:pt x="45" y="232"/>
                    </a:lnTo>
                    <a:lnTo>
                      <a:pt x="49" y="232"/>
                    </a:lnTo>
                    <a:lnTo>
                      <a:pt x="55" y="230"/>
                    </a:lnTo>
                    <a:lnTo>
                      <a:pt x="58" y="228"/>
                    </a:lnTo>
                    <a:lnTo>
                      <a:pt x="60" y="225"/>
                    </a:lnTo>
                    <a:lnTo>
                      <a:pt x="63" y="220"/>
                    </a:lnTo>
                    <a:lnTo>
                      <a:pt x="67" y="215"/>
                    </a:lnTo>
                    <a:lnTo>
                      <a:pt x="72" y="204"/>
                    </a:lnTo>
                    <a:lnTo>
                      <a:pt x="76" y="192"/>
                    </a:lnTo>
                    <a:lnTo>
                      <a:pt x="78" y="186"/>
                    </a:lnTo>
                    <a:lnTo>
                      <a:pt x="80" y="180"/>
                    </a:lnTo>
                    <a:lnTo>
                      <a:pt x="81" y="173"/>
                    </a:lnTo>
                    <a:lnTo>
                      <a:pt x="82" y="166"/>
                    </a:lnTo>
                    <a:lnTo>
                      <a:pt x="82" y="160"/>
                    </a:lnTo>
                    <a:lnTo>
                      <a:pt x="83" y="157"/>
                    </a:lnTo>
                    <a:lnTo>
                      <a:pt x="86" y="154"/>
                    </a:lnTo>
                    <a:lnTo>
                      <a:pt x="89" y="152"/>
                    </a:lnTo>
                    <a:lnTo>
                      <a:pt x="97" y="151"/>
                    </a:lnTo>
                    <a:lnTo>
                      <a:pt x="108" y="151"/>
                    </a:lnTo>
                    <a:lnTo>
                      <a:pt x="118" y="147"/>
                    </a:lnTo>
                    <a:lnTo>
                      <a:pt x="136" y="138"/>
                    </a:lnTo>
                    <a:lnTo>
                      <a:pt x="143" y="134"/>
                    </a:lnTo>
                    <a:lnTo>
                      <a:pt x="151" y="132"/>
                    </a:lnTo>
                    <a:lnTo>
                      <a:pt x="153" y="132"/>
                    </a:lnTo>
                    <a:lnTo>
                      <a:pt x="155" y="133"/>
                    </a:lnTo>
                    <a:lnTo>
                      <a:pt x="156" y="134"/>
                    </a:lnTo>
                    <a:lnTo>
                      <a:pt x="157" y="136"/>
                    </a:lnTo>
                    <a:lnTo>
                      <a:pt x="156" y="143"/>
                    </a:lnTo>
                    <a:lnTo>
                      <a:pt x="154" y="151"/>
                    </a:lnTo>
                    <a:lnTo>
                      <a:pt x="152" y="158"/>
                    </a:lnTo>
                    <a:lnTo>
                      <a:pt x="150" y="163"/>
                    </a:lnTo>
                    <a:lnTo>
                      <a:pt x="145" y="168"/>
                    </a:lnTo>
                    <a:lnTo>
                      <a:pt x="142" y="174"/>
                    </a:lnTo>
                    <a:lnTo>
                      <a:pt x="140" y="180"/>
                    </a:lnTo>
                    <a:lnTo>
                      <a:pt x="138" y="187"/>
                    </a:lnTo>
                    <a:lnTo>
                      <a:pt x="136" y="194"/>
                    </a:lnTo>
                    <a:lnTo>
                      <a:pt x="133" y="201"/>
                    </a:lnTo>
                    <a:lnTo>
                      <a:pt x="130" y="206"/>
                    </a:lnTo>
                    <a:lnTo>
                      <a:pt x="127" y="212"/>
                    </a:lnTo>
                    <a:lnTo>
                      <a:pt x="135" y="206"/>
                    </a:lnTo>
                    <a:lnTo>
                      <a:pt x="153" y="193"/>
                    </a:lnTo>
                    <a:lnTo>
                      <a:pt x="171" y="180"/>
                    </a:lnTo>
                    <a:lnTo>
                      <a:pt x="180" y="174"/>
                    </a:lnTo>
                    <a:lnTo>
                      <a:pt x="179" y="163"/>
                    </a:lnTo>
                    <a:lnTo>
                      <a:pt x="179" y="151"/>
                    </a:lnTo>
                    <a:lnTo>
                      <a:pt x="180" y="145"/>
                    </a:lnTo>
                    <a:lnTo>
                      <a:pt x="181" y="141"/>
                    </a:lnTo>
                    <a:lnTo>
                      <a:pt x="182" y="138"/>
                    </a:lnTo>
                    <a:lnTo>
                      <a:pt x="183" y="137"/>
                    </a:lnTo>
                    <a:lnTo>
                      <a:pt x="185" y="136"/>
                    </a:lnTo>
                    <a:lnTo>
                      <a:pt x="187" y="136"/>
                    </a:lnTo>
                    <a:lnTo>
                      <a:pt x="193" y="136"/>
                    </a:lnTo>
                    <a:lnTo>
                      <a:pt x="199" y="134"/>
                    </a:lnTo>
                    <a:lnTo>
                      <a:pt x="205" y="132"/>
                    </a:lnTo>
                    <a:lnTo>
                      <a:pt x="210" y="129"/>
                    </a:lnTo>
                    <a:lnTo>
                      <a:pt x="220" y="120"/>
                    </a:lnTo>
                    <a:lnTo>
                      <a:pt x="229" y="110"/>
                    </a:lnTo>
                    <a:lnTo>
                      <a:pt x="238" y="101"/>
                    </a:lnTo>
                    <a:lnTo>
                      <a:pt x="248" y="90"/>
                    </a:lnTo>
                    <a:lnTo>
                      <a:pt x="252" y="86"/>
                    </a:lnTo>
                    <a:lnTo>
                      <a:pt x="256" y="82"/>
                    </a:lnTo>
                    <a:lnTo>
                      <a:pt x="262" y="79"/>
                    </a:lnTo>
                    <a:lnTo>
                      <a:pt x="266" y="76"/>
                    </a:lnTo>
                    <a:lnTo>
                      <a:pt x="276" y="71"/>
                    </a:lnTo>
                    <a:lnTo>
                      <a:pt x="283" y="66"/>
                    </a:lnTo>
                    <a:lnTo>
                      <a:pt x="288" y="62"/>
                    </a:lnTo>
                    <a:lnTo>
                      <a:pt x="290" y="59"/>
                    </a:lnTo>
                    <a:lnTo>
                      <a:pt x="290" y="56"/>
                    </a:lnTo>
                    <a:lnTo>
                      <a:pt x="288" y="53"/>
                    </a:lnTo>
                    <a:lnTo>
                      <a:pt x="285" y="52"/>
                    </a:lnTo>
                    <a:lnTo>
                      <a:pt x="281" y="50"/>
                    </a:lnTo>
                    <a:lnTo>
                      <a:pt x="270" y="49"/>
                    </a:lnTo>
                    <a:lnTo>
                      <a:pt x="261" y="48"/>
                    </a:lnTo>
                    <a:lnTo>
                      <a:pt x="252" y="49"/>
                    </a:lnTo>
                    <a:lnTo>
                      <a:pt x="248" y="50"/>
                    </a:lnTo>
                    <a:lnTo>
                      <a:pt x="244" y="58"/>
                    </a:lnTo>
                    <a:lnTo>
                      <a:pt x="238" y="68"/>
                    </a:lnTo>
                    <a:lnTo>
                      <a:pt x="236" y="72"/>
                    </a:lnTo>
                    <a:lnTo>
                      <a:pt x="234" y="73"/>
                    </a:lnTo>
                    <a:lnTo>
                      <a:pt x="233" y="69"/>
                    </a:lnTo>
                    <a:lnTo>
                      <a:pt x="233" y="61"/>
                    </a:lnTo>
                    <a:lnTo>
                      <a:pt x="233" y="52"/>
                    </a:lnTo>
                    <a:lnTo>
                      <a:pt x="233" y="42"/>
                    </a:lnTo>
                    <a:lnTo>
                      <a:pt x="233" y="33"/>
                    </a:lnTo>
                    <a:lnTo>
                      <a:pt x="233" y="23"/>
                    </a:lnTo>
                    <a:lnTo>
                      <a:pt x="233" y="16"/>
                    </a:lnTo>
                    <a:lnTo>
                      <a:pt x="234" y="10"/>
                    </a:lnTo>
                    <a:lnTo>
                      <a:pt x="234" y="6"/>
                    </a:lnTo>
                    <a:lnTo>
                      <a:pt x="236" y="3"/>
                    </a:lnTo>
                    <a:lnTo>
                      <a:pt x="237" y="2"/>
                    </a:lnTo>
                    <a:lnTo>
                      <a:pt x="238" y="0"/>
                    </a:lnTo>
                    <a:lnTo>
                      <a:pt x="240" y="0"/>
                    </a:lnTo>
                    <a:lnTo>
                      <a:pt x="241" y="2"/>
                    </a:lnTo>
                    <a:lnTo>
                      <a:pt x="244" y="6"/>
                    </a:lnTo>
                    <a:lnTo>
                      <a:pt x="244" y="11"/>
                    </a:lnTo>
                    <a:lnTo>
                      <a:pt x="242" y="13"/>
                    </a:lnTo>
                    <a:lnTo>
                      <a:pt x="241" y="16"/>
                    </a:lnTo>
                    <a:lnTo>
                      <a:pt x="239" y="18"/>
                    </a:lnTo>
                    <a:lnTo>
                      <a:pt x="236" y="20"/>
                    </a:lnTo>
                    <a:lnTo>
                      <a:pt x="231" y="20"/>
                    </a:lnTo>
                    <a:lnTo>
                      <a:pt x="219" y="20"/>
                    </a:lnTo>
                    <a:lnTo>
                      <a:pt x="208" y="20"/>
                    </a:lnTo>
                    <a:lnTo>
                      <a:pt x="203" y="20"/>
                    </a:lnTo>
                    <a:lnTo>
                      <a:pt x="199" y="22"/>
                    </a:lnTo>
                    <a:lnTo>
                      <a:pt x="193" y="26"/>
                    </a:lnTo>
                    <a:lnTo>
                      <a:pt x="192" y="30"/>
                    </a:lnTo>
                    <a:lnTo>
                      <a:pt x="191" y="33"/>
                    </a:lnTo>
                    <a:lnTo>
                      <a:pt x="193" y="36"/>
                    </a:lnTo>
                    <a:lnTo>
                      <a:pt x="198" y="38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27" name="PA-任意多边形 163">
                <a:extLst>
                  <a:ext uri="{FF2B5EF4-FFF2-40B4-BE49-F238E27FC236}">
                    <a16:creationId xmlns="" xmlns:a16="http://schemas.microsoft.com/office/drawing/2014/main" id="{A968FFFE-D000-44BF-BB29-C137071E4591}"/>
                  </a:ext>
                </a:extLst>
              </p:cNvPr>
              <p:cNvSpPr>
                <a:spLocks/>
              </p:cNvSpPr>
              <p:nvPr>
                <p:custDataLst>
                  <p:tags r:id="rId425"/>
                </p:custDataLst>
              </p:nvPr>
            </p:nvSpPr>
            <p:spPr bwMode="auto">
              <a:xfrm>
                <a:off x="2247" y="3302"/>
                <a:ext cx="48" cy="67"/>
              </a:xfrm>
              <a:custGeom>
                <a:avLst/>
                <a:gdLst>
                  <a:gd name="T0" fmla="*/ 182 w 194"/>
                  <a:gd name="T1" fmla="*/ 10 h 267"/>
                  <a:gd name="T2" fmla="*/ 148 w 194"/>
                  <a:gd name="T3" fmla="*/ 41 h 267"/>
                  <a:gd name="T4" fmla="*/ 129 w 194"/>
                  <a:gd name="T5" fmla="*/ 48 h 267"/>
                  <a:gd name="T6" fmla="*/ 119 w 194"/>
                  <a:gd name="T7" fmla="*/ 54 h 267"/>
                  <a:gd name="T8" fmla="*/ 114 w 194"/>
                  <a:gd name="T9" fmla="*/ 62 h 267"/>
                  <a:gd name="T10" fmla="*/ 109 w 194"/>
                  <a:gd name="T11" fmla="*/ 75 h 267"/>
                  <a:gd name="T12" fmla="*/ 84 w 194"/>
                  <a:gd name="T13" fmla="*/ 106 h 267"/>
                  <a:gd name="T14" fmla="*/ 52 w 194"/>
                  <a:gd name="T15" fmla="*/ 145 h 267"/>
                  <a:gd name="T16" fmla="*/ 36 w 194"/>
                  <a:gd name="T17" fmla="*/ 175 h 267"/>
                  <a:gd name="T18" fmla="*/ 29 w 194"/>
                  <a:gd name="T19" fmla="*/ 195 h 267"/>
                  <a:gd name="T20" fmla="*/ 20 w 194"/>
                  <a:gd name="T21" fmla="*/ 205 h 267"/>
                  <a:gd name="T22" fmla="*/ 12 w 194"/>
                  <a:gd name="T23" fmla="*/ 216 h 267"/>
                  <a:gd name="T24" fmla="*/ 8 w 194"/>
                  <a:gd name="T25" fmla="*/ 227 h 267"/>
                  <a:gd name="T26" fmla="*/ 6 w 194"/>
                  <a:gd name="T27" fmla="*/ 236 h 267"/>
                  <a:gd name="T28" fmla="*/ 4 w 194"/>
                  <a:gd name="T29" fmla="*/ 251 h 267"/>
                  <a:gd name="T30" fmla="*/ 0 w 194"/>
                  <a:gd name="T31" fmla="*/ 265 h 267"/>
                  <a:gd name="T32" fmla="*/ 4 w 194"/>
                  <a:gd name="T33" fmla="*/ 266 h 267"/>
                  <a:gd name="T34" fmla="*/ 14 w 194"/>
                  <a:gd name="T35" fmla="*/ 250 h 267"/>
                  <a:gd name="T36" fmla="*/ 25 w 194"/>
                  <a:gd name="T37" fmla="*/ 226 h 267"/>
                  <a:gd name="T38" fmla="*/ 36 w 194"/>
                  <a:gd name="T39" fmla="*/ 206 h 267"/>
                  <a:gd name="T40" fmla="*/ 41 w 194"/>
                  <a:gd name="T41" fmla="*/ 197 h 267"/>
                  <a:gd name="T42" fmla="*/ 45 w 194"/>
                  <a:gd name="T43" fmla="*/ 188 h 267"/>
                  <a:gd name="T44" fmla="*/ 50 w 194"/>
                  <a:gd name="T45" fmla="*/ 176 h 267"/>
                  <a:gd name="T46" fmla="*/ 64 w 194"/>
                  <a:gd name="T47" fmla="*/ 156 h 267"/>
                  <a:gd name="T48" fmla="*/ 83 w 194"/>
                  <a:gd name="T49" fmla="*/ 136 h 267"/>
                  <a:gd name="T50" fmla="*/ 101 w 194"/>
                  <a:gd name="T51" fmla="*/ 120 h 267"/>
                  <a:gd name="T52" fmla="*/ 123 w 194"/>
                  <a:gd name="T53" fmla="*/ 109 h 267"/>
                  <a:gd name="T54" fmla="*/ 136 w 194"/>
                  <a:gd name="T55" fmla="*/ 116 h 267"/>
                  <a:gd name="T56" fmla="*/ 128 w 194"/>
                  <a:gd name="T57" fmla="*/ 142 h 267"/>
                  <a:gd name="T58" fmla="*/ 123 w 194"/>
                  <a:gd name="T59" fmla="*/ 152 h 267"/>
                  <a:gd name="T60" fmla="*/ 120 w 194"/>
                  <a:gd name="T61" fmla="*/ 155 h 267"/>
                  <a:gd name="T62" fmla="*/ 113 w 194"/>
                  <a:gd name="T63" fmla="*/ 157 h 267"/>
                  <a:gd name="T64" fmla="*/ 106 w 194"/>
                  <a:gd name="T65" fmla="*/ 165 h 267"/>
                  <a:gd name="T66" fmla="*/ 104 w 194"/>
                  <a:gd name="T67" fmla="*/ 172 h 267"/>
                  <a:gd name="T68" fmla="*/ 106 w 194"/>
                  <a:gd name="T69" fmla="*/ 176 h 267"/>
                  <a:gd name="T70" fmla="*/ 109 w 194"/>
                  <a:gd name="T71" fmla="*/ 174 h 267"/>
                  <a:gd name="T72" fmla="*/ 121 w 194"/>
                  <a:gd name="T73" fmla="*/ 164 h 267"/>
                  <a:gd name="T74" fmla="*/ 127 w 194"/>
                  <a:gd name="T75" fmla="*/ 156 h 267"/>
                  <a:gd name="T76" fmla="*/ 128 w 194"/>
                  <a:gd name="T77" fmla="*/ 157 h 267"/>
                  <a:gd name="T78" fmla="*/ 129 w 194"/>
                  <a:gd name="T79" fmla="*/ 158 h 267"/>
                  <a:gd name="T80" fmla="*/ 136 w 194"/>
                  <a:gd name="T81" fmla="*/ 156 h 267"/>
                  <a:gd name="T82" fmla="*/ 148 w 194"/>
                  <a:gd name="T83" fmla="*/ 145 h 267"/>
                  <a:gd name="T84" fmla="*/ 155 w 194"/>
                  <a:gd name="T85" fmla="*/ 137 h 267"/>
                  <a:gd name="T86" fmla="*/ 161 w 194"/>
                  <a:gd name="T87" fmla="*/ 123 h 267"/>
                  <a:gd name="T88" fmla="*/ 164 w 194"/>
                  <a:gd name="T89" fmla="*/ 102 h 267"/>
                  <a:gd name="T90" fmla="*/ 166 w 194"/>
                  <a:gd name="T91" fmla="*/ 96 h 267"/>
                  <a:gd name="T92" fmla="*/ 169 w 194"/>
                  <a:gd name="T93" fmla="*/ 102 h 267"/>
                  <a:gd name="T94" fmla="*/ 173 w 194"/>
                  <a:gd name="T95" fmla="*/ 127 h 267"/>
                  <a:gd name="T96" fmla="*/ 170 w 194"/>
                  <a:gd name="T97" fmla="*/ 143 h 267"/>
                  <a:gd name="T98" fmla="*/ 168 w 194"/>
                  <a:gd name="T99" fmla="*/ 147 h 267"/>
                  <a:gd name="T100" fmla="*/ 180 w 194"/>
                  <a:gd name="T101" fmla="*/ 135 h 267"/>
                  <a:gd name="T102" fmla="*/ 184 w 194"/>
                  <a:gd name="T103" fmla="*/ 128 h 267"/>
                  <a:gd name="T104" fmla="*/ 189 w 194"/>
                  <a:gd name="T105" fmla="*/ 117 h 267"/>
                  <a:gd name="T106" fmla="*/ 190 w 194"/>
                  <a:gd name="T107" fmla="*/ 89 h 267"/>
                  <a:gd name="T108" fmla="*/ 190 w 194"/>
                  <a:gd name="T109" fmla="*/ 51 h 267"/>
                  <a:gd name="T110" fmla="*/ 193 w 194"/>
                  <a:gd name="T111" fmla="*/ 27 h 267"/>
                  <a:gd name="T112" fmla="*/ 194 w 194"/>
                  <a:gd name="T113" fmla="*/ 10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4" h="267">
                    <a:moveTo>
                      <a:pt x="193" y="0"/>
                    </a:moveTo>
                    <a:lnTo>
                      <a:pt x="182" y="10"/>
                    </a:lnTo>
                    <a:lnTo>
                      <a:pt x="165" y="26"/>
                    </a:lnTo>
                    <a:lnTo>
                      <a:pt x="148" y="41"/>
                    </a:lnTo>
                    <a:lnTo>
                      <a:pt x="139" y="48"/>
                    </a:lnTo>
                    <a:lnTo>
                      <a:pt x="129" y="48"/>
                    </a:lnTo>
                    <a:lnTo>
                      <a:pt x="123" y="51"/>
                    </a:lnTo>
                    <a:lnTo>
                      <a:pt x="119" y="54"/>
                    </a:lnTo>
                    <a:lnTo>
                      <a:pt x="116" y="57"/>
                    </a:lnTo>
                    <a:lnTo>
                      <a:pt x="114" y="62"/>
                    </a:lnTo>
                    <a:lnTo>
                      <a:pt x="112" y="69"/>
                    </a:lnTo>
                    <a:lnTo>
                      <a:pt x="109" y="75"/>
                    </a:lnTo>
                    <a:lnTo>
                      <a:pt x="104" y="83"/>
                    </a:lnTo>
                    <a:lnTo>
                      <a:pt x="84" y="106"/>
                    </a:lnTo>
                    <a:lnTo>
                      <a:pt x="63" y="131"/>
                    </a:lnTo>
                    <a:lnTo>
                      <a:pt x="52" y="145"/>
                    </a:lnTo>
                    <a:lnTo>
                      <a:pt x="43" y="161"/>
                    </a:lnTo>
                    <a:lnTo>
                      <a:pt x="36" y="175"/>
                    </a:lnTo>
                    <a:lnTo>
                      <a:pt x="31" y="191"/>
                    </a:lnTo>
                    <a:lnTo>
                      <a:pt x="29" y="195"/>
                    </a:lnTo>
                    <a:lnTo>
                      <a:pt x="25" y="199"/>
                    </a:lnTo>
                    <a:lnTo>
                      <a:pt x="20" y="205"/>
                    </a:lnTo>
                    <a:lnTo>
                      <a:pt x="16" y="210"/>
                    </a:lnTo>
                    <a:lnTo>
                      <a:pt x="12" y="216"/>
                    </a:lnTo>
                    <a:lnTo>
                      <a:pt x="9" y="223"/>
                    </a:lnTo>
                    <a:lnTo>
                      <a:pt x="8" y="227"/>
                    </a:lnTo>
                    <a:lnTo>
                      <a:pt x="6" y="232"/>
                    </a:lnTo>
                    <a:lnTo>
                      <a:pt x="6" y="236"/>
                    </a:lnTo>
                    <a:lnTo>
                      <a:pt x="6" y="241"/>
                    </a:lnTo>
                    <a:lnTo>
                      <a:pt x="4" y="251"/>
                    </a:lnTo>
                    <a:lnTo>
                      <a:pt x="1" y="262"/>
                    </a:lnTo>
                    <a:lnTo>
                      <a:pt x="0" y="265"/>
                    </a:lnTo>
                    <a:lnTo>
                      <a:pt x="1" y="267"/>
                    </a:lnTo>
                    <a:lnTo>
                      <a:pt x="4" y="266"/>
                    </a:lnTo>
                    <a:lnTo>
                      <a:pt x="11" y="262"/>
                    </a:lnTo>
                    <a:lnTo>
                      <a:pt x="14" y="250"/>
                    </a:lnTo>
                    <a:lnTo>
                      <a:pt x="18" y="233"/>
                    </a:lnTo>
                    <a:lnTo>
                      <a:pt x="25" y="226"/>
                    </a:lnTo>
                    <a:lnTo>
                      <a:pt x="32" y="218"/>
                    </a:lnTo>
                    <a:lnTo>
                      <a:pt x="36" y="206"/>
                    </a:lnTo>
                    <a:lnTo>
                      <a:pt x="39" y="200"/>
                    </a:lnTo>
                    <a:lnTo>
                      <a:pt x="41" y="197"/>
                    </a:lnTo>
                    <a:lnTo>
                      <a:pt x="43" y="192"/>
                    </a:lnTo>
                    <a:lnTo>
                      <a:pt x="45" y="188"/>
                    </a:lnTo>
                    <a:lnTo>
                      <a:pt x="46" y="183"/>
                    </a:lnTo>
                    <a:lnTo>
                      <a:pt x="50" y="176"/>
                    </a:lnTo>
                    <a:lnTo>
                      <a:pt x="55" y="167"/>
                    </a:lnTo>
                    <a:lnTo>
                      <a:pt x="64" y="156"/>
                    </a:lnTo>
                    <a:lnTo>
                      <a:pt x="72" y="145"/>
                    </a:lnTo>
                    <a:lnTo>
                      <a:pt x="83" y="136"/>
                    </a:lnTo>
                    <a:lnTo>
                      <a:pt x="93" y="127"/>
                    </a:lnTo>
                    <a:lnTo>
                      <a:pt x="101" y="120"/>
                    </a:lnTo>
                    <a:lnTo>
                      <a:pt x="108" y="116"/>
                    </a:lnTo>
                    <a:lnTo>
                      <a:pt x="123" y="109"/>
                    </a:lnTo>
                    <a:lnTo>
                      <a:pt x="138" y="103"/>
                    </a:lnTo>
                    <a:lnTo>
                      <a:pt x="136" y="116"/>
                    </a:lnTo>
                    <a:lnTo>
                      <a:pt x="132" y="134"/>
                    </a:lnTo>
                    <a:lnTo>
                      <a:pt x="128" y="142"/>
                    </a:lnTo>
                    <a:lnTo>
                      <a:pt x="125" y="150"/>
                    </a:lnTo>
                    <a:lnTo>
                      <a:pt x="123" y="152"/>
                    </a:lnTo>
                    <a:lnTo>
                      <a:pt x="122" y="154"/>
                    </a:lnTo>
                    <a:lnTo>
                      <a:pt x="120" y="155"/>
                    </a:lnTo>
                    <a:lnTo>
                      <a:pt x="118" y="156"/>
                    </a:lnTo>
                    <a:lnTo>
                      <a:pt x="113" y="157"/>
                    </a:lnTo>
                    <a:lnTo>
                      <a:pt x="109" y="161"/>
                    </a:lnTo>
                    <a:lnTo>
                      <a:pt x="106" y="165"/>
                    </a:lnTo>
                    <a:lnTo>
                      <a:pt x="104" y="169"/>
                    </a:lnTo>
                    <a:lnTo>
                      <a:pt x="104" y="172"/>
                    </a:lnTo>
                    <a:lnTo>
                      <a:pt x="105" y="176"/>
                    </a:lnTo>
                    <a:lnTo>
                      <a:pt x="106" y="176"/>
                    </a:lnTo>
                    <a:lnTo>
                      <a:pt x="107" y="176"/>
                    </a:lnTo>
                    <a:lnTo>
                      <a:pt x="109" y="174"/>
                    </a:lnTo>
                    <a:lnTo>
                      <a:pt x="112" y="172"/>
                    </a:lnTo>
                    <a:lnTo>
                      <a:pt x="121" y="164"/>
                    </a:lnTo>
                    <a:lnTo>
                      <a:pt x="126" y="158"/>
                    </a:lnTo>
                    <a:lnTo>
                      <a:pt x="127" y="156"/>
                    </a:lnTo>
                    <a:lnTo>
                      <a:pt x="128" y="156"/>
                    </a:lnTo>
                    <a:lnTo>
                      <a:pt x="128" y="157"/>
                    </a:lnTo>
                    <a:lnTo>
                      <a:pt x="128" y="158"/>
                    </a:lnTo>
                    <a:lnTo>
                      <a:pt x="129" y="158"/>
                    </a:lnTo>
                    <a:lnTo>
                      <a:pt x="132" y="158"/>
                    </a:lnTo>
                    <a:lnTo>
                      <a:pt x="136" y="156"/>
                    </a:lnTo>
                    <a:lnTo>
                      <a:pt x="141" y="151"/>
                    </a:lnTo>
                    <a:lnTo>
                      <a:pt x="148" y="145"/>
                    </a:lnTo>
                    <a:lnTo>
                      <a:pt x="152" y="141"/>
                    </a:lnTo>
                    <a:lnTo>
                      <a:pt x="155" y="137"/>
                    </a:lnTo>
                    <a:lnTo>
                      <a:pt x="157" y="133"/>
                    </a:lnTo>
                    <a:lnTo>
                      <a:pt x="161" y="123"/>
                    </a:lnTo>
                    <a:lnTo>
                      <a:pt x="163" y="108"/>
                    </a:lnTo>
                    <a:lnTo>
                      <a:pt x="164" y="102"/>
                    </a:lnTo>
                    <a:lnTo>
                      <a:pt x="165" y="98"/>
                    </a:lnTo>
                    <a:lnTo>
                      <a:pt x="166" y="96"/>
                    </a:lnTo>
                    <a:lnTo>
                      <a:pt x="167" y="97"/>
                    </a:lnTo>
                    <a:lnTo>
                      <a:pt x="169" y="102"/>
                    </a:lnTo>
                    <a:lnTo>
                      <a:pt x="172" y="114"/>
                    </a:lnTo>
                    <a:lnTo>
                      <a:pt x="173" y="127"/>
                    </a:lnTo>
                    <a:lnTo>
                      <a:pt x="172" y="136"/>
                    </a:lnTo>
                    <a:lnTo>
                      <a:pt x="170" y="143"/>
                    </a:lnTo>
                    <a:lnTo>
                      <a:pt x="169" y="147"/>
                    </a:lnTo>
                    <a:lnTo>
                      <a:pt x="168" y="147"/>
                    </a:lnTo>
                    <a:lnTo>
                      <a:pt x="177" y="138"/>
                    </a:lnTo>
                    <a:lnTo>
                      <a:pt x="180" y="135"/>
                    </a:lnTo>
                    <a:lnTo>
                      <a:pt x="182" y="131"/>
                    </a:lnTo>
                    <a:lnTo>
                      <a:pt x="184" y="128"/>
                    </a:lnTo>
                    <a:lnTo>
                      <a:pt x="187" y="125"/>
                    </a:lnTo>
                    <a:lnTo>
                      <a:pt x="189" y="117"/>
                    </a:lnTo>
                    <a:lnTo>
                      <a:pt x="190" y="109"/>
                    </a:lnTo>
                    <a:lnTo>
                      <a:pt x="190" y="89"/>
                    </a:lnTo>
                    <a:lnTo>
                      <a:pt x="189" y="69"/>
                    </a:lnTo>
                    <a:lnTo>
                      <a:pt x="190" y="51"/>
                    </a:lnTo>
                    <a:lnTo>
                      <a:pt x="192" y="34"/>
                    </a:lnTo>
                    <a:lnTo>
                      <a:pt x="193" y="27"/>
                    </a:lnTo>
                    <a:lnTo>
                      <a:pt x="194" y="18"/>
                    </a:lnTo>
                    <a:lnTo>
                      <a:pt x="194" y="10"/>
                    </a:lnTo>
                    <a:lnTo>
                      <a:pt x="19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28" name="PA-任意多边形 164">
                <a:extLst>
                  <a:ext uri="{FF2B5EF4-FFF2-40B4-BE49-F238E27FC236}">
                    <a16:creationId xmlns="" xmlns:a16="http://schemas.microsoft.com/office/drawing/2014/main" id="{0A2B3069-DCCA-4C39-8F75-048DB075B88C}"/>
                  </a:ext>
                </a:extLst>
              </p:cNvPr>
              <p:cNvSpPr>
                <a:spLocks/>
              </p:cNvSpPr>
              <p:nvPr>
                <p:custDataLst>
                  <p:tags r:id="rId426"/>
                </p:custDataLst>
              </p:nvPr>
            </p:nvSpPr>
            <p:spPr bwMode="auto">
              <a:xfrm>
                <a:off x="2247" y="3302"/>
                <a:ext cx="48" cy="67"/>
              </a:xfrm>
              <a:custGeom>
                <a:avLst/>
                <a:gdLst>
                  <a:gd name="T0" fmla="*/ 182 w 194"/>
                  <a:gd name="T1" fmla="*/ 10 h 267"/>
                  <a:gd name="T2" fmla="*/ 148 w 194"/>
                  <a:gd name="T3" fmla="*/ 41 h 267"/>
                  <a:gd name="T4" fmla="*/ 129 w 194"/>
                  <a:gd name="T5" fmla="*/ 48 h 267"/>
                  <a:gd name="T6" fmla="*/ 119 w 194"/>
                  <a:gd name="T7" fmla="*/ 54 h 267"/>
                  <a:gd name="T8" fmla="*/ 114 w 194"/>
                  <a:gd name="T9" fmla="*/ 62 h 267"/>
                  <a:gd name="T10" fmla="*/ 109 w 194"/>
                  <a:gd name="T11" fmla="*/ 75 h 267"/>
                  <a:gd name="T12" fmla="*/ 84 w 194"/>
                  <a:gd name="T13" fmla="*/ 106 h 267"/>
                  <a:gd name="T14" fmla="*/ 52 w 194"/>
                  <a:gd name="T15" fmla="*/ 145 h 267"/>
                  <a:gd name="T16" fmla="*/ 36 w 194"/>
                  <a:gd name="T17" fmla="*/ 175 h 267"/>
                  <a:gd name="T18" fmla="*/ 29 w 194"/>
                  <a:gd name="T19" fmla="*/ 195 h 267"/>
                  <a:gd name="T20" fmla="*/ 20 w 194"/>
                  <a:gd name="T21" fmla="*/ 205 h 267"/>
                  <a:gd name="T22" fmla="*/ 12 w 194"/>
                  <a:gd name="T23" fmla="*/ 216 h 267"/>
                  <a:gd name="T24" fmla="*/ 8 w 194"/>
                  <a:gd name="T25" fmla="*/ 227 h 267"/>
                  <a:gd name="T26" fmla="*/ 6 w 194"/>
                  <a:gd name="T27" fmla="*/ 236 h 267"/>
                  <a:gd name="T28" fmla="*/ 4 w 194"/>
                  <a:gd name="T29" fmla="*/ 251 h 267"/>
                  <a:gd name="T30" fmla="*/ 0 w 194"/>
                  <a:gd name="T31" fmla="*/ 265 h 267"/>
                  <a:gd name="T32" fmla="*/ 4 w 194"/>
                  <a:gd name="T33" fmla="*/ 266 h 267"/>
                  <a:gd name="T34" fmla="*/ 14 w 194"/>
                  <a:gd name="T35" fmla="*/ 250 h 267"/>
                  <a:gd name="T36" fmla="*/ 25 w 194"/>
                  <a:gd name="T37" fmla="*/ 226 h 267"/>
                  <a:gd name="T38" fmla="*/ 36 w 194"/>
                  <a:gd name="T39" fmla="*/ 206 h 267"/>
                  <a:gd name="T40" fmla="*/ 41 w 194"/>
                  <a:gd name="T41" fmla="*/ 197 h 267"/>
                  <a:gd name="T42" fmla="*/ 45 w 194"/>
                  <a:gd name="T43" fmla="*/ 188 h 267"/>
                  <a:gd name="T44" fmla="*/ 50 w 194"/>
                  <a:gd name="T45" fmla="*/ 176 h 267"/>
                  <a:gd name="T46" fmla="*/ 64 w 194"/>
                  <a:gd name="T47" fmla="*/ 156 h 267"/>
                  <a:gd name="T48" fmla="*/ 83 w 194"/>
                  <a:gd name="T49" fmla="*/ 136 h 267"/>
                  <a:gd name="T50" fmla="*/ 101 w 194"/>
                  <a:gd name="T51" fmla="*/ 120 h 267"/>
                  <a:gd name="T52" fmla="*/ 123 w 194"/>
                  <a:gd name="T53" fmla="*/ 109 h 267"/>
                  <a:gd name="T54" fmla="*/ 136 w 194"/>
                  <a:gd name="T55" fmla="*/ 116 h 267"/>
                  <a:gd name="T56" fmla="*/ 128 w 194"/>
                  <a:gd name="T57" fmla="*/ 142 h 267"/>
                  <a:gd name="T58" fmla="*/ 123 w 194"/>
                  <a:gd name="T59" fmla="*/ 152 h 267"/>
                  <a:gd name="T60" fmla="*/ 120 w 194"/>
                  <a:gd name="T61" fmla="*/ 155 h 267"/>
                  <a:gd name="T62" fmla="*/ 113 w 194"/>
                  <a:gd name="T63" fmla="*/ 157 h 267"/>
                  <a:gd name="T64" fmla="*/ 106 w 194"/>
                  <a:gd name="T65" fmla="*/ 165 h 267"/>
                  <a:gd name="T66" fmla="*/ 104 w 194"/>
                  <a:gd name="T67" fmla="*/ 172 h 267"/>
                  <a:gd name="T68" fmla="*/ 106 w 194"/>
                  <a:gd name="T69" fmla="*/ 176 h 267"/>
                  <a:gd name="T70" fmla="*/ 109 w 194"/>
                  <a:gd name="T71" fmla="*/ 174 h 267"/>
                  <a:gd name="T72" fmla="*/ 121 w 194"/>
                  <a:gd name="T73" fmla="*/ 164 h 267"/>
                  <a:gd name="T74" fmla="*/ 127 w 194"/>
                  <a:gd name="T75" fmla="*/ 156 h 267"/>
                  <a:gd name="T76" fmla="*/ 128 w 194"/>
                  <a:gd name="T77" fmla="*/ 157 h 267"/>
                  <a:gd name="T78" fmla="*/ 129 w 194"/>
                  <a:gd name="T79" fmla="*/ 158 h 267"/>
                  <a:gd name="T80" fmla="*/ 136 w 194"/>
                  <a:gd name="T81" fmla="*/ 156 h 267"/>
                  <a:gd name="T82" fmla="*/ 148 w 194"/>
                  <a:gd name="T83" fmla="*/ 145 h 267"/>
                  <a:gd name="T84" fmla="*/ 155 w 194"/>
                  <a:gd name="T85" fmla="*/ 137 h 267"/>
                  <a:gd name="T86" fmla="*/ 161 w 194"/>
                  <a:gd name="T87" fmla="*/ 123 h 267"/>
                  <a:gd name="T88" fmla="*/ 164 w 194"/>
                  <a:gd name="T89" fmla="*/ 102 h 267"/>
                  <a:gd name="T90" fmla="*/ 166 w 194"/>
                  <a:gd name="T91" fmla="*/ 96 h 267"/>
                  <a:gd name="T92" fmla="*/ 169 w 194"/>
                  <a:gd name="T93" fmla="*/ 102 h 267"/>
                  <a:gd name="T94" fmla="*/ 173 w 194"/>
                  <a:gd name="T95" fmla="*/ 127 h 267"/>
                  <a:gd name="T96" fmla="*/ 170 w 194"/>
                  <a:gd name="T97" fmla="*/ 143 h 267"/>
                  <a:gd name="T98" fmla="*/ 168 w 194"/>
                  <a:gd name="T99" fmla="*/ 147 h 267"/>
                  <a:gd name="T100" fmla="*/ 180 w 194"/>
                  <a:gd name="T101" fmla="*/ 135 h 267"/>
                  <a:gd name="T102" fmla="*/ 184 w 194"/>
                  <a:gd name="T103" fmla="*/ 128 h 267"/>
                  <a:gd name="T104" fmla="*/ 189 w 194"/>
                  <a:gd name="T105" fmla="*/ 117 h 267"/>
                  <a:gd name="T106" fmla="*/ 190 w 194"/>
                  <a:gd name="T107" fmla="*/ 89 h 267"/>
                  <a:gd name="T108" fmla="*/ 190 w 194"/>
                  <a:gd name="T109" fmla="*/ 51 h 267"/>
                  <a:gd name="T110" fmla="*/ 193 w 194"/>
                  <a:gd name="T111" fmla="*/ 27 h 267"/>
                  <a:gd name="T112" fmla="*/ 194 w 194"/>
                  <a:gd name="T113" fmla="*/ 10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4" h="267">
                    <a:moveTo>
                      <a:pt x="193" y="0"/>
                    </a:moveTo>
                    <a:lnTo>
                      <a:pt x="182" y="10"/>
                    </a:lnTo>
                    <a:lnTo>
                      <a:pt x="165" y="26"/>
                    </a:lnTo>
                    <a:lnTo>
                      <a:pt x="148" y="41"/>
                    </a:lnTo>
                    <a:lnTo>
                      <a:pt x="139" y="48"/>
                    </a:lnTo>
                    <a:lnTo>
                      <a:pt x="129" y="48"/>
                    </a:lnTo>
                    <a:lnTo>
                      <a:pt x="123" y="51"/>
                    </a:lnTo>
                    <a:lnTo>
                      <a:pt x="119" y="54"/>
                    </a:lnTo>
                    <a:lnTo>
                      <a:pt x="116" y="57"/>
                    </a:lnTo>
                    <a:lnTo>
                      <a:pt x="114" y="62"/>
                    </a:lnTo>
                    <a:lnTo>
                      <a:pt x="112" y="69"/>
                    </a:lnTo>
                    <a:lnTo>
                      <a:pt x="109" y="75"/>
                    </a:lnTo>
                    <a:lnTo>
                      <a:pt x="104" y="83"/>
                    </a:lnTo>
                    <a:lnTo>
                      <a:pt x="84" y="106"/>
                    </a:lnTo>
                    <a:lnTo>
                      <a:pt x="63" y="131"/>
                    </a:lnTo>
                    <a:lnTo>
                      <a:pt x="52" y="145"/>
                    </a:lnTo>
                    <a:lnTo>
                      <a:pt x="43" y="161"/>
                    </a:lnTo>
                    <a:lnTo>
                      <a:pt x="36" y="175"/>
                    </a:lnTo>
                    <a:lnTo>
                      <a:pt x="31" y="191"/>
                    </a:lnTo>
                    <a:lnTo>
                      <a:pt x="29" y="195"/>
                    </a:lnTo>
                    <a:lnTo>
                      <a:pt x="25" y="199"/>
                    </a:lnTo>
                    <a:lnTo>
                      <a:pt x="20" y="205"/>
                    </a:lnTo>
                    <a:lnTo>
                      <a:pt x="16" y="210"/>
                    </a:lnTo>
                    <a:lnTo>
                      <a:pt x="12" y="216"/>
                    </a:lnTo>
                    <a:lnTo>
                      <a:pt x="9" y="223"/>
                    </a:lnTo>
                    <a:lnTo>
                      <a:pt x="8" y="227"/>
                    </a:lnTo>
                    <a:lnTo>
                      <a:pt x="6" y="232"/>
                    </a:lnTo>
                    <a:lnTo>
                      <a:pt x="6" y="236"/>
                    </a:lnTo>
                    <a:lnTo>
                      <a:pt x="6" y="241"/>
                    </a:lnTo>
                    <a:lnTo>
                      <a:pt x="4" y="251"/>
                    </a:lnTo>
                    <a:lnTo>
                      <a:pt x="1" y="262"/>
                    </a:lnTo>
                    <a:lnTo>
                      <a:pt x="0" y="265"/>
                    </a:lnTo>
                    <a:lnTo>
                      <a:pt x="1" y="267"/>
                    </a:lnTo>
                    <a:lnTo>
                      <a:pt x="4" y="266"/>
                    </a:lnTo>
                    <a:lnTo>
                      <a:pt x="11" y="262"/>
                    </a:lnTo>
                    <a:lnTo>
                      <a:pt x="14" y="250"/>
                    </a:lnTo>
                    <a:lnTo>
                      <a:pt x="18" y="233"/>
                    </a:lnTo>
                    <a:lnTo>
                      <a:pt x="25" y="226"/>
                    </a:lnTo>
                    <a:lnTo>
                      <a:pt x="32" y="218"/>
                    </a:lnTo>
                    <a:lnTo>
                      <a:pt x="36" y="206"/>
                    </a:lnTo>
                    <a:lnTo>
                      <a:pt x="39" y="200"/>
                    </a:lnTo>
                    <a:lnTo>
                      <a:pt x="41" y="197"/>
                    </a:lnTo>
                    <a:lnTo>
                      <a:pt x="43" y="192"/>
                    </a:lnTo>
                    <a:lnTo>
                      <a:pt x="45" y="188"/>
                    </a:lnTo>
                    <a:lnTo>
                      <a:pt x="46" y="183"/>
                    </a:lnTo>
                    <a:lnTo>
                      <a:pt x="50" y="176"/>
                    </a:lnTo>
                    <a:lnTo>
                      <a:pt x="55" y="167"/>
                    </a:lnTo>
                    <a:lnTo>
                      <a:pt x="64" y="156"/>
                    </a:lnTo>
                    <a:lnTo>
                      <a:pt x="72" y="145"/>
                    </a:lnTo>
                    <a:lnTo>
                      <a:pt x="83" y="136"/>
                    </a:lnTo>
                    <a:lnTo>
                      <a:pt x="93" y="127"/>
                    </a:lnTo>
                    <a:lnTo>
                      <a:pt x="101" y="120"/>
                    </a:lnTo>
                    <a:lnTo>
                      <a:pt x="108" y="116"/>
                    </a:lnTo>
                    <a:lnTo>
                      <a:pt x="123" y="109"/>
                    </a:lnTo>
                    <a:lnTo>
                      <a:pt x="138" y="103"/>
                    </a:lnTo>
                    <a:lnTo>
                      <a:pt x="136" y="116"/>
                    </a:lnTo>
                    <a:lnTo>
                      <a:pt x="132" y="134"/>
                    </a:lnTo>
                    <a:lnTo>
                      <a:pt x="128" y="142"/>
                    </a:lnTo>
                    <a:lnTo>
                      <a:pt x="125" y="150"/>
                    </a:lnTo>
                    <a:lnTo>
                      <a:pt x="123" y="152"/>
                    </a:lnTo>
                    <a:lnTo>
                      <a:pt x="122" y="154"/>
                    </a:lnTo>
                    <a:lnTo>
                      <a:pt x="120" y="155"/>
                    </a:lnTo>
                    <a:lnTo>
                      <a:pt x="118" y="156"/>
                    </a:lnTo>
                    <a:lnTo>
                      <a:pt x="113" y="157"/>
                    </a:lnTo>
                    <a:lnTo>
                      <a:pt x="109" y="161"/>
                    </a:lnTo>
                    <a:lnTo>
                      <a:pt x="106" y="165"/>
                    </a:lnTo>
                    <a:lnTo>
                      <a:pt x="104" y="169"/>
                    </a:lnTo>
                    <a:lnTo>
                      <a:pt x="104" y="172"/>
                    </a:lnTo>
                    <a:lnTo>
                      <a:pt x="105" y="176"/>
                    </a:lnTo>
                    <a:lnTo>
                      <a:pt x="106" y="176"/>
                    </a:lnTo>
                    <a:lnTo>
                      <a:pt x="107" y="176"/>
                    </a:lnTo>
                    <a:lnTo>
                      <a:pt x="109" y="174"/>
                    </a:lnTo>
                    <a:lnTo>
                      <a:pt x="112" y="172"/>
                    </a:lnTo>
                    <a:lnTo>
                      <a:pt x="121" y="164"/>
                    </a:lnTo>
                    <a:lnTo>
                      <a:pt x="126" y="158"/>
                    </a:lnTo>
                    <a:lnTo>
                      <a:pt x="127" y="156"/>
                    </a:lnTo>
                    <a:lnTo>
                      <a:pt x="128" y="156"/>
                    </a:lnTo>
                    <a:lnTo>
                      <a:pt x="128" y="157"/>
                    </a:lnTo>
                    <a:lnTo>
                      <a:pt x="128" y="158"/>
                    </a:lnTo>
                    <a:lnTo>
                      <a:pt x="129" y="158"/>
                    </a:lnTo>
                    <a:lnTo>
                      <a:pt x="132" y="158"/>
                    </a:lnTo>
                    <a:lnTo>
                      <a:pt x="136" y="156"/>
                    </a:lnTo>
                    <a:lnTo>
                      <a:pt x="141" y="151"/>
                    </a:lnTo>
                    <a:lnTo>
                      <a:pt x="148" y="145"/>
                    </a:lnTo>
                    <a:lnTo>
                      <a:pt x="152" y="141"/>
                    </a:lnTo>
                    <a:lnTo>
                      <a:pt x="155" y="137"/>
                    </a:lnTo>
                    <a:lnTo>
                      <a:pt x="157" y="133"/>
                    </a:lnTo>
                    <a:lnTo>
                      <a:pt x="161" y="123"/>
                    </a:lnTo>
                    <a:lnTo>
                      <a:pt x="163" y="108"/>
                    </a:lnTo>
                    <a:lnTo>
                      <a:pt x="164" y="102"/>
                    </a:lnTo>
                    <a:lnTo>
                      <a:pt x="165" y="98"/>
                    </a:lnTo>
                    <a:lnTo>
                      <a:pt x="166" y="96"/>
                    </a:lnTo>
                    <a:lnTo>
                      <a:pt x="167" y="97"/>
                    </a:lnTo>
                    <a:lnTo>
                      <a:pt x="169" y="102"/>
                    </a:lnTo>
                    <a:lnTo>
                      <a:pt x="172" y="114"/>
                    </a:lnTo>
                    <a:lnTo>
                      <a:pt x="173" y="127"/>
                    </a:lnTo>
                    <a:lnTo>
                      <a:pt x="172" y="136"/>
                    </a:lnTo>
                    <a:lnTo>
                      <a:pt x="170" y="143"/>
                    </a:lnTo>
                    <a:lnTo>
                      <a:pt x="169" y="147"/>
                    </a:lnTo>
                    <a:lnTo>
                      <a:pt x="168" y="147"/>
                    </a:lnTo>
                    <a:lnTo>
                      <a:pt x="177" y="138"/>
                    </a:lnTo>
                    <a:lnTo>
                      <a:pt x="180" y="135"/>
                    </a:lnTo>
                    <a:lnTo>
                      <a:pt x="182" y="131"/>
                    </a:lnTo>
                    <a:lnTo>
                      <a:pt x="184" y="128"/>
                    </a:lnTo>
                    <a:lnTo>
                      <a:pt x="187" y="125"/>
                    </a:lnTo>
                    <a:lnTo>
                      <a:pt x="189" y="117"/>
                    </a:lnTo>
                    <a:lnTo>
                      <a:pt x="190" y="109"/>
                    </a:lnTo>
                    <a:lnTo>
                      <a:pt x="190" y="89"/>
                    </a:lnTo>
                    <a:lnTo>
                      <a:pt x="189" y="69"/>
                    </a:lnTo>
                    <a:lnTo>
                      <a:pt x="190" y="51"/>
                    </a:lnTo>
                    <a:lnTo>
                      <a:pt x="192" y="34"/>
                    </a:lnTo>
                    <a:lnTo>
                      <a:pt x="193" y="27"/>
                    </a:lnTo>
                    <a:lnTo>
                      <a:pt x="194" y="18"/>
                    </a:lnTo>
                    <a:lnTo>
                      <a:pt x="194" y="10"/>
                    </a:lnTo>
                    <a:lnTo>
                      <a:pt x="193" y="0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29" name="PA-任意多边形 165">
                <a:extLst>
                  <a:ext uri="{FF2B5EF4-FFF2-40B4-BE49-F238E27FC236}">
                    <a16:creationId xmlns="" xmlns:a16="http://schemas.microsoft.com/office/drawing/2014/main" id="{78DCA901-DA22-413C-8053-825EA2274444}"/>
                  </a:ext>
                </a:extLst>
              </p:cNvPr>
              <p:cNvSpPr>
                <a:spLocks/>
              </p:cNvSpPr>
              <p:nvPr>
                <p:custDataLst>
                  <p:tags r:id="rId427"/>
                </p:custDataLst>
              </p:nvPr>
            </p:nvSpPr>
            <p:spPr bwMode="auto">
              <a:xfrm>
                <a:off x="2438" y="3259"/>
                <a:ext cx="34" cy="33"/>
              </a:xfrm>
              <a:custGeom>
                <a:avLst/>
                <a:gdLst>
                  <a:gd name="T0" fmla="*/ 1 w 139"/>
                  <a:gd name="T1" fmla="*/ 41 h 133"/>
                  <a:gd name="T2" fmla="*/ 139 w 139"/>
                  <a:gd name="T3" fmla="*/ 133 h 133"/>
                  <a:gd name="T4" fmla="*/ 135 w 139"/>
                  <a:gd name="T5" fmla="*/ 99 h 133"/>
                  <a:gd name="T6" fmla="*/ 0 w 139"/>
                  <a:gd name="T7" fmla="*/ 0 h 133"/>
                  <a:gd name="T8" fmla="*/ 1 w 139"/>
                  <a:gd name="T9" fmla="*/ 41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9" h="133">
                    <a:moveTo>
                      <a:pt x="1" y="41"/>
                    </a:moveTo>
                    <a:lnTo>
                      <a:pt x="139" y="133"/>
                    </a:lnTo>
                    <a:lnTo>
                      <a:pt x="135" y="99"/>
                    </a:lnTo>
                    <a:lnTo>
                      <a:pt x="0" y="0"/>
                    </a:lnTo>
                    <a:lnTo>
                      <a:pt x="1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30" name="PA-任意多边形 166">
                <a:extLst>
                  <a:ext uri="{FF2B5EF4-FFF2-40B4-BE49-F238E27FC236}">
                    <a16:creationId xmlns="" xmlns:a16="http://schemas.microsoft.com/office/drawing/2014/main" id="{C9B918C3-90BE-4F33-B968-911DB9D59160}"/>
                  </a:ext>
                </a:extLst>
              </p:cNvPr>
              <p:cNvSpPr>
                <a:spLocks/>
              </p:cNvSpPr>
              <p:nvPr>
                <p:custDataLst>
                  <p:tags r:id="rId428"/>
                </p:custDataLst>
              </p:nvPr>
            </p:nvSpPr>
            <p:spPr bwMode="auto">
              <a:xfrm>
                <a:off x="2438" y="3278"/>
                <a:ext cx="36" cy="34"/>
              </a:xfrm>
              <a:custGeom>
                <a:avLst/>
                <a:gdLst>
                  <a:gd name="T0" fmla="*/ 0 w 146"/>
                  <a:gd name="T1" fmla="*/ 41 h 136"/>
                  <a:gd name="T2" fmla="*/ 146 w 146"/>
                  <a:gd name="T3" fmla="*/ 136 h 136"/>
                  <a:gd name="T4" fmla="*/ 145 w 146"/>
                  <a:gd name="T5" fmla="*/ 103 h 136"/>
                  <a:gd name="T6" fmla="*/ 0 w 146"/>
                  <a:gd name="T7" fmla="*/ 0 h 136"/>
                  <a:gd name="T8" fmla="*/ 0 w 146"/>
                  <a:gd name="T9" fmla="*/ 4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" h="136">
                    <a:moveTo>
                      <a:pt x="0" y="41"/>
                    </a:moveTo>
                    <a:lnTo>
                      <a:pt x="146" y="136"/>
                    </a:lnTo>
                    <a:lnTo>
                      <a:pt x="145" y="103"/>
                    </a:lnTo>
                    <a:lnTo>
                      <a:pt x="0" y="0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31" name="PA-任意多边形 167">
                <a:extLst>
                  <a:ext uri="{FF2B5EF4-FFF2-40B4-BE49-F238E27FC236}">
                    <a16:creationId xmlns="" xmlns:a16="http://schemas.microsoft.com/office/drawing/2014/main" id="{C9905741-0646-4885-8BBC-C3A1EB7F5002}"/>
                  </a:ext>
                </a:extLst>
              </p:cNvPr>
              <p:cNvSpPr>
                <a:spLocks/>
              </p:cNvSpPr>
              <p:nvPr>
                <p:custDataLst>
                  <p:tags r:id="rId429"/>
                </p:custDataLst>
              </p:nvPr>
            </p:nvSpPr>
            <p:spPr bwMode="auto">
              <a:xfrm>
                <a:off x="2439" y="3302"/>
                <a:ext cx="39" cy="26"/>
              </a:xfrm>
              <a:custGeom>
                <a:avLst/>
                <a:gdLst>
                  <a:gd name="T0" fmla="*/ 0 w 157"/>
                  <a:gd name="T1" fmla="*/ 46 h 106"/>
                  <a:gd name="T2" fmla="*/ 154 w 157"/>
                  <a:gd name="T3" fmla="*/ 106 h 106"/>
                  <a:gd name="T4" fmla="*/ 157 w 157"/>
                  <a:gd name="T5" fmla="*/ 82 h 106"/>
                  <a:gd name="T6" fmla="*/ 5 w 157"/>
                  <a:gd name="T7" fmla="*/ 0 h 106"/>
                  <a:gd name="T8" fmla="*/ 0 w 157"/>
                  <a:gd name="T9" fmla="*/ 4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7" h="106">
                    <a:moveTo>
                      <a:pt x="0" y="46"/>
                    </a:moveTo>
                    <a:lnTo>
                      <a:pt x="154" y="106"/>
                    </a:lnTo>
                    <a:lnTo>
                      <a:pt x="157" y="82"/>
                    </a:lnTo>
                    <a:lnTo>
                      <a:pt x="5" y="0"/>
                    </a:lnTo>
                    <a:lnTo>
                      <a:pt x="0" y="4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32" name="PA-任意多边形 168">
                <a:extLst>
                  <a:ext uri="{FF2B5EF4-FFF2-40B4-BE49-F238E27FC236}">
                    <a16:creationId xmlns="" xmlns:a16="http://schemas.microsoft.com/office/drawing/2014/main" id="{8B6D05EB-2A78-49C6-A62E-EAC5C6F7B255}"/>
                  </a:ext>
                </a:extLst>
              </p:cNvPr>
              <p:cNvSpPr>
                <a:spLocks/>
              </p:cNvSpPr>
              <p:nvPr>
                <p:custDataLst>
                  <p:tags r:id="rId430"/>
                </p:custDataLst>
              </p:nvPr>
            </p:nvSpPr>
            <p:spPr bwMode="auto">
              <a:xfrm>
                <a:off x="2439" y="3310"/>
                <a:ext cx="14" cy="74"/>
              </a:xfrm>
              <a:custGeom>
                <a:avLst/>
                <a:gdLst>
                  <a:gd name="T0" fmla="*/ 3 w 57"/>
                  <a:gd name="T1" fmla="*/ 291 h 298"/>
                  <a:gd name="T2" fmla="*/ 57 w 57"/>
                  <a:gd name="T3" fmla="*/ 298 h 298"/>
                  <a:gd name="T4" fmla="*/ 54 w 57"/>
                  <a:gd name="T5" fmla="*/ 20 h 298"/>
                  <a:gd name="T6" fmla="*/ 0 w 57"/>
                  <a:gd name="T7" fmla="*/ 0 h 298"/>
                  <a:gd name="T8" fmla="*/ 3 w 57"/>
                  <a:gd name="T9" fmla="*/ 291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98">
                    <a:moveTo>
                      <a:pt x="3" y="291"/>
                    </a:moveTo>
                    <a:lnTo>
                      <a:pt x="57" y="298"/>
                    </a:lnTo>
                    <a:lnTo>
                      <a:pt x="54" y="20"/>
                    </a:lnTo>
                    <a:lnTo>
                      <a:pt x="0" y="0"/>
                    </a:lnTo>
                    <a:lnTo>
                      <a:pt x="3" y="2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33" name="PA-任意多边形 169">
                <a:extLst>
                  <a:ext uri="{FF2B5EF4-FFF2-40B4-BE49-F238E27FC236}">
                    <a16:creationId xmlns="" xmlns:a16="http://schemas.microsoft.com/office/drawing/2014/main" id="{A94B0DDC-B95E-4017-BFD9-1AE1D32D7EFC}"/>
                  </a:ext>
                </a:extLst>
              </p:cNvPr>
              <p:cNvSpPr>
                <a:spLocks/>
              </p:cNvSpPr>
              <p:nvPr>
                <p:custDataLst>
                  <p:tags r:id="rId431"/>
                </p:custDataLst>
              </p:nvPr>
            </p:nvSpPr>
            <p:spPr bwMode="auto">
              <a:xfrm>
                <a:off x="2447" y="3272"/>
                <a:ext cx="4" cy="22"/>
              </a:xfrm>
              <a:custGeom>
                <a:avLst/>
                <a:gdLst>
                  <a:gd name="T0" fmla="*/ 12 w 19"/>
                  <a:gd name="T1" fmla="*/ 6 h 90"/>
                  <a:gd name="T2" fmla="*/ 19 w 19"/>
                  <a:gd name="T3" fmla="*/ 90 h 90"/>
                  <a:gd name="T4" fmla="*/ 5 w 19"/>
                  <a:gd name="T5" fmla="*/ 72 h 90"/>
                  <a:gd name="T6" fmla="*/ 0 w 19"/>
                  <a:gd name="T7" fmla="*/ 0 h 90"/>
                  <a:gd name="T8" fmla="*/ 12 w 19"/>
                  <a:gd name="T9" fmla="*/ 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0">
                    <a:moveTo>
                      <a:pt x="12" y="6"/>
                    </a:moveTo>
                    <a:lnTo>
                      <a:pt x="19" y="90"/>
                    </a:lnTo>
                    <a:lnTo>
                      <a:pt x="5" y="72"/>
                    </a:lnTo>
                    <a:lnTo>
                      <a:pt x="0" y="0"/>
                    </a:lnTo>
                    <a:lnTo>
                      <a:pt x="12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34" name="PA-任意多边形 170">
                <a:extLst>
                  <a:ext uri="{FF2B5EF4-FFF2-40B4-BE49-F238E27FC236}">
                    <a16:creationId xmlns="" xmlns:a16="http://schemas.microsoft.com/office/drawing/2014/main" id="{40B38CD3-95AB-4214-92B1-DFB499A2B530}"/>
                  </a:ext>
                </a:extLst>
              </p:cNvPr>
              <p:cNvSpPr>
                <a:spLocks/>
              </p:cNvSpPr>
              <p:nvPr>
                <p:custDataLst>
                  <p:tags r:id="rId432"/>
                </p:custDataLst>
              </p:nvPr>
            </p:nvSpPr>
            <p:spPr bwMode="auto">
              <a:xfrm>
                <a:off x="2465" y="3281"/>
                <a:ext cx="4" cy="23"/>
              </a:xfrm>
              <a:custGeom>
                <a:avLst/>
                <a:gdLst>
                  <a:gd name="T0" fmla="*/ 11 w 18"/>
                  <a:gd name="T1" fmla="*/ 5 h 89"/>
                  <a:gd name="T2" fmla="*/ 18 w 18"/>
                  <a:gd name="T3" fmla="*/ 89 h 89"/>
                  <a:gd name="T4" fmla="*/ 4 w 18"/>
                  <a:gd name="T5" fmla="*/ 72 h 89"/>
                  <a:gd name="T6" fmla="*/ 0 w 18"/>
                  <a:gd name="T7" fmla="*/ 0 h 89"/>
                  <a:gd name="T8" fmla="*/ 11 w 18"/>
                  <a:gd name="T9" fmla="*/ 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9">
                    <a:moveTo>
                      <a:pt x="11" y="5"/>
                    </a:moveTo>
                    <a:lnTo>
                      <a:pt x="18" y="89"/>
                    </a:lnTo>
                    <a:lnTo>
                      <a:pt x="4" y="72"/>
                    </a:lnTo>
                    <a:lnTo>
                      <a:pt x="0" y="0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35" name="PA-任意多边形 171">
                <a:extLst>
                  <a:ext uri="{FF2B5EF4-FFF2-40B4-BE49-F238E27FC236}">
                    <a16:creationId xmlns="" xmlns:a16="http://schemas.microsoft.com/office/drawing/2014/main" id="{A1920310-09E6-499E-9FAE-9A9E46734E94}"/>
                  </a:ext>
                </a:extLst>
              </p:cNvPr>
              <p:cNvSpPr>
                <a:spLocks/>
              </p:cNvSpPr>
              <p:nvPr>
                <p:custDataLst>
                  <p:tags r:id="rId433"/>
                </p:custDataLst>
              </p:nvPr>
            </p:nvSpPr>
            <p:spPr bwMode="auto">
              <a:xfrm>
                <a:off x="2457" y="3295"/>
                <a:ext cx="5" cy="22"/>
              </a:xfrm>
              <a:custGeom>
                <a:avLst/>
                <a:gdLst>
                  <a:gd name="T0" fmla="*/ 13 w 20"/>
                  <a:gd name="T1" fmla="*/ 5 h 89"/>
                  <a:gd name="T2" fmla="*/ 20 w 20"/>
                  <a:gd name="T3" fmla="*/ 89 h 89"/>
                  <a:gd name="T4" fmla="*/ 5 w 20"/>
                  <a:gd name="T5" fmla="*/ 72 h 89"/>
                  <a:gd name="T6" fmla="*/ 0 w 20"/>
                  <a:gd name="T7" fmla="*/ 0 h 89"/>
                  <a:gd name="T8" fmla="*/ 13 w 20"/>
                  <a:gd name="T9" fmla="*/ 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89">
                    <a:moveTo>
                      <a:pt x="13" y="5"/>
                    </a:moveTo>
                    <a:lnTo>
                      <a:pt x="20" y="89"/>
                    </a:lnTo>
                    <a:lnTo>
                      <a:pt x="5" y="72"/>
                    </a:lnTo>
                    <a:lnTo>
                      <a:pt x="0" y="0"/>
                    </a:lnTo>
                    <a:lnTo>
                      <a:pt x="13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36" name="PA-任意多边形 172">
                <a:extLst>
                  <a:ext uri="{FF2B5EF4-FFF2-40B4-BE49-F238E27FC236}">
                    <a16:creationId xmlns="" xmlns:a16="http://schemas.microsoft.com/office/drawing/2014/main" id="{C89C60CA-71E9-4B94-8B4D-2497640743C4}"/>
                  </a:ext>
                </a:extLst>
              </p:cNvPr>
              <p:cNvSpPr>
                <a:spLocks/>
              </p:cNvSpPr>
              <p:nvPr>
                <p:custDataLst>
                  <p:tags r:id="rId434"/>
                </p:custDataLst>
              </p:nvPr>
            </p:nvSpPr>
            <p:spPr bwMode="auto">
              <a:xfrm>
                <a:off x="2351" y="3300"/>
                <a:ext cx="31" cy="61"/>
              </a:xfrm>
              <a:custGeom>
                <a:avLst/>
                <a:gdLst>
                  <a:gd name="T0" fmla="*/ 0 w 121"/>
                  <a:gd name="T1" fmla="*/ 31 h 245"/>
                  <a:gd name="T2" fmla="*/ 6 w 121"/>
                  <a:gd name="T3" fmla="*/ 24 h 245"/>
                  <a:gd name="T4" fmla="*/ 14 w 121"/>
                  <a:gd name="T5" fmla="*/ 17 h 245"/>
                  <a:gd name="T6" fmla="*/ 20 w 121"/>
                  <a:gd name="T7" fmla="*/ 13 h 245"/>
                  <a:gd name="T8" fmla="*/ 28 w 121"/>
                  <a:gd name="T9" fmla="*/ 9 h 245"/>
                  <a:gd name="T10" fmla="*/ 36 w 121"/>
                  <a:gd name="T11" fmla="*/ 4 h 245"/>
                  <a:gd name="T12" fmla="*/ 44 w 121"/>
                  <a:gd name="T13" fmla="*/ 2 h 245"/>
                  <a:gd name="T14" fmla="*/ 52 w 121"/>
                  <a:gd name="T15" fmla="*/ 1 h 245"/>
                  <a:gd name="T16" fmla="*/ 61 w 121"/>
                  <a:gd name="T17" fmla="*/ 0 h 245"/>
                  <a:gd name="T18" fmla="*/ 69 w 121"/>
                  <a:gd name="T19" fmla="*/ 1 h 245"/>
                  <a:gd name="T20" fmla="*/ 77 w 121"/>
                  <a:gd name="T21" fmla="*/ 2 h 245"/>
                  <a:gd name="T22" fmla="*/ 85 w 121"/>
                  <a:gd name="T23" fmla="*/ 4 h 245"/>
                  <a:gd name="T24" fmla="*/ 93 w 121"/>
                  <a:gd name="T25" fmla="*/ 8 h 245"/>
                  <a:gd name="T26" fmla="*/ 101 w 121"/>
                  <a:gd name="T27" fmla="*/ 12 h 245"/>
                  <a:gd name="T28" fmla="*/ 107 w 121"/>
                  <a:gd name="T29" fmla="*/ 17 h 245"/>
                  <a:gd name="T30" fmla="*/ 115 w 121"/>
                  <a:gd name="T31" fmla="*/ 24 h 245"/>
                  <a:gd name="T32" fmla="*/ 121 w 121"/>
                  <a:gd name="T33" fmla="*/ 31 h 245"/>
                  <a:gd name="T34" fmla="*/ 121 w 121"/>
                  <a:gd name="T35" fmla="*/ 138 h 245"/>
                  <a:gd name="T36" fmla="*/ 78 w 121"/>
                  <a:gd name="T37" fmla="*/ 245 h 245"/>
                  <a:gd name="T38" fmla="*/ 0 w 121"/>
                  <a:gd name="T39" fmla="*/ 245 h 245"/>
                  <a:gd name="T40" fmla="*/ 0 w 121"/>
                  <a:gd name="T41" fmla="*/ 3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1" h="245">
                    <a:moveTo>
                      <a:pt x="0" y="31"/>
                    </a:moveTo>
                    <a:lnTo>
                      <a:pt x="6" y="24"/>
                    </a:lnTo>
                    <a:lnTo>
                      <a:pt x="14" y="17"/>
                    </a:lnTo>
                    <a:lnTo>
                      <a:pt x="20" y="13"/>
                    </a:lnTo>
                    <a:lnTo>
                      <a:pt x="28" y="9"/>
                    </a:lnTo>
                    <a:lnTo>
                      <a:pt x="36" y="4"/>
                    </a:lnTo>
                    <a:lnTo>
                      <a:pt x="44" y="2"/>
                    </a:lnTo>
                    <a:lnTo>
                      <a:pt x="52" y="1"/>
                    </a:lnTo>
                    <a:lnTo>
                      <a:pt x="61" y="0"/>
                    </a:lnTo>
                    <a:lnTo>
                      <a:pt x="69" y="1"/>
                    </a:lnTo>
                    <a:lnTo>
                      <a:pt x="77" y="2"/>
                    </a:lnTo>
                    <a:lnTo>
                      <a:pt x="85" y="4"/>
                    </a:lnTo>
                    <a:lnTo>
                      <a:pt x="93" y="8"/>
                    </a:lnTo>
                    <a:lnTo>
                      <a:pt x="101" y="12"/>
                    </a:lnTo>
                    <a:lnTo>
                      <a:pt x="107" y="17"/>
                    </a:lnTo>
                    <a:lnTo>
                      <a:pt x="115" y="24"/>
                    </a:lnTo>
                    <a:lnTo>
                      <a:pt x="121" y="31"/>
                    </a:lnTo>
                    <a:lnTo>
                      <a:pt x="121" y="138"/>
                    </a:lnTo>
                    <a:lnTo>
                      <a:pt x="78" y="245"/>
                    </a:lnTo>
                    <a:lnTo>
                      <a:pt x="0" y="245"/>
                    </a:lnTo>
                    <a:lnTo>
                      <a:pt x="0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37" name="PA-任意多边形 173">
                <a:extLst>
                  <a:ext uri="{FF2B5EF4-FFF2-40B4-BE49-F238E27FC236}">
                    <a16:creationId xmlns="" xmlns:a16="http://schemas.microsoft.com/office/drawing/2014/main" id="{F424E33B-1823-41C8-87FA-AA826A32218D}"/>
                  </a:ext>
                </a:extLst>
              </p:cNvPr>
              <p:cNvSpPr>
                <a:spLocks/>
              </p:cNvSpPr>
              <p:nvPr>
                <p:custDataLst>
                  <p:tags r:id="rId435"/>
                </p:custDataLst>
              </p:nvPr>
            </p:nvSpPr>
            <p:spPr bwMode="auto">
              <a:xfrm>
                <a:off x="2309" y="3302"/>
                <a:ext cx="21" cy="52"/>
              </a:xfrm>
              <a:custGeom>
                <a:avLst/>
                <a:gdLst>
                  <a:gd name="T0" fmla="*/ 0 w 85"/>
                  <a:gd name="T1" fmla="*/ 26 h 205"/>
                  <a:gd name="T2" fmla="*/ 4 w 85"/>
                  <a:gd name="T3" fmla="*/ 19 h 205"/>
                  <a:gd name="T4" fmla="*/ 10 w 85"/>
                  <a:gd name="T5" fmla="*/ 14 h 205"/>
                  <a:gd name="T6" fmla="*/ 15 w 85"/>
                  <a:gd name="T7" fmla="*/ 10 h 205"/>
                  <a:gd name="T8" fmla="*/ 21 w 85"/>
                  <a:gd name="T9" fmla="*/ 6 h 205"/>
                  <a:gd name="T10" fmla="*/ 26 w 85"/>
                  <a:gd name="T11" fmla="*/ 3 h 205"/>
                  <a:gd name="T12" fmla="*/ 31 w 85"/>
                  <a:gd name="T13" fmla="*/ 1 h 205"/>
                  <a:gd name="T14" fmla="*/ 37 w 85"/>
                  <a:gd name="T15" fmla="*/ 0 h 205"/>
                  <a:gd name="T16" fmla="*/ 43 w 85"/>
                  <a:gd name="T17" fmla="*/ 0 h 205"/>
                  <a:gd name="T18" fmla="*/ 49 w 85"/>
                  <a:gd name="T19" fmla="*/ 0 h 205"/>
                  <a:gd name="T20" fmla="*/ 55 w 85"/>
                  <a:gd name="T21" fmla="*/ 1 h 205"/>
                  <a:gd name="T22" fmla="*/ 61 w 85"/>
                  <a:gd name="T23" fmla="*/ 3 h 205"/>
                  <a:gd name="T24" fmla="*/ 66 w 85"/>
                  <a:gd name="T25" fmla="*/ 6 h 205"/>
                  <a:gd name="T26" fmla="*/ 71 w 85"/>
                  <a:gd name="T27" fmla="*/ 10 h 205"/>
                  <a:gd name="T28" fmla="*/ 77 w 85"/>
                  <a:gd name="T29" fmla="*/ 14 h 205"/>
                  <a:gd name="T30" fmla="*/ 81 w 85"/>
                  <a:gd name="T31" fmla="*/ 19 h 205"/>
                  <a:gd name="T32" fmla="*/ 85 w 85"/>
                  <a:gd name="T33" fmla="*/ 26 h 205"/>
                  <a:gd name="T34" fmla="*/ 84 w 85"/>
                  <a:gd name="T35" fmla="*/ 115 h 205"/>
                  <a:gd name="T36" fmla="*/ 42 w 85"/>
                  <a:gd name="T37" fmla="*/ 205 h 205"/>
                  <a:gd name="T38" fmla="*/ 0 w 85"/>
                  <a:gd name="T39" fmla="*/ 205 h 205"/>
                  <a:gd name="T40" fmla="*/ 0 w 85"/>
                  <a:gd name="T41" fmla="*/ 26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205">
                    <a:moveTo>
                      <a:pt x="0" y="26"/>
                    </a:moveTo>
                    <a:lnTo>
                      <a:pt x="4" y="19"/>
                    </a:lnTo>
                    <a:lnTo>
                      <a:pt x="10" y="14"/>
                    </a:lnTo>
                    <a:lnTo>
                      <a:pt x="15" y="10"/>
                    </a:lnTo>
                    <a:lnTo>
                      <a:pt x="21" y="6"/>
                    </a:lnTo>
                    <a:lnTo>
                      <a:pt x="26" y="3"/>
                    </a:lnTo>
                    <a:lnTo>
                      <a:pt x="31" y="1"/>
                    </a:lnTo>
                    <a:lnTo>
                      <a:pt x="37" y="0"/>
                    </a:lnTo>
                    <a:lnTo>
                      <a:pt x="43" y="0"/>
                    </a:lnTo>
                    <a:lnTo>
                      <a:pt x="49" y="0"/>
                    </a:lnTo>
                    <a:lnTo>
                      <a:pt x="55" y="1"/>
                    </a:lnTo>
                    <a:lnTo>
                      <a:pt x="61" y="3"/>
                    </a:lnTo>
                    <a:lnTo>
                      <a:pt x="66" y="6"/>
                    </a:lnTo>
                    <a:lnTo>
                      <a:pt x="71" y="10"/>
                    </a:lnTo>
                    <a:lnTo>
                      <a:pt x="77" y="14"/>
                    </a:lnTo>
                    <a:lnTo>
                      <a:pt x="81" y="19"/>
                    </a:lnTo>
                    <a:lnTo>
                      <a:pt x="85" y="26"/>
                    </a:lnTo>
                    <a:lnTo>
                      <a:pt x="84" y="115"/>
                    </a:lnTo>
                    <a:lnTo>
                      <a:pt x="42" y="205"/>
                    </a:lnTo>
                    <a:lnTo>
                      <a:pt x="0" y="205"/>
                    </a:lnTo>
                    <a:lnTo>
                      <a:pt x="0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38" name="PA-任意多边形 174">
                <a:extLst>
                  <a:ext uri="{FF2B5EF4-FFF2-40B4-BE49-F238E27FC236}">
                    <a16:creationId xmlns="" xmlns:a16="http://schemas.microsoft.com/office/drawing/2014/main" id="{97139D76-077D-4B6E-936D-75EBD423077E}"/>
                  </a:ext>
                </a:extLst>
              </p:cNvPr>
              <p:cNvSpPr>
                <a:spLocks/>
              </p:cNvSpPr>
              <p:nvPr>
                <p:custDataLst>
                  <p:tags r:id="rId436"/>
                </p:custDataLst>
              </p:nvPr>
            </p:nvSpPr>
            <p:spPr bwMode="auto">
              <a:xfrm>
                <a:off x="2309" y="3302"/>
                <a:ext cx="21" cy="52"/>
              </a:xfrm>
              <a:custGeom>
                <a:avLst/>
                <a:gdLst>
                  <a:gd name="T0" fmla="*/ 0 w 85"/>
                  <a:gd name="T1" fmla="*/ 26 h 205"/>
                  <a:gd name="T2" fmla="*/ 4 w 85"/>
                  <a:gd name="T3" fmla="*/ 19 h 205"/>
                  <a:gd name="T4" fmla="*/ 10 w 85"/>
                  <a:gd name="T5" fmla="*/ 14 h 205"/>
                  <a:gd name="T6" fmla="*/ 15 w 85"/>
                  <a:gd name="T7" fmla="*/ 10 h 205"/>
                  <a:gd name="T8" fmla="*/ 21 w 85"/>
                  <a:gd name="T9" fmla="*/ 6 h 205"/>
                  <a:gd name="T10" fmla="*/ 26 w 85"/>
                  <a:gd name="T11" fmla="*/ 3 h 205"/>
                  <a:gd name="T12" fmla="*/ 31 w 85"/>
                  <a:gd name="T13" fmla="*/ 1 h 205"/>
                  <a:gd name="T14" fmla="*/ 37 w 85"/>
                  <a:gd name="T15" fmla="*/ 0 h 205"/>
                  <a:gd name="T16" fmla="*/ 43 w 85"/>
                  <a:gd name="T17" fmla="*/ 0 h 205"/>
                  <a:gd name="T18" fmla="*/ 49 w 85"/>
                  <a:gd name="T19" fmla="*/ 0 h 205"/>
                  <a:gd name="T20" fmla="*/ 55 w 85"/>
                  <a:gd name="T21" fmla="*/ 1 h 205"/>
                  <a:gd name="T22" fmla="*/ 61 w 85"/>
                  <a:gd name="T23" fmla="*/ 3 h 205"/>
                  <a:gd name="T24" fmla="*/ 66 w 85"/>
                  <a:gd name="T25" fmla="*/ 6 h 205"/>
                  <a:gd name="T26" fmla="*/ 71 w 85"/>
                  <a:gd name="T27" fmla="*/ 10 h 205"/>
                  <a:gd name="T28" fmla="*/ 77 w 85"/>
                  <a:gd name="T29" fmla="*/ 14 h 205"/>
                  <a:gd name="T30" fmla="*/ 81 w 85"/>
                  <a:gd name="T31" fmla="*/ 19 h 205"/>
                  <a:gd name="T32" fmla="*/ 85 w 85"/>
                  <a:gd name="T33" fmla="*/ 26 h 205"/>
                  <a:gd name="T34" fmla="*/ 84 w 85"/>
                  <a:gd name="T35" fmla="*/ 115 h 205"/>
                  <a:gd name="T36" fmla="*/ 42 w 85"/>
                  <a:gd name="T37" fmla="*/ 205 h 205"/>
                  <a:gd name="T38" fmla="*/ 0 w 85"/>
                  <a:gd name="T39" fmla="*/ 205 h 205"/>
                  <a:gd name="T40" fmla="*/ 0 w 85"/>
                  <a:gd name="T41" fmla="*/ 26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205">
                    <a:moveTo>
                      <a:pt x="0" y="26"/>
                    </a:moveTo>
                    <a:lnTo>
                      <a:pt x="4" y="19"/>
                    </a:lnTo>
                    <a:lnTo>
                      <a:pt x="10" y="14"/>
                    </a:lnTo>
                    <a:lnTo>
                      <a:pt x="15" y="10"/>
                    </a:lnTo>
                    <a:lnTo>
                      <a:pt x="21" y="6"/>
                    </a:lnTo>
                    <a:lnTo>
                      <a:pt x="26" y="3"/>
                    </a:lnTo>
                    <a:lnTo>
                      <a:pt x="31" y="1"/>
                    </a:lnTo>
                    <a:lnTo>
                      <a:pt x="37" y="0"/>
                    </a:lnTo>
                    <a:lnTo>
                      <a:pt x="43" y="0"/>
                    </a:lnTo>
                    <a:lnTo>
                      <a:pt x="49" y="0"/>
                    </a:lnTo>
                    <a:lnTo>
                      <a:pt x="55" y="1"/>
                    </a:lnTo>
                    <a:lnTo>
                      <a:pt x="61" y="3"/>
                    </a:lnTo>
                    <a:lnTo>
                      <a:pt x="66" y="6"/>
                    </a:lnTo>
                    <a:lnTo>
                      <a:pt x="71" y="10"/>
                    </a:lnTo>
                    <a:lnTo>
                      <a:pt x="77" y="14"/>
                    </a:lnTo>
                    <a:lnTo>
                      <a:pt x="81" y="19"/>
                    </a:lnTo>
                    <a:lnTo>
                      <a:pt x="85" y="26"/>
                    </a:lnTo>
                    <a:lnTo>
                      <a:pt x="84" y="115"/>
                    </a:lnTo>
                    <a:lnTo>
                      <a:pt x="42" y="205"/>
                    </a:lnTo>
                    <a:lnTo>
                      <a:pt x="0" y="205"/>
                    </a:lnTo>
                    <a:lnTo>
                      <a:pt x="0" y="26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39" name="PA-任意多边形 175">
                <a:extLst>
                  <a:ext uri="{FF2B5EF4-FFF2-40B4-BE49-F238E27FC236}">
                    <a16:creationId xmlns="" xmlns:a16="http://schemas.microsoft.com/office/drawing/2014/main" id="{4F89C46F-5AE0-4B39-9455-77AB130DA175}"/>
                  </a:ext>
                </a:extLst>
              </p:cNvPr>
              <p:cNvSpPr>
                <a:spLocks/>
              </p:cNvSpPr>
              <p:nvPr>
                <p:custDataLst>
                  <p:tags r:id="rId437"/>
                </p:custDataLst>
              </p:nvPr>
            </p:nvSpPr>
            <p:spPr bwMode="auto">
              <a:xfrm>
                <a:off x="2398" y="3303"/>
                <a:ext cx="22" cy="52"/>
              </a:xfrm>
              <a:custGeom>
                <a:avLst/>
                <a:gdLst>
                  <a:gd name="T0" fmla="*/ 86 w 86"/>
                  <a:gd name="T1" fmla="*/ 26 h 205"/>
                  <a:gd name="T2" fmla="*/ 82 w 86"/>
                  <a:gd name="T3" fmla="*/ 20 h 205"/>
                  <a:gd name="T4" fmla="*/ 77 w 86"/>
                  <a:gd name="T5" fmla="*/ 14 h 205"/>
                  <a:gd name="T6" fmla="*/ 71 w 86"/>
                  <a:gd name="T7" fmla="*/ 10 h 205"/>
                  <a:gd name="T8" fmla="*/ 66 w 86"/>
                  <a:gd name="T9" fmla="*/ 7 h 205"/>
                  <a:gd name="T10" fmla="*/ 61 w 86"/>
                  <a:gd name="T11" fmla="*/ 3 h 205"/>
                  <a:gd name="T12" fmla="*/ 55 w 86"/>
                  <a:gd name="T13" fmla="*/ 1 h 205"/>
                  <a:gd name="T14" fmla="*/ 49 w 86"/>
                  <a:gd name="T15" fmla="*/ 0 h 205"/>
                  <a:gd name="T16" fmla="*/ 43 w 86"/>
                  <a:gd name="T17" fmla="*/ 0 h 205"/>
                  <a:gd name="T18" fmla="*/ 38 w 86"/>
                  <a:gd name="T19" fmla="*/ 0 h 205"/>
                  <a:gd name="T20" fmla="*/ 31 w 86"/>
                  <a:gd name="T21" fmla="*/ 1 h 205"/>
                  <a:gd name="T22" fmla="*/ 26 w 86"/>
                  <a:gd name="T23" fmla="*/ 3 h 205"/>
                  <a:gd name="T24" fmla="*/ 21 w 86"/>
                  <a:gd name="T25" fmla="*/ 7 h 205"/>
                  <a:gd name="T26" fmla="*/ 15 w 86"/>
                  <a:gd name="T27" fmla="*/ 10 h 205"/>
                  <a:gd name="T28" fmla="*/ 10 w 86"/>
                  <a:gd name="T29" fmla="*/ 14 h 205"/>
                  <a:gd name="T30" fmla="*/ 6 w 86"/>
                  <a:gd name="T31" fmla="*/ 20 h 205"/>
                  <a:gd name="T32" fmla="*/ 0 w 86"/>
                  <a:gd name="T33" fmla="*/ 26 h 205"/>
                  <a:gd name="T34" fmla="*/ 2 w 86"/>
                  <a:gd name="T35" fmla="*/ 116 h 205"/>
                  <a:gd name="T36" fmla="*/ 4 w 86"/>
                  <a:gd name="T37" fmla="*/ 203 h 205"/>
                  <a:gd name="T38" fmla="*/ 86 w 86"/>
                  <a:gd name="T39" fmla="*/ 205 h 205"/>
                  <a:gd name="T40" fmla="*/ 86 w 86"/>
                  <a:gd name="T41" fmla="*/ 26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6" h="205">
                    <a:moveTo>
                      <a:pt x="86" y="26"/>
                    </a:moveTo>
                    <a:lnTo>
                      <a:pt x="82" y="20"/>
                    </a:lnTo>
                    <a:lnTo>
                      <a:pt x="77" y="14"/>
                    </a:lnTo>
                    <a:lnTo>
                      <a:pt x="71" y="10"/>
                    </a:lnTo>
                    <a:lnTo>
                      <a:pt x="66" y="7"/>
                    </a:lnTo>
                    <a:lnTo>
                      <a:pt x="61" y="3"/>
                    </a:lnTo>
                    <a:lnTo>
                      <a:pt x="55" y="1"/>
                    </a:lnTo>
                    <a:lnTo>
                      <a:pt x="49" y="0"/>
                    </a:lnTo>
                    <a:lnTo>
                      <a:pt x="43" y="0"/>
                    </a:lnTo>
                    <a:lnTo>
                      <a:pt x="38" y="0"/>
                    </a:lnTo>
                    <a:lnTo>
                      <a:pt x="31" y="1"/>
                    </a:lnTo>
                    <a:lnTo>
                      <a:pt x="26" y="3"/>
                    </a:lnTo>
                    <a:lnTo>
                      <a:pt x="21" y="7"/>
                    </a:lnTo>
                    <a:lnTo>
                      <a:pt x="15" y="10"/>
                    </a:lnTo>
                    <a:lnTo>
                      <a:pt x="10" y="14"/>
                    </a:lnTo>
                    <a:lnTo>
                      <a:pt x="6" y="20"/>
                    </a:lnTo>
                    <a:lnTo>
                      <a:pt x="0" y="26"/>
                    </a:lnTo>
                    <a:lnTo>
                      <a:pt x="2" y="116"/>
                    </a:lnTo>
                    <a:lnTo>
                      <a:pt x="4" y="203"/>
                    </a:lnTo>
                    <a:lnTo>
                      <a:pt x="86" y="205"/>
                    </a:lnTo>
                    <a:lnTo>
                      <a:pt x="86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40" name="PA-任意多边形 176">
                <a:extLst>
                  <a:ext uri="{FF2B5EF4-FFF2-40B4-BE49-F238E27FC236}">
                    <a16:creationId xmlns="" xmlns:a16="http://schemas.microsoft.com/office/drawing/2014/main" id="{8DE19B43-BA94-4033-82FA-E9FF2AEAD8B2}"/>
                  </a:ext>
                </a:extLst>
              </p:cNvPr>
              <p:cNvSpPr>
                <a:spLocks/>
              </p:cNvSpPr>
              <p:nvPr>
                <p:custDataLst>
                  <p:tags r:id="rId438"/>
                </p:custDataLst>
              </p:nvPr>
            </p:nvSpPr>
            <p:spPr bwMode="auto">
              <a:xfrm>
                <a:off x="3187" y="3276"/>
                <a:ext cx="25" cy="104"/>
              </a:xfrm>
              <a:custGeom>
                <a:avLst/>
                <a:gdLst>
                  <a:gd name="T0" fmla="*/ 92 w 100"/>
                  <a:gd name="T1" fmla="*/ 310 h 415"/>
                  <a:gd name="T2" fmla="*/ 77 w 100"/>
                  <a:gd name="T3" fmla="*/ 160 h 415"/>
                  <a:gd name="T4" fmla="*/ 9 w 100"/>
                  <a:gd name="T5" fmla="*/ 97 h 415"/>
                  <a:gd name="T6" fmla="*/ 23 w 100"/>
                  <a:gd name="T7" fmla="*/ 415 h 415"/>
                  <a:gd name="T8" fmla="*/ 16 w 100"/>
                  <a:gd name="T9" fmla="*/ 415 h 415"/>
                  <a:gd name="T10" fmla="*/ 0 w 100"/>
                  <a:gd name="T11" fmla="*/ 11 h 415"/>
                  <a:gd name="T12" fmla="*/ 0 w 100"/>
                  <a:gd name="T13" fmla="*/ 0 h 415"/>
                  <a:gd name="T14" fmla="*/ 7 w 100"/>
                  <a:gd name="T15" fmla="*/ 8 h 415"/>
                  <a:gd name="T16" fmla="*/ 14 w 100"/>
                  <a:gd name="T17" fmla="*/ 16 h 415"/>
                  <a:gd name="T18" fmla="*/ 15 w 100"/>
                  <a:gd name="T19" fmla="*/ 35 h 415"/>
                  <a:gd name="T20" fmla="*/ 27 w 100"/>
                  <a:gd name="T21" fmla="*/ 51 h 415"/>
                  <a:gd name="T22" fmla="*/ 27 w 100"/>
                  <a:gd name="T23" fmla="*/ 32 h 415"/>
                  <a:gd name="T24" fmla="*/ 27 w 100"/>
                  <a:gd name="T25" fmla="*/ 30 h 415"/>
                  <a:gd name="T26" fmla="*/ 28 w 100"/>
                  <a:gd name="T27" fmla="*/ 30 h 415"/>
                  <a:gd name="T28" fmla="*/ 30 w 100"/>
                  <a:gd name="T29" fmla="*/ 32 h 415"/>
                  <a:gd name="T30" fmla="*/ 31 w 100"/>
                  <a:gd name="T31" fmla="*/ 34 h 415"/>
                  <a:gd name="T32" fmla="*/ 35 w 100"/>
                  <a:gd name="T33" fmla="*/ 41 h 415"/>
                  <a:gd name="T34" fmla="*/ 41 w 100"/>
                  <a:gd name="T35" fmla="*/ 50 h 415"/>
                  <a:gd name="T36" fmla="*/ 41 w 100"/>
                  <a:gd name="T37" fmla="*/ 62 h 415"/>
                  <a:gd name="T38" fmla="*/ 50 w 100"/>
                  <a:gd name="T39" fmla="*/ 75 h 415"/>
                  <a:gd name="T40" fmla="*/ 50 w 100"/>
                  <a:gd name="T41" fmla="*/ 60 h 415"/>
                  <a:gd name="T42" fmla="*/ 51 w 100"/>
                  <a:gd name="T43" fmla="*/ 60 h 415"/>
                  <a:gd name="T44" fmla="*/ 54 w 100"/>
                  <a:gd name="T45" fmla="*/ 62 h 415"/>
                  <a:gd name="T46" fmla="*/ 60 w 100"/>
                  <a:gd name="T47" fmla="*/ 69 h 415"/>
                  <a:gd name="T48" fmla="*/ 65 w 100"/>
                  <a:gd name="T49" fmla="*/ 77 h 415"/>
                  <a:gd name="T50" fmla="*/ 65 w 100"/>
                  <a:gd name="T51" fmla="*/ 91 h 415"/>
                  <a:gd name="T52" fmla="*/ 72 w 100"/>
                  <a:gd name="T53" fmla="*/ 101 h 415"/>
                  <a:gd name="T54" fmla="*/ 73 w 100"/>
                  <a:gd name="T55" fmla="*/ 85 h 415"/>
                  <a:gd name="T56" fmla="*/ 76 w 100"/>
                  <a:gd name="T57" fmla="*/ 89 h 415"/>
                  <a:gd name="T58" fmla="*/ 80 w 100"/>
                  <a:gd name="T59" fmla="*/ 95 h 415"/>
                  <a:gd name="T60" fmla="*/ 82 w 100"/>
                  <a:gd name="T61" fmla="*/ 96 h 415"/>
                  <a:gd name="T62" fmla="*/ 82 w 100"/>
                  <a:gd name="T63" fmla="*/ 97 h 415"/>
                  <a:gd name="T64" fmla="*/ 100 w 100"/>
                  <a:gd name="T65" fmla="*/ 309 h 415"/>
                  <a:gd name="T66" fmla="*/ 92 w 100"/>
                  <a:gd name="T67" fmla="*/ 31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0" h="415">
                    <a:moveTo>
                      <a:pt x="92" y="310"/>
                    </a:moveTo>
                    <a:lnTo>
                      <a:pt x="77" y="160"/>
                    </a:lnTo>
                    <a:lnTo>
                      <a:pt x="9" y="97"/>
                    </a:lnTo>
                    <a:lnTo>
                      <a:pt x="23" y="415"/>
                    </a:lnTo>
                    <a:lnTo>
                      <a:pt x="16" y="415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7" y="8"/>
                    </a:lnTo>
                    <a:lnTo>
                      <a:pt x="14" y="16"/>
                    </a:lnTo>
                    <a:lnTo>
                      <a:pt x="15" y="35"/>
                    </a:lnTo>
                    <a:lnTo>
                      <a:pt x="27" y="51"/>
                    </a:lnTo>
                    <a:lnTo>
                      <a:pt x="27" y="32"/>
                    </a:lnTo>
                    <a:lnTo>
                      <a:pt x="27" y="30"/>
                    </a:lnTo>
                    <a:lnTo>
                      <a:pt x="28" y="30"/>
                    </a:lnTo>
                    <a:lnTo>
                      <a:pt x="30" y="32"/>
                    </a:lnTo>
                    <a:lnTo>
                      <a:pt x="31" y="34"/>
                    </a:lnTo>
                    <a:lnTo>
                      <a:pt x="35" y="41"/>
                    </a:lnTo>
                    <a:lnTo>
                      <a:pt x="41" y="50"/>
                    </a:lnTo>
                    <a:lnTo>
                      <a:pt x="41" y="62"/>
                    </a:lnTo>
                    <a:lnTo>
                      <a:pt x="50" y="75"/>
                    </a:lnTo>
                    <a:lnTo>
                      <a:pt x="50" y="60"/>
                    </a:lnTo>
                    <a:lnTo>
                      <a:pt x="51" y="60"/>
                    </a:lnTo>
                    <a:lnTo>
                      <a:pt x="54" y="62"/>
                    </a:lnTo>
                    <a:lnTo>
                      <a:pt x="60" y="69"/>
                    </a:lnTo>
                    <a:lnTo>
                      <a:pt x="65" y="77"/>
                    </a:lnTo>
                    <a:lnTo>
                      <a:pt x="65" y="91"/>
                    </a:lnTo>
                    <a:lnTo>
                      <a:pt x="72" y="101"/>
                    </a:lnTo>
                    <a:lnTo>
                      <a:pt x="73" y="85"/>
                    </a:lnTo>
                    <a:lnTo>
                      <a:pt x="76" y="89"/>
                    </a:lnTo>
                    <a:lnTo>
                      <a:pt x="80" y="95"/>
                    </a:lnTo>
                    <a:lnTo>
                      <a:pt x="82" y="96"/>
                    </a:lnTo>
                    <a:lnTo>
                      <a:pt x="82" y="97"/>
                    </a:lnTo>
                    <a:lnTo>
                      <a:pt x="100" y="309"/>
                    </a:lnTo>
                    <a:lnTo>
                      <a:pt x="92" y="3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41" name="PA-任意多边形 177">
                <a:extLst>
                  <a:ext uri="{FF2B5EF4-FFF2-40B4-BE49-F238E27FC236}">
                    <a16:creationId xmlns="" xmlns:a16="http://schemas.microsoft.com/office/drawing/2014/main" id="{103FDFD8-CF82-412D-89D2-29306E76D770}"/>
                  </a:ext>
                </a:extLst>
              </p:cNvPr>
              <p:cNvSpPr>
                <a:spLocks noEditPoints="1"/>
              </p:cNvSpPr>
              <p:nvPr>
                <p:custDataLst>
                  <p:tags r:id="rId439"/>
                </p:custDataLst>
              </p:nvPr>
            </p:nvSpPr>
            <p:spPr bwMode="auto">
              <a:xfrm>
                <a:off x="3104" y="3275"/>
                <a:ext cx="89" cy="114"/>
              </a:xfrm>
              <a:custGeom>
                <a:avLst/>
                <a:gdLst>
                  <a:gd name="T0" fmla="*/ 30 w 356"/>
                  <a:gd name="T1" fmla="*/ 20 h 455"/>
                  <a:gd name="T2" fmla="*/ 39 w 356"/>
                  <a:gd name="T3" fmla="*/ 12 h 455"/>
                  <a:gd name="T4" fmla="*/ 76 w 356"/>
                  <a:gd name="T5" fmla="*/ 9 h 455"/>
                  <a:gd name="T6" fmla="*/ 114 w 356"/>
                  <a:gd name="T7" fmla="*/ 7 h 455"/>
                  <a:gd name="T8" fmla="*/ 134 w 356"/>
                  <a:gd name="T9" fmla="*/ 7 h 455"/>
                  <a:gd name="T10" fmla="*/ 155 w 356"/>
                  <a:gd name="T11" fmla="*/ 5 h 455"/>
                  <a:gd name="T12" fmla="*/ 165 w 356"/>
                  <a:gd name="T13" fmla="*/ 8 h 455"/>
                  <a:gd name="T14" fmla="*/ 167 w 356"/>
                  <a:gd name="T15" fmla="*/ 14 h 455"/>
                  <a:gd name="T16" fmla="*/ 163 w 356"/>
                  <a:gd name="T17" fmla="*/ 21 h 455"/>
                  <a:gd name="T18" fmla="*/ 155 w 356"/>
                  <a:gd name="T19" fmla="*/ 24 h 455"/>
                  <a:gd name="T20" fmla="*/ 149 w 356"/>
                  <a:gd name="T21" fmla="*/ 36 h 455"/>
                  <a:gd name="T22" fmla="*/ 150 w 356"/>
                  <a:gd name="T23" fmla="*/ 60 h 455"/>
                  <a:gd name="T24" fmla="*/ 146 w 356"/>
                  <a:gd name="T25" fmla="*/ 77 h 455"/>
                  <a:gd name="T26" fmla="*/ 135 w 356"/>
                  <a:gd name="T27" fmla="*/ 79 h 455"/>
                  <a:gd name="T28" fmla="*/ 115 w 356"/>
                  <a:gd name="T29" fmla="*/ 77 h 455"/>
                  <a:gd name="T30" fmla="*/ 102 w 356"/>
                  <a:gd name="T31" fmla="*/ 63 h 455"/>
                  <a:gd name="T32" fmla="*/ 101 w 356"/>
                  <a:gd name="T33" fmla="*/ 38 h 455"/>
                  <a:gd name="T34" fmla="*/ 44 w 356"/>
                  <a:gd name="T35" fmla="*/ 30 h 455"/>
                  <a:gd name="T36" fmla="*/ 43 w 356"/>
                  <a:gd name="T37" fmla="*/ 82 h 455"/>
                  <a:gd name="T38" fmla="*/ 41 w 356"/>
                  <a:gd name="T39" fmla="*/ 135 h 455"/>
                  <a:gd name="T40" fmla="*/ 322 w 356"/>
                  <a:gd name="T41" fmla="*/ 106 h 455"/>
                  <a:gd name="T42" fmla="*/ 320 w 356"/>
                  <a:gd name="T43" fmla="*/ 51 h 455"/>
                  <a:gd name="T44" fmla="*/ 318 w 356"/>
                  <a:gd name="T45" fmla="*/ 24 h 455"/>
                  <a:gd name="T46" fmla="*/ 323 w 356"/>
                  <a:gd name="T47" fmla="*/ 1 h 455"/>
                  <a:gd name="T48" fmla="*/ 335 w 356"/>
                  <a:gd name="T49" fmla="*/ 1 h 455"/>
                  <a:gd name="T50" fmla="*/ 356 w 356"/>
                  <a:gd name="T51" fmla="*/ 454 h 455"/>
                  <a:gd name="T52" fmla="*/ 337 w 356"/>
                  <a:gd name="T53" fmla="*/ 416 h 455"/>
                  <a:gd name="T54" fmla="*/ 333 w 356"/>
                  <a:gd name="T55" fmla="*/ 341 h 455"/>
                  <a:gd name="T56" fmla="*/ 328 w 356"/>
                  <a:gd name="T57" fmla="*/ 266 h 455"/>
                  <a:gd name="T58" fmla="*/ 324 w 356"/>
                  <a:gd name="T59" fmla="*/ 191 h 455"/>
                  <a:gd name="T60" fmla="*/ 41 w 356"/>
                  <a:gd name="T61" fmla="*/ 151 h 455"/>
                  <a:gd name="T62" fmla="*/ 37 w 356"/>
                  <a:gd name="T63" fmla="*/ 220 h 455"/>
                  <a:gd name="T64" fmla="*/ 32 w 356"/>
                  <a:gd name="T65" fmla="*/ 288 h 455"/>
                  <a:gd name="T66" fmla="*/ 25 w 356"/>
                  <a:gd name="T67" fmla="*/ 356 h 455"/>
                  <a:gd name="T68" fmla="*/ 18 w 356"/>
                  <a:gd name="T69" fmla="*/ 424 h 455"/>
                  <a:gd name="T70" fmla="*/ 173 w 356"/>
                  <a:gd name="T71" fmla="*/ 9 h 455"/>
                  <a:gd name="T72" fmla="*/ 196 w 356"/>
                  <a:gd name="T73" fmla="*/ 4 h 455"/>
                  <a:gd name="T74" fmla="*/ 236 w 356"/>
                  <a:gd name="T75" fmla="*/ 1 h 455"/>
                  <a:gd name="T76" fmla="*/ 272 w 356"/>
                  <a:gd name="T77" fmla="*/ 1 h 455"/>
                  <a:gd name="T78" fmla="*/ 308 w 356"/>
                  <a:gd name="T79" fmla="*/ 2 h 455"/>
                  <a:gd name="T80" fmla="*/ 312 w 356"/>
                  <a:gd name="T81" fmla="*/ 8 h 455"/>
                  <a:gd name="T82" fmla="*/ 312 w 356"/>
                  <a:gd name="T83" fmla="*/ 12 h 455"/>
                  <a:gd name="T84" fmla="*/ 301 w 356"/>
                  <a:gd name="T85" fmla="*/ 24 h 455"/>
                  <a:gd name="T86" fmla="*/ 266 w 356"/>
                  <a:gd name="T87" fmla="*/ 36 h 455"/>
                  <a:gd name="T88" fmla="*/ 268 w 356"/>
                  <a:gd name="T89" fmla="*/ 59 h 455"/>
                  <a:gd name="T90" fmla="*/ 255 w 356"/>
                  <a:gd name="T91" fmla="*/ 72 h 455"/>
                  <a:gd name="T92" fmla="*/ 234 w 356"/>
                  <a:gd name="T93" fmla="*/ 76 h 455"/>
                  <a:gd name="T94" fmla="*/ 226 w 356"/>
                  <a:gd name="T95" fmla="*/ 74 h 455"/>
                  <a:gd name="T96" fmla="*/ 221 w 356"/>
                  <a:gd name="T97" fmla="*/ 72 h 455"/>
                  <a:gd name="T98" fmla="*/ 220 w 356"/>
                  <a:gd name="T99" fmla="*/ 59 h 455"/>
                  <a:gd name="T100" fmla="*/ 219 w 356"/>
                  <a:gd name="T101" fmla="*/ 38 h 455"/>
                  <a:gd name="T102" fmla="*/ 172 w 356"/>
                  <a:gd name="T103" fmla="*/ 21 h 455"/>
                  <a:gd name="T104" fmla="*/ 167 w 356"/>
                  <a:gd name="T105" fmla="*/ 17 h 455"/>
                  <a:gd name="T106" fmla="*/ 170 w 356"/>
                  <a:gd name="T107" fmla="*/ 13 h 455"/>
                  <a:gd name="T108" fmla="*/ 173 w 356"/>
                  <a:gd name="T109" fmla="*/ 10 h 455"/>
                  <a:gd name="T110" fmla="*/ 173 w 356"/>
                  <a:gd name="T111" fmla="*/ 9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56" h="455">
                    <a:moveTo>
                      <a:pt x="0" y="423"/>
                    </a:moveTo>
                    <a:lnTo>
                      <a:pt x="30" y="20"/>
                    </a:lnTo>
                    <a:lnTo>
                      <a:pt x="32" y="12"/>
                    </a:lnTo>
                    <a:lnTo>
                      <a:pt x="39" y="12"/>
                    </a:lnTo>
                    <a:lnTo>
                      <a:pt x="57" y="11"/>
                    </a:lnTo>
                    <a:lnTo>
                      <a:pt x="76" y="9"/>
                    </a:lnTo>
                    <a:lnTo>
                      <a:pt x="95" y="7"/>
                    </a:lnTo>
                    <a:lnTo>
                      <a:pt x="114" y="7"/>
                    </a:lnTo>
                    <a:lnTo>
                      <a:pt x="123" y="7"/>
                    </a:lnTo>
                    <a:lnTo>
                      <a:pt x="134" y="7"/>
                    </a:lnTo>
                    <a:lnTo>
                      <a:pt x="144" y="7"/>
                    </a:lnTo>
                    <a:lnTo>
                      <a:pt x="155" y="5"/>
                    </a:lnTo>
                    <a:lnTo>
                      <a:pt x="161" y="5"/>
                    </a:lnTo>
                    <a:lnTo>
                      <a:pt x="165" y="8"/>
                    </a:lnTo>
                    <a:lnTo>
                      <a:pt x="167" y="11"/>
                    </a:lnTo>
                    <a:lnTo>
                      <a:pt x="167" y="14"/>
                    </a:lnTo>
                    <a:lnTo>
                      <a:pt x="166" y="17"/>
                    </a:lnTo>
                    <a:lnTo>
                      <a:pt x="163" y="21"/>
                    </a:lnTo>
                    <a:lnTo>
                      <a:pt x="159" y="23"/>
                    </a:lnTo>
                    <a:lnTo>
                      <a:pt x="155" y="24"/>
                    </a:lnTo>
                    <a:lnTo>
                      <a:pt x="148" y="24"/>
                    </a:lnTo>
                    <a:lnTo>
                      <a:pt x="149" y="36"/>
                    </a:lnTo>
                    <a:lnTo>
                      <a:pt x="150" y="48"/>
                    </a:lnTo>
                    <a:lnTo>
                      <a:pt x="150" y="60"/>
                    </a:lnTo>
                    <a:lnTo>
                      <a:pt x="148" y="73"/>
                    </a:lnTo>
                    <a:lnTo>
                      <a:pt x="146" y="77"/>
                    </a:lnTo>
                    <a:lnTo>
                      <a:pt x="140" y="78"/>
                    </a:lnTo>
                    <a:lnTo>
                      <a:pt x="135" y="79"/>
                    </a:lnTo>
                    <a:lnTo>
                      <a:pt x="129" y="79"/>
                    </a:lnTo>
                    <a:lnTo>
                      <a:pt x="115" y="77"/>
                    </a:lnTo>
                    <a:lnTo>
                      <a:pt x="102" y="74"/>
                    </a:lnTo>
                    <a:lnTo>
                      <a:pt x="102" y="63"/>
                    </a:lnTo>
                    <a:lnTo>
                      <a:pt x="101" y="51"/>
                    </a:lnTo>
                    <a:lnTo>
                      <a:pt x="101" y="38"/>
                    </a:lnTo>
                    <a:lnTo>
                      <a:pt x="102" y="24"/>
                    </a:lnTo>
                    <a:lnTo>
                      <a:pt x="44" y="30"/>
                    </a:lnTo>
                    <a:lnTo>
                      <a:pt x="44" y="56"/>
                    </a:lnTo>
                    <a:lnTo>
                      <a:pt x="43" y="82"/>
                    </a:lnTo>
                    <a:lnTo>
                      <a:pt x="43" y="109"/>
                    </a:lnTo>
                    <a:lnTo>
                      <a:pt x="41" y="135"/>
                    </a:lnTo>
                    <a:lnTo>
                      <a:pt x="322" y="132"/>
                    </a:lnTo>
                    <a:lnTo>
                      <a:pt x="322" y="106"/>
                    </a:lnTo>
                    <a:lnTo>
                      <a:pt x="321" y="79"/>
                    </a:lnTo>
                    <a:lnTo>
                      <a:pt x="320" y="51"/>
                    </a:lnTo>
                    <a:lnTo>
                      <a:pt x="320" y="24"/>
                    </a:lnTo>
                    <a:lnTo>
                      <a:pt x="318" y="24"/>
                    </a:lnTo>
                    <a:lnTo>
                      <a:pt x="318" y="0"/>
                    </a:lnTo>
                    <a:lnTo>
                      <a:pt x="323" y="1"/>
                    </a:lnTo>
                    <a:lnTo>
                      <a:pt x="327" y="1"/>
                    </a:lnTo>
                    <a:lnTo>
                      <a:pt x="335" y="1"/>
                    </a:lnTo>
                    <a:lnTo>
                      <a:pt x="336" y="9"/>
                    </a:lnTo>
                    <a:lnTo>
                      <a:pt x="356" y="454"/>
                    </a:lnTo>
                    <a:lnTo>
                      <a:pt x="340" y="455"/>
                    </a:lnTo>
                    <a:lnTo>
                      <a:pt x="337" y="416"/>
                    </a:lnTo>
                    <a:lnTo>
                      <a:pt x="335" y="379"/>
                    </a:lnTo>
                    <a:lnTo>
                      <a:pt x="333" y="341"/>
                    </a:lnTo>
                    <a:lnTo>
                      <a:pt x="329" y="304"/>
                    </a:lnTo>
                    <a:lnTo>
                      <a:pt x="328" y="266"/>
                    </a:lnTo>
                    <a:lnTo>
                      <a:pt x="326" y="229"/>
                    </a:lnTo>
                    <a:lnTo>
                      <a:pt x="324" y="191"/>
                    </a:lnTo>
                    <a:lnTo>
                      <a:pt x="323" y="152"/>
                    </a:lnTo>
                    <a:lnTo>
                      <a:pt x="41" y="151"/>
                    </a:lnTo>
                    <a:lnTo>
                      <a:pt x="39" y="186"/>
                    </a:lnTo>
                    <a:lnTo>
                      <a:pt x="37" y="220"/>
                    </a:lnTo>
                    <a:lnTo>
                      <a:pt x="34" y="255"/>
                    </a:lnTo>
                    <a:lnTo>
                      <a:pt x="32" y="288"/>
                    </a:lnTo>
                    <a:lnTo>
                      <a:pt x="28" y="322"/>
                    </a:lnTo>
                    <a:lnTo>
                      <a:pt x="25" y="356"/>
                    </a:lnTo>
                    <a:lnTo>
                      <a:pt x="21" y="390"/>
                    </a:lnTo>
                    <a:lnTo>
                      <a:pt x="18" y="424"/>
                    </a:lnTo>
                    <a:lnTo>
                      <a:pt x="0" y="423"/>
                    </a:lnTo>
                    <a:close/>
                    <a:moveTo>
                      <a:pt x="173" y="9"/>
                    </a:moveTo>
                    <a:lnTo>
                      <a:pt x="180" y="7"/>
                    </a:lnTo>
                    <a:lnTo>
                      <a:pt x="196" y="4"/>
                    </a:lnTo>
                    <a:lnTo>
                      <a:pt x="216" y="3"/>
                    </a:lnTo>
                    <a:lnTo>
                      <a:pt x="236" y="1"/>
                    </a:lnTo>
                    <a:lnTo>
                      <a:pt x="253" y="1"/>
                    </a:lnTo>
                    <a:lnTo>
                      <a:pt x="272" y="1"/>
                    </a:lnTo>
                    <a:lnTo>
                      <a:pt x="290" y="1"/>
                    </a:lnTo>
                    <a:lnTo>
                      <a:pt x="308" y="2"/>
                    </a:lnTo>
                    <a:lnTo>
                      <a:pt x="311" y="4"/>
                    </a:lnTo>
                    <a:lnTo>
                      <a:pt x="312" y="8"/>
                    </a:lnTo>
                    <a:lnTo>
                      <a:pt x="313" y="10"/>
                    </a:lnTo>
                    <a:lnTo>
                      <a:pt x="312" y="12"/>
                    </a:lnTo>
                    <a:lnTo>
                      <a:pt x="308" y="17"/>
                    </a:lnTo>
                    <a:lnTo>
                      <a:pt x="301" y="24"/>
                    </a:lnTo>
                    <a:lnTo>
                      <a:pt x="267" y="24"/>
                    </a:lnTo>
                    <a:lnTo>
                      <a:pt x="266" y="36"/>
                    </a:lnTo>
                    <a:lnTo>
                      <a:pt x="267" y="48"/>
                    </a:lnTo>
                    <a:lnTo>
                      <a:pt x="268" y="59"/>
                    </a:lnTo>
                    <a:lnTo>
                      <a:pt x="268" y="71"/>
                    </a:lnTo>
                    <a:lnTo>
                      <a:pt x="255" y="72"/>
                    </a:lnTo>
                    <a:lnTo>
                      <a:pt x="242" y="74"/>
                    </a:lnTo>
                    <a:lnTo>
                      <a:pt x="234" y="76"/>
                    </a:lnTo>
                    <a:lnTo>
                      <a:pt x="229" y="76"/>
                    </a:lnTo>
                    <a:lnTo>
                      <a:pt x="226" y="74"/>
                    </a:lnTo>
                    <a:lnTo>
                      <a:pt x="224" y="73"/>
                    </a:lnTo>
                    <a:lnTo>
                      <a:pt x="221" y="72"/>
                    </a:lnTo>
                    <a:lnTo>
                      <a:pt x="220" y="70"/>
                    </a:lnTo>
                    <a:lnTo>
                      <a:pt x="220" y="59"/>
                    </a:lnTo>
                    <a:lnTo>
                      <a:pt x="219" y="49"/>
                    </a:lnTo>
                    <a:lnTo>
                      <a:pt x="219" y="38"/>
                    </a:lnTo>
                    <a:lnTo>
                      <a:pt x="220" y="23"/>
                    </a:lnTo>
                    <a:lnTo>
                      <a:pt x="172" y="21"/>
                    </a:lnTo>
                    <a:lnTo>
                      <a:pt x="169" y="20"/>
                    </a:lnTo>
                    <a:lnTo>
                      <a:pt x="167" y="17"/>
                    </a:lnTo>
                    <a:lnTo>
                      <a:pt x="169" y="15"/>
                    </a:lnTo>
                    <a:lnTo>
                      <a:pt x="170" y="13"/>
                    </a:lnTo>
                    <a:lnTo>
                      <a:pt x="172" y="11"/>
                    </a:lnTo>
                    <a:lnTo>
                      <a:pt x="173" y="10"/>
                    </a:lnTo>
                    <a:lnTo>
                      <a:pt x="174" y="9"/>
                    </a:lnTo>
                    <a:lnTo>
                      <a:pt x="173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42" name="PA-任意多边形 178">
                <a:extLst>
                  <a:ext uri="{FF2B5EF4-FFF2-40B4-BE49-F238E27FC236}">
                    <a16:creationId xmlns="" xmlns:a16="http://schemas.microsoft.com/office/drawing/2014/main" id="{78A9E047-C675-4B96-A996-C364A4C87751}"/>
                  </a:ext>
                </a:extLst>
              </p:cNvPr>
              <p:cNvSpPr>
                <a:spLocks/>
              </p:cNvSpPr>
              <p:nvPr>
                <p:custDataLst>
                  <p:tags r:id="rId440"/>
                </p:custDataLst>
              </p:nvPr>
            </p:nvSpPr>
            <p:spPr bwMode="auto">
              <a:xfrm>
                <a:off x="3189" y="3313"/>
                <a:ext cx="19" cy="19"/>
              </a:xfrm>
              <a:custGeom>
                <a:avLst/>
                <a:gdLst>
                  <a:gd name="T0" fmla="*/ 0 w 79"/>
                  <a:gd name="T1" fmla="*/ 23 h 76"/>
                  <a:gd name="T2" fmla="*/ 79 w 79"/>
                  <a:gd name="T3" fmla="*/ 76 h 76"/>
                  <a:gd name="T4" fmla="*/ 77 w 79"/>
                  <a:gd name="T5" fmla="*/ 56 h 76"/>
                  <a:gd name="T6" fmla="*/ 0 w 79"/>
                  <a:gd name="T7" fmla="*/ 0 h 76"/>
                  <a:gd name="T8" fmla="*/ 0 w 79"/>
                  <a:gd name="T9" fmla="*/ 2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76">
                    <a:moveTo>
                      <a:pt x="0" y="23"/>
                    </a:moveTo>
                    <a:lnTo>
                      <a:pt x="79" y="76"/>
                    </a:lnTo>
                    <a:lnTo>
                      <a:pt x="77" y="56"/>
                    </a:lnTo>
                    <a:lnTo>
                      <a:pt x="0" y="0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43" name="PA-任意多边形 179">
                <a:extLst>
                  <a:ext uri="{FF2B5EF4-FFF2-40B4-BE49-F238E27FC236}">
                    <a16:creationId xmlns="" xmlns:a16="http://schemas.microsoft.com/office/drawing/2014/main" id="{1768605E-973E-4C6E-8271-510EA30245F3}"/>
                  </a:ext>
                </a:extLst>
              </p:cNvPr>
              <p:cNvSpPr>
                <a:spLocks/>
              </p:cNvSpPr>
              <p:nvPr>
                <p:custDataLst>
                  <p:tags r:id="rId441"/>
                </p:custDataLst>
              </p:nvPr>
            </p:nvSpPr>
            <p:spPr bwMode="auto">
              <a:xfrm>
                <a:off x="3189" y="3324"/>
                <a:ext cx="21" cy="19"/>
              </a:xfrm>
              <a:custGeom>
                <a:avLst/>
                <a:gdLst>
                  <a:gd name="T0" fmla="*/ 0 w 83"/>
                  <a:gd name="T1" fmla="*/ 24 h 77"/>
                  <a:gd name="T2" fmla="*/ 83 w 83"/>
                  <a:gd name="T3" fmla="*/ 77 h 77"/>
                  <a:gd name="T4" fmla="*/ 82 w 83"/>
                  <a:gd name="T5" fmla="*/ 60 h 77"/>
                  <a:gd name="T6" fmla="*/ 0 w 83"/>
                  <a:gd name="T7" fmla="*/ 0 h 77"/>
                  <a:gd name="T8" fmla="*/ 0 w 83"/>
                  <a:gd name="T9" fmla="*/ 2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7">
                    <a:moveTo>
                      <a:pt x="0" y="24"/>
                    </a:moveTo>
                    <a:lnTo>
                      <a:pt x="83" y="77"/>
                    </a:lnTo>
                    <a:lnTo>
                      <a:pt x="82" y="60"/>
                    </a:lnTo>
                    <a:lnTo>
                      <a:pt x="0" y="0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44" name="PA-任意多边形 180">
                <a:extLst>
                  <a:ext uri="{FF2B5EF4-FFF2-40B4-BE49-F238E27FC236}">
                    <a16:creationId xmlns="" xmlns:a16="http://schemas.microsoft.com/office/drawing/2014/main" id="{D9800C34-3F63-4DCF-86E9-BEEF8988C03D}"/>
                  </a:ext>
                </a:extLst>
              </p:cNvPr>
              <p:cNvSpPr>
                <a:spLocks/>
              </p:cNvSpPr>
              <p:nvPr>
                <p:custDataLst>
                  <p:tags r:id="rId442"/>
                </p:custDataLst>
              </p:nvPr>
            </p:nvSpPr>
            <p:spPr bwMode="auto">
              <a:xfrm>
                <a:off x="3190" y="3338"/>
                <a:ext cx="22" cy="15"/>
              </a:xfrm>
              <a:custGeom>
                <a:avLst/>
                <a:gdLst>
                  <a:gd name="T0" fmla="*/ 0 w 89"/>
                  <a:gd name="T1" fmla="*/ 27 h 61"/>
                  <a:gd name="T2" fmla="*/ 89 w 89"/>
                  <a:gd name="T3" fmla="*/ 61 h 61"/>
                  <a:gd name="T4" fmla="*/ 89 w 89"/>
                  <a:gd name="T5" fmla="*/ 47 h 61"/>
                  <a:gd name="T6" fmla="*/ 4 w 89"/>
                  <a:gd name="T7" fmla="*/ 0 h 61"/>
                  <a:gd name="T8" fmla="*/ 0 w 89"/>
                  <a:gd name="T9" fmla="*/ 2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61">
                    <a:moveTo>
                      <a:pt x="0" y="27"/>
                    </a:moveTo>
                    <a:lnTo>
                      <a:pt x="89" y="61"/>
                    </a:lnTo>
                    <a:lnTo>
                      <a:pt x="89" y="47"/>
                    </a:lnTo>
                    <a:lnTo>
                      <a:pt x="4" y="0"/>
                    </a:lnTo>
                    <a:lnTo>
                      <a:pt x="0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45" name="PA-任意多边形 181">
                <a:extLst>
                  <a:ext uri="{FF2B5EF4-FFF2-40B4-BE49-F238E27FC236}">
                    <a16:creationId xmlns="" xmlns:a16="http://schemas.microsoft.com/office/drawing/2014/main" id="{7D5D8FA8-7CDD-44D0-A172-5E6E68BCD40B}"/>
                  </a:ext>
                </a:extLst>
              </p:cNvPr>
              <p:cNvSpPr>
                <a:spLocks/>
              </p:cNvSpPr>
              <p:nvPr>
                <p:custDataLst>
                  <p:tags r:id="rId443"/>
                </p:custDataLst>
              </p:nvPr>
            </p:nvSpPr>
            <p:spPr bwMode="auto">
              <a:xfrm>
                <a:off x="3189" y="3342"/>
                <a:ext cx="8" cy="42"/>
              </a:xfrm>
              <a:custGeom>
                <a:avLst/>
                <a:gdLst>
                  <a:gd name="T0" fmla="*/ 2 w 33"/>
                  <a:gd name="T1" fmla="*/ 165 h 170"/>
                  <a:gd name="T2" fmla="*/ 33 w 33"/>
                  <a:gd name="T3" fmla="*/ 170 h 170"/>
                  <a:gd name="T4" fmla="*/ 31 w 33"/>
                  <a:gd name="T5" fmla="*/ 11 h 170"/>
                  <a:gd name="T6" fmla="*/ 0 w 33"/>
                  <a:gd name="T7" fmla="*/ 0 h 170"/>
                  <a:gd name="T8" fmla="*/ 2 w 33"/>
                  <a:gd name="T9" fmla="*/ 165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70">
                    <a:moveTo>
                      <a:pt x="2" y="165"/>
                    </a:moveTo>
                    <a:lnTo>
                      <a:pt x="33" y="170"/>
                    </a:lnTo>
                    <a:lnTo>
                      <a:pt x="31" y="11"/>
                    </a:lnTo>
                    <a:lnTo>
                      <a:pt x="0" y="0"/>
                    </a:lnTo>
                    <a:lnTo>
                      <a:pt x="2" y="1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46" name="PA-任意多边形 182">
                <a:extLst>
                  <a:ext uri="{FF2B5EF4-FFF2-40B4-BE49-F238E27FC236}">
                    <a16:creationId xmlns="" xmlns:a16="http://schemas.microsoft.com/office/drawing/2014/main" id="{625DA6AE-9F47-4D9B-8838-EC937E472461}"/>
                  </a:ext>
                </a:extLst>
              </p:cNvPr>
              <p:cNvSpPr>
                <a:spLocks/>
              </p:cNvSpPr>
              <p:nvPr>
                <p:custDataLst>
                  <p:tags r:id="rId444"/>
                </p:custDataLst>
              </p:nvPr>
            </p:nvSpPr>
            <p:spPr bwMode="auto">
              <a:xfrm>
                <a:off x="3194" y="3321"/>
                <a:ext cx="3" cy="12"/>
              </a:xfrm>
              <a:custGeom>
                <a:avLst/>
                <a:gdLst>
                  <a:gd name="T0" fmla="*/ 7 w 10"/>
                  <a:gd name="T1" fmla="*/ 4 h 51"/>
                  <a:gd name="T2" fmla="*/ 10 w 10"/>
                  <a:gd name="T3" fmla="*/ 51 h 51"/>
                  <a:gd name="T4" fmla="*/ 3 w 10"/>
                  <a:gd name="T5" fmla="*/ 41 h 51"/>
                  <a:gd name="T6" fmla="*/ 0 w 10"/>
                  <a:gd name="T7" fmla="*/ 0 h 51"/>
                  <a:gd name="T8" fmla="*/ 7 w 10"/>
                  <a:gd name="T9" fmla="*/ 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1">
                    <a:moveTo>
                      <a:pt x="7" y="4"/>
                    </a:moveTo>
                    <a:lnTo>
                      <a:pt x="10" y="51"/>
                    </a:lnTo>
                    <a:lnTo>
                      <a:pt x="3" y="41"/>
                    </a:lnTo>
                    <a:lnTo>
                      <a:pt x="0" y="0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47" name="PA-任意多边形 183">
                <a:extLst>
                  <a:ext uri="{FF2B5EF4-FFF2-40B4-BE49-F238E27FC236}">
                    <a16:creationId xmlns="" xmlns:a16="http://schemas.microsoft.com/office/drawing/2014/main" id="{68F13A4F-382F-410B-882F-09D70F626455}"/>
                  </a:ext>
                </a:extLst>
              </p:cNvPr>
              <p:cNvSpPr>
                <a:spLocks/>
              </p:cNvSpPr>
              <p:nvPr>
                <p:custDataLst>
                  <p:tags r:id="rId445"/>
                </p:custDataLst>
              </p:nvPr>
            </p:nvSpPr>
            <p:spPr bwMode="auto">
              <a:xfrm>
                <a:off x="3202" y="3325"/>
                <a:ext cx="3" cy="13"/>
              </a:xfrm>
              <a:custGeom>
                <a:avLst/>
                <a:gdLst>
                  <a:gd name="T0" fmla="*/ 7 w 11"/>
                  <a:gd name="T1" fmla="*/ 3 h 50"/>
                  <a:gd name="T2" fmla="*/ 11 w 11"/>
                  <a:gd name="T3" fmla="*/ 50 h 50"/>
                  <a:gd name="T4" fmla="*/ 3 w 11"/>
                  <a:gd name="T5" fmla="*/ 41 h 50"/>
                  <a:gd name="T6" fmla="*/ 0 w 11"/>
                  <a:gd name="T7" fmla="*/ 0 h 50"/>
                  <a:gd name="T8" fmla="*/ 7 w 11"/>
                  <a:gd name="T9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0">
                    <a:moveTo>
                      <a:pt x="7" y="3"/>
                    </a:moveTo>
                    <a:lnTo>
                      <a:pt x="11" y="50"/>
                    </a:lnTo>
                    <a:lnTo>
                      <a:pt x="3" y="41"/>
                    </a:lnTo>
                    <a:lnTo>
                      <a:pt x="0" y="0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48" name="PA-任意多边形 184">
                <a:extLst>
                  <a:ext uri="{FF2B5EF4-FFF2-40B4-BE49-F238E27FC236}">
                    <a16:creationId xmlns="" xmlns:a16="http://schemas.microsoft.com/office/drawing/2014/main" id="{B40964EC-698F-4034-8A2E-46EB4E8768C8}"/>
                  </a:ext>
                </a:extLst>
              </p:cNvPr>
              <p:cNvSpPr>
                <a:spLocks/>
              </p:cNvSpPr>
              <p:nvPr>
                <p:custDataLst>
                  <p:tags r:id="rId446"/>
                </p:custDataLst>
              </p:nvPr>
            </p:nvSpPr>
            <p:spPr bwMode="auto">
              <a:xfrm>
                <a:off x="3198" y="3334"/>
                <a:ext cx="3" cy="12"/>
              </a:xfrm>
              <a:custGeom>
                <a:avLst/>
                <a:gdLst>
                  <a:gd name="T0" fmla="*/ 6 w 11"/>
                  <a:gd name="T1" fmla="*/ 3 h 51"/>
                  <a:gd name="T2" fmla="*/ 11 w 11"/>
                  <a:gd name="T3" fmla="*/ 51 h 51"/>
                  <a:gd name="T4" fmla="*/ 2 w 11"/>
                  <a:gd name="T5" fmla="*/ 41 h 51"/>
                  <a:gd name="T6" fmla="*/ 0 w 11"/>
                  <a:gd name="T7" fmla="*/ 0 h 51"/>
                  <a:gd name="T8" fmla="*/ 6 w 11"/>
                  <a:gd name="T9" fmla="*/ 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1">
                    <a:moveTo>
                      <a:pt x="6" y="3"/>
                    </a:moveTo>
                    <a:lnTo>
                      <a:pt x="11" y="51"/>
                    </a:lnTo>
                    <a:lnTo>
                      <a:pt x="2" y="41"/>
                    </a:lnTo>
                    <a:lnTo>
                      <a:pt x="0" y="0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49" name="PA-任意多边形 185">
                <a:extLst>
                  <a:ext uri="{FF2B5EF4-FFF2-40B4-BE49-F238E27FC236}">
                    <a16:creationId xmlns="" xmlns:a16="http://schemas.microsoft.com/office/drawing/2014/main" id="{FCDF09AC-6656-44EE-BAC8-C5BBFAE5AA4D}"/>
                  </a:ext>
                </a:extLst>
              </p:cNvPr>
              <p:cNvSpPr>
                <a:spLocks/>
              </p:cNvSpPr>
              <p:nvPr>
                <p:custDataLst>
                  <p:tags r:id="rId447"/>
                </p:custDataLst>
              </p:nvPr>
            </p:nvSpPr>
            <p:spPr bwMode="auto">
              <a:xfrm>
                <a:off x="3204" y="3348"/>
                <a:ext cx="2" cy="3"/>
              </a:xfrm>
              <a:custGeom>
                <a:avLst/>
                <a:gdLst>
                  <a:gd name="T0" fmla="*/ 6 w 7"/>
                  <a:gd name="T1" fmla="*/ 4 h 11"/>
                  <a:gd name="T2" fmla="*/ 7 w 7"/>
                  <a:gd name="T3" fmla="*/ 8 h 11"/>
                  <a:gd name="T4" fmla="*/ 7 w 7"/>
                  <a:gd name="T5" fmla="*/ 11 h 11"/>
                  <a:gd name="T6" fmla="*/ 7 w 7"/>
                  <a:gd name="T7" fmla="*/ 11 h 11"/>
                  <a:gd name="T8" fmla="*/ 6 w 7"/>
                  <a:gd name="T9" fmla="*/ 11 h 11"/>
                  <a:gd name="T10" fmla="*/ 3 w 7"/>
                  <a:gd name="T11" fmla="*/ 7 h 11"/>
                  <a:gd name="T12" fmla="*/ 0 w 7"/>
                  <a:gd name="T13" fmla="*/ 0 h 11"/>
                  <a:gd name="T14" fmla="*/ 6 w 7"/>
                  <a:gd name="T15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11">
                    <a:moveTo>
                      <a:pt x="6" y="4"/>
                    </a:moveTo>
                    <a:lnTo>
                      <a:pt x="7" y="8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3" y="7"/>
                    </a:lnTo>
                    <a:lnTo>
                      <a:pt x="0" y="0"/>
                    </a:ln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50" name="PA-任意多边形 186">
                <a:extLst>
                  <a:ext uri="{FF2B5EF4-FFF2-40B4-BE49-F238E27FC236}">
                    <a16:creationId xmlns="" xmlns:a16="http://schemas.microsoft.com/office/drawing/2014/main" id="{23309F1F-6D0B-49D3-A95D-59AA12ABD09F}"/>
                  </a:ext>
                </a:extLst>
              </p:cNvPr>
              <p:cNvSpPr>
                <a:spLocks/>
              </p:cNvSpPr>
              <p:nvPr>
                <p:custDataLst>
                  <p:tags r:id="rId448"/>
                </p:custDataLst>
              </p:nvPr>
            </p:nvSpPr>
            <p:spPr bwMode="auto">
              <a:xfrm>
                <a:off x="3140" y="3336"/>
                <a:ext cx="17" cy="35"/>
              </a:xfrm>
              <a:custGeom>
                <a:avLst/>
                <a:gdLst>
                  <a:gd name="T0" fmla="*/ 0 w 69"/>
                  <a:gd name="T1" fmla="*/ 17 h 138"/>
                  <a:gd name="T2" fmla="*/ 3 w 69"/>
                  <a:gd name="T3" fmla="*/ 13 h 138"/>
                  <a:gd name="T4" fmla="*/ 7 w 69"/>
                  <a:gd name="T5" fmla="*/ 10 h 138"/>
                  <a:gd name="T6" fmla="*/ 12 w 69"/>
                  <a:gd name="T7" fmla="*/ 6 h 138"/>
                  <a:gd name="T8" fmla="*/ 16 w 69"/>
                  <a:gd name="T9" fmla="*/ 4 h 138"/>
                  <a:gd name="T10" fmla="*/ 20 w 69"/>
                  <a:gd name="T11" fmla="*/ 2 h 138"/>
                  <a:gd name="T12" fmla="*/ 25 w 69"/>
                  <a:gd name="T13" fmla="*/ 1 h 138"/>
                  <a:gd name="T14" fmla="*/ 29 w 69"/>
                  <a:gd name="T15" fmla="*/ 0 h 138"/>
                  <a:gd name="T16" fmla="*/ 34 w 69"/>
                  <a:gd name="T17" fmla="*/ 0 h 138"/>
                  <a:gd name="T18" fmla="*/ 39 w 69"/>
                  <a:gd name="T19" fmla="*/ 0 h 138"/>
                  <a:gd name="T20" fmla="*/ 43 w 69"/>
                  <a:gd name="T21" fmla="*/ 1 h 138"/>
                  <a:gd name="T22" fmla="*/ 48 w 69"/>
                  <a:gd name="T23" fmla="*/ 2 h 138"/>
                  <a:gd name="T24" fmla="*/ 53 w 69"/>
                  <a:gd name="T25" fmla="*/ 4 h 138"/>
                  <a:gd name="T26" fmla="*/ 57 w 69"/>
                  <a:gd name="T27" fmla="*/ 6 h 138"/>
                  <a:gd name="T28" fmla="*/ 61 w 69"/>
                  <a:gd name="T29" fmla="*/ 10 h 138"/>
                  <a:gd name="T30" fmla="*/ 65 w 69"/>
                  <a:gd name="T31" fmla="*/ 13 h 138"/>
                  <a:gd name="T32" fmla="*/ 69 w 69"/>
                  <a:gd name="T33" fmla="*/ 17 h 138"/>
                  <a:gd name="T34" fmla="*/ 69 w 69"/>
                  <a:gd name="T35" fmla="*/ 77 h 138"/>
                  <a:gd name="T36" fmla="*/ 44 w 69"/>
                  <a:gd name="T37" fmla="*/ 138 h 138"/>
                  <a:gd name="T38" fmla="*/ 0 w 69"/>
                  <a:gd name="T39" fmla="*/ 138 h 138"/>
                  <a:gd name="T40" fmla="*/ 0 w 69"/>
                  <a:gd name="T41" fmla="*/ 17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9" h="138">
                    <a:moveTo>
                      <a:pt x="0" y="17"/>
                    </a:moveTo>
                    <a:lnTo>
                      <a:pt x="3" y="13"/>
                    </a:lnTo>
                    <a:lnTo>
                      <a:pt x="7" y="10"/>
                    </a:lnTo>
                    <a:lnTo>
                      <a:pt x="12" y="6"/>
                    </a:lnTo>
                    <a:lnTo>
                      <a:pt x="16" y="4"/>
                    </a:lnTo>
                    <a:lnTo>
                      <a:pt x="20" y="2"/>
                    </a:lnTo>
                    <a:lnTo>
                      <a:pt x="25" y="1"/>
                    </a:lnTo>
                    <a:lnTo>
                      <a:pt x="29" y="0"/>
                    </a:lnTo>
                    <a:lnTo>
                      <a:pt x="34" y="0"/>
                    </a:lnTo>
                    <a:lnTo>
                      <a:pt x="39" y="0"/>
                    </a:lnTo>
                    <a:lnTo>
                      <a:pt x="43" y="1"/>
                    </a:lnTo>
                    <a:lnTo>
                      <a:pt x="48" y="2"/>
                    </a:lnTo>
                    <a:lnTo>
                      <a:pt x="53" y="4"/>
                    </a:lnTo>
                    <a:lnTo>
                      <a:pt x="57" y="6"/>
                    </a:lnTo>
                    <a:lnTo>
                      <a:pt x="61" y="10"/>
                    </a:lnTo>
                    <a:lnTo>
                      <a:pt x="65" y="13"/>
                    </a:lnTo>
                    <a:lnTo>
                      <a:pt x="69" y="17"/>
                    </a:lnTo>
                    <a:lnTo>
                      <a:pt x="69" y="77"/>
                    </a:lnTo>
                    <a:lnTo>
                      <a:pt x="44" y="138"/>
                    </a:lnTo>
                    <a:lnTo>
                      <a:pt x="0" y="138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51" name="PA-任意多边形 187">
                <a:extLst>
                  <a:ext uri="{FF2B5EF4-FFF2-40B4-BE49-F238E27FC236}">
                    <a16:creationId xmlns="" xmlns:a16="http://schemas.microsoft.com/office/drawing/2014/main" id="{CAD04BB7-09D3-44E8-B6CD-9E14746E9686}"/>
                  </a:ext>
                </a:extLst>
              </p:cNvPr>
              <p:cNvSpPr>
                <a:spLocks/>
              </p:cNvSpPr>
              <p:nvPr>
                <p:custDataLst>
                  <p:tags r:id="rId449"/>
                </p:custDataLst>
              </p:nvPr>
            </p:nvSpPr>
            <p:spPr bwMode="auto">
              <a:xfrm>
                <a:off x="3116" y="3338"/>
                <a:ext cx="12" cy="29"/>
              </a:xfrm>
              <a:custGeom>
                <a:avLst/>
                <a:gdLst>
                  <a:gd name="T0" fmla="*/ 0 w 48"/>
                  <a:gd name="T1" fmla="*/ 15 h 117"/>
                  <a:gd name="T2" fmla="*/ 5 w 48"/>
                  <a:gd name="T3" fmla="*/ 9 h 117"/>
                  <a:gd name="T4" fmla="*/ 11 w 48"/>
                  <a:gd name="T5" fmla="*/ 4 h 117"/>
                  <a:gd name="T6" fmla="*/ 17 w 48"/>
                  <a:gd name="T7" fmla="*/ 1 h 117"/>
                  <a:gd name="T8" fmla="*/ 24 w 48"/>
                  <a:gd name="T9" fmla="*/ 0 h 117"/>
                  <a:gd name="T10" fmla="*/ 31 w 48"/>
                  <a:gd name="T11" fmla="*/ 1 h 117"/>
                  <a:gd name="T12" fmla="*/ 36 w 48"/>
                  <a:gd name="T13" fmla="*/ 4 h 117"/>
                  <a:gd name="T14" fmla="*/ 43 w 48"/>
                  <a:gd name="T15" fmla="*/ 9 h 117"/>
                  <a:gd name="T16" fmla="*/ 48 w 48"/>
                  <a:gd name="T17" fmla="*/ 15 h 117"/>
                  <a:gd name="T18" fmla="*/ 47 w 48"/>
                  <a:gd name="T19" fmla="*/ 66 h 117"/>
                  <a:gd name="T20" fmla="*/ 24 w 48"/>
                  <a:gd name="T21" fmla="*/ 117 h 117"/>
                  <a:gd name="T22" fmla="*/ 0 w 48"/>
                  <a:gd name="T23" fmla="*/ 117 h 117"/>
                  <a:gd name="T24" fmla="*/ 0 w 48"/>
                  <a:gd name="T25" fmla="*/ 15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117">
                    <a:moveTo>
                      <a:pt x="0" y="15"/>
                    </a:moveTo>
                    <a:lnTo>
                      <a:pt x="5" y="9"/>
                    </a:lnTo>
                    <a:lnTo>
                      <a:pt x="11" y="4"/>
                    </a:lnTo>
                    <a:lnTo>
                      <a:pt x="17" y="1"/>
                    </a:lnTo>
                    <a:lnTo>
                      <a:pt x="24" y="0"/>
                    </a:lnTo>
                    <a:lnTo>
                      <a:pt x="31" y="1"/>
                    </a:lnTo>
                    <a:lnTo>
                      <a:pt x="36" y="4"/>
                    </a:lnTo>
                    <a:lnTo>
                      <a:pt x="43" y="9"/>
                    </a:lnTo>
                    <a:lnTo>
                      <a:pt x="48" y="15"/>
                    </a:lnTo>
                    <a:lnTo>
                      <a:pt x="47" y="66"/>
                    </a:lnTo>
                    <a:lnTo>
                      <a:pt x="24" y="117"/>
                    </a:lnTo>
                    <a:lnTo>
                      <a:pt x="0" y="117"/>
                    </a:lnTo>
                    <a:lnTo>
                      <a:pt x="0" y="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52" name="PA-任意多边形 188">
                <a:extLst>
                  <a:ext uri="{FF2B5EF4-FFF2-40B4-BE49-F238E27FC236}">
                    <a16:creationId xmlns="" xmlns:a16="http://schemas.microsoft.com/office/drawing/2014/main" id="{F90EE6C3-F130-4B10-BF8B-458F9EB8F409}"/>
                  </a:ext>
                </a:extLst>
              </p:cNvPr>
              <p:cNvSpPr>
                <a:spLocks/>
              </p:cNvSpPr>
              <p:nvPr>
                <p:custDataLst>
                  <p:tags r:id="rId450"/>
                </p:custDataLst>
              </p:nvPr>
            </p:nvSpPr>
            <p:spPr bwMode="auto">
              <a:xfrm>
                <a:off x="3166" y="3339"/>
                <a:ext cx="13" cy="28"/>
              </a:xfrm>
              <a:custGeom>
                <a:avLst/>
                <a:gdLst>
                  <a:gd name="T0" fmla="*/ 48 w 48"/>
                  <a:gd name="T1" fmla="*/ 14 h 116"/>
                  <a:gd name="T2" fmla="*/ 43 w 48"/>
                  <a:gd name="T3" fmla="*/ 8 h 116"/>
                  <a:gd name="T4" fmla="*/ 36 w 48"/>
                  <a:gd name="T5" fmla="*/ 4 h 116"/>
                  <a:gd name="T6" fmla="*/ 31 w 48"/>
                  <a:gd name="T7" fmla="*/ 2 h 116"/>
                  <a:gd name="T8" fmla="*/ 23 w 48"/>
                  <a:gd name="T9" fmla="*/ 0 h 116"/>
                  <a:gd name="T10" fmla="*/ 17 w 48"/>
                  <a:gd name="T11" fmla="*/ 0 h 116"/>
                  <a:gd name="T12" fmla="*/ 10 w 48"/>
                  <a:gd name="T13" fmla="*/ 4 h 116"/>
                  <a:gd name="T14" fmla="*/ 5 w 48"/>
                  <a:gd name="T15" fmla="*/ 8 h 116"/>
                  <a:gd name="T16" fmla="*/ 0 w 48"/>
                  <a:gd name="T17" fmla="*/ 14 h 116"/>
                  <a:gd name="T18" fmla="*/ 1 w 48"/>
                  <a:gd name="T19" fmla="*/ 65 h 116"/>
                  <a:gd name="T20" fmla="*/ 2 w 48"/>
                  <a:gd name="T21" fmla="*/ 115 h 116"/>
                  <a:gd name="T22" fmla="*/ 48 w 48"/>
                  <a:gd name="T23" fmla="*/ 116 h 116"/>
                  <a:gd name="T24" fmla="*/ 48 w 48"/>
                  <a:gd name="T25" fmla="*/ 1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116">
                    <a:moveTo>
                      <a:pt x="48" y="14"/>
                    </a:moveTo>
                    <a:lnTo>
                      <a:pt x="43" y="8"/>
                    </a:lnTo>
                    <a:lnTo>
                      <a:pt x="36" y="4"/>
                    </a:lnTo>
                    <a:lnTo>
                      <a:pt x="31" y="2"/>
                    </a:lnTo>
                    <a:lnTo>
                      <a:pt x="23" y="0"/>
                    </a:lnTo>
                    <a:lnTo>
                      <a:pt x="17" y="0"/>
                    </a:lnTo>
                    <a:lnTo>
                      <a:pt x="10" y="4"/>
                    </a:lnTo>
                    <a:lnTo>
                      <a:pt x="5" y="8"/>
                    </a:lnTo>
                    <a:lnTo>
                      <a:pt x="0" y="14"/>
                    </a:lnTo>
                    <a:lnTo>
                      <a:pt x="1" y="65"/>
                    </a:lnTo>
                    <a:lnTo>
                      <a:pt x="2" y="115"/>
                    </a:lnTo>
                    <a:lnTo>
                      <a:pt x="48" y="116"/>
                    </a:lnTo>
                    <a:lnTo>
                      <a:pt x="48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53" name="PA-任意多边形 189">
                <a:extLst>
                  <a:ext uri="{FF2B5EF4-FFF2-40B4-BE49-F238E27FC236}">
                    <a16:creationId xmlns="" xmlns:a16="http://schemas.microsoft.com/office/drawing/2014/main" id="{C17E9CC6-3D93-4381-ABB1-ED1F8DC825D6}"/>
                  </a:ext>
                </a:extLst>
              </p:cNvPr>
              <p:cNvSpPr>
                <a:spLocks noEditPoints="1"/>
              </p:cNvSpPr>
              <p:nvPr>
                <p:custDataLst>
                  <p:tags r:id="rId451"/>
                </p:custDataLst>
              </p:nvPr>
            </p:nvSpPr>
            <p:spPr bwMode="auto">
              <a:xfrm>
                <a:off x="3610" y="3450"/>
                <a:ext cx="67" cy="87"/>
              </a:xfrm>
              <a:custGeom>
                <a:avLst/>
                <a:gdLst>
                  <a:gd name="T0" fmla="*/ 24 w 270"/>
                  <a:gd name="T1" fmla="*/ 15 h 345"/>
                  <a:gd name="T2" fmla="*/ 30 w 270"/>
                  <a:gd name="T3" fmla="*/ 9 h 345"/>
                  <a:gd name="T4" fmla="*/ 58 w 270"/>
                  <a:gd name="T5" fmla="*/ 6 h 345"/>
                  <a:gd name="T6" fmla="*/ 86 w 270"/>
                  <a:gd name="T7" fmla="*/ 4 h 345"/>
                  <a:gd name="T8" fmla="*/ 118 w 270"/>
                  <a:gd name="T9" fmla="*/ 4 h 345"/>
                  <a:gd name="T10" fmla="*/ 125 w 270"/>
                  <a:gd name="T11" fmla="*/ 5 h 345"/>
                  <a:gd name="T12" fmla="*/ 127 w 270"/>
                  <a:gd name="T13" fmla="*/ 11 h 345"/>
                  <a:gd name="T14" fmla="*/ 124 w 270"/>
                  <a:gd name="T15" fmla="*/ 15 h 345"/>
                  <a:gd name="T16" fmla="*/ 118 w 270"/>
                  <a:gd name="T17" fmla="*/ 18 h 345"/>
                  <a:gd name="T18" fmla="*/ 113 w 270"/>
                  <a:gd name="T19" fmla="*/ 27 h 345"/>
                  <a:gd name="T20" fmla="*/ 114 w 270"/>
                  <a:gd name="T21" fmla="*/ 45 h 345"/>
                  <a:gd name="T22" fmla="*/ 111 w 270"/>
                  <a:gd name="T23" fmla="*/ 57 h 345"/>
                  <a:gd name="T24" fmla="*/ 104 w 270"/>
                  <a:gd name="T25" fmla="*/ 59 h 345"/>
                  <a:gd name="T26" fmla="*/ 87 w 270"/>
                  <a:gd name="T27" fmla="*/ 58 h 345"/>
                  <a:gd name="T28" fmla="*/ 78 w 270"/>
                  <a:gd name="T29" fmla="*/ 46 h 345"/>
                  <a:gd name="T30" fmla="*/ 77 w 270"/>
                  <a:gd name="T31" fmla="*/ 28 h 345"/>
                  <a:gd name="T32" fmla="*/ 35 w 270"/>
                  <a:gd name="T33" fmla="*/ 23 h 345"/>
                  <a:gd name="T34" fmla="*/ 35 w 270"/>
                  <a:gd name="T35" fmla="*/ 61 h 345"/>
                  <a:gd name="T36" fmla="*/ 32 w 270"/>
                  <a:gd name="T37" fmla="*/ 101 h 345"/>
                  <a:gd name="T38" fmla="*/ 243 w 270"/>
                  <a:gd name="T39" fmla="*/ 80 h 345"/>
                  <a:gd name="T40" fmla="*/ 242 w 270"/>
                  <a:gd name="T41" fmla="*/ 39 h 345"/>
                  <a:gd name="T42" fmla="*/ 241 w 270"/>
                  <a:gd name="T43" fmla="*/ 17 h 345"/>
                  <a:gd name="T44" fmla="*/ 244 w 270"/>
                  <a:gd name="T45" fmla="*/ 0 h 345"/>
                  <a:gd name="T46" fmla="*/ 253 w 270"/>
                  <a:gd name="T47" fmla="*/ 1 h 345"/>
                  <a:gd name="T48" fmla="*/ 270 w 270"/>
                  <a:gd name="T49" fmla="*/ 342 h 345"/>
                  <a:gd name="T50" fmla="*/ 255 w 270"/>
                  <a:gd name="T51" fmla="*/ 314 h 345"/>
                  <a:gd name="T52" fmla="*/ 251 w 270"/>
                  <a:gd name="T53" fmla="*/ 257 h 345"/>
                  <a:gd name="T54" fmla="*/ 248 w 270"/>
                  <a:gd name="T55" fmla="*/ 200 h 345"/>
                  <a:gd name="T56" fmla="*/ 245 w 270"/>
                  <a:gd name="T57" fmla="*/ 143 h 345"/>
                  <a:gd name="T58" fmla="*/ 32 w 270"/>
                  <a:gd name="T59" fmla="*/ 114 h 345"/>
                  <a:gd name="T60" fmla="*/ 28 w 270"/>
                  <a:gd name="T61" fmla="*/ 169 h 345"/>
                  <a:gd name="T62" fmla="*/ 24 w 270"/>
                  <a:gd name="T63" fmla="*/ 230 h 345"/>
                  <a:gd name="T64" fmla="*/ 18 w 270"/>
                  <a:gd name="T65" fmla="*/ 290 h 345"/>
                  <a:gd name="T66" fmla="*/ 12 w 270"/>
                  <a:gd name="T67" fmla="*/ 345 h 345"/>
                  <a:gd name="T68" fmla="*/ 131 w 270"/>
                  <a:gd name="T69" fmla="*/ 6 h 345"/>
                  <a:gd name="T70" fmla="*/ 149 w 270"/>
                  <a:gd name="T71" fmla="*/ 3 h 345"/>
                  <a:gd name="T72" fmla="*/ 179 w 270"/>
                  <a:gd name="T73" fmla="*/ 1 h 345"/>
                  <a:gd name="T74" fmla="*/ 206 w 270"/>
                  <a:gd name="T75" fmla="*/ 1 h 345"/>
                  <a:gd name="T76" fmla="*/ 233 w 270"/>
                  <a:gd name="T77" fmla="*/ 1 h 345"/>
                  <a:gd name="T78" fmla="*/ 236 w 270"/>
                  <a:gd name="T79" fmla="*/ 5 h 345"/>
                  <a:gd name="T80" fmla="*/ 236 w 270"/>
                  <a:gd name="T81" fmla="*/ 9 h 345"/>
                  <a:gd name="T82" fmla="*/ 228 w 270"/>
                  <a:gd name="T83" fmla="*/ 17 h 345"/>
                  <a:gd name="T84" fmla="*/ 202 w 270"/>
                  <a:gd name="T85" fmla="*/ 27 h 345"/>
                  <a:gd name="T86" fmla="*/ 203 w 270"/>
                  <a:gd name="T87" fmla="*/ 44 h 345"/>
                  <a:gd name="T88" fmla="*/ 193 w 270"/>
                  <a:gd name="T89" fmla="*/ 54 h 345"/>
                  <a:gd name="T90" fmla="*/ 178 w 270"/>
                  <a:gd name="T91" fmla="*/ 56 h 345"/>
                  <a:gd name="T92" fmla="*/ 169 w 270"/>
                  <a:gd name="T93" fmla="*/ 55 h 345"/>
                  <a:gd name="T94" fmla="*/ 167 w 270"/>
                  <a:gd name="T95" fmla="*/ 44 h 345"/>
                  <a:gd name="T96" fmla="*/ 166 w 270"/>
                  <a:gd name="T97" fmla="*/ 28 h 345"/>
                  <a:gd name="T98" fmla="*/ 131 w 270"/>
                  <a:gd name="T99" fmla="*/ 15 h 345"/>
                  <a:gd name="T100" fmla="*/ 127 w 270"/>
                  <a:gd name="T101" fmla="*/ 13 h 345"/>
                  <a:gd name="T102" fmla="*/ 129 w 270"/>
                  <a:gd name="T103" fmla="*/ 10 h 345"/>
                  <a:gd name="T104" fmla="*/ 131 w 270"/>
                  <a:gd name="T105" fmla="*/ 6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70" h="345">
                    <a:moveTo>
                      <a:pt x="0" y="344"/>
                    </a:moveTo>
                    <a:lnTo>
                      <a:pt x="24" y="15"/>
                    </a:lnTo>
                    <a:lnTo>
                      <a:pt x="25" y="9"/>
                    </a:lnTo>
                    <a:lnTo>
                      <a:pt x="30" y="9"/>
                    </a:lnTo>
                    <a:lnTo>
                      <a:pt x="44" y="7"/>
                    </a:lnTo>
                    <a:lnTo>
                      <a:pt x="58" y="6"/>
                    </a:lnTo>
                    <a:lnTo>
                      <a:pt x="72" y="5"/>
                    </a:lnTo>
                    <a:lnTo>
                      <a:pt x="86" y="4"/>
                    </a:lnTo>
                    <a:lnTo>
                      <a:pt x="101" y="4"/>
                    </a:lnTo>
                    <a:lnTo>
                      <a:pt x="118" y="4"/>
                    </a:lnTo>
                    <a:lnTo>
                      <a:pt x="122" y="4"/>
                    </a:lnTo>
                    <a:lnTo>
                      <a:pt x="125" y="5"/>
                    </a:lnTo>
                    <a:lnTo>
                      <a:pt x="127" y="7"/>
                    </a:lnTo>
                    <a:lnTo>
                      <a:pt x="127" y="11"/>
                    </a:lnTo>
                    <a:lnTo>
                      <a:pt x="126" y="13"/>
                    </a:lnTo>
                    <a:lnTo>
                      <a:pt x="124" y="15"/>
                    </a:lnTo>
                    <a:lnTo>
                      <a:pt x="121" y="17"/>
                    </a:lnTo>
                    <a:lnTo>
                      <a:pt x="118" y="18"/>
                    </a:lnTo>
                    <a:lnTo>
                      <a:pt x="113" y="18"/>
                    </a:lnTo>
                    <a:lnTo>
                      <a:pt x="113" y="27"/>
                    </a:lnTo>
                    <a:lnTo>
                      <a:pt x="114" y="35"/>
                    </a:lnTo>
                    <a:lnTo>
                      <a:pt x="114" y="45"/>
                    </a:lnTo>
                    <a:lnTo>
                      <a:pt x="113" y="55"/>
                    </a:lnTo>
                    <a:lnTo>
                      <a:pt x="111" y="57"/>
                    </a:lnTo>
                    <a:lnTo>
                      <a:pt x="107" y="58"/>
                    </a:lnTo>
                    <a:lnTo>
                      <a:pt x="104" y="59"/>
                    </a:lnTo>
                    <a:lnTo>
                      <a:pt x="98" y="59"/>
                    </a:lnTo>
                    <a:lnTo>
                      <a:pt x="87" y="58"/>
                    </a:lnTo>
                    <a:lnTo>
                      <a:pt x="78" y="56"/>
                    </a:lnTo>
                    <a:lnTo>
                      <a:pt x="78" y="46"/>
                    </a:lnTo>
                    <a:lnTo>
                      <a:pt x="77" y="38"/>
                    </a:lnTo>
                    <a:lnTo>
                      <a:pt x="77" y="28"/>
                    </a:lnTo>
                    <a:lnTo>
                      <a:pt x="78" y="17"/>
                    </a:lnTo>
                    <a:lnTo>
                      <a:pt x="35" y="23"/>
                    </a:lnTo>
                    <a:lnTo>
                      <a:pt x="35" y="42"/>
                    </a:lnTo>
                    <a:lnTo>
                      <a:pt x="35" y="61"/>
                    </a:lnTo>
                    <a:lnTo>
                      <a:pt x="33" y="82"/>
                    </a:lnTo>
                    <a:lnTo>
                      <a:pt x="32" y="101"/>
                    </a:lnTo>
                    <a:lnTo>
                      <a:pt x="244" y="99"/>
                    </a:lnTo>
                    <a:lnTo>
                      <a:pt x="243" y="80"/>
                    </a:lnTo>
                    <a:lnTo>
                      <a:pt x="243" y="59"/>
                    </a:lnTo>
                    <a:lnTo>
                      <a:pt x="242" y="39"/>
                    </a:lnTo>
                    <a:lnTo>
                      <a:pt x="242" y="17"/>
                    </a:lnTo>
                    <a:lnTo>
                      <a:pt x="241" y="17"/>
                    </a:lnTo>
                    <a:lnTo>
                      <a:pt x="241" y="0"/>
                    </a:lnTo>
                    <a:lnTo>
                      <a:pt x="244" y="0"/>
                    </a:lnTo>
                    <a:lnTo>
                      <a:pt x="247" y="1"/>
                    </a:lnTo>
                    <a:lnTo>
                      <a:pt x="253" y="1"/>
                    </a:lnTo>
                    <a:lnTo>
                      <a:pt x="253" y="6"/>
                    </a:lnTo>
                    <a:lnTo>
                      <a:pt x="270" y="342"/>
                    </a:lnTo>
                    <a:lnTo>
                      <a:pt x="257" y="343"/>
                    </a:lnTo>
                    <a:lnTo>
                      <a:pt x="255" y="314"/>
                    </a:lnTo>
                    <a:lnTo>
                      <a:pt x="253" y="285"/>
                    </a:lnTo>
                    <a:lnTo>
                      <a:pt x="251" y="257"/>
                    </a:lnTo>
                    <a:lnTo>
                      <a:pt x="249" y="228"/>
                    </a:lnTo>
                    <a:lnTo>
                      <a:pt x="248" y="200"/>
                    </a:lnTo>
                    <a:lnTo>
                      <a:pt x="247" y="172"/>
                    </a:lnTo>
                    <a:lnTo>
                      <a:pt x="245" y="143"/>
                    </a:lnTo>
                    <a:lnTo>
                      <a:pt x="244" y="114"/>
                    </a:lnTo>
                    <a:lnTo>
                      <a:pt x="32" y="114"/>
                    </a:lnTo>
                    <a:lnTo>
                      <a:pt x="30" y="141"/>
                    </a:lnTo>
                    <a:lnTo>
                      <a:pt x="28" y="169"/>
                    </a:lnTo>
                    <a:lnTo>
                      <a:pt x="26" y="199"/>
                    </a:lnTo>
                    <a:lnTo>
                      <a:pt x="24" y="230"/>
                    </a:lnTo>
                    <a:lnTo>
                      <a:pt x="20" y="261"/>
                    </a:lnTo>
                    <a:lnTo>
                      <a:pt x="18" y="290"/>
                    </a:lnTo>
                    <a:lnTo>
                      <a:pt x="15" y="319"/>
                    </a:lnTo>
                    <a:lnTo>
                      <a:pt x="12" y="345"/>
                    </a:lnTo>
                    <a:lnTo>
                      <a:pt x="0" y="344"/>
                    </a:lnTo>
                    <a:close/>
                    <a:moveTo>
                      <a:pt x="131" y="6"/>
                    </a:moveTo>
                    <a:lnTo>
                      <a:pt x="137" y="5"/>
                    </a:lnTo>
                    <a:lnTo>
                      <a:pt x="149" y="3"/>
                    </a:lnTo>
                    <a:lnTo>
                      <a:pt x="164" y="2"/>
                    </a:lnTo>
                    <a:lnTo>
                      <a:pt x="179" y="1"/>
                    </a:lnTo>
                    <a:lnTo>
                      <a:pt x="192" y="0"/>
                    </a:lnTo>
                    <a:lnTo>
                      <a:pt x="206" y="1"/>
                    </a:lnTo>
                    <a:lnTo>
                      <a:pt x="220" y="1"/>
                    </a:lnTo>
                    <a:lnTo>
                      <a:pt x="233" y="1"/>
                    </a:lnTo>
                    <a:lnTo>
                      <a:pt x="235" y="3"/>
                    </a:lnTo>
                    <a:lnTo>
                      <a:pt x="236" y="5"/>
                    </a:lnTo>
                    <a:lnTo>
                      <a:pt x="237" y="6"/>
                    </a:lnTo>
                    <a:lnTo>
                      <a:pt x="236" y="9"/>
                    </a:lnTo>
                    <a:lnTo>
                      <a:pt x="233" y="13"/>
                    </a:lnTo>
                    <a:lnTo>
                      <a:pt x="228" y="17"/>
                    </a:lnTo>
                    <a:lnTo>
                      <a:pt x="202" y="17"/>
                    </a:lnTo>
                    <a:lnTo>
                      <a:pt x="202" y="27"/>
                    </a:lnTo>
                    <a:lnTo>
                      <a:pt x="202" y="35"/>
                    </a:lnTo>
                    <a:lnTo>
                      <a:pt x="203" y="44"/>
                    </a:lnTo>
                    <a:lnTo>
                      <a:pt x="203" y="54"/>
                    </a:lnTo>
                    <a:lnTo>
                      <a:pt x="193" y="54"/>
                    </a:lnTo>
                    <a:lnTo>
                      <a:pt x="183" y="56"/>
                    </a:lnTo>
                    <a:lnTo>
                      <a:pt x="178" y="56"/>
                    </a:lnTo>
                    <a:lnTo>
                      <a:pt x="174" y="56"/>
                    </a:lnTo>
                    <a:lnTo>
                      <a:pt x="169" y="55"/>
                    </a:lnTo>
                    <a:lnTo>
                      <a:pt x="167" y="53"/>
                    </a:lnTo>
                    <a:lnTo>
                      <a:pt x="167" y="44"/>
                    </a:lnTo>
                    <a:lnTo>
                      <a:pt x="166" y="37"/>
                    </a:lnTo>
                    <a:lnTo>
                      <a:pt x="166" y="28"/>
                    </a:lnTo>
                    <a:lnTo>
                      <a:pt x="167" y="17"/>
                    </a:lnTo>
                    <a:lnTo>
                      <a:pt x="131" y="15"/>
                    </a:lnTo>
                    <a:lnTo>
                      <a:pt x="128" y="14"/>
                    </a:lnTo>
                    <a:lnTo>
                      <a:pt x="127" y="13"/>
                    </a:lnTo>
                    <a:lnTo>
                      <a:pt x="128" y="12"/>
                    </a:lnTo>
                    <a:lnTo>
                      <a:pt x="129" y="10"/>
                    </a:lnTo>
                    <a:lnTo>
                      <a:pt x="132" y="7"/>
                    </a:lnTo>
                    <a:lnTo>
                      <a:pt x="131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54" name="PA-任意多边形 190">
                <a:extLst>
                  <a:ext uri="{FF2B5EF4-FFF2-40B4-BE49-F238E27FC236}">
                    <a16:creationId xmlns="" xmlns:a16="http://schemas.microsoft.com/office/drawing/2014/main" id="{28EEAFD0-5CF3-423C-B33C-787095308231}"/>
                  </a:ext>
                </a:extLst>
              </p:cNvPr>
              <p:cNvSpPr>
                <a:spLocks/>
              </p:cNvSpPr>
              <p:nvPr>
                <p:custDataLst>
                  <p:tags r:id="rId452"/>
                </p:custDataLst>
              </p:nvPr>
            </p:nvSpPr>
            <p:spPr bwMode="auto">
              <a:xfrm>
                <a:off x="3673" y="3451"/>
                <a:ext cx="18" cy="78"/>
              </a:xfrm>
              <a:custGeom>
                <a:avLst/>
                <a:gdLst>
                  <a:gd name="T0" fmla="*/ 69 w 75"/>
                  <a:gd name="T1" fmla="*/ 311 h 313"/>
                  <a:gd name="T2" fmla="*/ 59 w 75"/>
                  <a:gd name="T3" fmla="*/ 121 h 313"/>
                  <a:gd name="T4" fmla="*/ 8 w 75"/>
                  <a:gd name="T5" fmla="*/ 73 h 313"/>
                  <a:gd name="T6" fmla="*/ 19 w 75"/>
                  <a:gd name="T7" fmla="*/ 313 h 313"/>
                  <a:gd name="T8" fmla="*/ 12 w 75"/>
                  <a:gd name="T9" fmla="*/ 313 h 313"/>
                  <a:gd name="T10" fmla="*/ 0 w 75"/>
                  <a:gd name="T11" fmla="*/ 9 h 313"/>
                  <a:gd name="T12" fmla="*/ 0 w 75"/>
                  <a:gd name="T13" fmla="*/ 0 h 313"/>
                  <a:gd name="T14" fmla="*/ 6 w 75"/>
                  <a:gd name="T15" fmla="*/ 6 h 313"/>
                  <a:gd name="T16" fmla="*/ 11 w 75"/>
                  <a:gd name="T17" fmla="*/ 12 h 313"/>
                  <a:gd name="T18" fmla="*/ 11 w 75"/>
                  <a:gd name="T19" fmla="*/ 27 h 313"/>
                  <a:gd name="T20" fmla="*/ 21 w 75"/>
                  <a:gd name="T21" fmla="*/ 39 h 313"/>
                  <a:gd name="T22" fmla="*/ 21 w 75"/>
                  <a:gd name="T23" fmla="*/ 24 h 313"/>
                  <a:gd name="T24" fmla="*/ 21 w 75"/>
                  <a:gd name="T25" fmla="*/ 23 h 313"/>
                  <a:gd name="T26" fmla="*/ 22 w 75"/>
                  <a:gd name="T27" fmla="*/ 23 h 313"/>
                  <a:gd name="T28" fmla="*/ 23 w 75"/>
                  <a:gd name="T29" fmla="*/ 24 h 313"/>
                  <a:gd name="T30" fmla="*/ 24 w 75"/>
                  <a:gd name="T31" fmla="*/ 26 h 313"/>
                  <a:gd name="T32" fmla="*/ 27 w 75"/>
                  <a:gd name="T33" fmla="*/ 31 h 313"/>
                  <a:gd name="T34" fmla="*/ 31 w 75"/>
                  <a:gd name="T35" fmla="*/ 38 h 313"/>
                  <a:gd name="T36" fmla="*/ 31 w 75"/>
                  <a:gd name="T37" fmla="*/ 46 h 313"/>
                  <a:gd name="T38" fmla="*/ 38 w 75"/>
                  <a:gd name="T39" fmla="*/ 57 h 313"/>
                  <a:gd name="T40" fmla="*/ 39 w 75"/>
                  <a:gd name="T41" fmla="*/ 45 h 313"/>
                  <a:gd name="T42" fmla="*/ 39 w 75"/>
                  <a:gd name="T43" fmla="*/ 45 h 313"/>
                  <a:gd name="T44" fmla="*/ 41 w 75"/>
                  <a:gd name="T45" fmla="*/ 46 h 313"/>
                  <a:gd name="T46" fmla="*/ 46 w 75"/>
                  <a:gd name="T47" fmla="*/ 53 h 313"/>
                  <a:gd name="T48" fmla="*/ 50 w 75"/>
                  <a:gd name="T49" fmla="*/ 58 h 313"/>
                  <a:gd name="T50" fmla="*/ 50 w 75"/>
                  <a:gd name="T51" fmla="*/ 68 h 313"/>
                  <a:gd name="T52" fmla="*/ 55 w 75"/>
                  <a:gd name="T53" fmla="*/ 75 h 313"/>
                  <a:gd name="T54" fmla="*/ 55 w 75"/>
                  <a:gd name="T55" fmla="*/ 65 h 313"/>
                  <a:gd name="T56" fmla="*/ 59 w 75"/>
                  <a:gd name="T57" fmla="*/ 67 h 313"/>
                  <a:gd name="T58" fmla="*/ 61 w 75"/>
                  <a:gd name="T59" fmla="*/ 71 h 313"/>
                  <a:gd name="T60" fmla="*/ 62 w 75"/>
                  <a:gd name="T61" fmla="*/ 72 h 313"/>
                  <a:gd name="T62" fmla="*/ 62 w 75"/>
                  <a:gd name="T63" fmla="*/ 73 h 313"/>
                  <a:gd name="T64" fmla="*/ 75 w 75"/>
                  <a:gd name="T65" fmla="*/ 311 h 313"/>
                  <a:gd name="T66" fmla="*/ 69 w 75"/>
                  <a:gd name="T67" fmla="*/ 311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5" h="313">
                    <a:moveTo>
                      <a:pt x="69" y="311"/>
                    </a:moveTo>
                    <a:lnTo>
                      <a:pt x="59" y="121"/>
                    </a:lnTo>
                    <a:lnTo>
                      <a:pt x="8" y="73"/>
                    </a:lnTo>
                    <a:lnTo>
                      <a:pt x="19" y="313"/>
                    </a:lnTo>
                    <a:lnTo>
                      <a:pt x="12" y="313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11" y="12"/>
                    </a:lnTo>
                    <a:lnTo>
                      <a:pt x="11" y="27"/>
                    </a:lnTo>
                    <a:lnTo>
                      <a:pt x="21" y="39"/>
                    </a:lnTo>
                    <a:lnTo>
                      <a:pt x="21" y="24"/>
                    </a:lnTo>
                    <a:lnTo>
                      <a:pt x="21" y="23"/>
                    </a:lnTo>
                    <a:lnTo>
                      <a:pt x="22" y="23"/>
                    </a:lnTo>
                    <a:lnTo>
                      <a:pt x="23" y="24"/>
                    </a:lnTo>
                    <a:lnTo>
                      <a:pt x="24" y="26"/>
                    </a:lnTo>
                    <a:lnTo>
                      <a:pt x="27" y="31"/>
                    </a:lnTo>
                    <a:lnTo>
                      <a:pt x="31" y="38"/>
                    </a:lnTo>
                    <a:lnTo>
                      <a:pt x="31" y="46"/>
                    </a:lnTo>
                    <a:lnTo>
                      <a:pt x="38" y="57"/>
                    </a:lnTo>
                    <a:lnTo>
                      <a:pt x="39" y="45"/>
                    </a:lnTo>
                    <a:lnTo>
                      <a:pt x="39" y="45"/>
                    </a:lnTo>
                    <a:lnTo>
                      <a:pt x="41" y="46"/>
                    </a:lnTo>
                    <a:lnTo>
                      <a:pt x="46" y="53"/>
                    </a:lnTo>
                    <a:lnTo>
                      <a:pt x="50" y="58"/>
                    </a:lnTo>
                    <a:lnTo>
                      <a:pt x="50" y="68"/>
                    </a:lnTo>
                    <a:lnTo>
                      <a:pt x="55" y="75"/>
                    </a:lnTo>
                    <a:lnTo>
                      <a:pt x="55" y="65"/>
                    </a:lnTo>
                    <a:lnTo>
                      <a:pt x="59" y="67"/>
                    </a:lnTo>
                    <a:lnTo>
                      <a:pt x="61" y="71"/>
                    </a:lnTo>
                    <a:lnTo>
                      <a:pt x="62" y="72"/>
                    </a:lnTo>
                    <a:lnTo>
                      <a:pt x="62" y="73"/>
                    </a:lnTo>
                    <a:lnTo>
                      <a:pt x="75" y="311"/>
                    </a:lnTo>
                    <a:lnTo>
                      <a:pt x="69" y="3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55" name="PA-任意多边形 191">
                <a:extLst>
                  <a:ext uri="{FF2B5EF4-FFF2-40B4-BE49-F238E27FC236}">
                    <a16:creationId xmlns="" xmlns:a16="http://schemas.microsoft.com/office/drawing/2014/main" id="{D18C9481-0C8D-4207-9238-7401826E90CC}"/>
                  </a:ext>
                </a:extLst>
              </p:cNvPr>
              <p:cNvSpPr>
                <a:spLocks/>
              </p:cNvSpPr>
              <p:nvPr>
                <p:custDataLst>
                  <p:tags r:id="rId453"/>
                </p:custDataLst>
              </p:nvPr>
            </p:nvSpPr>
            <p:spPr bwMode="auto">
              <a:xfrm>
                <a:off x="3674" y="3479"/>
                <a:ext cx="15" cy="14"/>
              </a:xfrm>
              <a:custGeom>
                <a:avLst/>
                <a:gdLst>
                  <a:gd name="T0" fmla="*/ 1 w 59"/>
                  <a:gd name="T1" fmla="*/ 17 h 57"/>
                  <a:gd name="T2" fmla="*/ 59 w 59"/>
                  <a:gd name="T3" fmla="*/ 57 h 57"/>
                  <a:gd name="T4" fmla="*/ 58 w 59"/>
                  <a:gd name="T5" fmla="*/ 42 h 57"/>
                  <a:gd name="T6" fmla="*/ 0 w 59"/>
                  <a:gd name="T7" fmla="*/ 0 h 57"/>
                  <a:gd name="T8" fmla="*/ 1 w 59"/>
                  <a:gd name="T9" fmla="*/ 1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7">
                    <a:moveTo>
                      <a:pt x="1" y="17"/>
                    </a:moveTo>
                    <a:lnTo>
                      <a:pt x="59" y="57"/>
                    </a:lnTo>
                    <a:lnTo>
                      <a:pt x="58" y="42"/>
                    </a:lnTo>
                    <a:lnTo>
                      <a:pt x="0" y="0"/>
                    </a:lnTo>
                    <a:lnTo>
                      <a:pt x="1" y="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56" name="PA-任意多边形 192">
                <a:extLst>
                  <a:ext uri="{FF2B5EF4-FFF2-40B4-BE49-F238E27FC236}">
                    <a16:creationId xmlns="" xmlns:a16="http://schemas.microsoft.com/office/drawing/2014/main" id="{58FEA6E1-41E6-4EA2-8BE6-8F8A761A0E4F}"/>
                  </a:ext>
                </a:extLst>
              </p:cNvPr>
              <p:cNvSpPr>
                <a:spLocks/>
              </p:cNvSpPr>
              <p:nvPr>
                <p:custDataLst>
                  <p:tags r:id="rId454"/>
                </p:custDataLst>
              </p:nvPr>
            </p:nvSpPr>
            <p:spPr bwMode="auto">
              <a:xfrm>
                <a:off x="3674" y="3487"/>
                <a:ext cx="15" cy="13"/>
              </a:xfrm>
              <a:custGeom>
                <a:avLst/>
                <a:gdLst>
                  <a:gd name="T0" fmla="*/ 1 w 60"/>
                  <a:gd name="T1" fmla="*/ 17 h 50"/>
                  <a:gd name="T2" fmla="*/ 59 w 60"/>
                  <a:gd name="T3" fmla="*/ 50 h 50"/>
                  <a:gd name="T4" fmla="*/ 60 w 60"/>
                  <a:gd name="T5" fmla="*/ 34 h 50"/>
                  <a:gd name="T6" fmla="*/ 0 w 60"/>
                  <a:gd name="T7" fmla="*/ 0 h 50"/>
                  <a:gd name="T8" fmla="*/ 1 w 60"/>
                  <a:gd name="T9" fmla="*/ 1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0">
                    <a:moveTo>
                      <a:pt x="1" y="17"/>
                    </a:moveTo>
                    <a:lnTo>
                      <a:pt x="59" y="50"/>
                    </a:lnTo>
                    <a:lnTo>
                      <a:pt x="60" y="34"/>
                    </a:lnTo>
                    <a:lnTo>
                      <a:pt x="0" y="0"/>
                    </a:lnTo>
                    <a:lnTo>
                      <a:pt x="1" y="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57" name="PA-任意多边形 193">
                <a:extLst>
                  <a:ext uri="{FF2B5EF4-FFF2-40B4-BE49-F238E27FC236}">
                    <a16:creationId xmlns="" xmlns:a16="http://schemas.microsoft.com/office/drawing/2014/main" id="{3E7C8699-723D-4DCE-9D24-237C7C790369}"/>
                  </a:ext>
                </a:extLst>
              </p:cNvPr>
              <p:cNvSpPr>
                <a:spLocks/>
              </p:cNvSpPr>
              <p:nvPr>
                <p:custDataLst>
                  <p:tags r:id="rId455"/>
                </p:custDataLst>
              </p:nvPr>
            </p:nvSpPr>
            <p:spPr bwMode="auto">
              <a:xfrm>
                <a:off x="3675" y="3497"/>
                <a:ext cx="15" cy="13"/>
              </a:xfrm>
              <a:custGeom>
                <a:avLst/>
                <a:gdLst>
                  <a:gd name="T0" fmla="*/ 0 w 59"/>
                  <a:gd name="T1" fmla="*/ 18 h 51"/>
                  <a:gd name="T2" fmla="*/ 59 w 59"/>
                  <a:gd name="T3" fmla="*/ 51 h 51"/>
                  <a:gd name="T4" fmla="*/ 59 w 59"/>
                  <a:gd name="T5" fmla="*/ 35 h 51"/>
                  <a:gd name="T6" fmla="*/ 0 w 59"/>
                  <a:gd name="T7" fmla="*/ 0 h 51"/>
                  <a:gd name="T8" fmla="*/ 0 w 59"/>
                  <a:gd name="T9" fmla="*/ 1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1">
                    <a:moveTo>
                      <a:pt x="0" y="18"/>
                    </a:moveTo>
                    <a:lnTo>
                      <a:pt x="59" y="51"/>
                    </a:lnTo>
                    <a:lnTo>
                      <a:pt x="59" y="35"/>
                    </a:lnTo>
                    <a:lnTo>
                      <a:pt x="0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58" name="PA-任意多边形 194">
                <a:extLst>
                  <a:ext uri="{FF2B5EF4-FFF2-40B4-BE49-F238E27FC236}">
                    <a16:creationId xmlns="" xmlns:a16="http://schemas.microsoft.com/office/drawing/2014/main" id="{31B5B7CC-91E4-4E86-B1BF-FB97F2FA7DDB}"/>
                  </a:ext>
                </a:extLst>
              </p:cNvPr>
              <p:cNvSpPr>
                <a:spLocks/>
              </p:cNvSpPr>
              <p:nvPr>
                <p:custDataLst>
                  <p:tags r:id="rId456"/>
                </p:custDataLst>
              </p:nvPr>
            </p:nvSpPr>
            <p:spPr bwMode="auto">
              <a:xfrm>
                <a:off x="3675" y="3505"/>
                <a:ext cx="15" cy="13"/>
              </a:xfrm>
              <a:custGeom>
                <a:avLst/>
                <a:gdLst>
                  <a:gd name="T0" fmla="*/ 0 w 59"/>
                  <a:gd name="T1" fmla="*/ 18 h 52"/>
                  <a:gd name="T2" fmla="*/ 59 w 59"/>
                  <a:gd name="T3" fmla="*/ 52 h 52"/>
                  <a:gd name="T4" fmla="*/ 59 w 59"/>
                  <a:gd name="T5" fmla="*/ 35 h 52"/>
                  <a:gd name="T6" fmla="*/ 0 w 59"/>
                  <a:gd name="T7" fmla="*/ 0 h 52"/>
                  <a:gd name="T8" fmla="*/ 0 w 59"/>
                  <a:gd name="T9" fmla="*/ 1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2">
                    <a:moveTo>
                      <a:pt x="0" y="18"/>
                    </a:moveTo>
                    <a:lnTo>
                      <a:pt x="59" y="52"/>
                    </a:lnTo>
                    <a:lnTo>
                      <a:pt x="59" y="35"/>
                    </a:lnTo>
                    <a:lnTo>
                      <a:pt x="0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59" name="PA-任意多边形 195">
                <a:extLst>
                  <a:ext uri="{FF2B5EF4-FFF2-40B4-BE49-F238E27FC236}">
                    <a16:creationId xmlns="" xmlns:a16="http://schemas.microsoft.com/office/drawing/2014/main" id="{407FECB8-ABE8-455D-BEA9-71FD49DF2888}"/>
                  </a:ext>
                </a:extLst>
              </p:cNvPr>
              <p:cNvSpPr>
                <a:spLocks/>
              </p:cNvSpPr>
              <p:nvPr>
                <p:custDataLst>
                  <p:tags r:id="rId457"/>
                </p:custDataLst>
              </p:nvPr>
            </p:nvSpPr>
            <p:spPr bwMode="auto">
              <a:xfrm>
                <a:off x="3675" y="3515"/>
                <a:ext cx="15" cy="13"/>
              </a:xfrm>
              <a:custGeom>
                <a:avLst/>
                <a:gdLst>
                  <a:gd name="T0" fmla="*/ 0 w 59"/>
                  <a:gd name="T1" fmla="*/ 17 h 50"/>
                  <a:gd name="T2" fmla="*/ 58 w 59"/>
                  <a:gd name="T3" fmla="*/ 50 h 50"/>
                  <a:gd name="T4" fmla="*/ 59 w 59"/>
                  <a:gd name="T5" fmla="*/ 34 h 50"/>
                  <a:gd name="T6" fmla="*/ 0 w 59"/>
                  <a:gd name="T7" fmla="*/ 0 h 50"/>
                  <a:gd name="T8" fmla="*/ 0 w 59"/>
                  <a:gd name="T9" fmla="*/ 1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0">
                    <a:moveTo>
                      <a:pt x="0" y="17"/>
                    </a:moveTo>
                    <a:lnTo>
                      <a:pt x="58" y="50"/>
                    </a:lnTo>
                    <a:lnTo>
                      <a:pt x="59" y="34"/>
                    </a:lnTo>
                    <a:lnTo>
                      <a:pt x="0" y="0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60" name="PA-任意多边形 196">
                <a:extLst>
                  <a:ext uri="{FF2B5EF4-FFF2-40B4-BE49-F238E27FC236}">
                    <a16:creationId xmlns="" xmlns:a16="http://schemas.microsoft.com/office/drawing/2014/main" id="{008EEB51-B837-4803-8A21-FC7A07768DF3}"/>
                  </a:ext>
                </a:extLst>
              </p:cNvPr>
              <p:cNvSpPr>
                <a:spLocks/>
              </p:cNvSpPr>
              <p:nvPr>
                <p:custDataLst>
                  <p:tags r:id="rId458"/>
                </p:custDataLst>
              </p:nvPr>
            </p:nvSpPr>
            <p:spPr bwMode="auto">
              <a:xfrm>
                <a:off x="3681" y="3494"/>
                <a:ext cx="2" cy="10"/>
              </a:xfrm>
              <a:custGeom>
                <a:avLst/>
                <a:gdLst>
                  <a:gd name="T0" fmla="*/ 0 w 7"/>
                  <a:gd name="T1" fmla="*/ 37 h 37"/>
                  <a:gd name="T2" fmla="*/ 7 w 7"/>
                  <a:gd name="T3" fmla="*/ 34 h 37"/>
                  <a:gd name="T4" fmla="*/ 7 w 7"/>
                  <a:gd name="T5" fmla="*/ 4 h 37"/>
                  <a:gd name="T6" fmla="*/ 3 w 7"/>
                  <a:gd name="T7" fmla="*/ 0 h 37"/>
                  <a:gd name="T8" fmla="*/ 0 w 7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7">
                    <a:moveTo>
                      <a:pt x="0" y="37"/>
                    </a:moveTo>
                    <a:lnTo>
                      <a:pt x="7" y="34"/>
                    </a:lnTo>
                    <a:lnTo>
                      <a:pt x="7" y="4"/>
                    </a:lnTo>
                    <a:lnTo>
                      <a:pt x="3" y="0"/>
                    </a:lnTo>
                    <a:lnTo>
                      <a:pt x="0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61" name="PA-任意多边形 197">
                <a:extLst>
                  <a:ext uri="{FF2B5EF4-FFF2-40B4-BE49-F238E27FC236}">
                    <a16:creationId xmlns="" xmlns:a16="http://schemas.microsoft.com/office/drawing/2014/main" id="{8D63458C-04E3-46C2-B34A-AEFD270F50AB}"/>
                  </a:ext>
                </a:extLst>
              </p:cNvPr>
              <p:cNvSpPr>
                <a:spLocks/>
              </p:cNvSpPr>
              <p:nvPr>
                <p:custDataLst>
                  <p:tags r:id="rId459"/>
                </p:custDataLst>
              </p:nvPr>
            </p:nvSpPr>
            <p:spPr bwMode="auto">
              <a:xfrm>
                <a:off x="3682" y="3512"/>
                <a:ext cx="2" cy="9"/>
              </a:xfrm>
              <a:custGeom>
                <a:avLst/>
                <a:gdLst>
                  <a:gd name="T0" fmla="*/ 0 w 7"/>
                  <a:gd name="T1" fmla="*/ 37 h 37"/>
                  <a:gd name="T2" fmla="*/ 7 w 7"/>
                  <a:gd name="T3" fmla="*/ 34 h 37"/>
                  <a:gd name="T4" fmla="*/ 7 w 7"/>
                  <a:gd name="T5" fmla="*/ 4 h 37"/>
                  <a:gd name="T6" fmla="*/ 2 w 7"/>
                  <a:gd name="T7" fmla="*/ 0 h 37"/>
                  <a:gd name="T8" fmla="*/ 0 w 7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7">
                    <a:moveTo>
                      <a:pt x="0" y="37"/>
                    </a:moveTo>
                    <a:lnTo>
                      <a:pt x="7" y="34"/>
                    </a:lnTo>
                    <a:lnTo>
                      <a:pt x="7" y="4"/>
                    </a:lnTo>
                    <a:lnTo>
                      <a:pt x="2" y="0"/>
                    </a:lnTo>
                    <a:lnTo>
                      <a:pt x="0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62" name="PA-任意多边形 198">
                <a:extLst>
                  <a:ext uri="{FF2B5EF4-FFF2-40B4-BE49-F238E27FC236}">
                    <a16:creationId xmlns="" xmlns:a16="http://schemas.microsoft.com/office/drawing/2014/main" id="{45C1DDE1-A154-4816-B84A-E63D1CB80762}"/>
                  </a:ext>
                </a:extLst>
              </p:cNvPr>
              <p:cNvSpPr>
                <a:spLocks/>
              </p:cNvSpPr>
              <p:nvPr>
                <p:custDataLst>
                  <p:tags r:id="rId460"/>
                </p:custDataLst>
              </p:nvPr>
            </p:nvSpPr>
            <p:spPr bwMode="auto">
              <a:xfrm>
                <a:off x="3678" y="3485"/>
                <a:ext cx="2" cy="9"/>
              </a:xfrm>
              <a:custGeom>
                <a:avLst/>
                <a:gdLst>
                  <a:gd name="T0" fmla="*/ 7 w 7"/>
                  <a:gd name="T1" fmla="*/ 2 h 39"/>
                  <a:gd name="T2" fmla="*/ 7 w 7"/>
                  <a:gd name="T3" fmla="*/ 39 h 39"/>
                  <a:gd name="T4" fmla="*/ 2 w 7"/>
                  <a:gd name="T5" fmla="*/ 31 h 39"/>
                  <a:gd name="T6" fmla="*/ 0 w 7"/>
                  <a:gd name="T7" fmla="*/ 0 h 39"/>
                  <a:gd name="T8" fmla="*/ 7 w 7"/>
                  <a:gd name="T9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9">
                    <a:moveTo>
                      <a:pt x="7" y="2"/>
                    </a:moveTo>
                    <a:lnTo>
                      <a:pt x="7" y="39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63" name="PA-任意多边形 199">
                <a:extLst>
                  <a:ext uri="{FF2B5EF4-FFF2-40B4-BE49-F238E27FC236}">
                    <a16:creationId xmlns="" xmlns:a16="http://schemas.microsoft.com/office/drawing/2014/main" id="{77318A2D-9A9F-4F8A-B8CB-9C853D692CD2}"/>
                  </a:ext>
                </a:extLst>
              </p:cNvPr>
              <p:cNvSpPr>
                <a:spLocks/>
              </p:cNvSpPr>
              <p:nvPr>
                <p:custDataLst>
                  <p:tags r:id="rId461"/>
                </p:custDataLst>
              </p:nvPr>
            </p:nvSpPr>
            <p:spPr bwMode="auto">
              <a:xfrm>
                <a:off x="3684" y="3487"/>
                <a:ext cx="2" cy="10"/>
              </a:xfrm>
              <a:custGeom>
                <a:avLst/>
                <a:gdLst>
                  <a:gd name="T0" fmla="*/ 0 w 7"/>
                  <a:gd name="T1" fmla="*/ 37 h 37"/>
                  <a:gd name="T2" fmla="*/ 6 w 7"/>
                  <a:gd name="T3" fmla="*/ 34 h 37"/>
                  <a:gd name="T4" fmla="*/ 7 w 7"/>
                  <a:gd name="T5" fmla="*/ 4 h 37"/>
                  <a:gd name="T6" fmla="*/ 3 w 7"/>
                  <a:gd name="T7" fmla="*/ 0 h 37"/>
                  <a:gd name="T8" fmla="*/ 0 w 7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7">
                    <a:moveTo>
                      <a:pt x="0" y="37"/>
                    </a:moveTo>
                    <a:lnTo>
                      <a:pt x="6" y="34"/>
                    </a:lnTo>
                    <a:lnTo>
                      <a:pt x="7" y="4"/>
                    </a:lnTo>
                    <a:lnTo>
                      <a:pt x="3" y="0"/>
                    </a:lnTo>
                    <a:lnTo>
                      <a:pt x="0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64" name="PA-任意多边形 200">
                <a:extLst>
                  <a:ext uri="{FF2B5EF4-FFF2-40B4-BE49-F238E27FC236}">
                    <a16:creationId xmlns="" xmlns:a16="http://schemas.microsoft.com/office/drawing/2014/main" id="{197FCE4D-58EB-46EE-AA53-53223DE517EE}"/>
                  </a:ext>
                </a:extLst>
              </p:cNvPr>
              <p:cNvSpPr>
                <a:spLocks/>
              </p:cNvSpPr>
              <p:nvPr>
                <p:custDataLst>
                  <p:tags r:id="rId462"/>
                </p:custDataLst>
              </p:nvPr>
            </p:nvSpPr>
            <p:spPr bwMode="auto">
              <a:xfrm>
                <a:off x="3678" y="3501"/>
                <a:ext cx="2" cy="9"/>
              </a:xfrm>
              <a:custGeom>
                <a:avLst/>
                <a:gdLst>
                  <a:gd name="T0" fmla="*/ 7 w 7"/>
                  <a:gd name="T1" fmla="*/ 2 h 37"/>
                  <a:gd name="T2" fmla="*/ 7 w 7"/>
                  <a:gd name="T3" fmla="*/ 37 h 37"/>
                  <a:gd name="T4" fmla="*/ 2 w 7"/>
                  <a:gd name="T5" fmla="*/ 30 h 37"/>
                  <a:gd name="T6" fmla="*/ 0 w 7"/>
                  <a:gd name="T7" fmla="*/ 0 h 37"/>
                  <a:gd name="T8" fmla="*/ 7 w 7"/>
                  <a:gd name="T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7">
                    <a:moveTo>
                      <a:pt x="7" y="2"/>
                    </a:moveTo>
                    <a:lnTo>
                      <a:pt x="7" y="37"/>
                    </a:lnTo>
                    <a:lnTo>
                      <a:pt x="2" y="30"/>
                    </a:lnTo>
                    <a:lnTo>
                      <a:pt x="0" y="0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65" name="PA-任意多边形 201">
                <a:extLst>
                  <a:ext uri="{FF2B5EF4-FFF2-40B4-BE49-F238E27FC236}">
                    <a16:creationId xmlns="" xmlns:a16="http://schemas.microsoft.com/office/drawing/2014/main" id="{D1816189-A1FC-466B-91B7-7A5F4852465C}"/>
                  </a:ext>
                </a:extLst>
              </p:cNvPr>
              <p:cNvSpPr>
                <a:spLocks/>
              </p:cNvSpPr>
              <p:nvPr>
                <p:custDataLst>
                  <p:tags r:id="rId463"/>
                </p:custDataLst>
              </p:nvPr>
            </p:nvSpPr>
            <p:spPr bwMode="auto">
              <a:xfrm>
                <a:off x="3684" y="3504"/>
                <a:ext cx="2" cy="9"/>
              </a:xfrm>
              <a:custGeom>
                <a:avLst/>
                <a:gdLst>
                  <a:gd name="T0" fmla="*/ 0 w 7"/>
                  <a:gd name="T1" fmla="*/ 37 h 37"/>
                  <a:gd name="T2" fmla="*/ 6 w 7"/>
                  <a:gd name="T3" fmla="*/ 35 h 37"/>
                  <a:gd name="T4" fmla="*/ 7 w 7"/>
                  <a:gd name="T5" fmla="*/ 5 h 37"/>
                  <a:gd name="T6" fmla="*/ 3 w 7"/>
                  <a:gd name="T7" fmla="*/ 0 h 37"/>
                  <a:gd name="T8" fmla="*/ 0 w 7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7">
                    <a:moveTo>
                      <a:pt x="0" y="37"/>
                    </a:moveTo>
                    <a:lnTo>
                      <a:pt x="6" y="35"/>
                    </a:lnTo>
                    <a:lnTo>
                      <a:pt x="7" y="5"/>
                    </a:lnTo>
                    <a:lnTo>
                      <a:pt x="3" y="0"/>
                    </a:lnTo>
                    <a:lnTo>
                      <a:pt x="0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66" name="PA-任意多边形 202">
                <a:extLst>
                  <a:ext uri="{FF2B5EF4-FFF2-40B4-BE49-F238E27FC236}">
                    <a16:creationId xmlns="" xmlns:a16="http://schemas.microsoft.com/office/drawing/2014/main" id="{3F524735-1A83-488A-BDD1-C41A73708E0D}"/>
                  </a:ext>
                </a:extLst>
              </p:cNvPr>
              <p:cNvSpPr>
                <a:spLocks/>
              </p:cNvSpPr>
              <p:nvPr>
                <p:custDataLst>
                  <p:tags r:id="rId464"/>
                </p:custDataLst>
              </p:nvPr>
            </p:nvSpPr>
            <p:spPr bwMode="auto">
              <a:xfrm>
                <a:off x="3637" y="3497"/>
                <a:ext cx="13" cy="25"/>
              </a:xfrm>
              <a:custGeom>
                <a:avLst/>
                <a:gdLst>
                  <a:gd name="T0" fmla="*/ 0 w 52"/>
                  <a:gd name="T1" fmla="*/ 13 h 104"/>
                  <a:gd name="T2" fmla="*/ 5 w 52"/>
                  <a:gd name="T3" fmla="*/ 8 h 104"/>
                  <a:gd name="T4" fmla="*/ 12 w 52"/>
                  <a:gd name="T5" fmla="*/ 4 h 104"/>
                  <a:gd name="T6" fmla="*/ 19 w 52"/>
                  <a:gd name="T7" fmla="*/ 1 h 104"/>
                  <a:gd name="T8" fmla="*/ 26 w 52"/>
                  <a:gd name="T9" fmla="*/ 0 h 104"/>
                  <a:gd name="T10" fmla="*/ 33 w 52"/>
                  <a:gd name="T11" fmla="*/ 1 h 104"/>
                  <a:gd name="T12" fmla="*/ 40 w 52"/>
                  <a:gd name="T13" fmla="*/ 4 h 104"/>
                  <a:gd name="T14" fmla="*/ 46 w 52"/>
                  <a:gd name="T15" fmla="*/ 8 h 104"/>
                  <a:gd name="T16" fmla="*/ 52 w 52"/>
                  <a:gd name="T17" fmla="*/ 13 h 104"/>
                  <a:gd name="T18" fmla="*/ 52 w 52"/>
                  <a:gd name="T19" fmla="*/ 59 h 104"/>
                  <a:gd name="T20" fmla="*/ 33 w 52"/>
                  <a:gd name="T21" fmla="*/ 104 h 104"/>
                  <a:gd name="T22" fmla="*/ 0 w 52"/>
                  <a:gd name="T23" fmla="*/ 104 h 104"/>
                  <a:gd name="T24" fmla="*/ 0 w 52"/>
                  <a:gd name="T25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2" h="104">
                    <a:moveTo>
                      <a:pt x="0" y="13"/>
                    </a:moveTo>
                    <a:lnTo>
                      <a:pt x="5" y="8"/>
                    </a:lnTo>
                    <a:lnTo>
                      <a:pt x="12" y="4"/>
                    </a:lnTo>
                    <a:lnTo>
                      <a:pt x="19" y="1"/>
                    </a:lnTo>
                    <a:lnTo>
                      <a:pt x="26" y="0"/>
                    </a:lnTo>
                    <a:lnTo>
                      <a:pt x="33" y="1"/>
                    </a:lnTo>
                    <a:lnTo>
                      <a:pt x="40" y="4"/>
                    </a:lnTo>
                    <a:lnTo>
                      <a:pt x="46" y="8"/>
                    </a:lnTo>
                    <a:lnTo>
                      <a:pt x="52" y="13"/>
                    </a:lnTo>
                    <a:lnTo>
                      <a:pt x="52" y="59"/>
                    </a:lnTo>
                    <a:lnTo>
                      <a:pt x="33" y="104"/>
                    </a:lnTo>
                    <a:lnTo>
                      <a:pt x="0" y="104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67" name="PA-任意多边形 203">
                <a:extLst>
                  <a:ext uri="{FF2B5EF4-FFF2-40B4-BE49-F238E27FC236}">
                    <a16:creationId xmlns="" xmlns:a16="http://schemas.microsoft.com/office/drawing/2014/main" id="{6A992A8C-7CB4-4B84-AB1A-72931541FDAE}"/>
                  </a:ext>
                </a:extLst>
              </p:cNvPr>
              <p:cNvSpPr>
                <a:spLocks/>
              </p:cNvSpPr>
              <p:nvPr>
                <p:custDataLst>
                  <p:tags r:id="rId465"/>
                </p:custDataLst>
              </p:nvPr>
            </p:nvSpPr>
            <p:spPr bwMode="auto">
              <a:xfrm>
                <a:off x="3619" y="3498"/>
                <a:ext cx="9" cy="21"/>
              </a:xfrm>
              <a:custGeom>
                <a:avLst/>
                <a:gdLst>
                  <a:gd name="T0" fmla="*/ 0 w 36"/>
                  <a:gd name="T1" fmla="*/ 11 h 87"/>
                  <a:gd name="T2" fmla="*/ 4 w 36"/>
                  <a:gd name="T3" fmla="*/ 6 h 87"/>
                  <a:gd name="T4" fmla="*/ 8 w 36"/>
                  <a:gd name="T5" fmla="*/ 3 h 87"/>
                  <a:gd name="T6" fmla="*/ 13 w 36"/>
                  <a:gd name="T7" fmla="*/ 1 h 87"/>
                  <a:gd name="T8" fmla="*/ 18 w 36"/>
                  <a:gd name="T9" fmla="*/ 0 h 87"/>
                  <a:gd name="T10" fmla="*/ 23 w 36"/>
                  <a:gd name="T11" fmla="*/ 1 h 87"/>
                  <a:gd name="T12" fmla="*/ 28 w 36"/>
                  <a:gd name="T13" fmla="*/ 3 h 87"/>
                  <a:gd name="T14" fmla="*/ 32 w 36"/>
                  <a:gd name="T15" fmla="*/ 6 h 87"/>
                  <a:gd name="T16" fmla="*/ 36 w 36"/>
                  <a:gd name="T17" fmla="*/ 11 h 87"/>
                  <a:gd name="T18" fmla="*/ 35 w 36"/>
                  <a:gd name="T19" fmla="*/ 49 h 87"/>
                  <a:gd name="T20" fmla="*/ 18 w 36"/>
                  <a:gd name="T21" fmla="*/ 87 h 87"/>
                  <a:gd name="T22" fmla="*/ 0 w 36"/>
                  <a:gd name="T23" fmla="*/ 87 h 87"/>
                  <a:gd name="T24" fmla="*/ 0 w 36"/>
                  <a:gd name="T25" fmla="*/ 1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87">
                    <a:moveTo>
                      <a:pt x="0" y="11"/>
                    </a:moveTo>
                    <a:lnTo>
                      <a:pt x="4" y="6"/>
                    </a:lnTo>
                    <a:lnTo>
                      <a:pt x="8" y="3"/>
                    </a:lnTo>
                    <a:lnTo>
                      <a:pt x="13" y="1"/>
                    </a:lnTo>
                    <a:lnTo>
                      <a:pt x="18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6"/>
                    </a:lnTo>
                    <a:lnTo>
                      <a:pt x="36" y="11"/>
                    </a:lnTo>
                    <a:lnTo>
                      <a:pt x="35" y="49"/>
                    </a:lnTo>
                    <a:lnTo>
                      <a:pt x="18" y="87"/>
                    </a:lnTo>
                    <a:lnTo>
                      <a:pt x="0" y="87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68" name="PA-任意多边形 204">
                <a:extLst>
                  <a:ext uri="{FF2B5EF4-FFF2-40B4-BE49-F238E27FC236}">
                    <a16:creationId xmlns="" xmlns:a16="http://schemas.microsoft.com/office/drawing/2014/main" id="{39C4F5B4-001A-4C49-8BEC-241C2BC2A5F4}"/>
                  </a:ext>
                </a:extLst>
              </p:cNvPr>
              <p:cNvSpPr>
                <a:spLocks/>
              </p:cNvSpPr>
              <p:nvPr>
                <p:custDataLst>
                  <p:tags r:id="rId466"/>
                </p:custDataLst>
              </p:nvPr>
            </p:nvSpPr>
            <p:spPr bwMode="auto">
              <a:xfrm>
                <a:off x="3657" y="3498"/>
                <a:ext cx="9" cy="22"/>
              </a:xfrm>
              <a:custGeom>
                <a:avLst/>
                <a:gdLst>
                  <a:gd name="T0" fmla="*/ 37 w 37"/>
                  <a:gd name="T1" fmla="*/ 11 h 87"/>
                  <a:gd name="T2" fmla="*/ 32 w 37"/>
                  <a:gd name="T3" fmla="*/ 5 h 87"/>
                  <a:gd name="T4" fmla="*/ 28 w 37"/>
                  <a:gd name="T5" fmla="*/ 2 h 87"/>
                  <a:gd name="T6" fmla="*/ 22 w 37"/>
                  <a:gd name="T7" fmla="*/ 0 h 87"/>
                  <a:gd name="T8" fmla="*/ 18 w 37"/>
                  <a:gd name="T9" fmla="*/ 0 h 87"/>
                  <a:gd name="T10" fmla="*/ 13 w 37"/>
                  <a:gd name="T11" fmla="*/ 0 h 87"/>
                  <a:gd name="T12" fmla="*/ 8 w 37"/>
                  <a:gd name="T13" fmla="*/ 2 h 87"/>
                  <a:gd name="T14" fmla="*/ 4 w 37"/>
                  <a:gd name="T15" fmla="*/ 5 h 87"/>
                  <a:gd name="T16" fmla="*/ 0 w 37"/>
                  <a:gd name="T17" fmla="*/ 11 h 87"/>
                  <a:gd name="T18" fmla="*/ 1 w 37"/>
                  <a:gd name="T19" fmla="*/ 48 h 87"/>
                  <a:gd name="T20" fmla="*/ 1 w 37"/>
                  <a:gd name="T21" fmla="*/ 86 h 87"/>
                  <a:gd name="T22" fmla="*/ 37 w 37"/>
                  <a:gd name="T23" fmla="*/ 87 h 87"/>
                  <a:gd name="T24" fmla="*/ 37 w 37"/>
                  <a:gd name="T25" fmla="*/ 1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87">
                    <a:moveTo>
                      <a:pt x="37" y="11"/>
                    </a:moveTo>
                    <a:lnTo>
                      <a:pt x="32" y="5"/>
                    </a:lnTo>
                    <a:lnTo>
                      <a:pt x="28" y="2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8" y="2"/>
                    </a:lnTo>
                    <a:lnTo>
                      <a:pt x="4" y="5"/>
                    </a:lnTo>
                    <a:lnTo>
                      <a:pt x="0" y="11"/>
                    </a:lnTo>
                    <a:lnTo>
                      <a:pt x="1" y="48"/>
                    </a:lnTo>
                    <a:lnTo>
                      <a:pt x="1" y="86"/>
                    </a:lnTo>
                    <a:lnTo>
                      <a:pt x="37" y="87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469" name="PA-任意多边形 205">
                <a:extLst>
                  <a:ext uri="{FF2B5EF4-FFF2-40B4-BE49-F238E27FC236}">
                    <a16:creationId xmlns="" xmlns:a16="http://schemas.microsoft.com/office/drawing/2014/main" id="{220C459C-8141-4A5D-937D-F361691A9579}"/>
                  </a:ext>
                </a:extLst>
              </p:cNvPr>
              <p:cNvSpPr>
                <a:spLocks/>
              </p:cNvSpPr>
              <p:nvPr>
                <p:custDataLst>
                  <p:tags r:id="rId467"/>
                </p:custDataLst>
              </p:nvPr>
            </p:nvSpPr>
            <p:spPr bwMode="auto">
              <a:xfrm>
                <a:off x="2442" y="3376"/>
                <a:ext cx="154" cy="126"/>
              </a:xfrm>
              <a:custGeom>
                <a:avLst/>
                <a:gdLst>
                  <a:gd name="T0" fmla="*/ 64 w 617"/>
                  <a:gd name="T1" fmla="*/ 0 h 504"/>
                  <a:gd name="T2" fmla="*/ 91 w 617"/>
                  <a:gd name="T3" fmla="*/ 3 h 504"/>
                  <a:gd name="T4" fmla="*/ 138 w 617"/>
                  <a:gd name="T5" fmla="*/ 22 h 504"/>
                  <a:gd name="T6" fmla="*/ 197 w 617"/>
                  <a:gd name="T7" fmla="*/ 42 h 504"/>
                  <a:gd name="T8" fmla="*/ 236 w 617"/>
                  <a:gd name="T9" fmla="*/ 60 h 504"/>
                  <a:gd name="T10" fmla="*/ 288 w 617"/>
                  <a:gd name="T11" fmla="*/ 94 h 504"/>
                  <a:gd name="T12" fmla="*/ 408 w 617"/>
                  <a:gd name="T13" fmla="*/ 174 h 504"/>
                  <a:gd name="T14" fmla="*/ 464 w 617"/>
                  <a:gd name="T15" fmla="*/ 218 h 504"/>
                  <a:gd name="T16" fmla="*/ 509 w 617"/>
                  <a:gd name="T17" fmla="*/ 263 h 504"/>
                  <a:gd name="T18" fmla="*/ 538 w 617"/>
                  <a:gd name="T19" fmla="*/ 316 h 504"/>
                  <a:gd name="T20" fmla="*/ 571 w 617"/>
                  <a:gd name="T21" fmla="*/ 380 h 504"/>
                  <a:gd name="T22" fmla="*/ 592 w 617"/>
                  <a:gd name="T23" fmla="*/ 421 h 504"/>
                  <a:gd name="T24" fmla="*/ 611 w 617"/>
                  <a:gd name="T25" fmla="*/ 469 h 504"/>
                  <a:gd name="T26" fmla="*/ 617 w 617"/>
                  <a:gd name="T27" fmla="*/ 500 h 504"/>
                  <a:gd name="T28" fmla="*/ 612 w 617"/>
                  <a:gd name="T29" fmla="*/ 504 h 504"/>
                  <a:gd name="T30" fmla="*/ 599 w 617"/>
                  <a:gd name="T31" fmla="*/ 499 h 504"/>
                  <a:gd name="T32" fmla="*/ 585 w 617"/>
                  <a:gd name="T33" fmla="*/ 473 h 504"/>
                  <a:gd name="T34" fmla="*/ 533 w 617"/>
                  <a:gd name="T35" fmla="*/ 379 h 504"/>
                  <a:gd name="T36" fmla="*/ 487 w 617"/>
                  <a:gd name="T37" fmla="*/ 314 h 504"/>
                  <a:gd name="T38" fmla="*/ 479 w 617"/>
                  <a:gd name="T39" fmla="*/ 313 h 504"/>
                  <a:gd name="T40" fmla="*/ 477 w 617"/>
                  <a:gd name="T41" fmla="*/ 357 h 504"/>
                  <a:gd name="T42" fmla="*/ 471 w 617"/>
                  <a:gd name="T43" fmla="*/ 361 h 504"/>
                  <a:gd name="T44" fmla="*/ 461 w 617"/>
                  <a:gd name="T45" fmla="*/ 335 h 504"/>
                  <a:gd name="T46" fmla="*/ 444 w 617"/>
                  <a:gd name="T47" fmla="*/ 293 h 504"/>
                  <a:gd name="T48" fmla="*/ 422 w 617"/>
                  <a:gd name="T49" fmla="*/ 238 h 504"/>
                  <a:gd name="T50" fmla="*/ 411 w 617"/>
                  <a:gd name="T51" fmla="*/ 224 h 504"/>
                  <a:gd name="T52" fmla="*/ 368 w 617"/>
                  <a:gd name="T53" fmla="*/ 190 h 504"/>
                  <a:gd name="T54" fmla="*/ 354 w 617"/>
                  <a:gd name="T55" fmla="*/ 183 h 504"/>
                  <a:gd name="T56" fmla="*/ 347 w 617"/>
                  <a:gd name="T57" fmla="*/ 188 h 504"/>
                  <a:gd name="T58" fmla="*/ 356 w 617"/>
                  <a:gd name="T59" fmla="*/ 217 h 504"/>
                  <a:gd name="T60" fmla="*/ 389 w 617"/>
                  <a:gd name="T61" fmla="*/ 289 h 504"/>
                  <a:gd name="T62" fmla="*/ 375 w 617"/>
                  <a:gd name="T63" fmla="*/ 286 h 504"/>
                  <a:gd name="T64" fmla="*/ 342 w 617"/>
                  <a:gd name="T65" fmla="*/ 220 h 504"/>
                  <a:gd name="T66" fmla="*/ 327 w 617"/>
                  <a:gd name="T67" fmla="*/ 202 h 504"/>
                  <a:gd name="T68" fmla="*/ 313 w 617"/>
                  <a:gd name="T69" fmla="*/ 194 h 504"/>
                  <a:gd name="T70" fmla="*/ 302 w 617"/>
                  <a:gd name="T71" fmla="*/ 196 h 504"/>
                  <a:gd name="T72" fmla="*/ 298 w 617"/>
                  <a:gd name="T73" fmla="*/ 204 h 504"/>
                  <a:gd name="T74" fmla="*/ 303 w 617"/>
                  <a:gd name="T75" fmla="*/ 227 h 504"/>
                  <a:gd name="T76" fmla="*/ 312 w 617"/>
                  <a:gd name="T77" fmla="*/ 238 h 504"/>
                  <a:gd name="T78" fmla="*/ 300 w 617"/>
                  <a:gd name="T79" fmla="*/ 230 h 504"/>
                  <a:gd name="T80" fmla="*/ 265 w 617"/>
                  <a:gd name="T81" fmla="*/ 197 h 504"/>
                  <a:gd name="T82" fmla="*/ 255 w 617"/>
                  <a:gd name="T83" fmla="*/ 180 h 504"/>
                  <a:gd name="T84" fmla="*/ 252 w 617"/>
                  <a:gd name="T85" fmla="*/ 163 h 504"/>
                  <a:gd name="T86" fmla="*/ 239 w 617"/>
                  <a:gd name="T87" fmla="*/ 134 h 504"/>
                  <a:gd name="T88" fmla="*/ 222 w 617"/>
                  <a:gd name="T89" fmla="*/ 114 h 504"/>
                  <a:gd name="T90" fmla="*/ 213 w 617"/>
                  <a:gd name="T91" fmla="*/ 110 h 504"/>
                  <a:gd name="T92" fmla="*/ 208 w 617"/>
                  <a:gd name="T93" fmla="*/ 125 h 504"/>
                  <a:gd name="T94" fmla="*/ 202 w 617"/>
                  <a:gd name="T95" fmla="*/ 134 h 504"/>
                  <a:gd name="T96" fmla="*/ 175 w 617"/>
                  <a:gd name="T97" fmla="*/ 122 h 504"/>
                  <a:gd name="T98" fmla="*/ 131 w 617"/>
                  <a:gd name="T99" fmla="*/ 101 h 504"/>
                  <a:gd name="T100" fmla="*/ 111 w 617"/>
                  <a:gd name="T101" fmla="*/ 116 h 504"/>
                  <a:gd name="T102" fmla="*/ 107 w 617"/>
                  <a:gd name="T103" fmla="*/ 117 h 504"/>
                  <a:gd name="T104" fmla="*/ 92 w 617"/>
                  <a:gd name="T105" fmla="*/ 93 h 504"/>
                  <a:gd name="T106" fmla="*/ 71 w 617"/>
                  <a:gd name="T107" fmla="*/ 76 h 504"/>
                  <a:gd name="T108" fmla="*/ 52 w 617"/>
                  <a:gd name="T109" fmla="*/ 72 h 504"/>
                  <a:gd name="T110" fmla="*/ 26 w 617"/>
                  <a:gd name="T111" fmla="*/ 74 h 504"/>
                  <a:gd name="T112" fmla="*/ 15 w 617"/>
                  <a:gd name="T113" fmla="*/ 68 h 504"/>
                  <a:gd name="T114" fmla="*/ 2 w 617"/>
                  <a:gd name="T115" fmla="*/ 38 h 504"/>
                  <a:gd name="T116" fmla="*/ 1 w 617"/>
                  <a:gd name="T117" fmla="*/ 17 h 504"/>
                  <a:gd name="T118" fmla="*/ 10 w 617"/>
                  <a:gd name="T119" fmla="*/ 5 h 504"/>
                  <a:gd name="T120" fmla="*/ 30 w 617"/>
                  <a:gd name="T121" fmla="*/ 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17" h="504">
                    <a:moveTo>
                      <a:pt x="30" y="0"/>
                    </a:moveTo>
                    <a:lnTo>
                      <a:pt x="45" y="1"/>
                    </a:lnTo>
                    <a:lnTo>
                      <a:pt x="64" y="0"/>
                    </a:lnTo>
                    <a:lnTo>
                      <a:pt x="72" y="0"/>
                    </a:lnTo>
                    <a:lnTo>
                      <a:pt x="82" y="0"/>
                    </a:lnTo>
                    <a:lnTo>
                      <a:pt x="91" y="3"/>
                    </a:lnTo>
                    <a:lnTo>
                      <a:pt x="98" y="6"/>
                    </a:lnTo>
                    <a:lnTo>
                      <a:pt x="118" y="14"/>
                    </a:lnTo>
                    <a:lnTo>
                      <a:pt x="138" y="22"/>
                    </a:lnTo>
                    <a:lnTo>
                      <a:pt x="157" y="30"/>
                    </a:lnTo>
                    <a:lnTo>
                      <a:pt x="178" y="36"/>
                    </a:lnTo>
                    <a:lnTo>
                      <a:pt x="197" y="42"/>
                    </a:lnTo>
                    <a:lnTo>
                      <a:pt x="217" y="50"/>
                    </a:lnTo>
                    <a:lnTo>
                      <a:pt x="227" y="54"/>
                    </a:lnTo>
                    <a:lnTo>
                      <a:pt x="236" y="60"/>
                    </a:lnTo>
                    <a:lnTo>
                      <a:pt x="245" y="65"/>
                    </a:lnTo>
                    <a:lnTo>
                      <a:pt x="255" y="70"/>
                    </a:lnTo>
                    <a:lnTo>
                      <a:pt x="288" y="94"/>
                    </a:lnTo>
                    <a:lnTo>
                      <a:pt x="327" y="119"/>
                    </a:lnTo>
                    <a:lnTo>
                      <a:pt x="367" y="146"/>
                    </a:lnTo>
                    <a:lnTo>
                      <a:pt x="408" y="174"/>
                    </a:lnTo>
                    <a:lnTo>
                      <a:pt x="427" y="189"/>
                    </a:lnTo>
                    <a:lnTo>
                      <a:pt x="447" y="203"/>
                    </a:lnTo>
                    <a:lnTo>
                      <a:pt x="464" y="218"/>
                    </a:lnTo>
                    <a:lnTo>
                      <a:pt x="481" y="233"/>
                    </a:lnTo>
                    <a:lnTo>
                      <a:pt x="496" y="248"/>
                    </a:lnTo>
                    <a:lnTo>
                      <a:pt x="509" y="263"/>
                    </a:lnTo>
                    <a:lnTo>
                      <a:pt x="520" y="279"/>
                    </a:lnTo>
                    <a:lnTo>
                      <a:pt x="529" y="294"/>
                    </a:lnTo>
                    <a:lnTo>
                      <a:pt x="538" y="316"/>
                    </a:lnTo>
                    <a:lnTo>
                      <a:pt x="547" y="336"/>
                    </a:lnTo>
                    <a:lnTo>
                      <a:pt x="557" y="356"/>
                    </a:lnTo>
                    <a:lnTo>
                      <a:pt x="571" y="380"/>
                    </a:lnTo>
                    <a:lnTo>
                      <a:pt x="578" y="392"/>
                    </a:lnTo>
                    <a:lnTo>
                      <a:pt x="586" y="406"/>
                    </a:lnTo>
                    <a:lnTo>
                      <a:pt x="592" y="421"/>
                    </a:lnTo>
                    <a:lnTo>
                      <a:pt x="600" y="438"/>
                    </a:lnTo>
                    <a:lnTo>
                      <a:pt x="605" y="454"/>
                    </a:lnTo>
                    <a:lnTo>
                      <a:pt x="611" y="469"/>
                    </a:lnTo>
                    <a:lnTo>
                      <a:pt x="615" y="483"/>
                    </a:lnTo>
                    <a:lnTo>
                      <a:pt x="617" y="495"/>
                    </a:lnTo>
                    <a:lnTo>
                      <a:pt x="617" y="500"/>
                    </a:lnTo>
                    <a:lnTo>
                      <a:pt x="616" y="502"/>
                    </a:lnTo>
                    <a:lnTo>
                      <a:pt x="614" y="503"/>
                    </a:lnTo>
                    <a:lnTo>
                      <a:pt x="612" y="504"/>
                    </a:lnTo>
                    <a:lnTo>
                      <a:pt x="606" y="503"/>
                    </a:lnTo>
                    <a:lnTo>
                      <a:pt x="603" y="502"/>
                    </a:lnTo>
                    <a:lnTo>
                      <a:pt x="599" y="499"/>
                    </a:lnTo>
                    <a:lnTo>
                      <a:pt x="594" y="492"/>
                    </a:lnTo>
                    <a:lnTo>
                      <a:pt x="590" y="483"/>
                    </a:lnTo>
                    <a:lnTo>
                      <a:pt x="585" y="473"/>
                    </a:lnTo>
                    <a:lnTo>
                      <a:pt x="574" y="449"/>
                    </a:lnTo>
                    <a:lnTo>
                      <a:pt x="562" y="425"/>
                    </a:lnTo>
                    <a:lnTo>
                      <a:pt x="533" y="379"/>
                    </a:lnTo>
                    <a:lnTo>
                      <a:pt x="506" y="338"/>
                    </a:lnTo>
                    <a:lnTo>
                      <a:pt x="495" y="324"/>
                    </a:lnTo>
                    <a:lnTo>
                      <a:pt x="487" y="314"/>
                    </a:lnTo>
                    <a:lnTo>
                      <a:pt x="483" y="312"/>
                    </a:lnTo>
                    <a:lnTo>
                      <a:pt x="481" y="312"/>
                    </a:lnTo>
                    <a:lnTo>
                      <a:pt x="479" y="313"/>
                    </a:lnTo>
                    <a:lnTo>
                      <a:pt x="479" y="317"/>
                    </a:lnTo>
                    <a:lnTo>
                      <a:pt x="478" y="343"/>
                    </a:lnTo>
                    <a:lnTo>
                      <a:pt x="477" y="357"/>
                    </a:lnTo>
                    <a:lnTo>
                      <a:pt x="475" y="361"/>
                    </a:lnTo>
                    <a:lnTo>
                      <a:pt x="474" y="362"/>
                    </a:lnTo>
                    <a:lnTo>
                      <a:pt x="471" y="361"/>
                    </a:lnTo>
                    <a:lnTo>
                      <a:pt x="470" y="357"/>
                    </a:lnTo>
                    <a:lnTo>
                      <a:pt x="466" y="349"/>
                    </a:lnTo>
                    <a:lnTo>
                      <a:pt x="461" y="335"/>
                    </a:lnTo>
                    <a:lnTo>
                      <a:pt x="455" y="321"/>
                    </a:lnTo>
                    <a:lnTo>
                      <a:pt x="449" y="308"/>
                    </a:lnTo>
                    <a:lnTo>
                      <a:pt x="444" y="293"/>
                    </a:lnTo>
                    <a:lnTo>
                      <a:pt x="435" y="266"/>
                    </a:lnTo>
                    <a:lnTo>
                      <a:pt x="429" y="251"/>
                    </a:lnTo>
                    <a:lnTo>
                      <a:pt x="422" y="238"/>
                    </a:lnTo>
                    <a:lnTo>
                      <a:pt x="419" y="232"/>
                    </a:lnTo>
                    <a:lnTo>
                      <a:pt x="415" y="227"/>
                    </a:lnTo>
                    <a:lnTo>
                      <a:pt x="411" y="224"/>
                    </a:lnTo>
                    <a:lnTo>
                      <a:pt x="408" y="220"/>
                    </a:lnTo>
                    <a:lnTo>
                      <a:pt x="389" y="207"/>
                    </a:lnTo>
                    <a:lnTo>
                      <a:pt x="368" y="190"/>
                    </a:lnTo>
                    <a:lnTo>
                      <a:pt x="362" y="186"/>
                    </a:lnTo>
                    <a:lnTo>
                      <a:pt x="358" y="184"/>
                    </a:lnTo>
                    <a:lnTo>
                      <a:pt x="354" y="183"/>
                    </a:lnTo>
                    <a:lnTo>
                      <a:pt x="351" y="183"/>
                    </a:lnTo>
                    <a:lnTo>
                      <a:pt x="348" y="184"/>
                    </a:lnTo>
                    <a:lnTo>
                      <a:pt x="347" y="188"/>
                    </a:lnTo>
                    <a:lnTo>
                      <a:pt x="347" y="193"/>
                    </a:lnTo>
                    <a:lnTo>
                      <a:pt x="350" y="201"/>
                    </a:lnTo>
                    <a:lnTo>
                      <a:pt x="356" y="217"/>
                    </a:lnTo>
                    <a:lnTo>
                      <a:pt x="368" y="242"/>
                    </a:lnTo>
                    <a:lnTo>
                      <a:pt x="381" y="269"/>
                    </a:lnTo>
                    <a:lnTo>
                      <a:pt x="389" y="289"/>
                    </a:lnTo>
                    <a:lnTo>
                      <a:pt x="384" y="293"/>
                    </a:lnTo>
                    <a:lnTo>
                      <a:pt x="380" y="297"/>
                    </a:lnTo>
                    <a:lnTo>
                      <a:pt x="375" y="286"/>
                    </a:lnTo>
                    <a:lnTo>
                      <a:pt x="361" y="255"/>
                    </a:lnTo>
                    <a:lnTo>
                      <a:pt x="353" y="238"/>
                    </a:lnTo>
                    <a:lnTo>
                      <a:pt x="342" y="220"/>
                    </a:lnTo>
                    <a:lnTo>
                      <a:pt x="338" y="214"/>
                    </a:lnTo>
                    <a:lnTo>
                      <a:pt x="332" y="207"/>
                    </a:lnTo>
                    <a:lnTo>
                      <a:pt x="327" y="202"/>
                    </a:lnTo>
                    <a:lnTo>
                      <a:pt x="323" y="199"/>
                    </a:lnTo>
                    <a:lnTo>
                      <a:pt x="317" y="196"/>
                    </a:lnTo>
                    <a:lnTo>
                      <a:pt x="313" y="194"/>
                    </a:lnTo>
                    <a:lnTo>
                      <a:pt x="309" y="194"/>
                    </a:lnTo>
                    <a:lnTo>
                      <a:pt x="305" y="194"/>
                    </a:lnTo>
                    <a:lnTo>
                      <a:pt x="302" y="196"/>
                    </a:lnTo>
                    <a:lnTo>
                      <a:pt x="300" y="198"/>
                    </a:lnTo>
                    <a:lnTo>
                      <a:pt x="299" y="201"/>
                    </a:lnTo>
                    <a:lnTo>
                      <a:pt x="298" y="204"/>
                    </a:lnTo>
                    <a:lnTo>
                      <a:pt x="298" y="211"/>
                    </a:lnTo>
                    <a:lnTo>
                      <a:pt x="299" y="219"/>
                    </a:lnTo>
                    <a:lnTo>
                      <a:pt x="303" y="227"/>
                    </a:lnTo>
                    <a:lnTo>
                      <a:pt x="309" y="233"/>
                    </a:lnTo>
                    <a:lnTo>
                      <a:pt x="311" y="237"/>
                    </a:lnTo>
                    <a:lnTo>
                      <a:pt x="312" y="238"/>
                    </a:lnTo>
                    <a:lnTo>
                      <a:pt x="311" y="238"/>
                    </a:lnTo>
                    <a:lnTo>
                      <a:pt x="307" y="237"/>
                    </a:lnTo>
                    <a:lnTo>
                      <a:pt x="300" y="230"/>
                    </a:lnTo>
                    <a:lnTo>
                      <a:pt x="288" y="220"/>
                    </a:lnTo>
                    <a:lnTo>
                      <a:pt x="276" y="210"/>
                    </a:lnTo>
                    <a:lnTo>
                      <a:pt x="265" y="197"/>
                    </a:lnTo>
                    <a:lnTo>
                      <a:pt x="261" y="191"/>
                    </a:lnTo>
                    <a:lnTo>
                      <a:pt x="257" y="186"/>
                    </a:lnTo>
                    <a:lnTo>
                      <a:pt x="255" y="180"/>
                    </a:lnTo>
                    <a:lnTo>
                      <a:pt x="255" y="175"/>
                    </a:lnTo>
                    <a:lnTo>
                      <a:pt x="254" y="170"/>
                    </a:lnTo>
                    <a:lnTo>
                      <a:pt x="252" y="163"/>
                    </a:lnTo>
                    <a:lnTo>
                      <a:pt x="250" y="156"/>
                    </a:lnTo>
                    <a:lnTo>
                      <a:pt x="247" y="149"/>
                    </a:lnTo>
                    <a:lnTo>
                      <a:pt x="239" y="134"/>
                    </a:lnTo>
                    <a:lnTo>
                      <a:pt x="231" y="122"/>
                    </a:lnTo>
                    <a:lnTo>
                      <a:pt x="227" y="117"/>
                    </a:lnTo>
                    <a:lnTo>
                      <a:pt x="222" y="114"/>
                    </a:lnTo>
                    <a:lnTo>
                      <a:pt x="219" y="111"/>
                    </a:lnTo>
                    <a:lnTo>
                      <a:pt x="215" y="110"/>
                    </a:lnTo>
                    <a:lnTo>
                      <a:pt x="213" y="110"/>
                    </a:lnTo>
                    <a:lnTo>
                      <a:pt x="209" y="114"/>
                    </a:lnTo>
                    <a:lnTo>
                      <a:pt x="208" y="119"/>
                    </a:lnTo>
                    <a:lnTo>
                      <a:pt x="208" y="125"/>
                    </a:lnTo>
                    <a:lnTo>
                      <a:pt x="207" y="131"/>
                    </a:lnTo>
                    <a:lnTo>
                      <a:pt x="205" y="133"/>
                    </a:lnTo>
                    <a:lnTo>
                      <a:pt x="202" y="134"/>
                    </a:lnTo>
                    <a:lnTo>
                      <a:pt x="197" y="134"/>
                    </a:lnTo>
                    <a:lnTo>
                      <a:pt x="188" y="130"/>
                    </a:lnTo>
                    <a:lnTo>
                      <a:pt x="175" y="122"/>
                    </a:lnTo>
                    <a:lnTo>
                      <a:pt x="151" y="105"/>
                    </a:lnTo>
                    <a:lnTo>
                      <a:pt x="135" y="96"/>
                    </a:lnTo>
                    <a:lnTo>
                      <a:pt x="131" y="101"/>
                    </a:lnTo>
                    <a:lnTo>
                      <a:pt x="122" y="108"/>
                    </a:lnTo>
                    <a:lnTo>
                      <a:pt x="116" y="113"/>
                    </a:lnTo>
                    <a:lnTo>
                      <a:pt x="111" y="116"/>
                    </a:lnTo>
                    <a:lnTo>
                      <a:pt x="109" y="117"/>
                    </a:lnTo>
                    <a:lnTo>
                      <a:pt x="108" y="117"/>
                    </a:lnTo>
                    <a:lnTo>
                      <a:pt x="107" y="117"/>
                    </a:lnTo>
                    <a:lnTo>
                      <a:pt x="106" y="116"/>
                    </a:lnTo>
                    <a:lnTo>
                      <a:pt x="98" y="103"/>
                    </a:lnTo>
                    <a:lnTo>
                      <a:pt x="92" y="93"/>
                    </a:lnTo>
                    <a:lnTo>
                      <a:pt x="85" y="86"/>
                    </a:lnTo>
                    <a:lnTo>
                      <a:pt x="78" y="79"/>
                    </a:lnTo>
                    <a:lnTo>
                      <a:pt x="71" y="76"/>
                    </a:lnTo>
                    <a:lnTo>
                      <a:pt x="65" y="73"/>
                    </a:lnTo>
                    <a:lnTo>
                      <a:pt x="58" y="72"/>
                    </a:lnTo>
                    <a:lnTo>
                      <a:pt x="52" y="72"/>
                    </a:lnTo>
                    <a:lnTo>
                      <a:pt x="40" y="73"/>
                    </a:lnTo>
                    <a:lnTo>
                      <a:pt x="30" y="74"/>
                    </a:lnTo>
                    <a:lnTo>
                      <a:pt x="26" y="74"/>
                    </a:lnTo>
                    <a:lnTo>
                      <a:pt x="22" y="73"/>
                    </a:lnTo>
                    <a:lnTo>
                      <a:pt x="18" y="72"/>
                    </a:lnTo>
                    <a:lnTo>
                      <a:pt x="15" y="68"/>
                    </a:lnTo>
                    <a:lnTo>
                      <a:pt x="11" y="60"/>
                    </a:lnTo>
                    <a:lnTo>
                      <a:pt x="5" y="50"/>
                    </a:lnTo>
                    <a:lnTo>
                      <a:pt x="2" y="38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1" y="17"/>
                    </a:lnTo>
                    <a:lnTo>
                      <a:pt x="3" y="12"/>
                    </a:lnTo>
                    <a:lnTo>
                      <a:pt x="6" y="8"/>
                    </a:lnTo>
                    <a:lnTo>
                      <a:pt x="10" y="5"/>
                    </a:lnTo>
                    <a:lnTo>
                      <a:pt x="15" y="3"/>
                    </a:lnTo>
                    <a:lnTo>
                      <a:pt x="22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</p:grpSp>
        <p:grpSp>
          <p:nvGrpSpPr>
            <p:cNvPr id="8" name="Group 407">
              <a:extLst>
                <a:ext uri="{FF2B5EF4-FFF2-40B4-BE49-F238E27FC236}">
                  <a16:creationId xmlns="" xmlns:a16="http://schemas.microsoft.com/office/drawing/2014/main" id="{DB475B94-1E58-4F08-9C69-A9A9F6D5BD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7252" y="3436814"/>
              <a:ext cx="2870200" cy="531813"/>
              <a:chOff x="1966" y="3333"/>
              <a:chExt cx="1808" cy="335"/>
            </a:xfrm>
            <a:grpFill/>
          </p:grpSpPr>
          <p:sp>
            <p:nvSpPr>
              <p:cNvPr id="70" name="PA-任意多边形 207">
                <a:extLst>
                  <a:ext uri="{FF2B5EF4-FFF2-40B4-BE49-F238E27FC236}">
                    <a16:creationId xmlns="" xmlns:a16="http://schemas.microsoft.com/office/drawing/2014/main" id="{7A0111E2-CA08-4800-B423-920B97C6D526}"/>
                  </a:ext>
                </a:extLst>
              </p:cNvPr>
              <p:cNvSpPr>
                <a:spLocks/>
              </p:cNvSpPr>
              <p:nvPr>
                <p:custDataLst>
                  <p:tags r:id="rId68"/>
                </p:custDataLst>
              </p:nvPr>
            </p:nvSpPr>
            <p:spPr bwMode="auto">
              <a:xfrm>
                <a:off x="2556" y="3430"/>
                <a:ext cx="137" cy="131"/>
              </a:xfrm>
              <a:custGeom>
                <a:avLst/>
                <a:gdLst>
                  <a:gd name="T0" fmla="*/ 225 w 547"/>
                  <a:gd name="T1" fmla="*/ 108 h 525"/>
                  <a:gd name="T2" fmla="*/ 257 w 547"/>
                  <a:gd name="T3" fmla="*/ 124 h 525"/>
                  <a:gd name="T4" fmla="*/ 287 w 547"/>
                  <a:gd name="T5" fmla="*/ 145 h 525"/>
                  <a:gd name="T6" fmla="*/ 316 w 547"/>
                  <a:gd name="T7" fmla="*/ 180 h 525"/>
                  <a:gd name="T8" fmla="*/ 362 w 547"/>
                  <a:gd name="T9" fmla="*/ 224 h 525"/>
                  <a:gd name="T10" fmla="*/ 408 w 547"/>
                  <a:gd name="T11" fmla="*/ 260 h 525"/>
                  <a:gd name="T12" fmla="*/ 430 w 547"/>
                  <a:gd name="T13" fmla="*/ 276 h 525"/>
                  <a:gd name="T14" fmla="*/ 427 w 547"/>
                  <a:gd name="T15" fmla="*/ 286 h 525"/>
                  <a:gd name="T16" fmla="*/ 417 w 547"/>
                  <a:gd name="T17" fmla="*/ 294 h 525"/>
                  <a:gd name="T18" fmla="*/ 416 w 547"/>
                  <a:gd name="T19" fmla="*/ 303 h 525"/>
                  <a:gd name="T20" fmla="*/ 429 w 547"/>
                  <a:gd name="T21" fmla="*/ 316 h 525"/>
                  <a:gd name="T22" fmla="*/ 439 w 547"/>
                  <a:gd name="T23" fmla="*/ 328 h 525"/>
                  <a:gd name="T24" fmla="*/ 446 w 547"/>
                  <a:gd name="T25" fmla="*/ 354 h 525"/>
                  <a:gd name="T26" fmla="*/ 449 w 547"/>
                  <a:gd name="T27" fmla="*/ 380 h 525"/>
                  <a:gd name="T28" fmla="*/ 457 w 547"/>
                  <a:gd name="T29" fmla="*/ 397 h 525"/>
                  <a:gd name="T30" fmla="*/ 497 w 547"/>
                  <a:gd name="T31" fmla="*/ 454 h 525"/>
                  <a:gd name="T32" fmla="*/ 526 w 547"/>
                  <a:gd name="T33" fmla="*/ 482 h 525"/>
                  <a:gd name="T34" fmla="*/ 542 w 547"/>
                  <a:gd name="T35" fmla="*/ 497 h 525"/>
                  <a:gd name="T36" fmla="*/ 547 w 547"/>
                  <a:gd name="T37" fmla="*/ 511 h 525"/>
                  <a:gd name="T38" fmla="*/ 546 w 547"/>
                  <a:gd name="T39" fmla="*/ 522 h 525"/>
                  <a:gd name="T40" fmla="*/ 539 w 547"/>
                  <a:gd name="T41" fmla="*/ 525 h 525"/>
                  <a:gd name="T42" fmla="*/ 529 w 547"/>
                  <a:gd name="T43" fmla="*/ 520 h 525"/>
                  <a:gd name="T44" fmla="*/ 508 w 547"/>
                  <a:gd name="T45" fmla="*/ 493 h 525"/>
                  <a:gd name="T46" fmla="*/ 466 w 547"/>
                  <a:gd name="T47" fmla="*/ 445 h 525"/>
                  <a:gd name="T48" fmla="*/ 435 w 547"/>
                  <a:gd name="T49" fmla="*/ 402 h 525"/>
                  <a:gd name="T50" fmla="*/ 407 w 547"/>
                  <a:gd name="T51" fmla="*/ 358 h 525"/>
                  <a:gd name="T52" fmla="*/ 376 w 547"/>
                  <a:gd name="T53" fmla="*/ 321 h 525"/>
                  <a:gd name="T54" fmla="*/ 368 w 547"/>
                  <a:gd name="T55" fmla="*/ 320 h 525"/>
                  <a:gd name="T56" fmla="*/ 364 w 547"/>
                  <a:gd name="T57" fmla="*/ 336 h 525"/>
                  <a:gd name="T58" fmla="*/ 382 w 547"/>
                  <a:gd name="T59" fmla="*/ 372 h 525"/>
                  <a:gd name="T60" fmla="*/ 388 w 547"/>
                  <a:gd name="T61" fmla="*/ 386 h 525"/>
                  <a:gd name="T62" fmla="*/ 385 w 547"/>
                  <a:gd name="T63" fmla="*/ 392 h 525"/>
                  <a:gd name="T64" fmla="*/ 374 w 547"/>
                  <a:gd name="T65" fmla="*/ 388 h 525"/>
                  <a:gd name="T66" fmla="*/ 351 w 547"/>
                  <a:gd name="T67" fmla="*/ 345 h 525"/>
                  <a:gd name="T68" fmla="*/ 326 w 547"/>
                  <a:gd name="T69" fmla="*/ 299 h 525"/>
                  <a:gd name="T70" fmla="*/ 309 w 547"/>
                  <a:gd name="T71" fmla="*/ 281 h 525"/>
                  <a:gd name="T72" fmla="*/ 302 w 547"/>
                  <a:gd name="T73" fmla="*/ 281 h 525"/>
                  <a:gd name="T74" fmla="*/ 299 w 547"/>
                  <a:gd name="T75" fmla="*/ 304 h 525"/>
                  <a:gd name="T76" fmla="*/ 294 w 547"/>
                  <a:gd name="T77" fmla="*/ 317 h 525"/>
                  <a:gd name="T78" fmla="*/ 282 w 547"/>
                  <a:gd name="T79" fmla="*/ 295 h 525"/>
                  <a:gd name="T80" fmla="*/ 231 w 547"/>
                  <a:gd name="T81" fmla="*/ 184 h 525"/>
                  <a:gd name="T82" fmla="*/ 211 w 547"/>
                  <a:gd name="T83" fmla="*/ 150 h 525"/>
                  <a:gd name="T84" fmla="*/ 199 w 547"/>
                  <a:gd name="T85" fmla="*/ 142 h 525"/>
                  <a:gd name="T86" fmla="*/ 190 w 547"/>
                  <a:gd name="T87" fmla="*/ 149 h 525"/>
                  <a:gd name="T88" fmla="*/ 183 w 547"/>
                  <a:gd name="T89" fmla="*/ 180 h 525"/>
                  <a:gd name="T90" fmla="*/ 177 w 547"/>
                  <a:gd name="T91" fmla="*/ 190 h 525"/>
                  <a:gd name="T92" fmla="*/ 173 w 547"/>
                  <a:gd name="T93" fmla="*/ 191 h 525"/>
                  <a:gd name="T94" fmla="*/ 156 w 547"/>
                  <a:gd name="T95" fmla="*/ 173 h 525"/>
                  <a:gd name="T96" fmla="*/ 143 w 547"/>
                  <a:gd name="T97" fmla="*/ 153 h 525"/>
                  <a:gd name="T98" fmla="*/ 143 w 547"/>
                  <a:gd name="T99" fmla="*/ 162 h 525"/>
                  <a:gd name="T100" fmla="*/ 141 w 547"/>
                  <a:gd name="T101" fmla="*/ 176 h 525"/>
                  <a:gd name="T102" fmla="*/ 124 w 547"/>
                  <a:gd name="T103" fmla="*/ 171 h 525"/>
                  <a:gd name="T104" fmla="*/ 87 w 547"/>
                  <a:gd name="T105" fmla="*/ 138 h 525"/>
                  <a:gd name="T106" fmla="*/ 43 w 547"/>
                  <a:gd name="T107" fmla="*/ 83 h 525"/>
                  <a:gd name="T108" fmla="*/ 9 w 547"/>
                  <a:gd name="T109" fmla="*/ 29 h 525"/>
                  <a:gd name="T110" fmla="*/ 0 w 547"/>
                  <a:gd name="T111" fmla="*/ 6 h 525"/>
                  <a:gd name="T112" fmla="*/ 5 w 547"/>
                  <a:gd name="T113" fmla="*/ 0 h 525"/>
                  <a:gd name="T114" fmla="*/ 16 w 547"/>
                  <a:gd name="T115" fmla="*/ 2 h 525"/>
                  <a:gd name="T116" fmla="*/ 52 w 547"/>
                  <a:gd name="T117" fmla="*/ 19 h 525"/>
                  <a:gd name="T118" fmla="*/ 121 w 547"/>
                  <a:gd name="T119" fmla="*/ 55 h 525"/>
                  <a:gd name="T120" fmla="*/ 148 w 547"/>
                  <a:gd name="T121" fmla="*/ 74 h 525"/>
                  <a:gd name="T122" fmla="*/ 148 w 547"/>
                  <a:gd name="T123" fmla="*/ 79 h 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47" h="525">
                    <a:moveTo>
                      <a:pt x="147" y="80"/>
                    </a:moveTo>
                    <a:lnTo>
                      <a:pt x="182" y="93"/>
                    </a:lnTo>
                    <a:lnTo>
                      <a:pt x="225" y="108"/>
                    </a:lnTo>
                    <a:lnTo>
                      <a:pt x="235" y="112"/>
                    </a:lnTo>
                    <a:lnTo>
                      <a:pt x="246" y="117"/>
                    </a:lnTo>
                    <a:lnTo>
                      <a:pt x="257" y="124"/>
                    </a:lnTo>
                    <a:lnTo>
                      <a:pt x="268" y="130"/>
                    </a:lnTo>
                    <a:lnTo>
                      <a:pt x="278" y="137"/>
                    </a:lnTo>
                    <a:lnTo>
                      <a:pt x="287" y="145"/>
                    </a:lnTo>
                    <a:lnTo>
                      <a:pt x="296" y="154"/>
                    </a:lnTo>
                    <a:lnTo>
                      <a:pt x="303" y="164"/>
                    </a:lnTo>
                    <a:lnTo>
                      <a:pt x="316" y="180"/>
                    </a:lnTo>
                    <a:lnTo>
                      <a:pt x="330" y="195"/>
                    </a:lnTo>
                    <a:lnTo>
                      <a:pt x="346" y="210"/>
                    </a:lnTo>
                    <a:lnTo>
                      <a:pt x="362" y="224"/>
                    </a:lnTo>
                    <a:lnTo>
                      <a:pt x="378" y="237"/>
                    </a:lnTo>
                    <a:lnTo>
                      <a:pt x="393" y="249"/>
                    </a:lnTo>
                    <a:lnTo>
                      <a:pt x="408" y="260"/>
                    </a:lnTo>
                    <a:lnTo>
                      <a:pt x="421" y="268"/>
                    </a:lnTo>
                    <a:lnTo>
                      <a:pt x="426" y="273"/>
                    </a:lnTo>
                    <a:lnTo>
                      <a:pt x="430" y="276"/>
                    </a:lnTo>
                    <a:lnTo>
                      <a:pt x="432" y="278"/>
                    </a:lnTo>
                    <a:lnTo>
                      <a:pt x="432" y="281"/>
                    </a:lnTo>
                    <a:lnTo>
                      <a:pt x="427" y="286"/>
                    </a:lnTo>
                    <a:lnTo>
                      <a:pt x="422" y="290"/>
                    </a:lnTo>
                    <a:lnTo>
                      <a:pt x="420" y="292"/>
                    </a:lnTo>
                    <a:lnTo>
                      <a:pt x="417" y="294"/>
                    </a:lnTo>
                    <a:lnTo>
                      <a:pt x="416" y="297"/>
                    </a:lnTo>
                    <a:lnTo>
                      <a:pt x="415" y="300"/>
                    </a:lnTo>
                    <a:lnTo>
                      <a:pt x="416" y="303"/>
                    </a:lnTo>
                    <a:lnTo>
                      <a:pt x="418" y="307"/>
                    </a:lnTo>
                    <a:lnTo>
                      <a:pt x="422" y="311"/>
                    </a:lnTo>
                    <a:lnTo>
                      <a:pt x="429" y="316"/>
                    </a:lnTo>
                    <a:lnTo>
                      <a:pt x="433" y="319"/>
                    </a:lnTo>
                    <a:lnTo>
                      <a:pt x="437" y="323"/>
                    </a:lnTo>
                    <a:lnTo>
                      <a:pt x="439" y="328"/>
                    </a:lnTo>
                    <a:lnTo>
                      <a:pt x="442" y="332"/>
                    </a:lnTo>
                    <a:lnTo>
                      <a:pt x="445" y="343"/>
                    </a:lnTo>
                    <a:lnTo>
                      <a:pt x="446" y="354"/>
                    </a:lnTo>
                    <a:lnTo>
                      <a:pt x="446" y="364"/>
                    </a:lnTo>
                    <a:lnTo>
                      <a:pt x="448" y="375"/>
                    </a:lnTo>
                    <a:lnTo>
                      <a:pt x="449" y="380"/>
                    </a:lnTo>
                    <a:lnTo>
                      <a:pt x="451" y="386"/>
                    </a:lnTo>
                    <a:lnTo>
                      <a:pt x="453" y="391"/>
                    </a:lnTo>
                    <a:lnTo>
                      <a:pt x="457" y="397"/>
                    </a:lnTo>
                    <a:lnTo>
                      <a:pt x="472" y="418"/>
                    </a:lnTo>
                    <a:lnTo>
                      <a:pt x="488" y="442"/>
                    </a:lnTo>
                    <a:lnTo>
                      <a:pt x="497" y="454"/>
                    </a:lnTo>
                    <a:lnTo>
                      <a:pt x="506" y="465"/>
                    </a:lnTo>
                    <a:lnTo>
                      <a:pt x="516" y="474"/>
                    </a:lnTo>
                    <a:lnTo>
                      <a:pt x="526" y="482"/>
                    </a:lnTo>
                    <a:lnTo>
                      <a:pt x="532" y="487"/>
                    </a:lnTo>
                    <a:lnTo>
                      <a:pt x="538" y="492"/>
                    </a:lnTo>
                    <a:lnTo>
                      <a:pt x="542" y="497"/>
                    </a:lnTo>
                    <a:lnTo>
                      <a:pt x="545" y="501"/>
                    </a:lnTo>
                    <a:lnTo>
                      <a:pt x="547" y="507"/>
                    </a:lnTo>
                    <a:lnTo>
                      <a:pt x="547" y="511"/>
                    </a:lnTo>
                    <a:lnTo>
                      <a:pt x="547" y="515"/>
                    </a:lnTo>
                    <a:lnTo>
                      <a:pt x="547" y="518"/>
                    </a:lnTo>
                    <a:lnTo>
                      <a:pt x="546" y="522"/>
                    </a:lnTo>
                    <a:lnTo>
                      <a:pt x="544" y="524"/>
                    </a:lnTo>
                    <a:lnTo>
                      <a:pt x="542" y="525"/>
                    </a:lnTo>
                    <a:lnTo>
                      <a:pt x="539" y="525"/>
                    </a:lnTo>
                    <a:lnTo>
                      <a:pt x="535" y="525"/>
                    </a:lnTo>
                    <a:lnTo>
                      <a:pt x="532" y="523"/>
                    </a:lnTo>
                    <a:lnTo>
                      <a:pt x="529" y="520"/>
                    </a:lnTo>
                    <a:lnTo>
                      <a:pt x="526" y="515"/>
                    </a:lnTo>
                    <a:lnTo>
                      <a:pt x="518" y="504"/>
                    </a:lnTo>
                    <a:lnTo>
                      <a:pt x="508" y="493"/>
                    </a:lnTo>
                    <a:lnTo>
                      <a:pt x="499" y="481"/>
                    </a:lnTo>
                    <a:lnTo>
                      <a:pt x="488" y="469"/>
                    </a:lnTo>
                    <a:lnTo>
                      <a:pt x="466" y="445"/>
                    </a:lnTo>
                    <a:lnTo>
                      <a:pt x="447" y="421"/>
                    </a:lnTo>
                    <a:lnTo>
                      <a:pt x="440" y="412"/>
                    </a:lnTo>
                    <a:lnTo>
                      <a:pt x="435" y="402"/>
                    </a:lnTo>
                    <a:lnTo>
                      <a:pt x="429" y="391"/>
                    </a:lnTo>
                    <a:lnTo>
                      <a:pt x="423" y="382"/>
                    </a:lnTo>
                    <a:lnTo>
                      <a:pt x="407" y="358"/>
                    </a:lnTo>
                    <a:lnTo>
                      <a:pt x="394" y="341"/>
                    </a:lnTo>
                    <a:lnTo>
                      <a:pt x="383" y="329"/>
                    </a:lnTo>
                    <a:lnTo>
                      <a:pt x="376" y="321"/>
                    </a:lnTo>
                    <a:lnTo>
                      <a:pt x="372" y="320"/>
                    </a:lnTo>
                    <a:lnTo>
                      <a:pt x="369" y="320"/>
                    </a:lnTo>
                    <a:lnTo>
                      <a:pt x="368" y="320"/>
                    </a:lnTo>
                    <a:lnTo>
                      <a:pt x="366" y="322"/>
                    </a:lnTo>
                    <a:lnTo>
                      <a:pt x="364" y="328"/>
                    </a:lnTo>
                    <a:lnTo>
                      <a:pt x="364" y="336"/>
                    </a:lnTo>
                    <a:lnTo>
                      <a:pt x="372" y="350"/>
                    </a:lnTo>
                    <a:lnTo>
                      <a:pt x="382" y="364"/>
                    </a:lnTo>
                    <a:lnTo>
                      <a:pt x="382" y="372"/>
                    </a:lnTo>
                    <a:lnTo>
                      <a:pt x="383" y="378"/>
                    </a:lnTo>
                    <a:lnTo>
                      <a:pt x="385" y="383"/>
                    </a:lnTo>
                    <a:lnTo>
                      <a:pt x="388" y="386"/>
                    </a:lnTo>
                    <a:lnTo>
                      <a:pt x="389" y="389"/>
                    </a:lnTo>
                    <a:lnTo>
                      <a:pt x="388" y="391"/>
                    </a:lnTo>
                    <a:lnTo>
                      <a:pt x="385" y="392"/>
                    </a:lnTo>
                    <a:lnTo>
                      <a:pt x="380" y="395"/>
                    </a:lnTo>
                    <a:lnTo>
                      <a:pt x="378" y="392"/>
                    </a:lnTo>
                    <a:lnTo>
                      <a:pt x="374" y="388"/>
                    </a:lnTo>
                    <a:lnTo>
                      <a:pt x="368" y="379"/>
                    </a:lnTo>
                    <a:lnTo>
                      <a:pt x="363" y="370"/>
                    </a:lnTo>
                    <a:lnTo>
                      <a:pt x="351" y="345"/>
                    </a:lnTo>
                    <a:lnTo>
                      <a:pt x="338" y="320"/>
                    </a:lnTo>
                    <a:lnTo>
                      <a:pt x="333" y="308"/>
                    </a:lnTo>
                    <a:lnTo>
                      <a:pt x="326" y="299"/>
                    </a:lnTo>
                    <a:lnTo>
                      <a:pt x="320" y="291"/>
                    </a:lnTo>
                    <a:lnTo>
                      <a:pt x="314" y="286"/>
                    </a:lnTo>
                    <a:lnTo>
                      <a:pt x="309" y="281"/>
                    </a:lnTo>
                    <a:lnTo>
                      <a:pt x="306" y="280"/>
                    </a:lnTo>
                    <a:lnTo>
                      <a:pt x="303" y="280"/>
                    </a:lnTo>
                    <a:lnTo>
                      <a:pt x="302" y="281"/>
                    </a:lnTo>
                    <a:lnTo>
                      <a:pt x="301" y="282"/>
                    </a:lnTo>
                    <a:lnTo>
                      <a:pt x="301" y="285"/>
                    </a:lnTo>
                    <a:lnTo>
                      <a:pt x="299" y="304"/>
                    </a:lnTo>
                    <a:lnTo>
                      <a:pt x="297" y="314"/>
                    </a:lnTo>
                    <a:lnTo>
                      <a:pt x="295" y="317"/>
                    </a:lnTo>
                    <a:lnTo>
                      <a:pt x="294" y="317"/>
                    </a:lnTo>
                    <a:lnTo>
                      <a:pt x="293" y="317"/>
                    </a:lnTo>
                    <a:lnTo>
                      <a:pt x="290" y="315"/>
                    </a:lnTo>
                    <a:lnTo>
                      <a:pt x="282" y="295"/>
                    </a:lnTo>
                    <a:lnTo>
                      <a:pt x="268" y="263"/>
                    </a:lnTo>
                    <a:lnTo>
                      <a:pt x="248" y="222"/>
                    </a:lnTo>
                    <a:lnTo>
                      <a:pt x="231" y="184"/>
                    </a:lnTo>
                    <a:lnTo>
                      <a:pt x="223" y="168"/>
                    </a:lnTo>
                    <a:lnTo>
                      <a:pt x="214" y="155"/>
                    </a:lnTo>
                    <a:lnTo>
                      <a:pt x="211" y="150"/>
                    </a:lnTo>
                    <a:lnTo>
                      <a:pt x="206" y="147"/>
                    </a:lnTo>
                    <a:lnTo>
                      <a:pt x="202" y="143"/>
                    </a:lnTo>
                    <a:lnTo>
                      <a:pt x="199" y="142"/>
                    </a:lnTo>
                    <a:lnTo>
                      <a:pt x="196" y="142"/>
                    </a:lnTo>
                    <a:lnTo>
                      <a:pt x="192" y="145"/>
                    </a:lnTo>
                    <a:lnTo>
                      <a:pt x="190" y="149"/>
                    </a:lnTo>
                    <a:lnTo>
                      <a:pt x="188" y="154"/>
                    </a:lnTo>
                    <a:lnTo>
                      <a:pt x="186" y="167"/>
                    </a:lnTo>
                    <a:lnTo>
                      <a:pt x="183" y="180"/>
                    </a:lnTo>
                    <a:lnTo>
                      <a:pt x="182" y="184"/>
                    </a:lnTo>
                    <a:lnTo>
                      <a:pt x="179" y="189"/>
                    </a:lnTo>
                    <a:lnTo>
                      <a:pt x="177" y="190"/>
                    </a:lnTo>
                    <a:lnTo>
                      <a:pt x="176" y="191"/>
                    </a:lnTo>
                    <a:lnTo>
                      <a:pt x="174" y="191"/>
                    </a:lnTo>
                    <a:lnTo>
                      <a:pt x="173" y="191"/>
                    </a:lnTo>
                    <a:lnTo>
                      <a:pt x="168" y="187"/>
                    </a:lnTo>
                    <a:lnTo>
                      <a:pt x="162" y="182"/>
                    </a:lnTo>
                    <a:lnTo>
                      <a:pt x="156" y="173"/>
                    </a:lnTo>
                    <a:lnTo>
                      <a:pt x="148" y="161"/>
                    </a:lnTo>
                    <a:lnTo>
                      <a:pt x="145" y="155"/>
                    </a:lnTo>
                    <a:lnTo>
                      <a:pt x="143" y="153"/>
                    </a:lnTo>
                    <a:lnTo>
                      <a:pt x="142" y="152"/>
                    </a:lnTo>
                    <a:lnTo>
                      <a:pt x="142" y="154"/>
                    </a:lnTo>
                    <a:lnTo>
                      <a:pt x="143" y="162"/>
                    </a:lnTo>
                    <a:lnTo>
                      <a:pt x="144" y="170"/>
                    </a:lnTo>
                    <a:lnTo>
                      <a:pt x="143" y="173"/>
                    </a:lnTo>
                    <a:lnTo>
                      <a:pt x="141" y="176"/>
                    </a:lnTo>
                    <a:lnTo>
                      <a:pt x="137" y="177"/>
                    </a:lnTo>
                    <a:lnTo>
                      <a:pt x="132" y="176"/>
                    </a:lnTo>
                    <a:lnTo>
                      <a:pt x="124" y="171"/>
                    </a:lnTo>
                    <a:lnTo>
                      <a:pt x="115" y="164"/>
                    </a:lnTo>
                    <a:lnTo>
                      <a:pt x="102" y="153"/>
                    </a:lnTo>
                    <a:lnTo>
                      <a:pt x="87" y="138"/>
                    </a:lnTo>
                    <a:lnTo>
                      <a:pt x="78" y="128"/>
                    </a:lnTo>
                    <a:lnTo>
                      <a:pt x="63" y="109"/>
                    </a:lnTo>
                    <a:lnTo>
                      <a:pt x="43" y="83"/>
                    </a:lnTo>
                    <a:lnTo>
                      <a:pt x="24" y="55"/>
                    </a:lnTo>
                    <a:lnTo>
                      <a:pt x="15" y="42"/>
                    </a:lnTo>
                    <a:lnTo>
                      <a:pt x="9" y="29"/>
                    </a:lnTo>
                    <a:lnTo>
                      <a:pt x="4" y="18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11" y="1"/>
                    </a:lnTo>
                    <a:lnTo>
                      <a:pt x="16" y="2"/>
                    </a:lnTo>
                    <a:lnTo>
                      <a:pt x="23" y="5"/>
                    </a:lnTo>
                    <a:lnTo>
                      <a:pt x="34" y="11"/>
                    </a:lnTo>
                    <a:lnTo>
                      <a:pt x="52" y="19"/>
                    </a:lnTo>
                    <a:lnTo>
                      <a:pt x="75" y="30"/>
                    </a:lnTo>
                    <a:lnTo>
                      <a:pt x="100" y="42"/>
                    </a:lnTo>
                    <a:lnTo>
                      <a:pt x="121" y="55"/>
                    </a:lnTo>
                    <a:lnTo>
                      <a:pt x="139" y="66"/>
                    </a:lnTo>
                    <a:lnTo>
                      <a:pt x="145" y="70"/>
                    </a:lnTo>
                    <a:lnTo>
                      <a:pt x="148" y="74"/>
                    </a:lnTo>
                    <a:lnTo>
                      <a:pt x="149" y="76"/>
                    </a:lnTo>
                    <a:lnTo>
                      <a:pt x="149" y="78"/>
                    </a:lnTo>
                    <a:lnTo>
                      <a:pt x="148" y="79"/>
                    </a:lnTo>
                    <a:lnTo>
                      <a:pt x="147" y="8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1" name="PA-任意多边形 208">
                <a:extLst>
                  <a:ext uri="{FF2B5EF4-FFF2-40B4-BE49-F238E27FC236}">
                    <a16:creationId xmlns="" xmlns:a16="http://schemas.microsoft.com/office/drawing/2014/main" id="{799BE19A-98DE-4EB7-BA25-48571DD0192F}"/>
                  </a:ext>
                </a:extLst>
              </p:cNvPr>
              <p:cNvSpPr>
                <a:spLocks/>
              </p:cNvSpPr>
              <p:nvPr>
                <p:custDataLst>
                  <p:tags r:id="rId69"/>
                </p:custDataLst>
              </p:nvPr>
            </p:nvSpPr>
            <p:spPr bwMode="auto">
              <a:xfrm>
                <a:off x="2659" y="3498"/>
                <a:ext cx="103" cy="111"/>
              </a:xfrm>
              <a:custGeom>
                <a:avLst/>
                <a:gdLst>
                  <a:gd name="T0" fmla="*/ 200 w 411"/>
                  <a:gd name="T1" fmla="*/ 143 h 445"/>
                  <a:gd name="T2" fmla="*/ 231 w 411"/>
                  <a:gd name="T3" fmla="*/ 172 h 445"/>
                  <a:gd name="T4" fmla="*/ 259 w 411"/>
                  <a:gd name="T5" fmla="*/ 205 h 445"/>
                  <a:gd name="T6" fmla="*/ 259 w 411"/>
                  <a:gd name="T7" fmla="*/ 219 h 445"/>
                  <a:gd name="T8" fmla="*/ 269 w 411"/>
                  <a:gd name="T9" fmla="*/ 236 h 445"/>
                  <a:gd name="T10" fmla="*/ 311 w 411"/>
                  <a:gd name="T11" fmla="*/ 270 h 445"/>
                  <a:gd name="T12" fmla="*/ 323 w 411"/>
                  <a:gd name="T13" fmla="*/ 288 h 445"/>
                  <a:gd name="T14" fmla="*/ 322 w 411"/>
                  <a:gd name="T15" fmla="*/ 297 h 445"/>
                  <a:gd name="T16" fmla="*/ 315 w 411"/>
                  <a:gd name="T17" fmla="*/ 294 h 445"/>
                  <a:gd name="T18" fmla="*/ 300 w 411"/>
                  <a:gd name="T19" fmla="*/ 282 h 445"/>
                  <a:gd name="T20" fmla="*/ 301 w 411"/>
                  <a:gd name="T21" fmla="*/ 290 h 445"/>
                  <a:gd name="T22" fmla="*/ 352 w 411"/>
                  <a:gd name="T23" fmla="*/ 350 h 445"/>
                  <a:gd name="T24" fmla="*/ 384 w 411"/>
                  <a:gd name="T25" fmla="*/ 401 h 445"/>
                  <a:gd name="T26" fmla="*/ 410 w 411"/>
                  <a:gd name="T27" fmla="*/ 441 h 445"/>
                  <a:gd name="T28" fmla="*/ 410 w 411"/>
                  <a:gd name="T29" fmla="*/ 445 h 445"/>
                  <a:gd name="T30" fmla="*/ 372 w 411"/>
                  <a:gd name="T31" fmla="*/ 416 h 445"/>
                  <a:gd name="T32" fmla="*/ 341 w 411"/>
                  <a:gd name="T33" fmla="*/ 384 h 445"/>
                  <a:gd name="T34" fmla="*/ 307 w 411"/>
                  <a:gd name="T35" fmla="*/ 353 h 445"/>
                  <a:gd name="T36" fmla="*/ 287 w 411"/>
                  <a:gd name="T37" fmla="*/ 326 h 445"/>
                  <a:gd name="T38" fmla="*/ 275 w 411"/>
                  <a:gd name="T39" fmla="*/ 298 h 445"/>
                  <a:gd name="T40" fmla="*/ 270 w 411"/>
                  <a:gd name="T41" fmla="*/ 294 h 445"/>
                  <a:gd name="T42" fmla="*/ 265 w 411"/>
                  <a:gd name="T43" fmla="*/ 311 h 445"/>
                  <a:gd name="T44" fmla="*/ 250 w 411"/>
                  <a:gd name="T45" fmla="*/ 308 h 445"/>
                  <a:gd name="T46" fmla="*/ 229 w 411"/>
                  <a:gd name="T47" fmla="*/ 275 h 445"/>
                  <a:gd name="T48" fmla="*/ 209 w 411"/>
                  <a:gd name="T49" fmla="*/ 244 h 445"/>
                  <a:gd name="T50" fmla="*/ 186 w 411"/>
                  <a:gd name="T51" fmla="*/ 222 h 445"/>
                  <a:gd name="T52" fmla="*/ 183 w 411"/>
                  <a:gd name="T53" fmla="*/ 207 h 445"/>
                  <a:gd name="T54" fmla="*/ 184 w 411"/>
                  <a:gd name="T55" fmla="*/ 186 h 445"/>
                  <a:gd name="T56" fmla="*/ 173 w 411"/>
                  <a:gd name="T57" fmla="*/ 167 h 445"/>
                  <a:gd name="T58" fmla="*/ 157 w 411"/>
                  <a:gd name="T59" fmla="*/ 156 h 445"/>
                  <a:gd name="T60" fmla="*/ 146 w 411"/>
                  <a:gd name="T61" fmla="*/ 157 h 445"/>
                  <a:gd name="T62" fmla="*/ 137 w 411"/>
                  <a:gd name="T63" fmla="*/ 167 h 445"/>
                  <a:gd name="T64" fmla="*/ 131 w 411"/>
                  <a:gd name="T65" fmla="*/ 203 h 445"/>
                  <a:gd name="T66" fmla="*/ 111 w 411"/>
                  <a:gd name="T67" fmla="*/ 134 h 445"/>
                  <a:gd name="T68" fmla="*/ 96 w 411"/>
                  <a:gd name="T69" fmla="*/ 100 h 445"/>
                  <a:gd name="T70" fmla="*/ 77 w 411"/>
                  <a:gd name="T71" fmla="*/ 82 h 445"/>
                  <a:gd name="T72" fmla="*/ 54 w 411"/>
                  <a:gd name="T73" fmla="*/ 58 h 445"/>
                  <a:gd name="T74" fmla="*/ 23 w 411"/>
                  <a:gd name="T75" fmla="*/ 31 h 445"/>
                  <a:gd name="T76" fmla="*/ 1 w 411"/>
                  <a:gd name="T77" fmla="*/ 9 h 445"/>
                  <a:gd name="T78" fmla="*/ 1 w 411"/>
                  <a:gd name="T79" fmla="*/ 3 h 445"/>
                  <a:gd name="T80" fmla="*/ 8 w 411"/>
                  <a:gd name="T81" fmla="*/ 0 h 445"/>
                  <a:gd name="T82" fmla="*/ 22 w 411"/>
                  <a:gd name="T83" fmla="*/ 3 h 445"/>
                  <a:gd name="T84" fmla="*/ 47 w 411"/>
                  <a:gd name="T85" fmla="*/ 18 h 445"/>
                  <a:gd name="T86" fmla="*/ 83 w 411"/>
                  <a:gd name="T87" fmla="*/ 43 h 445"/>
                  <a:gd name="T88" fmla="*/ 103 w 411"/>
                  <a:gd name="T89" fmla="*/ 60 h 445"/>
                  <a:gd name="T90" fmla="*/ 146 w 411"/>
                  <a:gd name="T91" fmla="*/ 104 h 445"/>
                  <a:gd name="T92" fmla="*/ 175 w 411"/>
                  <a:gd name="T93" fmla="*/ 124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11" h="445">
                    <a:moveTo>
                      <a:pt x="190" y="126"/>
                    </a:moveTo>
                    <a:lnTo>
                      <a:pt x="194" y="134"/>
                    </a:lnTo>
                    <a:lnTo>
                      <a:pt x="200" y="143"/>
                    </a:lnTo>
                    <a:lnTo>
                      <a:pt x="207" y="151"/>
                    </a:lnTo>
                    <a:lnTo>
                      <a:pt x="215" y="158"/>
                    </a:lnTo>
                    <a:lnTo>
                      <a:pt x="231" y="172"/>
                    </a:lnTo>
                    <a:lnTo>
                      <a:pt x="245" y="185"/>
                    </a:lnTo>
                    <a:lnTo>
                      <a:pt x="255" y="197"/>
                    </a:lnTo>
                    <a:lnTo>
                      <a:pt x="259" y="205"/>
                    </a:lnTo>
                    <a:lnTo>
                      <a:pt x="260" y="211"/>
                    </a:lnTo>
                    <a:lnTo>
                      <a:pt x="260" y="214"/>
                    </a:lnTo>
                    <a:lnTo>
                      <a:pt x="259" y="219"/>
                    </a:lnTo>
                    <a:lnTo>
                      <a:pt x="259" y="222"/>
                    </a:lnTo>
                    <a:lnTo>
                      <a:pt x="262" y="227"/>
                    </a:lnTo>
                    <a:lnTo>
                      <a:pt x="269" y="236"/>
                    </a:lnTo>
                    <a:lnTo>
                      <a:pt x="284" y="247"/>
                    </a:lnTo>
                    <a:lnTo>
                      <a:pt x="302" y="262"/>
                    </a:lnTo>
                    <a:lnTo>
                      <a:pt x="311" y="270"/>
                    </a:lnTo>
                    <a:lnTo>
                      <a:pt x="319" y="279"/>
                    </a:lnTo>
                    <a:lnTo>
                      <a:pt x="321" y="283"/>
                    </a:lnTo>
                    <a:lnTo>
                      <a:pt x="323" y="288"/>
                    </a:lnTo>
                    <a:lnTo>
                      <a:pt x="323" y="292"/>
                    </a:lnTo>
                    <a:lnTo>
                      <a:pt x="323" y="296"/>
                    </a:lnTo>
                    <a:lnTo>
                      <a:pt x="322" y="297"/>
                    </a:lnTo>
                    <a:lnTo>
                      <a:pt x="321" y="297"/>
                    </a:lnTo>
                    <a:lnTo>
                      <a:pt x="319" y="296"/>
                    </a:lnTo>
                    <a:lnTo>
                      <a:pt x="315" y="294"/>
                    </a:lnTo>
                    <a:lnTo>
                      <a:pt x="310" y="289"/>
                    </a:lnTo>
                    <a:lnTo>
                      <a:pt x="305" y="284"/>
                    </a:lnTo>
                    <a:lnTo>
                      <a:pt x="300" y="282"/>
                    </a:lnTo>
                    <a:lnTo>
                      <a:pt x="298" y="283"/>
                    </a:lnTo>
                    <a:lnTo>
                      <a:pt x="299" y="285"/>
                    </a:lnTo>
                    <a:lnTo>
                      <a:pt x="301" y="290"/>
                    </a:lnTo>
                    <a:lnTo>
                      <a:pt x="310" y="303"/>
                    </a:lnTo>
                    <a:lnTo>
                      <a:pt x="323" y="318"/>
                    </a:lnTo>
                    <a:lnTo>
                      <a:pt x="352" y="350"/>
                    </a:lnTo>
                    <a:lnTo>
                      <a:pt x="367" y="367"/>
                    </a:lnTo>
                    <a:lnTo>
                      <a:pt x="375" y="385"/>
                    </a:lnTo>
                    <a:lnTo>
                      <a:pt x="384" y="401"/>
                    </a:lnTo>
                    <a:lnTo>
                      <a:pt x="396" y="418"/>
                    </a:lnTo>
                    <a:lnTo>
                      <a:pt x="407" y="436"/>
                    </a:lnTo>
                    <a:lnTo>
                      <a:pt x="410" y="441"/>
                    </a:lnTo>
                    <a:lnTo>
                      <a:pt x="411" y="444"/>
                    </a:lnTo>
                    <a:lnTo>
                      <a:pt x="411" y="445"/>
                    </a:lnTo>
                    <a:lnTo>
                      <a:pt x="410" y="445"/>
                    </a:lnTo>
                    <a:lnTo>
                      <a:pt x="403" y="441"/>
                    </a:lnTo>
                    <a:lnTo>
                      <a:pt x="393" y="433"/>
                    </a:lnTo>
                    <a:lnTo>
                      <a:pt x="372" y="416"/>
                    </a:lnTo>
                    <a:lnTo>
                      <a:pt x="361" y="405"/>
                    </a:lnTo>
                    <a:lnTo>
                      <a:pt x="352" y="394"/>
                    </a:lnTo>
                    <a:lnTo>
                      <a:pt x="341" y="384"/>
                    </a:lnTo>
                    <a:lnTo>
                      <a:pt x="329" y="374"/>
                    </a:lnTo>
                    <a:lnTo>
                      <a:pt x="319" y="364"/>
                    </a:lnTo>
                    <a:lnTo>
                      <a:pt x="307" y="353"/>
                    </a:lnTo>
                    <a:lnTo>
                      <a:pt x="296" y="340"/>
                    </a:lnTo>
                    <a:lnTo>
                      <a:pt x="292" y="334"/>
                    </a:lnTo>
                    <a:lnTo>
                      <a:pt x="287" y="326"/>
                    </a:lnTo>
                    <a:lnTo>
                      <a:pt x="283" y="318"/>
                    </a:lnTo>
                    <a:lnTo>
                      <a:pt x="280" y="309"/>
                    </a:lnTo>
                    <a:lnTo>
                      <a:pt x="275" y="298"/>
                    </a:lnTo>
                    <a:lnTo>
                      <a:pt x="272" y="294"/>
                    </a:lnTo>
                    <a:lnTo>
                      <a:pt x="271" y="294"/>
                    </a:lnTo>
                    <a:lnTo>
                      <a:pt x="270" y="294"/>
                    </a:lnTo>
                    <a:lnTo>
                      <a:pt x="269" y="296"/>
                    </a:lnTo>
                    <a:lnTo>
                      <a:pt x="268" y="298"/>
                    </a:lnTo>
                    <a:lnTo>
                      <a:pt x="265" y="311"/>
                    </a:lnTo>
                    <a:lnTo>
                      <a:pt x="265" y="324"/>
                    </a:lnTo>
                    <a:lnTo>
                      <a:pt x="260" y="320"/>
                    </a:lnTo>
                    <a:lnTo>
                      <a:pt x="250" y="308"/>
                    </a:lnTo>
                    <a:lnTo>
                      <a:pt x="240" y="294"/>
                    </a:lnTo>
                    <a:lnTo>
                      <a:pt x="233" y="284"/>
                    </a:lnTo>
                    <a:lnTo>
                      <a:pt x="229" y="275"/>
                    </a:lnTo>
                    <a:lnTo>
                      <a:pt x="224" y="265"/>
                    </a:lnTo>
                    <a:lnTo>
                      <a:pt x="218" y="255"/>
                    </a:lnTo>
                    <a:lnTo>
                      <a:pt x="209" y="244"/>
                    </a:lnTo>
                    <a:lnTo>
                      <a:pt x="200" y="236"/>
                    </a:lnTo>
                    <a:lnTo>
                      <a:pt x="189" y="227"/>
                    </a:lnTo>
                    <a:lnTo>
                      <a:pt x="186" y="222"/>
                    </a:lnTo>
                    <a:lnTo>
                      <a:pt x="183" y="217"/>
                    </a:lnTo>
                    <a:lnTo>
                      <a:pt x="182" y="212"/>
                    </a:lnTo>
                    <a:lnTo>
                      <a:pt x="183" y="207"/>
                    </a:lnTo>
                    <a:lnTo>
                      <a:pt x="185" y="200"/>
                    </a:lnTo>
                    <a:lnTo>
                      <a:pt x="185" y="194"/>
                    </a:lnTo>
                    <a:lnTo>
                      <a:pt x="184" y="186"/>
                    </a:lnTo>
                    <a:lnTo>
                      <a:pt x="180" y="180"/>
                    </a:lnTo>
                    <a:lnTo>
                      <a:pt x="177" y="172"/>
                    </a:lnTo>
                    <a:lnTo>
                      <a:pt x="173" y="167"/>
                    </a:lnTo>
                    <a:lnTo>
                      <a:pt x="168" y="161"/>
                    </a:lnTo>
                    <a:lnTo>
                      <a:pt x="162" y="158"/>
                    </a:lnTo>
                    <a:lnTo>
                      <a:pt x="157" y="156"/>
                    </a:lnTo>
                    <a:lnTo>
                      <a:pt x="151" y="155"/>
                    </a:lnTo>
                    <a:lnTo>
                      <a:pt x="148" y="156"/>
                    </a:lnTo>
                    <a:lnTo>
                      <a:pt x="146" y="157"/>
                    </a:lnTo>
                    <a:lnTo>
                      <a:pt x="144" y="158"/>
                    </a:lnTo>
                    <a:lnTo>
                      <a:pt x="142" y="160"/>
                    </a:lnTo>
                    <a:lnTo>
                      <a:pt x="137" y="167"/>
                    </a:lnTo>
                    <a:lnTo>
                      <a:pt x="134" y="176"/>
                    </a:lnTo>
                    <a:lnTo>
                      <a:pt x="132" y="188"/>
                    </a:lnTo>
                    <a:lnTo>
                      <a:pt x="131" y="203"/>
                    </a:lnTo>
                    <a:lnTo>
                      <a:pt x="128" y="189"/>
                    </a:lnTo>
                    <a:lnTo>
                      <a:pt x="118" y="155"/>
                    </a:lnTo>
                    <a:lnTo>
                      <a:pt x="111" y="134"/>
                    </a:lnTo>
                    <a:lnTo>
                      <a:pt x="104" y="116"/>
                    </a:lnTo>
                    <a:lnTo>
                      <a:pt x="101" y="107"/>
                    </a:lnTo>
                    <a:lnTo>
                      <a:pt x="96" y="100"/>
                    </a:lnTo>
                    <a:lnTo>
                      <a:pt x="92" y="95"/>
                    </a:lnTo>
                    <a:lnTo>
                      <a:pt x="87" y="89"/>
                    </a:lnTo>
                    <a:lnTo>
                      <a:pt x="77" y="82"/>
                    </a:lnTo>
                    <a:lnTo>
                      <a:pt x="68" y="73"/>
                    </a:lnTo>
                    <a:lnTo>
                      <a:pt x="61" y="65"/>
                    </a:lnTo>
                    <a:lnTo>
                      <a:pt x="54" y="58"/>
                    </a:lnTo>
                    <a:lnTo>
                      <a:pt x="43" y="45"/>
                    </a:lnTo>
                    <a:lnTo>
                      <a:pt x="37" y="40"/>
                    </a:lnTo>
                    <a:lnTo>
                      <a:pt x="23" y="31"/>
                    </a:lnTo>
                    <a:lnTo>
                      <a:pt x="12" y="23"/>
                    </a:lnTo>
                    <a:lnTo>
                      <a:pt x="5" y="16"/>
                    </a:lnTo>
                    <a:lnTo>
                      <a:pt x="1" y="9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2" y="3"/>
                    </a:lnTo>
                    <a:lnTo>
                      <a:pt x="29" y="7"/>
                    </a:lnTo>
                    <a:lnTo>
                      <a:pt x="38" y="13"/>
                    </a:lnTo>
                    <a:lnTo>
                      <a:pt x="47" y="18"/>
                    </a:lnTo>
                    <a:lnTo>
                      <a:pt x="64" y="30"/>
                    </a:lnTo>
                    <a:lnTo>
                      <a:pt x="78" y="40"/>
                    </a:lnTo>
                    <a:lnTo>
                      <a:pt x="83" y="43"/>
                    </a:lnTo>
                    <a:lnTo>
                      <a:pt x="90" y="47"/>
                    </a:lnTo>
                    <a:lnTo>
                      <a:pt x="96" y="54"/>
                    </a:lnTo>
                    <a:lnTo>
                      <a:pt x="103" y="60"/>
                    </a:lnTo>
                    <a:lnTo>
                      <a:pt x="117" y="74"/>
                    </a:lnTo>
                    <a:lnTo>
                      <a:pt x="132" y="89"/>
                    </a:lnTo>
                    <a:lnTo>
                      <a:pt x="146" y="104"/>
                    </a:lnTo>
                    <a:lnTo>
                      <a:pt x="161" y="116"/>
                    </a:lnTo>
                    <a:lnTo>
                      <a:pt x="169" y="120"/>
                    </a:lnTo>
                    <a:lnTo>
                      <a:pt x="175" y="124"/>
                    </a:lnTo>
                    <a:lnTo>
                      <a:pt x="183" y="126"/>
                    </a:lnTo>
                    <a:lnTo>
                      <a:pt x="190" y="1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2" name="PA-任意多边形 209">
                <a:extLst>
                  <a:ext uri="{FF2B5EF4-FFF2-40B4-BE49-F238E27FC236}">
                    <a16:creationId xmlns="" xmlns:a16="http://schemas.microsoft.com/office/drawing/2014/main" id="{BCDD2D3B-06D0-4E96-867A-2824C547CA64}"/>
                  </a:ext>
                </a:extLst>
              </p:cNvPr>
              <p:cNvSpPr>
                <a:spLocks/>
              </p:cNvSpPr>
              <p:nvPr>
                <p:custDataLst>
                  <p:tags r:id="rId70"/>
                </p:custDataLst>
              </p:nvPr>
            </p:nvSpPr>
            <p:spPr bwMode="auto">
              <a:xfrm>
                <a:off x="2904" y="3540"/>
                <a:ext cx="97" cy="85"/>
              </a:xfrm>
              <a:custGeom>
                <a:avLst/>
                <a:gdLst>
                  <a:gd name="T0" fmla="*/ 149 w 390"/>
                  <a:gd name="T1" fmla="*/ 80 h 340"/>
                  <a:gd name="T2" fmla="*/ 185 w 390"/>
                  <a:gd name="T3" fmla="*/ 102 h 340"/>
                  <a:gd name="T4" fmla="*/ 210 w 390"/>
                  <a:gd name="T5" fmla="*/ 115 h 340"/>
                  <a:gd name="T6" fmla="*/ 231 w 390"/>
                  <a:gd name="T7" fmla="*/ 121 h 340"/>
                  <a:gd name="T8" fmla="*/ 251 w 390"/>
                  <a:gd name="T9" fmla="*/ 125 h 340"/>
                  <a:gd name="T10" fmla="*/ 261 w 390"/>
                  <a:gd name="T11" fmla="*/ 127 h 340"/>
                  <a:gd name="T12" fmla="*/ 263 w 390"/>
                  <a:gd name="T13" fmla="*/ 139 h 340"/>
                  <a:gd name="T14" fmla="*/ 271 w 390"/>
                  <a:gd name="T15" fmla="*/ 156 h 340"/>
                  <a:gd name="T16" fmla="*/ 282 w 390"/>
                  <a:gd name="T17" fmla="*/ 171 h 340"/>
                  <a:gd name="T18" fmla="*/ 299 w 390"/>
                  <a:gd name="T19" fmla="*/ 185 h 340"/>
                  <a:gd name="T20" fmla="*/ 322 w 390"/>
                  <a:gd name="T21" fmla="*/ 204 h 340"/>
                  <a:gd name="T22" fmla="*/ 343 w 390"/>
                  <a:gd name="T23" fmla="*/ 220 h 340"/>
                  <a:gd name="T24" fmla="*/ 349 w 390"/>
                  <a:gd name="T25" fmla="*/ 230 h 340"/>
                  <a:gd name="T26" fmla="*/ 351 w 390"/>
                  <a:gd name="T27" fmla="*/ 240 h 340"/>
                  <a:gd name="T28" fmla="*/ 356 w 390"/>
                  <a:gd name="T29" fmla="*/ 253 h 340"/>
                  <a:gd name="T30" fmla="*/ 366 w 390"/>
                  <a:gd name="T31" fmla="*/ 274 h 340"/>
                  <a:gd name="T32" fmla="*/ 383 w 390"/>
                  <a:gd name="T33" fmla="*/ 292 h 340"/>
                  <a:gd name="T34" fmla="*/ 389 w 390"/>
                  <a:gd name="T35" fmla="*/ 301 h 340"/>
                  <a:gd name="T36" fmla="*/ 390 w 390"/>
                  <a:gd name="T37" fmla="*/ 313 h 340"/>
                  <a:gd name="T38" fmla="*/ 390 w 390"/>
                  <a:gd name="T39" fmla="*/ 331 h 340"/>
                  <a:gd name="T40" fmla="*/ 390 w 390"/>
                  <a:gd name="T41" fmla="*/ 340 h 340"/>
                  <a:gd name="T42" fmla="*/ 381 w 390"/>
                  <a:gd name="T43" fmla="*/ 335 h 340"/>
                  <a:gd name="T44" fmla="*/ 355 w 390"/>
                  <a:gd name="T45" fmla="*/ 321 h 340"/>
                  <a:gd name="T46" fmla="*/ 337 w 390"/>
                  <a:gd name="T47" fmla="*/ 306 h 340"/>
                  <a:gd name="T48" fmla="*/ 325 w 390"/>
                  <a:gd name="T49" fmla="*/ 288 h 340"/>
                  <a:gd name="T50" fmla="*/ 315 w 390"/>
                  <a:gd name="T51" fmla="*/ 269 h 340"/>
                  <a:gd name="T52" fmla="*/ 302 w 390"/>
                  <a:gd name="T53" fmla="*/ 246 h 340"/>
                  <a:gd name="T54" fmla="*/ 278 w 390"/>
                  <a:gd name="T55" fmla="*/ 212 h 340"/>
                  <a:gd name="T56" fmla="*/ 266 w 390"/>
                  <a:gd name="T57" fmla="*/ 193 h 340"/>
                  <a:gd name="T58" fmla="*/ 251 w 390"/>
                  <a:gd name="T59" fmla="*/ 179 h 340"/>
                  <a:gd name="T60" fmla="*/ 220 w 390"/>
                  <a:gd name="T61" fmla="*/ 158 h 340"/>
                  <a:gd name="T62" fmla="*/ 202 w 390"/>
                  <a:gd name="T63" fmla="*/ 149 h 340"/>
                  <a:gd name="T64" fmla="*/ 221 w 390"/>
                  <a:gd name="T65" fmla="*/ 168 h 340"/>
                  <a:gd name="T66" fmla="*/ 229 w 390"/>
                  <a:gd name="T67" fmla="*/ 178 h 340"/>
                  <a:gd name="T68" fmla="*/ 229 w 390"/>
                  <a:gd name="T69" fmla="*/ 181 h 340"/>
                  <a:gd name="T70" fmla="*/ 219 w 390"/>
                  <a:gd name="T71" fmla="*/ 181 h 340"/>
                  <a:gd name="T72" fmla="*/ 205 w 390"/>
                  <a:gd name="T73" fmla="*/ 178 h 340"/>
                  <a:gd name="T74" fmla="*/ 192 w 390"/>
                  <a:gd name="T75" fmla="*/ 171 h 340"/>
                  <a:gd name="T76" fmla="*/ 180 w 390"/>
                  <a:gd name="T77" fmla="*/ 162 h 340"/>
                  <a:gd name="T78" fmla="*/ 154 w 390"/>
                  <a:gd name="T79" fmla="*/ 134 h 340"/>
                  <a:gd name="T80" fmla="*/ 120 w 390"/>
                  <a:gd name="T81" fmla="*/ 97 h 340"/>
                  <a:gd name="T82" fmla="*/ 95 w 390"/>
                  <a:gd name="T83" fmla="*/ 72 h 340"/>
                  <a:gd name="T84" fmla="*/ 77 w 390"/>
                  <a:gd name="T85" fmla="*/ 59 h 340"/>
                  <a:gd name="T86" fmla="*/ 55 w 390"/>
                  <a:gd name="T87" fmla="*/ 51 h 340"/>
                  <a:gd name="T88" fmla="*/ 14 w 390"/>
                  <a:gd name="T89" fmla="*/ 40 h 340"/>
                  <a:gd name="T90" fmla="*/ 2 w 390"/>
                  <a:gd name="T91" fmla="*/ 25 h 340"/>
                  <a:gd name="T92" fmla="*/ 0 w 390"/>
                  <a:gd name="T93" fmla="*/ 5 h 340"/>
                  <a:gd name="T94" fmla="*/ 2 w 390"/>
                  <a:gd name="T95" fmla="*/ 0 h 340"/>
                  <a:gd name="T96" fmla="*/ 4 w 390"/>
                  <a:gd name="T97" fmla="*/ 0 h 340"/>
                  <a:gd name="T98" fmla="*/ 14 w 390"/>
                  <a:gd name="T99" fmla="*/ 10 h 340"/>
                  <a:gd name="T100" fmla="*/ 32 w 390"/>
                  <a:gd name="T101" fmla="*/ 25 h 340"/>
                  <a:gd name="T102" fmla="*/ 54 w 390"/>
                  <a:gd name="T103" fmla="*/ 38 h 340"/>
                  <a:gd name="T104" fmla="*/ 77 w 390"/>
                  <a:gd name="T105" fmla="*/ 45 h 340"/>
                  <a:gd name="T106" fmla="*/ 98 w 390"/>
                  <a:gd name="T107" fmla="*/ 46 h 340"/>
                  <a:gd name="T108" fmla="*/ 116 w 390"/>
                  <a:gd name="T109" fmla="*/ 50 h 340"/>
                  <a:gd name="T110" fmla="*/ 131 w 390"/>
                  <a:gd name="T111" fmla="*/ 54 h 340"/>
                  <a:gd name="T112" fmla="*/ 134 w 390"/>
                  <a:gd name="T113" fmla="*/ 58 h 340"/>
                  <a:gd name="T114" fmla="*/ 130 w 390"/>
                  <a:gd name="T115" fmla="*/ 61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90" h="340">
                    <a:moveTo>
                      <a:pt x="126" y="64"/>
                    </a:moveTo>
                    <a:lnTo>
                      <a:pt x="149" y="80"/>
                    </a:lnTo>
                    <a:lnTo>
                      <a:pt x="172" y="95"/>
                    </a:lnTo>
                    <a:lnTo>
                      <a:pt x="185" y="102"/>
                    </a:lnTo>
                    <a:lnTo>
                      <a:pt x="197" y="109"/>
                    </a:lnTo>
                    <a:lnTo>
                      <a:pt x="210" y="115"/>
                    </a:lnTo>
                    <a:lnTo>
                      <a:pt x="223" y="121"/>
                    </a:lnTo>
                    <a:lnTo>
                      <a:pt x="231" y="121"/>
                    </a:lnTo>
                    <a:lnTo>
                      <a:pt x="245" y="123"/>
                    </a:lnTo>
                    <a:lnTo>
                      <a:pt x="251" y="125"/>
                    </a:lnTo>
                    <a:lnTo>
                      <a:pt x="257" y="126"/>
                    </a:lnTo>
                    <a:lnTo>
                      <a:pt x="261" y="127"/>
                    </a:lnTo>
                    <a:lnTo>
                      <a:pt x="263" y="129"/>
                    </a:lnTo>
                    <a:lnTo>
                      <a:pt x="263" y="139"/>
                    </a:lnTo>
                    <a:lnTo>
                      <a:pt x="266" y="148"/>
                    </a:lnTo>
                    <a:lnTo>
                      <a:pt x="271" y="156"/>
                    </a:lnTo>
                    <a:lnTo>
                      <a:pt x="276" y="164"/>
                    </a:lnTo>
                    <a:lnTo>
                      <a:pt x="282" y="171"/>
                    </a:lnTo>
                    <a:lnTo>
                      <a:pt x="290" y="179"/>
                    </a:lnTo>
                    <a:lnTo>
                      <a:pt x="299" y="185"/>
                    </a:lnTo>
                    <a:lnTo>
                      <a:pt x="306" y="192"/>
                    </a:lnTo>
                    <a:lnTo>
                      <a:pt x="322" y="204"/>
                    </a:lnTo>
                    <a:lnTo>
                      <a:pt x="336" y="215"/>
                    </a:lnTo>
                    <a:lnTo>
                      <a:pt x="343" y="220"/>
                    </a:lnTo>
                    <a:lnTo>
                      <a:pt x="347" y="225"/>
                    </a:lnTo>
                    <a:lnTo>
                      <a:pt x="349" y="230"/>
                    </a:lnTo>
                    <a:lnTo>
                      <a:pt x="350" y="235"/>
                    </a:lnTo>
                    <a:lnTo>
                      <a:pt x="351" y="240"/>
                    </a:lnTo>
                    <a:lnTo>
                      <a:pt x="353" y="247"/>
                    </a:lnTo>
                    <a:lnTo>
                      <a:pt x="356" y="253"/>
                    </a:lnTo>
                    <a:lnTo>
                      <a:pt x="358" y="261"/>
                    </a:lnTo>
                    <a:lnTo>
                      <a:pt x="366" y="274"/>
                    </a:lnTo>
                    <a:lnTo>
                      <a:pt x="373" y="284"/>
                    </a:lnTo>
                    <a:lnTo>
                      <a:pt x="383" y="292"/>
                    </a:lnTo>
                    <a:lnTo>
                      <a:pt x="388" y="298"/>
                    </a:lnTo>
                    <a:lnTo>
                      <a:pt x="389" y="301"/>
                    </a:lnTo>
                    <a:lnTo>
                      <a:pt x="390" y="306"/>
                    </a:lnTo>
                    <a:lnTo>
                      <a:pt x="390" y="313"/>
                    </a:lnTo>
                    <a:lnTo>
                      <a:pt x="390" y="322"/>
                    </a:lnTo>
                    <a:lnTo>
                      <a:pt x="390" y="331"/>
                    </a:lnTo>
                    <a:lnTo>
                      <a:pt x="390" y="336"/>
                    </a:lnTo>
                    <a:lnTo>
                      <a:pt x="390" y="340"/>
                    </a:lnTo>
                    <a:lnTo>
                      <a:pt x="388" y="340"/>
                    </a:lnTo>
                    <a:lnTo>
                      <a:pt x="381" y="335"/>
                    </a:lnTo>
                    <a:lnTo>
                      <a:pt x="363" y="327"/>
                    </a:lnTo>
                    <a:lnTo>
                      <a:pt x="355" y="321"/>
                    </a:lnTo>
                    <a:lnTo>
                      <a:pt x="346" y="314"/>
                    </a:lnTo>
                    <a:lnTo>
                      <a:pt x="337" y="306"/>
                    </a:lnTo>
                    <a:lnTo>
                      <a:pt x="331" y="298"/>
                    </a:lnTo>
                    <a:lnTo>
                      <a:pt x="325" y="288"/>
                    </a:lnTo>
                    <a:lnTo>
                      <a:pt x="319" y="279"/>
                    </a:lnTo>
                    <a:lnTo>
                      <a:pt x="315" y="269"/>
                    </a:lnTo>
                    <a:lnTo>
                      <a:pt x="310" y="261"/>
                    </a:lnTo>
                    <a:lnTo>
                      <a:pt x="302" y="246"/>
                    </a:lnTo>
                    <a:lnTo>
                      <a:pt x="290" y="229"/>
                    </a:lnTo>
                    <a:lnTo>
                      <a:pt x="278" y="212"/>
                    </a:lnTo>
                    <a:lnTo>
                      <a:pt x="272" y="199"/>
                    </a:lnTo>
                    <a:lnTo>
                      <a:pt x="266" y="193"/>
                    </a:lnTo>
                    <a:lnTo>
                      <a:pt x="260" y="185"/>
                    </a:lnTo>
                    <a:lnTo>
                      <a:pt x="251" y="179"/>
                    </a:lnTo>
                    <a:lnTo>
                      <a:pt x="241" y="171"/>
                    </a:lnTo>
                    <a:lnTo>
                      <a:pt x="220" y="158"/>
                    </a:lnTo>
                    <a:lnTo>
                      <a:pt x="200" y="147"/>
                    </a:lnTo>
                    <a:lnTo>
                      <a:pt x="202" y="149"/>
                    </a:lnTo>
                    <a:lnTo>
                      <a:pt x="214" y="161"/>
                    </a:lnTo>
                    <a:lnTo>
                      <a:pt x="221" y="168"/>
                    </a:lnTo>
                    <a:lnTo>
                      <a:pt x="226" y="176"/>
                    </a:lnTo>
                    <a:lnTo>
                      <a:pt x="229" y="178"/>
                    </a:lnTo>
                    <a:lnTo>
                      <a:pt x="230" y="180"/>
                    </a:lnTo>
                    <a:lnTo>
                      <a:pt x="229" y="181"/>
                    </a:lnTo>
                    <a:lnTo>
                      <a:pt x="227" y="182"/>
                    </a:lnTo>
                    <a:lnTo>
                      <a:pt x="219" y="181"/>
                    </a:lnTo>
                    <a:lnTo>
                      <a:pt x="211" y="180"/>
                    </a:lnTo>
                    <a:lnTo>
                      <a:pt x="205" y="178"/>
                    </a:lnTo>
                    <a:lnTo>
                      <a:pt x="198" y="175"/>
                    </a:lnTo>
                    <a:lnTo>
                      <a:pt x="192" y="171"/>
                    </a:lnTo>
                    <a:lnTo>
                      <a:pt x="185" y="167"/>
                    </a:lnTo>
                    <a:lnTo>
                      <a:pt x="180" y="162"/>
                    </a:lnTo>
                    <a:lnTo>
                      <a:pt x="175" y="156"/>
                    </a:lnTo>
                    <a:lnTo>
                      <a:pt x="154" y="134"/>
                    </a:lnTo>
                    <a:lnTo>
                      <a:pt x="135" y="112"/>
                    </a:lnTo>
                    <a:lnTo>
                      <a:pt x="120" y="97"/>
                    </a:lnTo>
                    <a:lnTo>
                      <a:pt x="103" y="80"/>
                    </a:lnTo>
                    <a:lnTo>
                      <a:pt x="95" y="72"/>
                    </a:lnTo>
                    <a:lnTo>
                      <a:pt x="86" y="65"/>
                    </a:lnTo>
                    <a:lnTo>
                      <a:pt x="77" y="59"/>
                    </a:lnTo>
                    <a:lnTo>
                      <a:pt x="69" y="55"/>
                    </a:lnTo>
                    <a:lnTo>
                      <a:pt x="55" y="51"/>
                    </a:lnTo>
                    <a:lnTo>
                      <a:pt x="34" y="45"/>
                    </a:lnTo>
                    <a:lnTo>
                      <a:pt x="14" y="40"/>
                    </a:lnTo>
                    <a:lnTo>
                      <a:pt x="5" y="36"/>
                    </a:lnTo>
                    <a:lnTo>
                      <a:pt x="2" y="25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14" y="10"/>
                    </a:lnTo>
                    <a:lnTo>
                      <a:pt x="22" y="17"/>
                    </a:lnTo>
                    <a:lnTo>
                      <a:pt x="32" y="25"/>
                    </a:lnTo>
                    <a:lnTo>
                      <a:pt x="43" y="31"/>
                    </a:lnTo>
                    <a:lnTo>
                      <a:pt x="54" y="38"/>
                    </a:lnTo>
                    <a:lnTo>
                      <a:pt x="66" y="42"/>
                    </a:lnTo>
                    <a:lnTo>
                      <a:pt x="77" y="45"/>
                    </a:lnTo>
                    <a:lnTo>
                      <a:pt x="90" y="46"/>
                    </a:lnTo>
                    <a:lnTo>
                      <a:pt x="98" y="46"/>
                    </a:lnTo>
                    <a:lnTo>
                      <a:pt x="108" y="47"/>
                    </a:lnTo>
                    <a:lnTo>
                      <a:pt x="116" y="50"/>
                    </a:lnTo>
                    <a:lnTo>
                      <a:pt x="125" y="52"/>
                    </a:lnTo>
                    <a:lnTo>
                      <a:pt x="131" y="54"/>
                    </a:lnTo>
                    <a:lnTo>
                      <a:pt x="134" y="57"/>
                    </a:lnTo>
                    <a:lnTo>
                      <a:pt x="134" y="58"/>
                    </a:lnTo>
                    <a:lnTo>
                      <a:pt x="133" y="60"/>
                    </a:lnTo>
                    <a:lnTo>
                      <a:pt x="130" y="61"/>
                    </a:lnTo>
                    <a:lnTo>
                      <a:pt x="126" y="6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3" name="PA-任意多边形 210">
                <a:extLst>
                  <a:ext uri="{FF2B5EF4-FFF2-40B4-BE49-F238E27FC236}">
                    <a16:creationId xmlns="" xmlns:a16="http://schemas.microsoft.com/office/drawing/2014/main" id="{EA018397-0332-4C27-A42A-2271852E3A78}"/>
                  </a:ext>
                </a:extLst>
              </p:cNvPr>
              <p:cNvSpPr>
                <a:spLocks/>
              </p:cNvSpPr>
              <p:nvPr>
                <p:custDataLst>
                  <p:tags r:id="rId71"/>
                </p:custDataLst>
              </p:nvPr>
            </p:nvSpPr>
            <p:spPr bwMode="auto">
              <a:xfrm>
                <a:off x="2523" y="3446"/>
                <a:ext cx="36" cy="55"/>
              </a:xfrm>
              <a:custGeom>
                <a:avLst/>
                <a:gdLst>
                  <a:gd name="T0" fmla="*/ 63 w 143"/>
                  <a:gd name="T1" fmla="*/ 58 h 218"/>
                  <a:gd name="T2" fmla="*/ 93 w 143"/>
                  <a:gd name="T3" fmla="*/ 101 h 218"/>
                  <a:gd name="T4" fmla="*/ 109 w 143"/>
                  <a:gd name="T5" fmla="*/ 118 h 218"/>
                  <a:gd name="T6" fmla="*/ 118 w 143"/>
                  <a:gd name="T7" fmla="*/ 125 h 218"/>
                  <a:gd name="T8" fmla="*/ 126 w 143"/>
                  <a:gd name="T9" fmla="*/ 129 h 218"/>
                  <a:gd name="T10" fmla="*/ 130 w 143"/>
                  <a:gd name="T11" fmla="*/ 139 h 218"/>
                  <a:gd name="T12" fmla="*/ 130 w 143"/>
                  <a:gd name="T13" fmla="*/ 152 h 218"/>
                  <a:gd name="T14" fmla="*/ 129 w 143"/>
                  <a:gd name="T15" fmla="*/ 156 h 218"/>
                  <a:gd name="T16" fmla="*/ 123 w 143"/>
                  <a:gd name="T17" fmla="*/ 154 h 218"/>
                  <a:gd name="T18" fmla="*/ 107 w 143"/>
                  <a:gd name="T19" fmla="*/ 146 h 218"/>
                  <a:gd name="T20" fmla="*/ 101 w 143"/>
                  <a:gd name="T21" fmla="*/ 143 h 218"/>
                  <a:gd name="T22" fmla="*/ 102 w 143"/>
                  <a:gd name="T23" fmla="*/ 151 h 218"/>
                  <a:gd name="T24" fmla="*/ 106 w 143"/>
                  <a:gd name="T25" fmla="*/ 155 h 218"/>
                  <a:gd name="T26" fmla="*/ 116 w 143"/>
                  <a:gd name="T27" fmla="*/ 160 h 218"/>
                  <a:gd name="T28" fmla="*/ 122 w 143"/>
                  <a:gd name="T29" fmla="*/ 166 h 218"/>
                  <a:gd name="T30" fmla="*/ 129 w 143"/>
                  <a:gd name="T31" fmla="*/ 179 h 218"/>
                  <a:gd name="T32" fmla="*/ 142 w 143"/>
                  <a:gd name="T33" fmla="*/ 204 h 218"/>
                  <a:gd name="T34" fmla="*/ 142 w 143"/>
                  <a:gd name="T35" fmla="*/ 214 h 218"/>
                  <a:gd name="T36" fmla="*/ 138 w 143"/>
                  <a:gd name="T37" fmla="*/ 218 h 218"/>
                  <a:gd name="T38" fmla="*/ 129 w 143"/>
                  <a:gd name="T39" fmla="*/ 217 h 218"/>
                  <a:gd name="T40" fmla="*/ 120 w 143"/>
                  <a:gd name="T41" fmla="*/ 212 h 218"/>
                  <a:gd name="T42" fmla="*/ 111 w 143"/>
                  <a:gd name="T43" fmla="*/ 198 h 218"/>
                  <a:gd name="T44" fmla="*/ 99 w 143"/>
                  <a:gd name="T45" fmla="*/ 184 h 218"/>
                  <a:gd name="T46" fmla="*/ 83 w 143"/>
                  <a:gd name="T47" fmla="*/ 163 h 218"/>
                  <a:gd name="T48" fmla="*/ 71 w 143"/>
                  <a:gd name="T49" fmla="*/ 143 h 218"/>
                  <a:gd name="T50" fmla="*/ 69 w 143"/>
                  <a:gd name="T51" fmla="*/ 127 h 218"/>
                  <a:gd name="T52" fmla="*/ 57 w 143"/>
                  <a:gd name="T53" fmla="*/ 99 h 218"/>
                  <a:gd name="T54" fmla="*/ 49 w 143"/>
                  <a:gd name="T55" fmla="*/ 84 h 218"/>
                  <a:gd name="T56" fmla="*/ 42 w 143"/>
                  <a:gd name="T57" fmla="*/ 75 h 218"/>
                  <a:gd name="T58" fmla="*/ 26 w 143"/>
                  <a:gd name="T59" fmla="*/ 64 h 218"/>
                  <a:gd name="T60" fmla="*/ 7 w 143"/>
                  <a:gd name="T61" fmla="*/ 52 h 218"/>
                  <a:gd name="T62" fmla="*/ 1 w 143"/>
                  <a:gd name="T63" fmla="*/ 41 h 218"/>
                  <a:gd name="T64" fmla="*/ 0 w 143"/>
                  <a:gd name="T65" fmla="*/ 18 h 218"/>
                  <a:gd name="T66" fmla="*/ 1 w 143"/>
                  <a:gd name="T67" fmla="*/ 1 h 218"/>
                  <a:gd name="T68" fmla="*/ 3 w 143"/>
                  <a:gd name="T69" fmla="*/ 0 h 218"/>
                  <a:gd name="T70" fmla="*/ 7 w 143"/>
                  <a:gd name="T71" fmla="*/ 4 h 218"/>
                  <a:gd name="T72" fmla="*/ 21 w 143"/>
                  <a:gd name="T73" fmla="*/ 16 h 218"/>
                  <a:gd name="T74" fmla="*/ 29 w 143"/>
                  <a:gd name="T75" fmla="*/ 24 h 218"/>
                  <a:gd name="T76" fmla="*/ 32 w 143"/>
                  <a:gd name="T77" fmla="*/ 29 h 218"/>
                  <a:gd name="T78" fmla="*/ 41 w 143"/>
                  <a:gd name="T79" fmla="*/ 34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43" h="218">
                    <a:moveTo>
                      <a:pt x="46" y="35"/>
                    </a:moveTo>
                    <a:lnTo>
                      <a:pt x="63" y="58"/>
                    </a:lnTo>
                    <a:lnTo>
                      <a:pt x="84" y="87"/>
                    </a:lnTo>
                    <a:lnTo>
                      <a:pt x="93" y="101"/>
                    </a:lnTo>
                    <a:lnTo>
                      <a:pt x="104" y="113"/>
                    </a:lnTo>
                    <a:lnTo>
                      <a:pt x="109" y="118"/>
                    </a:lnTo>
                    <a:lnTo>
                      <a:pt x="114" y="122"/>
                    </a:lnTo>
                    <a:lnTo>
                      <a:pt x="118" y="125"/>
                    </a:lnTo>
                    <a:lnTo>
                      <a:pt x="124" y="127"/>
                    </a:lnTo>
                    <a:lnTo>
                      <a:pt x="126" y="129"/>
                    </a:lnTo>
                    <a:lnTo>
                      <a:pt x="128" y="133"/>
                    </a:lnTo>
                    <a:lnTo>
                      <a:pt x="130" y="139"/>
                    </a:lnTo>
                    <a:lnTo>
                      <a:pt x="130" y="145"/>
                    </a:lnTo>
                    <a:lnTo>
                      <a:pt x="130" y="152"/>
                    </a:lnTo>
                    <a:lnTo>
                      <a:pt x="130" y="155"/>
                    </a:lnTo>
                    <a:lnTo>
                      <a:pt x="129" y="156"/>
                    </a:lnTo>
                    <a:lnTo>
                      <a:pt x="127" y="156"/>
                    </a:lnTo>
                    <a:lnTo>
                      <a:pt x="123" y="154"/>
                    </a:lnTo>
                    <a:lnTo>
                      <a:pt x="116" y="152"/>
                    </a:lnTo>
                    <a:lnTo>
                      <a:pt x="107" y="146"/>
                    </a:lnTo>
                    <a:lnTo>
                      <a:pt x="102" y="141"/>
                    </a:lnTo>
                    <a:lnTo>
                      <a:pt x="101" y="143"/>
                    </a:lnTo>
                    <a:lnTo>
                      <a:pt x="101" y="146"/>
                    </a:lnTo>
                    <a:lnTo>
                      <a:pt x="102" y="151"/>
                    </a:lnTo>
                    <a:lnTo>
                      <a:pt x="102" y="152"/>
                    </a:lnTo>
                    <a:lnTo>
                      <a:pt x="106" y="155"/>
                    </a:lnTo>
                    <a:lnTo>
                      <a:pt x="113" y="158"/>
                    </a:lnTo>
                    <a:lnTo>
                      <a:pt x="116" y="160"/>
                    </a:lnTo>
                    <a:lnTo>
                      <a:pt x="119" y="162"/>
                    </a:lnTo>
                    <a:lnTo>
                      <a:pt x="122" y="166"/>
                    </a:lnTo>
                    <a:lnTo>
                      <a:pt x="124" y="169"/>
                    </a:lnTo>
                    <a:lnTo>
                      <a:pt x="129" y="179"/>
                    </a:lnTo>
                    <a:lnTo>
                      <a:pt x="138" y="196"/>
                    </a:lnTo>
                    <a:lnTo>
                      <a:pt x="142" y="204"/>
                    </a:lnTo>
                    <a:lnTo>
                      <a:pt x="143" y="211"/>
                    </a:lnTo>
                    <a:lnTo>
                      <a:pt x="142" y="214"/>
                    </a:lnTo>
                    <a:lnTo>
                      <a:pt x="141" y="216"/>
                    </a:lnTo>
                    <a:lnTo>
                      <a:pt x="138" y="218"/>
                    </a:lnTo>
                    <a:lnTo>
                      <a:pt x="134" y="218"/>
                    </a:lnTo>
                    <a:lnTo>
                      <a:pt x="129" y="217"/>
                    </a:lnTo>
                    <a:lnTo>
                      <a:pt x="125" y="215"/>
                    </a:lnTo>
                    <a:lnTo>
                      <a:pt x="120" y="212"/>
                    </a:lnTo>
                    <a:lnTo>
                      <a:pt x="117" y="208"/>
                    </a:lnTo>
                    <a:lnTo>
                      <a:pt x="111" y="198"/>
                    </a:lnTo>
                    <a:lnTo>
                      <a:pt x="105" y="190"/>
                    </a:lnTo>
                    <a:lnTo>
                      <a:pt x="99" y="184"/>
                    </a:lnTo>
                    <a:lnTo>
                      <a:pt x="91" y="176"/>
                    </a:lnTo>
                    <a:lnTo>
                      <a:pt x="83" y="163"/>
                    </a:lnTo>
                    <a:lnTo>
                      <a:pt x="71" y="148"/>
                    </a:lnTo>
                    <a:lnTo>
                      <a:pt x="71" y="143"/>
                    </a:lnTo>
                    <a:lnTo>
                      <a:pt x="71" y="138"/>
                    </a:lnTo>
                    <a:lnTo>
                      <a:pt x="69" y="127"/>
                    </a:lnTo>
                    <a:lnTo>
                      <a:pt x="63" y="113"/>
                    </a:lnTo>
                    <a:lnTo>
                      <a:pt x="57" y="99"/>
                    </a:lnTo>
                    <a:lnTo>
                      <a:pt x="52" y="88"/>
                    </a:lnTo>
                    <a:lnTo>
                      <a:pt x="49" y="84"/>
                    </a:lnTo>
                    <a:lnTo>
                      <a:pt x="46" y="79"/>
                    </a:lnTo>
                    <a:lnTo>
                      <a:pt x="42" y="75"/>
                    </a:lnTo>
                    <a:lnTo>
                      <a:pt x="36" y="72"/>
                    </a:lnTo>
                    <a:lnTo>
                      <a:pt x="26" y="64"/>
                    </a:lnTo>
                    <a:lnTo>
                      <a:pt x="14" y="57"/>
                    </a:lnTo>
                    <a:lnTo>
                      <a:pt x="7" y="52"/>
                    </a:lnTo>
                    <a:lnTo>
                      <a:pt x="3" y="47"/>
                    </a:lnTo>
                    <a:lnTo>
                      <a:pt x="1" y="41"/>
                    </a:lnTo>
                    <a:lnTo>
                      <a:pt x="0" y="32"/>
                    </a:lnTo>
                    <a:lnTo>
                      <a:pt x="0" y="18"/>
                    </a:lnTo>
                    <a:lnTo>
                      <a:pt x="0" y="4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1"/>
                    </a:lnTo>
                    <a:lnTo>
                      <a:pt x="7" y="4"/>
                    </a:lnTo>
                    <a:lnTo>
                      <a:pt x="10" y="7"/>
                    </a:lnTo>
                    <a:lnTo>
                      <a:pt x="21" y="16"/>
                    </a:lnTo>
                    <a:lnTo>
                      <a:pt x="28" y="21"/>
                    </a:lnTo>
                    <a:lnTo>
                      <a:pt x="29" y="24"/>
                    </a:lnTo>
                    <a:lnTo>
                      <a:pt x="30" y="27"/>
                    </a:lnTo>
                    <a:lnTo>
                      <a:pt x="32" y="29"/>
                    </a:lnTo>
                    <a:lnTo>
                      <a:pt x="34" y="31"/>
                    </a:lnTo>
                    <a:lnTo>
                      <a:pt x="41" y="34"/>
                    </a:lnTo>
                    <a:lnTo>
                      <a:pt x="46" y="3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4" name="PA-任意多边形 211">
                <a:extLst>
                  <a:ext uri="{FF2B5EF4-FFF2-40B4-BE49-F238E27FC236}">
                    <a16:creationId xmlns="" xmlns:a16="http://schemas.microsoft.com/office/drawing/2014/main" id="{E056D6A2-4431-4B8E-B07A-580E678C9FF3}"/>
                  </a:ext>
                </a:extLst>
              </p:cNvPr>
              <p:cNvSpPr>
                <a:spLocks/>
              </p:cNvSpPr>
              <p:nvPr>
                <p:custDataLst>
                  <p:tags r:id="rId72"/>
                </p:custDataLst>
              </p:nvPr>
            </p:nvSpPr>
            <p:spPr bwMode="auto">
              <a:xfrm>
                <a:off x="2886" y="3560"/>
                <a:ext cx="79" cy="56"/>
              </a:xfrm>
              <a:custGeom>
                <a:avLst/>
                <a:gdLst>
                  <a:gd name="T0" fmla="*/ 68 w 318"/>
                  <a:gd name="T1" fmla="*/ 0 h 226"/>
                  <a:gd name="T2" fmla="*/ 77 w 318"/>
                  <a:gd name="T3" fmla="*/ 8 h 226"/>
                  <a:gd name="T4" fmla="*/ 102 w 318"/>
                  <a:gd name="T5" fmla="*/ 30 h 226"/>
                  <a:gd name="T6" fmla="*/ 136 w 318"/>
                  <a:gd name="T7" fmla="*/ 57 h 226"/>
                  <a:gd name="T8" fmla="*/ 171 w 318"/>
                  <a:gd name="T9" fmla="*/ 84 h 226"/>
                  <a:gd name="T10" fmla="*/ 185 w 318"/>
                  <a:gd name="T11" fmla="*/ 94 h 226"/>
                  <a:gd name="T12" fmla="*/ 200 w 318"/>
                  <a:gd name="T13" fmla="*/ 104 h 226"/>
                  <a:gd name="T14" fmla="*/ 213 w 318"/>
                  <a:gd name="T15" fmla="*/ 113 h 226"/>
                  <a:gd name="T16" fmla="*/ 225 w 318"/>
                  <a:gd name="T17" fmla="*/ 124 h 226"/>
                  <a:gd name="T18" fmla="*/ 250 w 318"/>
                  <a:gd name="T19" fmla="*/ 141 h 226"/>
                  <a:gd name="T20" fmla="*/ 279 w 318"/>
                  <a:gd name="T21" fmla="*/ 162 h 226"/>
                  <a:gd name="T22" fmla="*/ 292 w 318"/>
                  <a:gd name="T23" fmla="*/ 173 h 226"/>
                  <a:gd name="T24" fmla="*/ 303 w 318"/>
                  <a:gd name="T25" fmla="*/ 183 h 226"/>
                  <a:gd name="T26" fmla="*/ 311 w 318"/>
                  <a:gd name="T27" fmla="*/ 190 h 226"/>
                  <a:gd name="T28" fmla="*/ 316 w 318"/>
                  <a:gd name="T29" fmla="*/ 195 h 226"/>
                  <a:gd name="T30" fmla="*/ 317 w 318"/>
                  <a:gd name="T31" fmla="*/ 200 h 226"/>
                  <a:gd name="T32" fmla="*/ 318 w 318"/>
                  <a:gd name="T33" fmla="*/ 204 h 226"/>
                  <a:gd name="T34" fmla="*/ 317 w 318"/>
                  <a:gd name="T35" fmla="*/ 209 h 226"/>
                  <a:gd name="T36" fmla="*/ 315 w 318"/>
                  <a:gd name="T37" fmla="*/ 212 h 226"/>
                  <a:gd name="T38" fmla="*/ 310 w 318"/>
                  <a:gd name="T39" fmla="*/ 217 h 226"/>
                  <a:gd name="T40" fmla="*/ 308 w 318"/>
                  <a:gd name="T41" fmla="*/ 220 h 226"/>
                  <a:gd name="T42" fmla="*/ 298 w 318"/>
                  <a:gd name="T43" fmla="*/ 226 h 226"/>
                  <a:gd name="T44" fmla="*/ 300 w 318"/>
                  <a:gd name="T45" fmla="*/ 223 h 226"/>
                  <a:gd name="T46" fmla="*/ 300 w 318"/>
                  <a:gd name="T47" fmla="*/ 215 h 226"/>
                  <a:gd name="T48" fmla="*/ 300 w 318"/>
                  <a:gd name="T49" fmla="*/ 210 h 226"/>
                  <a:gd name="T50" fmla="*/ 298 w 318"/>
                  <a:gd name="T51" fmla="*/ 206 h 226"/>
                  <a:gd name="T52" fmla="*/ 297 w 318"/>
                  <a:gd name="T53" fmla="*/ 200 h 226"/>
                  <a:gd name="T54" fmla="*/ 295 w 318"/>
                  <a:gd name="T55" fmla="*/ 195 h 226"/>
                  <a:gd name="T56" fmla="*/ 288 w 318"/>
                  <a:gd name="T57" fmla="*/ 188 h 226"/>
                  <a:gd name="T58" fmla="*/ 275 w 318"/>
                  <a:gd name="T59" fmla="*/ 181 h 226"/>
                  <a:gd name="T60" fmla="*/ 257 w 318"/>
                  <a:gd name="T61" fmla="*/ 170 h 226"/>
                  <a:gd name="T62" fmla="*/ 237 w 318"/>
                  <a:gd name="T63" fmla="*/ 158 h 226"/>
                  <a:gd name="T64" fmla="*/ 216 w 318"/>
                  <a:gd name="T65" fmla="*/ 144 h 226"/>
                  <a:gd name="T66" fmla="*/ 196 w 318"/>
                  <a:gd name="T67" fmla="*/ 129 h 226"/>
                  <a:gd name="T68" fmla="*/ 175 w 318"/>
                  <a:gd name="T69" fmla="*/ 114 h 226"/>
                  <a:gd name="T70" fmla="*/ 155 w 318"/>
                  <a:gd name="T71" fmla="*/ 97 h 226"/>
                  <a:gd name="T72" fmla="*/ 144 w 318"/>
                  <a:gd name="T73" fmla="*/ 87 h 226"/>
                  <a:gd name="T74" fmla="*/ 133 w 318"/>
                  <a:gd name="T75" fmla="*/ 76 h 226"/>
                  <a:gd name="T76" fmla="*/ 123 w 318"/>
                  <a:gd name="T77" fmla="*/ 66 h 226"/>
                  <a:gd name="T78" fmla="*/ 111 w 318"/>
                  <a:gd name="T79" fmla="*/ 59 h 226"/>
                  <a:gd name="T80" fmla="*/ 101 w 318"/>
                  <a:gd name="T81" fmla="*/ 52 h 226"/>
                  <a:gd name="T82" fmla="*/ 89 w 318"/>
                  <a:gd name="T83" fmla="*/ 46 h 226"/>
                  <a:gd name="T84" fmla="*/ 78 w 318"/>
                  <a:gd name="T85" fmla="*/ 39 h 226"/>
                  <a:gd name="T86" fmla="*/ 68 w 318"/>
                  <a:gd name="T87" fmla="*/ 34 h 226"/>
                  <a:gd name="T88" fmla="*/ 59 w 318"/>
                  <a:gd name="T89" fmla="*/ 31 h 226"/>
                  <a:gd name="T90" fmla="*/ 51 w 318"/>
                  <a:gd name="T91" fmla="*/ 29 h 226"/>
                  <a:gd name="T92" fmla="*/ 45 w 318"/>
                  <a:gd name="T93" fmla="*/ 28 h 226"/>
                  <a:gd name="T94" fmla="*/ 38 w 318"/>
                  <a:gd name="T95" fmla="*/ 28 h 226"/>
                  <a:gd name="T96" fmla="*/ 27 w 318"/>
                  <a:gd name="T97" fmla="*/ 29 h 226"/>
                  <a:gd name="T98" fmla="*/ 17 w 318"/>
                  <a:gd name="T99" fmla="*/ 31 h 226"/>
                  <a:gd name="T100" fmla="*/ 4 w 318"/>
                  <a:gd name="T101" fmla="*/ 37 h 226"/>
                  <a:gd name="T102" fmla="*/ 0 w 318"/>
                  <a:gd name="T103" fmla="*/ 41 h 226"/>
                  <a:gd name="T104" fmla="*/ 68 w 318"/>
                  <a:gd name="T105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18" h="226">
                    <a:moveTo>
                      <a:pt x="68" y="0"/>
                    </a:moveTo>
                    <a:lnTo>
                      <a:pt x="77" y="8"/>
                    </a:lnTo>
                    <a:lnTo>
                      <a:pt x="102" y="30"/>
                    </a:lnTo>
                    <a:lnTo>
                      <a:pt x="136" y="57"/>
                    </a:lnTo>
                    <a:lnTo>
                      <a:pt x="171" y="84"/>
                    </a:lnTo>
                    <a:lnTo>
                      <a:pt x="185" y="94"/>
                    </a:lnTo>
                    <a:lnTo>
                      <a:pt x="200" y="104"/>
                    </a:lnTo>
                    <a:lnTo>
                      <a:pt x="213" y="113"/>
                    </a:lnTo>
                    <a:lnTo>
                      <a:pt x="225" y="124"/>
                    </a:lnTo>
                    <a:lnTo>
                      <a:pt x="250" y="141"/>
                    </a:lnTo>
                    <a:lnTo>
                      <a:pt x="279" y="162"/>
                    </a:lnTo>
                    <a:lnTo>
                      <a:pt x="292" y="173"/>
                    </a:lnTo>
                    <a:lnTo>
                      <a:pt x="303" y="183"/>
                    </a:lnTo>
                    <a:lnTo>
                      <a:pt x="311" y="190"/>
                    </a:lnTo>
                    <a:lnTo>
                      <a:pt x="316" y="195"/>
                    </a:lnTo>
                    <a:lnTo>
                      <a:pt x="317" y="200"/>
                    </a:lnTo>
                    <a:lnTo>
                      <a:pt x="318" y="204"/>
                    </a:lnTo>
                    <a:lnTo>
                      <a:pt x="317" y="209"/>
                    </a:lnTo>
                    <a:lnTo>
                      <a:pt x="315" y="212"/>
                    </a:lnTo>
                    <a:lnTo>
                      <a:pt x="310" y="217"/>
                    </a:lnTo>
                    <a:lnTo>
                      <a:pt x="308" y="220"/>
                    </a:lnTo>
                    <a:lnTo>
                      <a:pt x="298" y="226"/>
                    </a:lnTo>
                    <a:lnTo>
                      <a:pt x="300" y="223"/>
                    </a:lnTo>
                    <a:lnTo>
                      <a:pt x="300" y="215"/>
                    </a:lnTo>
                    <a:lnTo>
                      <a:pt x="300" y="210"/>
                    </a:lnTo>
                    <a:lnTo>
                      <a:pt x="298" y="206"/>
                    </a:lnTo>
                    <a:lnTo>
                      <a:pt x="297" y="200"/>
                    </a:lnTo>
                    <a:lnTo>
                      <a:pt x="295" y="195"/>
                    </a:lnTo>
                    <a:lnTo>
                      <a:pt x="288" y="188"/>
                    </a:lnTo>
                    <a:lnTo>
                      <a:pt x="275" y="181"/>
                    </a:lnTo>
                    <a:lnTo>
                      <a:pt x="257" y="170"/>
                    </a:lnTo>
                    <a:lnTo>
                      <a:pt x="237" y="158"/>
                    </a:lnTo>
                    <a:lnTo>
                      <a:pt x="216" y="144"/>
                    </a:lnTo>
                    <a:lnTo>
                      <a:pt x="196" y="129"/>
                    </a:lnTo>
                    <a:lnTo>
                      <a:pt x="175" y="114"/>
                    </a:lnTo>
                    <a:lnTo>
                      <a:pt x="155" y="97"/>
                    </a:lnTo>
                    <a:lnTo>
                      <a:pt x="144" y="87"/>
                    </a:lnTo>
                    <a:lnTo>
                      <a:pt x="133" y="76"/>
                    </a:lnTo>
                    <a:lnTo>
                      <a:pt x="123" y="66"/>
                    </a:lnTo>
                    <a:lnTo>
                      <a:pt x="111" y="59"/>
                    </a:lnTo>
                    <a:lnTo>
                      <a:pt x="101" y="52"/>
                    </a:lnTo>
                    <a:lnTo>
                      <a:pt x="89" y="46"/>
                    </a:lnTo>
                    <a:lnTo>
                      <a:pt x="78" y="39"/>
                    </a:lnTo>
                    <a:lnTo>
                      <a:pt x="68" y="34"/>
                    </a:lnTo>
                    <a:lnTo>
                      <a:pt x="59" y="31"/>
                    </a:lnTo>
                    <a:lnTo>
                      <a:pt x="51" y="29"/>
                    </a:lnTo>
                    <a:lnTo>
                      <a:pt x="45" y="28"/>
                    </a:lnTo>
                    <a:lnTo>
                      <a:pt x="38" y="28"/>
                    </a:lnTo>
                    <a:lnTo>
                      <a:pt x="27" y="29"/>
                    </a:lnTo>
                    <a:lnTo>
                      <a:pt x="17" y="31"/>
                    </a:lnTo>
                    <a:lnTo>
                      <a:pt x="4" y="37"/>
                    </a:lnTo>
                    <a:lnTo>
                      <a:pt x="0" y="41"/>
                    </a:lnTo>
                    <a:lnTo>
                      <a:pt x="6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5" name="PA-任意多边形 212">
                <a:extLst>
                  <a:ext uri="{FF2B5EF4-FFF2-40B4-BE49-F238E27FC236}">
                    <a16:creationId xmlns="" xmlns:a16="http://schemas.microsoft.com/office/drawing/2014/main" id="{B27820C0-1184-4DBA-ABD6-7BAF96856D83}"/>
                  </a:ext>
                </a:extLst>
              </p:cNvPr>
              <p:cNvSpPr>
                <a:spLocks/>
              </p:cNvSpPr>
              <p:nvPr>
                <p:custDataLst>
                  <p:tags r:id="rId73"/>
                </p:custDataLst>
              </p:nvPr>
            </p:nvSpPr>
            <p:spPr bwMode="auto">
              <a:xfrm>
                <a:off x="2926" y="3597"/>
                <a:ext cx="72" cy="38"/>
              </a:xfrm>
              <a:custGeom>
                <a:avLst/>
                <a:gdLst>
                  <a:gd name="T0" fmla="*/ 22 w 287"/>
                  <a:gd name="T1" fmla="*/ 12 h 151"/>
                  <a:gd name="T2" fmla="*/ 66 w 287"/>
                  <a:gd name="T3" fmla="*/ 34 h 151"/>
                  <a:gd name="T4" fmla="*/ 128 w 287"/>
                  <a:gd name="T5" fmla="*/ 63 h 151"/>
                  <a:gd name="T6" fmla="*/ 165 w 287"/>
                  <a:gd name="T7" fmla="*/ 76 h 151"/>
                  <a:gd name="T8" fmla="*/ 174 w 287"/>
                  <a:gd name="T9" fmla="*/ 79 h 151"/>
                  <a:gd name="T10" fmla="*/ 188 w 287"/>
                  <a:gd name="T11" fmla="*/ 83 h 151"/>
                  <a:gd name="T12" fmla="*/ 230 w 287"/>
                  <a:gd name="T13" fmla="*/ 97 h 151"/>
                  <a:gd name="T14" fmla="*/ 255 w 287"/>
                  <a:gd name="T15" fmla="*/ 108 h 151"/>
                  <a:gd name="T16" fmla="*/ 262 w 287"/>
                  <a:gd name="T17" fmla="*/ 117 h 151"/>
                  <a:gd name="T18" fmla="*/ 267 w 287"/>
                  <a:gd name="T19" fmla="*/ 128 h 151"/>
                  <a:gd name="T20" fmla="*/ 273 w 287"/>
                  <a:gd name="T21" fmla="*/ 138 h 151"/>
                  <a:gd name="T22" fmla="*/ 284 w 287"/>
                  <a:gd name="T23" fmla="*/ 149 h 151"/>
                  <a:gd name="T24" fmla="*/ 257 w 287"/>
                  <a:gd name="T25" fmla="*/ 151 h 151"/>
                  <a:gd name="T26" fmla="*/ 252 w 287"/>
                  <a:gd name="T27" fmla="*/ 128 h 151"/>
                  <a:gd name="T28" fmla="*/ 247 w 287"/>
                  <a:gd name="T29" fmla="*/ 122 h 151"/>
                  <a:gd name="T30" fmla="*/ 239 w 287"/>
                  <a:gd name="T31" fmla="*/ 118 h 151"/>
                  <a:gd name="T32" fmla="*/ 193 w 287"/>
                  <a:gd name="T33" fmla="*/ 106 h 151"/>
                  <a:gd name="T34" fmla="*/ 183 w 287"/>
                  <a:gd name="T35" fmla="*/ 106 h 151"/>
                  <a:gd name="T36" fmla="*/ 176 w 287"/>
                  <a:gd name="T37" fmla="*/ 104 h 151"/>
                  <a:gd name="T38" fmla="*/ 174 w 287"/>
                  <a:gd name="T39" fmla="*/ 100 h 151"/>
                  <a:gd name="T40" fmla="*/ 172 w 287"/>
                  <a:gd name="T41" fmla="*/ 97 h 151"/>
                  <a:gd name="T42" fmla="*/ 169 w 287"/>
                  <a:gd name="T43" fmla="*/ 97 h 151"/>
                  <a:gd name="T44" fmla="*/ 158 w 287"/>
                  <a:gd name="T45" fmla="*/ 97 h 151"/>
                  <a:gd name="T46" fmla="*/ 132 w 287"/>
                  <a:gd name="T47" fmla="*/ 87 h 151"/>
                  <a:gd name="T48" fmla="*/ 107 w 287"/>
                  <a:gd name="T49" fmla="*/ 74 h 151"/>
                  <a:gd name="T50" fmla="*/ 78 w 287"/>
                  <a:gd name="T51" fmla="*/ 54 h 151"/>
                  <a:gd name="T52" fmla="*/ 49 w 287"/>
                  <a:gd name="T53" fmla="*/ 39 h 151"/>
                  <a:gd name="T54" fmla="*/ 9 w 287"/>
                  <a:gd name="T55" fmla="*/ 21 h 151"/>
                  <a:gd name="T56" fmla="*/ 3 w 287"/>
                  <a:gd name="T57" fmla="*/ 17 h 151"/>
                  <a:gd name="T58" fmla="*/ 4 w 287"/>
                  <a:gd name="T59" fmla="*/ 13 h 151"/>
                  <a:gd name="T60" fmla="*/ 9 w 287"/>
                  <a:gd name="T61" fmla="*/ 11 h 151"/>
                  <a:gd name="T62" fmla="*/ 0 w 287"/>
                  <a:gd name="T63" fmla="*/ 0 h 151"/>
                  <a:gd name="T64" fmla="*/ 14 w 287"/>
                  <a:gd name="T65" fmla="*/ 7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87" h="151">
                    <a:moveTo>
                      <a:pt x="14" y="7"/>
                    </a:moveTo>
                    <a:lnTo>
                      <a:pt x="22" y="12"/>
                    </a:lnTo>
                    <a:lnTo>
                      <a:pt x="41" y="22"/>
                    </a:lnTo>
                    <a:lnTo>
                      <a:pt x="66" y="34"/>
                    </a:lnTo>
                    <a:lnTo>
                      <a:pt x="95" y="49"/>
                    </a:lnTo>
                    <a:lnTo>
                      <a:pt x="128" y="63"/>
                    </a:lnTo>
                    <a:lnTo>
                      <a:pt x="161" y="76"/>
                    </a:lnTo>
                    <a:lnTo>
                      <a:pt x="165" y="76"/>
                    </a:lnTo>
                    <a:lnTo>
                      <a:pt x="170" y="76"/>
                    </a:lnTo>
                    <a:lnTo>
                      <a:pt x="174" y="79"/>
                    </a:lnTo>
                    <a:lnTo>
                      <a:pt x="178" y="81"/>
                    </a:lnTo>
                    <a:lnTo>
                      <a:pt x="188" y="83"/>
                    </a:lnTo>
                    <a:lnTo>
                      <a:pt x="197" y="86"/>
                    </a:lnTo>
                    <a:lnTo>
                      <a:pt x="230" y="97"/>
                    </a:lnTo>
                    <a:lnTo>
                      <a:pt x="250" y="105"/>
                    </a:lnTo>
                    <a:lnTo>
                      <a:pt x="255" y="108"/>
                    </a:lnTo>
                    <a:lnTo>
                      <a:pt x="259" y="112"/>
                    </a:lnTo>
                    <a:lnTo>
                      <a:pt x="262" y="117"/>
                    </a:lnTo>
                    <a:lnTo>
                      <a:pt x="264" y="123"/>
                    </a:lnTo>
                    <a:lnTo>
                      <a:pt x="267" y="128"/>
                    </a:lnTo>
                    <a:lnTo>
                      <a:pt x="270" y="133"/>
                    </a:lnTo>
                    <a:lnTo>
                      <a:pt x="273" y="138"/>
                    </a:lnTo>
                    <a:lnTo>
                      <a:pt x="278" y="143"/>
                    </a:lnTo>
                    <a:lnTo>
                      <a:pt x="284" y="149"/>
                    </a:lnTo>
                    <a:lnTo>
                      <a:pt x="287" y="151"/>
                    </a:lnTo>
                    <a:lnTo>
                      <a:pt x="257" y="151"/>
                    </a:lnTo>
                    <a:lnTo>
                      <a:pt x="257" y="147"/>
                    </a:lnTo>
                    <a:lnTo>
                      <a:pt x="252" y="128"/>
                    </a:lnTo>
                    <a:lnTo>
                      <a:pt x="251" y="124"/>
                    </a:lnTo>
                    <a:lnTo>
                      <a:pt x="247" y="122"/>
                    </a:lnTo>
                    <a:lnTo>
                      <a:pt x="244" y="120"/>
                    </a:lnTo>
                    <a:lnTo>
                      <a:pt x="239" y="118"/>
                    </a:lnTo>
                    <a:lnTo>
                      <a:pt x="221" y="115"/>
                    </a:lnTo>
                    <a:lnTo>
                      <a:pt x="193" y="106"/>
                    </a:lnTo>
                    <a:lnTo>
                      <a:pt x="189" y="106"/>
                    </a:lnTo>
                    <a:lnTo>
                      <a:pt x="183" y="106"/>
                    </a:lnTo>
                    <a:lnTo>
                      <a:pt x="179" y="105"/>
                    </a:lnTo>
                    <a:lnTo>
                      <a:pt x="176" y="104"/>
                    </a:lnTo>
                    <a:lnTo>
                      <a:pt x="174" y="103"/>
                    </a:lnTo>
                    <a:lnTo>
                      <a:pt x="174" y="100"/>
                    </a:lnTo>
                    <a:lnTo>
                      <a:pt x="173" y="98"/>
                    </a:lnTo>
                    <a:lnTo>
                      <a:pt x="172" y="97"/>
                    </a:lnTo>
                    <a:lnTo>
                      <a:pt x="171" y="97"/>
                    </a:lnTo>
                    <a:lnTo>
                      <a:pt x="169" y="97"/>
                    </a:lnTo>
                    <a:lnTo>
                      <a:pt x="163" y="98"/>
                    </a:lnTo>
                    <a:lnTo>
                      <a:pt x="158" y="97"/>
                    </a:lnTo>
                    <a:lnTo>
                      <a:pt x="148" y="93"/>
                    </a:lnTo>
                    <a:lnTo>
                      <a:pt x="132" y="87"/>
                    </a:lnTo>
                    <a:lnTo>
                      <a:pt x="116" y="79"/>
                    </a:lnTo>
                    <a:lnTo>
                      <a:pt x="107" y="74"/>
                    </a:lnTo>
                    <a:lnTo>
                      <a:pt x="92" y="63"/>
                    </a:lnTo>
                    <a:lnTo>
                      <a:pt x="78" y="54"/>
                    </a:lnTo>
                    <a:lnTo>
                      <a:pt x="63" y="46"/>
                    </a:lnTo>
                    <a:lnTo>
                      <a:pt x="49" y="39"/>
                    </a:lnTo>
                    <a:lnTo>
                      <a:pt x="25" y="27"/>
                    </a:lnTo>
                    <a:lnTo>
                      <a:pt x="9" y="21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3" y="15"/>
                    </a:lnTo>
                    <a:lnTo>
                      <a:pt x="4" y="13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3" y="4"/>
                    </a:lnTo>
                    <a:lnTo>
                      <a:pt x="0" y="0"/>
                    </a:lnTo>
                    <a:lnTo>
                      <a:pt x="5" y="1"/>
                    </a:lnTo>
                    <a:lnTo>
                      <a:pt x="14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6" name="PA-任意多边形 213">
                <a:extLst>
                  <a:ext uri="{FF2B5EF4-FFF2-40B4-BE49-F238E27FC236}">
                    <a16:creationId xmlns="" xmlns:a16="http://schemas.microsoft.com/office/drawing/2014/main" id="{F9C01CAB-2F43-47E6-BF7B-AFDC3AF6F13B}"/>
                  </a:ext>
                </a:extLst>
              </p:cNvPr>
              <p:cNvSpPr>
                <a:spLocks/>
              </p:cNvSpPr>
              <p:nvPr>
                <p:custDataLst>
                  <p:tags r:id="rId74"/>
                </p:custDataLst>
              </p:nvPr>
            </p:nvSpPr>
            <p:spPr bwMode="auto">
              <a:xfrm>
                <a:off x="2916" y="3619"/>
                <a:ext cx="31" cy="16"/>
              </a:xfrm>
              <a:custGeom>
                <a:avLst/>
                <a:gdLst>
                  <a:gd name="T0" fmla="*/ 7 w 122"/>
                  <a:gd name="T1" fmla="*/ 0 h 65"/>
                  <a:gd name="T2" fmla="*/ 7 w 122"/>
                  <a:gd name="T3" fmla="*/ 0 h 65"/>
                  <a:gd name="T4" fmla="*/ 10 w 122"/>
                  <a:gd name="T5" fmla="*/ 3 h 65"/>
                  <a:gd name="T6" fmla="*/ 12 w 122"/>
                  <a:gd name="T7" fmla="*/ 5 h 65"/>
                  <a:gd name="T8" fmla="*/ 30 w 122"/>
                  <a:gd name="T9" fmla="*/ 15 h 65"/>
                  <a:gd name="T10" fmla="*/ 49 w 122"/>
                  <a:gd name="T11" fmla="*/ 26 h 65"/>
                  <a:gd name="T12" fmla="*/ 60 w 122"/>
                  <a:gd name="T13" fmla="*/ 30 h 65"/>
                  <a:gd name="T14" fmla="*/ 71 w 122"/>
                  <a:gd name="T15" fmla="*/ 34 h 65"/>
                  <a:gd name="T16" fmla="*/ 80 w 122"/>
                  <a:gd name="T17" fmla="*/ 37 h 65"/>
                  <a:gd name="T18" fmla="*/ 90 w 122"/>
                  <a:gd name="T19" fmla="*/ 39 h 65"/>
                  <a:gd name="T20" fmla="*/ 100 w 122"/>
                  <a:gd name="T21" fmla="*/ 41 h 65"/>
                  <a:gd name="T22" fmla="*/ 106 w 122"/>
                  <a:gd name="T23" fmla="*/ 44 h 65"/>
                  <a:gd name="T24" fmla="*/ 113 w 122"/>
                  <a:gd name="T25" fmla="*/ 48 h 65"/>
                  <a:gd name="T26" fmla="*/ 116 w 122"/>
                  <a:gd name="T27" fmla="*/ 52 h 65"/>
                  <a:gd name="T28" fmla="*/ 121 w 122"/>
                  <a:gd name="T29" fmla="*/ 59 h 65"/>
                  <a:gd name="T30" fmla="*/ 122 w 122"/>
                  <a:gd name="T31" fmla="*/ 62 h 65"/>
                  <a:gd name="T32" fmla="*/ 104 w 122"/>
                  <a:gd name="T33" fmla="*/ 65 h 65"/>
                  <a:gd name="T34" fmla="*/ 105 w 122"/>
                  <a:gd name="T35" fmla="*/ 62 h 65"/>
                  <a:gd name="T36" fmla="*/ 107 w 122"/>
                  <a:gd name="T37" fmla="*/ 58 h 65"/>
                  <a:gd name="T38" fmla="*/ 106 w 122"/>
                  <a:gd name="T39" fmla="*/ 55 h 65"/>
                  <a:gd name="T40" fmla="*/ 103 w 122"/>
                  <a:gd name="T41" fmla="*/ 53 h 65"/>
                  <a:gd name="T42" fmla="*/ 99 w 122"/>
                  <a:gd name="T43" fmla="*/ 49 h 65"/>
                  <a:gd name="T44" fmla="*/ 91 w 122"/>
                  <a:gd name="T45" fmla="*/ 48 h 65"/>
                  <a:gd name="T46" fmla="*/ 80 w 122"/>
                  <a:gd name="T47" fmla="*/ 46 h 65"/>
                  <a:gd name="T48" fmla="*/ 70 w 122"/>
                  <a:gd name="T49" fmla="*/ 43 h 65"/>
                  <a:gd name="T50" fmla="*/ 60 w 122"/>
                  <a:gd name="T51" fmla="*/ 40 h 65"/>
                  <a:gd name="T52" fmla="*/ 49 w 122"/>
                  <a:gd name="T53" fmla="*/ 34 h 65"/>
                  <a:gd name="T54" fmla="*/ 29 w 122"/>
                  <a:gd name="T55" fmla="*/ 24 h 65"/>
                  <a:gd name="T56" fmla="*/ 12 w 122"/>
                  <a:gd name="T57" fmla="*/ 14 h 65"/>
                  <a:gd name="T58" fmla="*/ 3 w 122"/>
                  <a:gd name="T59" fmla="*/ 5 h 65"/>
                  <a:gd name="T60" fmla="*/ 0 w 122"/>
                  <a:gd name="T61" fmla="*/ 12 h 65"/>
                  <a:gd name="T62" fmla="*/ 7 w 122"/>
                  <a:gd name="T6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2" h="65">
                    <a:moveTo>
                      <a:pt x="7" y="0"/>
                    </a:moveTo>
                    <a:lnTo>
                      <a:pt x="7" y="0"/>
                    </a:lnTo>
                    <a:lnTo>
                      <a:pt x="10" y="3"/>
                    </a:lnTo>
                    <a:lnTo>
                      <a:pt x="12" y="5"/>
                    </a:lnTo>
                    <a:lnTo>
                      <a:pt x="30" y="15"/>
                    </a:lnTo>
                    <a:lnTo>
                      <a:pt x="49" y="26"/>
                    </a:lnTo>
                    <a:lnTo>
                      <a:pt x="60" y="30"/>
                    </a:lnTo>
                    <a:lnTo>
                      <a:pt x="71" y="34"/>
                    </a:lnTo>
                    <a:lnTo>
                      <a:pt x="80" y="37"/>
                    </a:lnTo>
                    <a:lnTo>
                      <a:pt x="90" y="39"/>
                    </a:lnTo>
                    <a:lnTo>
                      <a:pt x="100" y="41"/>
                    </a:lnTo>
                    <a:lnTo>
                      <a:pt x="106" y="44"/>
                    </a:lnTo>
                    <a:lnTo>
                      <a:pt x="113" y="48"/>
                    </a:lnTo>
                    <a:lnTo>
                      <a:pt x="116" y="52"/>
                    </a:lnTo>
                    <a:lnTo>
                      <a:pt x="121" y="59"/>
                    </a:lnTo>
                    <a:lnTo>
                      <a:pt x="122" y="62"/>
                    </a:lnTo>
                    <a:lnTo>
                      <a:pt x="104" y="65"/>
                    </a:lnTo>
                    <a:lnTo>
                      <a:pt x="105" y="62"/>
                    </a:lnTo>
                    <a:lnTo>
                      <a:pt x="107" y="58"/>
                    </a:lnTo>
                    <a:lnTo>
                      <a:pt x="106" y="55"/>
                    </a:lnTo>
                    <a:lnTo>
                      <a:pt x="103" y="53"/>
                    </a:lnTo>
                    <a:lnTo>
                      <a:pt x="99" y="49"/>
                    </a:lnTo>
                    <a:lnTo>
                      <a:pt x="91" y="48"/>
                    </a:lnTo>
                    <a:lnTo>
                      <a:pt x="80" y="46"/>
                    </a:lnTo>
                    <a:lnTo>
                      <a:pt x="70" y="43"/>
                    </a:lnTo>
                    <a:lnTo>
                      <a:pt x="60" y="40"/>
                    </a:lnTo>
                    <a:lnTo>
                      <a:pt x="49" y="34"/>
                    </a:lnTo>
                    <a:lnTo>
                      <a:pt x="29" y="24"/>
                    </a:lnTo>
                    <a:lnTo>
                      <a:pt x="12" y="14"/>
                    </a:lnTo>
                    <a:lnTo>
                      <a:pt x="3" y="5"/>
                    </a:lnTo>
                    <a:lnTo>
                      <a:pt x="0" y="1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7" name="PA-任意多边形 214">
                <a:extLst>
                  <a:ext uri="{FF2B5EF4-FFF2-40B4-BE49-F238E27FC236}">
                    <a16:creationId xmlns="" xmlns:a16="http://schemas.microsoft.com/office/drawing/2014/main" id="{94EDE2DC-FFD0-437E-A52D-2EB00BC54F7A}"/>
                  </a:ext>
                </a:extLst>
              </p:cNvPr>
              <p:cNvSpPr>
                <a:spLocks/>
              </p:cNvSpPr>
              <p:nvPr>
                <p:custDataLst>
                  <p:tags r:id="rId75"/>
                </p:custDataLst>
              </p:nvPr>
            </p:nvSpPr>
            <p:spPr bwMode="auto">
              <a:xfrm>
                <a:off x="2937" y="3625"/>
                <a:ext cx="16" cy="10"/>
              </a:xfrm>
              <a:custGeom>
                <a:avLst/>
                <a:gdLst>
                  <a:gd name="T0" fmla="*/ 1 w 63"/>
                  <a:gd name="T1" fmla="*/ 0 h 43"/>
                  <a:gd name="T2" fmla="*/ 13 w 63"/>
                  <a:gd name="T3" fmla="*/ 3 h 43"/>
                  <a:gd name="T4" fmla="*/ 25 w 63"/>
                  <a:gd name="T5" fmla="*/ 4 h 43"/>
                  <a:gd name="T6" fmla="*/ 31 w 63"/>
                  <a:gd name="T7" fmla="*/ 6 h 43"/>
                  <a:gd name="T8" fmla="*/ 37 w 63"/>
                  <a:gd name="T9" fmla="*/ 8 h 43"/>
                  <a:gd name="T10" fmla="*/ 43 w 63"/>
                  <a:gd name="T11" fmla="*/ 11 h 43"/>
                  <a:gd name="T12" fmla="*/ 49 w 63"/>
                  <a:gd name="T13" fmla="*/ 17 h 43"/>
                  <a:gd name="T14" fmla="*/ 63 w 63"/>
                  <a:gd name="T15" fmla="*/ 40 h 43"/>
                  <a:gd name="T16" fmla="*/ 44 w 63"/>
                  <a:gd name="T17" fmla="*/ 43 h 43"/>
                  <a:gd name="T18" fmla="*/ 43 w 63"/>
                  <a:gd name="T19" fmla="*/ 36 h 43"/>
                  <a:gd name="T20" fmla="*/ 42 w 63"/>
                  <a:gd name="T21" fmla="*/ 32 h 43"/>
                  <a:gd name="T22" fmla="*/ 41 w 63"/>
                  <a:gd name="T23" fmla="*/ 27 h 43"/>
                  <a:gd name="T24" fmla="*/ 38 w 63"/>
                  <a:gd name="T25" fmla="*/ 23 h 43"/>
                  <a:gd name="T26" fmla="*/ 35 w 63"/>
                  <a:gd name="T27" fmla="*/ 20 h 43"/>
                  <a:gd name="T28" fmla="*/ 32 w 63"/>
                  <a:gd name="T29" fmla="*/ 17 h 43"/>
                  <a:gd name="T30" fmla="*/ 29 w 63"/>
                  <a:gd name="T31" fmla="*/ 13 h 43"/>
                  <a:gd name="T32" fmla="*/ 24 w 63"/>
                  <a:gd name="T33" fmla="*/ 11 h 43"/>
                  <a:gd name="T34" fmla="*/ 0 w 63"/>
                  <a:gd name="T35" fmla="*/ 5 h 43"/>
                  <a:gd name="T36" fmla="*/ 1 w 63"/>
                  <a:gd name="T3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3" h="43">
                    <a:moveTo>
                      <a:pt x="1" y="0"/>
                    </a:moveTo>
                    <a:lnTo>
                      <a:pt x="13" y="3"/>
                    </a:lnTo>
                    <a:lnTo>
                      <a:pt x="25" y="4"/>
                    </a:lnTo>
                    <a:lnTo>
                      <a:pt x="31" y="6"/>
                    </a:lnTo>
                    <a:lnTo>
                      <a:pt x="37" y="8"/>
                    </a:lnTo>
                    <a:lnTo>
                      <a:pt x="43" y="11"/>
                    </a:lnTo>
                    <a:lnTo>
                      <a:pt x="49" y="17"/>
                    </a:lnTo>
                    <a:lnTo>
                      <a:pt x="63" y="40"/>
                    </a:lnTo>
                    <a:lnTo>
                      <a:pt x="44" y="43"/>
                    </a:lnTo>
                    <a:lnTo>
                      <a:pt x="43" y="36"/>
                    </a:lnTo>
                    <a:lnTo>
                      <a:pt x="42" y="32"/>
                    </a:lnTo>
                    <a:lnTo>
                      <a:pt x="41" y="27"/>
                    </a:lnTo>
                    <a:lnTo>
                      <a:pt x="38" y="23"/>
                    </a:lnTo>
                    <a:lnTo>
                      <a:pt x="35" y="20"/>
                    </a:lnTo>
                    <a:lnTo>
                      <a:pt x="32" y="17"/>
                    </a:lnTo>
                    <a:lnTo>
                      <a:pt x="29" y="13"/>
                    </a:lnTo>
                    <a:lnTo>
                      <a:pt x="24" y="11"/>
                    </a:lnTo>
                    <a:lnTo>
                      <a:pt x="0" y="5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8" name="PA-任意多边形 215">
                <a:extLst>
                  <a:ext uri="{FF2B5EF4-FFF2-40B4-BE49-F238E27FC236}">
                    <a16:creationId xmlns="" xmlns:a16="http://schemas.microsoft.com/office/drawing/2014/main" id="{1A04806F-5636-4749-967C-D9FBB074735E}"/>
                  </a:ext>
                </a:extLst>
              </p:cNvPr>
              <p:cNvSpPr>
                <a:spLocks/>
              </p:cNvSpPr>
              <p:nvPr>
                <p:custDataLst>
                  <p:tags r:id="rId76"/>
                </p:custDataLst>
              </p:nvPr>
            </p:nvSpPr>
            <p:spPr bwMode="auto">
              <a:xfrm>
                <a:off x="2712" y="3545"/>
                <a:ext cx="214" cy="85"/>
              </a:xfrm>
              <a:custGeom>
                <a:avLst/>
                <a:gdLst>
                  <a:gd name="T0" fmla="*/ 202 w 856"/>
                  <a:gd name="T1" fmla="*/ 81 h 338"/>
                  <a:gd name="T2" fmla="*/ 346 w 856"/>
                  <a:gd name="T3" fmla="*/ 111 h 338"/>
                  <a:gd name="T4" fmla="*/ 478 w 856"/>
                  <a:gd name="T5" fmla="*/ 135 h 338"/>
                  <a:gd name="T6" fmla="*/ 558 w 856"/>
                  <a:gd name="T7" fmla="*/ 157 h 338"/>
                  <a:gd name="T8" fmla="*/ 579 w 856"/>
                  <a:gd name="T9" fmla="*/ 145 h 338"/>
                  <a:gd name="T10" fmla="*/ 583 w 856"/>
                  <a:gd name="T11" fmla="*/ 131 h 338"/>
                  <a:gd name="T12" fmla="*/ 620 w 856"/>
                  <a:gd name="T13" fmla="*/ 124 h 338"/>
                  <a:gd name="T14" fmla="*/ 709 w 856"/>
                  <a:gd name="T15" fmla="*/ 143 h 338"/>
                  <a:gd name="T16" fmla="*/ 755 w 856"/>
                  <a:gd name="T17" fmla="*/ 164 h 338"/>
                  <a:gd name="T18" fmla="*/ 797 w 856"/>
                  <a:gd name="T19" fmla="*/ 206 h 338"/>
                  <a:gd name="T20" fmla="*/ 834 w 856"/>
                  <a:gd name="T21" fmla="*/ 230 h 338"/>
                  <a:gd name="T22" fmla="*/ 856 w 856"/>
                  <a:gd name="T23" fmla="*/ 256 h 338"/>
                  <a:gd name="T24" fmla="*/ 833 w 856"/>
                  <a:gd name="T25" fmla="*/ 255 h 338"/>
                  <a:gd name="T26" fmla="*/ 796 w 856"/>
                  <a:gd name="T27" fmla="*/ 220 h 338"/>
                  <a:gd name="T28" fmla="*/ 733 w 856"/>
                  <a:gd name="T29" fmla="*/ 179 h 338"/>
                  <a:gd name="T30" fmla="*/ 720 w 856"/>
                  <a:gd name="T31" fmla="*/ 186 h 338"/>
                  <a:gd name="T32" fmla="*/ 716 w 856"/>
                  <a:gd name="T33" fmla="*/ 206 h 338"/>
                  <a:gd name="T34" fmla="*/ 690 w 856"/>
                  <a:gd name="T35" fmla="*/ 187 h 338"/>
                  <a:gd name="T36" fmla="*/ 673 w 856"/>
                  <a:gd name="T37" fmla="*/ 188 h 338"/>
                  <a:gd name="T38" fmla="*/ 669 w 856"/>
                  <a:gd name="T39" fmla="*/ 220 h 338"/>
                  <a:gd name="T40" fmla="*/ 659 w 856"/>
                  <a:gd name="T41" fmla="*/ 229 h 338"/>
                  <a:gd name="T42" fmla="*/ 643 w 856"/>
                  <a:gd name="T43" fmla="*/ 210 h 338"/>
                  <a:gd name="T44" fmla="*/ 628 w 856"/>
                  <a:gd name="T45" fmla="*/ 180 h 338"/>
                  <a:gd name="T46" fmla="*/ 600 w 856"/>
                  <a:gd name="T47" fmla="*/ 162 h 338"/>
                  <a:gd name="T48" fmla="*/ 597 w 856"/>
                  <a:gd name="T49" fmla="*/ 185 h 338"/>
                  <a:gd name="T50" fmla="*/ 628 w 856"/>
                  <a:gd name="T51" fmla="*/ 213 h 338"/>
                  <a:gd name="T52" fmla="*/ 654 w 856"/>
                  <a:gd name="T53" fmla="*/ 266 h 338"/>
                  <a:gd name="T54" fmla="*/ 659 w 856"/>
                  <a:gd name="T55" fmla="*/ 335 h 338"/>
                  <a:gd name="T56" fmla="*/ 650 w 856"/>
                  <a:gd name="T57" fmla="*/ 331 h 338"/>
                  <a:gd name="T58" fmla="*/ 627 w 856"/>
                  <a:gd name="T59" fmla="*/ 284 h 338"/>
                  <a:gd name="T60" fmla="*/ 570 w 856"/>
                  <a:gd name="T61" fmla="*/ 233 h 338"/>
                  <a:gd name="T62" fmla="*/ 466 w 856"/>
                  <a:gd name="T63" fmla="*/ 184 h 338"/>
                  <a:gd name="T64" fmla="*/ 419 w 856"/>
                  <a:gd name="T65" fmla="*/ 151 h 338"/>
                  <a:gd name="T66" fmla="*/ 399 w 856"/>
                  <a:gd name="T67" fmla="*/ 165 h 338"/>
                  <a:gd name="T68" fmla="*/ 403 w 856"/>
                  <a:gd name="T69" fmla="*/ 197 h 338"/>
                  <a:gd name="T70" fmla="*/ 396 w 856"/>
                  <a:gd name="T71" fmla="*/ 188 h 338"/>
                  <a:gd name="T72" fmla="*/ 354 w 856"/>
                  <a:gd name="T73" fmla="*/ 179 h 338"/>
                  <a:gd name="T74" fmla="*/ 337 w 856"/>
                  <a:gd name="T75" fmla="*/ 188 h 338"/>
                  <a:gd name="T76" fmla="*/ 326 w 856"/>
                  <a:gd name="T77" fmla="*/ 189 h 338"/>
                  <a:gd name="T78" fmla="*/ 278 w 856"/>
                  <a:gd name="T79" fmla="*/ 145 h 338"/>
                  <a:gd name="T80" fmla="*/ 246 w 856"/>
                  <a:gd name="T81" fmla="*/ 141 h 338"/>
                  <a:gd name="T82" fmla="*/ 276 w 856"/>
                  <a:gd name="T83" fmla="*/ 180 h 338"/>
                  <a:gd name="T84" fmla="*/ 313 w 856"/>
                  <a:gd name="T85" fmla="*/ 217 h 338"/>
                  <a:gd name="T86" fmla="*/ 299 w 856"/>
                  <a:gd name="T87" fmla="*/ 225 h 338"/>
                  <a:gd name="T88" fmla="*/ 258 w 856"/>
                  <a:gd name="T89" fmla="*/ 177 h 338"/>
                  <a:gd name="T90" fmla="*/ 219 w 856"/>
                  <a:gd name="T91" fmla="*/ 138 h 338"/>
                  <a:gd name="T92" fmla="*/ 191 w 856"/>
                  <a:gd name="T93" fmla="*/ 132 h 338"/>
                  <a:gd name="T94" fmla="*/ 163 w 856"/>
                  <a:gd name="T95" fmla="*/ 143 h 338"/>
                  <a:gd name="T96" fmla="*/ 154 w 856"/>
                  <a:gd name="T97" fmla="*/ 132 h 338"/>
                  <a:gd name="T98" fmla="*/ 87 w 856"/>
                  <a:gd name="T99" fmla="*/ 104 h 338"/>
                  <a:gd name="T100" fmla="*/ 14 w 856"/>
                  <a:gd name="T101" fmla="*/ 67 h 338"/>
                  <a:gd name="T102" fmla="*/ 0 w 856"/>
                  <a:gd name="T103" fmla="*/ 50 h 338"/>
                  <a:gd name="T104" fmla="*/ 10 w 856"/>
                  <a:gd name="T105" fmla="*/ 38 h 338"/>
                  <a:gd name="T106" fmla="*/ 37 w 856"/>
                  <a:gd name="T107" fmla="*/ 21 h 338"/>
                  <a:gd name="T108" fmla="*/ 42 w 856"/>
                  <a:gd name="T109" fmla="*/ 2 h 338"/>
                  <a:gd name="T110" fmla="*/ 68 w 856"/>
                  <a:gd name="T111" fmla="*/ 4 h 338"/>
                  <a:gd name="T112" fmla="*/ 116 w 856"/>
                  <a:gd name="T113" fmla="*/ 30 h 338"/>
                  <a:gd name="T114" fmla="*/ 140 w 856"/>
                  <a:gd name="T115" fmla="*/ 37 h 338"/>
                  <a:gd name="T116" fmla="*/ 168 w 856"/>
                  <a:gd name="T117" fmla="*/ 66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56" h="338">
                    <a:moveTo>
                      <a:pt x="178" y="72"/>
                    </a:moveTo>
                    <a:lnTo>
                      <a:pt x="181" y="76"/>
                    </a:lnTo>
                    <a:lnTo>
                      <a:pt x="186" y="78"/>
                    </a:lnTo>
                    <a:lnTo>
                      <a:pt x="193" y="80"/>
                    </a:lnTo>
                    <a:lnTo>
                      <a:pt x="202" y="81"/>
                    </a:lnTo>
                    <a:lnTo>
                      <a:pt x="222" y="83"/>
                    </a:lnTo>
                    <a:lnTo>
                      <a:pt x="247" y="88"/>
                    </a:lnTo>
                    <a:lnTo>
                      <a:pt x="278" y="95"/>
                    </a:lnTo>
                    <a:lnTo>
                      <a:pt x="312" y="104"/>
                    </a:lnTo>
                    <a:lnTo>
                      <a:pt x="346" y="111"/>
                    </a:lnTo>
                    <a:lnTo>
                      <a:pt x="380" y="119"/>
                    </a:lnTo>
                    <a:lnTo>
                      <a:pt x="411" y="125"/>
                    </a:lnTo>
                    <a:lnTo>
                      <a:pt x="439" y="131"/>
                    </a:lnTo>
                    <a:lnTo>
                      <a:pt x="462" y="134"/>
                    </a:lnTo>
                    <a:lnTo>
                      <a:pt x="478" y="135"/>
                    </a:lnTo>
                    <a:lnTo>
                      <a:pt x="495" y="142"/>
                    </a:lnTo>
                    <a:lnTo>
                      <a:pt x="529" y="152"/>
                    </a:lnTo>
                    <a:lnTo>
                      <a:pt x="539" y="155"/>
                    </a:lnTo>
                    <a:lnTo>
                      <a:pt x="549" y="157"/>
                    </a:lnTo>
                    <a:lnTo>
                      <a:pt x="558" y="157"/>
                    </a:lnTo>
                    <a:lnTo>
                      <a:pt x="565" y="156"/>
                    </a:lnTo>
                    <a:lnTo>
                      <a:pt x="572" y="154"/>
                    </a:lnTo>
                    <a:lnTo>
                      <a:pt x="576" y="150"/>
                    </a:lnTo>
                    <a:lnTo>
                      <a:pt x="578" y="148"/>
                    </a:lnTo>
                    <a:lnTo>
                      <a:pt x="579" y="145"/>
                    </a:lnTo>
                    <a:lnTo>
                      <a:pt x="580" y="142"/>
                    </a:lnTo>
                    <a:lnTo>
                      <a:pt x="580" y="137"/>
                    </a:lnTo>
                    <a:lnTo>
                      <a:pt x="580" y="135"/>
                    </a:lnTo>
                    <a:lnTo>
                      <a:pt x="581" y="133"/>
                    </a:lnTo>
                    <a:lnTo>
                      <a:pt x="583" y="131"/>
                    </a:lnTo>
                    <a:lnTo>
                      <a:pt x="586" y="129"/>
                    </a:lnTo>
                    <a:lnTo>
                      <a:pt x="592" y="127"/>
                    </a:lnTo>
                    <a:lnTo>
                      <a:pt x="600" y="124"/>
                    </a:lnTo>
                    <a:lnTo>
                      <a:pt x="609" y="124"/>
                    </a:lnTo>
                    <a:lnTo>
                      <a:pt x="620" y="124"/>
                    </a:lnTo>
                    <a:lnTo>
                      <a:pt x="632" y="127"/>
                    </a:lnTo>
                    <a:lnTo>
                      <a:pt x="644" y="128"/>
                    </a:lnTo>
                    <a:lnTo>
                      <a:pt x="669" y="133"/>
                    </a:lnTo>
                    <a:lnTo>
                      <a:pt x="690" y="138"/>
                    </a:lnTo>
                    <a:lnTo>
                      <a:pt x="709" y="143"/>
                    </a:lnTo>
                    <a:lnTo>
                      <a:pt x="718" y="147"/>
                    </a:lnTo>
                    <a:lnTo>
                      <a:pt x="730" y="151"/>
                    </a:lnTo>
                    <a:lnTo>
                      <a:pt x="740" y="156"/>
                    </a:lnTo>
                    <a:lnTo>
                      <a:pt x="747" y="160"/>
                    </a:lnTo>
                    <a:lnTo>
                      <a:pt x="755" y="164"/>
                    </a:lnTo>
                    <a:lnTo>
                      <a:pt x="766" y="174"/>
                    </a:lnTo>
                    <a:lnTo>
                      <a:pt x="775" y="184"/>
                    </a:lnTo>
                    <a:lnTo>
                      <a:pt x="783" y="192"/>
                    </a:lnTo>
                    <a:lnTo>
                      <a:pt x="792" y="202"/>
                    </a:lnTo>
                    <a:lnTo>
                      <a:pt x="797" y="206"/>
                    </a:lnTo>
                    <a:lnTo>
                      <a:pt x="803" y="211"/>
                    </a:lnTo>
                    <a:lnTo>
                      <a:pt x="810" y="215"/>
                    </a:lnTo>
                    <a:lnTo>
                      <a:pt x="819" y="220"/>
                    </a:lnTo>
                    <a:lnTo>
                      <a:pt x="825" y="224"/>
                    </a:lnTo>
                    <a:lnTo>
                      <a:pt x="834" y="230"/>
                    </a:lnTo>
                    <a:lnTo>
                      <a:pt x="842" y="239"/>
                    </a:lnTo>
                    <a:lnTo>
                      <a:pt x="851" y="246"/>
                    </a:lnTo>
                    <a:lnTo>
                      <a:pt x="854" y="249"/>
                    </a:lnTo>
                    <a:lnTo>
                      <a:pt x="856" y="253"/>
                    </a:lnTo>
                    <a:lnTo>
                      <a:pt x="856" y="256"/>
                    </a:lnTo>
                    <a:lnTo>
                      <a:pt x="856" y="258"/>
                    </a:lnTo>
                    <a:lnTo>
                      <a:pt x="853" y="259"/>
                    </a:lnTo>
                    <a:lnTo>
                      <a:pt x="849" y="259"/>
                    </a:lnTo>
                    <a:lnTo>
                      <a:pt x="842" y="258"/>
                    </a:lnTo>
                    <a:lnTo>
                      <a:pt x="833" y="255"/>
                    </a:lnTo>
                    <a:lnTo>
                      <a:pt x="827" y="253"/>
                    </a:lnTo>
                    <a:lnTo>
                      <a:pt x="820" y="246"/>
                    </a:lnTo>
                    <a:lnTo>
                      <a:pt x="812" y="239"/>
                    </a:lnTo>
                    <a:lnTo>
                      <a:pt x="805" y="229"/>
                    </a:lnTo>
                    <a:lnTo>
                      <a:pt x="796" y="220"/>
                    </a:lnTo>
                    <a:lnTo>
                      <a:pt x="787" y="212"/>
                    </a:lnTo>
                    <a:lnTo>
                      <a:pt x="780" y="204"/>
                    </a:lnTo>
                    <a:lnTo>
                      <a:pt x="771" y="200"/>
                    </a:lnTo>
                    <a:lnTo>
                      <a:pt x="751" y="188"/>
                    </a:lnTo>
                    <a:lnTo>
                      <a:pt x="733" y="179"/>
                    </a:lnTo>
                    <a:lnTo>
                      <a:pt x="730" y="178"/>
                    </a:lnTo>
                    <a:lnTo>
                      <a:pt x="727" y="179"/>
                    </a:lnTo>
                    <a:lnTo>
                      <a:pt x="725" y="180"/>
                    </a:lnTo>
                    <a:lnTo>
                      <a:pt x="723" y="183"/>
                    </a:lnTo>
                    <a:lnTo>
                      <a:pt x="720" y="186"/>
                    </a:lnTo>
                    <a:lnTo>
                      <a:pt x="719" y="191"/>
                    </a:lnTo>
                    <a:lnTo>
                      <a:pt x="718" y="198"/>
                    </a:lnTo>
                    <a:lnTo>
                      <a:pt x="718" y="205"/>
                    </a:lnTo>
                    <a:lnTo>
                      <a:pt x="718" y="206"/>
                    </a:lnTo>
                    <a:lnTo>
                      <a:pt x="716" y="206"/>
                    </a:lnTo>
                    <a:lnTo>
                      <a:pt x="714" y="205"/>
                    </a:lnTo>
                    <a:lnTo>
                      <a:pt x="711" y="203"/>
                    </a:lnTo>
                    <a:lnTo>
                      <a:pt x="703" y="197"/>
                    </a:lnTo>
                    <a:lnTo>
                      <a:pt x="695" y="190"/>
                    </a:lnTo>
                    <a:lnTo>
                      <a:pt x="690" y="187"/>
                    </a:lnTo>
                    <a:lnTo>
                      <a:pt x="686" y="185"/>
                    </a:lnTo>
                    <a:lnTo>
                      <a:pt x="683" y="184"/>
                    </a:lnTo>
                    <a:lnTo>
                      <a:pt x="678" y="184"/>
                    </a:lnTo>
                    <a:lnTo>
                      <a:pt x="676" y="185"/>
                    </a:lnTo>
                    <a:lnTo>
                      <a:pt x="673" y="188"/>
                    </a:lnTo>
                    <a:lnTo>
                      <a:pt x="672" y="192"/>
                    </a:lnTo>
                    <a:lnTo>
                      <a:pt x="672" y="200"/>
                    </a:lnTo>
                    <a:lnTo>
                      <a:pt x="671" y="207"/>
                    </a:lnTo>
                    <a:lnTo>
                      <a:pt x="671" y="215"/>
                    </a:lnTo>
                    <a:lnTo>
                      <a:pt x="669" y="220"/>
                    </a:lnTo>
                    <a:lnTo>
                      <a:pt x="668" y="225"/>
                    </a:lnTo>
                    <a:lnTo>
                      <a:pt x="665" y="227"/>
                    </a:lnTo>
                    <a:lnTo>
                      <a:pt x="663" y="229"/>
                    </a:lnTo>
                    <a:lnTo>
                      <a:pt x="661" y="229"/>
                    </a:lnTo>
                    <a:lnTo>
                      <a:pt x="659" y="229"/>
                    </a:lnTo>
                    <a:lnTo>
                      <a:pt x="656" y="228"/>
                    </a:lnTo>
                    <a:lnTo>
                      <a:pt x="654" y="226"/>
                    </a:lnTo>
                    <a:lnTo>
                      <a:pt x="650" y="223"/>
                    </a:lnTo>
                    <a:lnTo>
                      <a:pt x="648" y="218"/>
                    </a:lnTo>
                    <a:lnTo>
                      <a:pt x="643" y="210"/>
                    </a:lnTo>
                    <a:lnTo>
                      <a:pt x="640" y="200"/>
                    </a:lnTo>
                    <a:lnTo>
                      <a:pt x="637" y="195"/>
                    </a:lnTo>
                    <a:lnTo>
                      <a:pt x="635" y="190"/>
                    </a:lnTo>
                    <a:lnTo>
                      <a:pt x="632" y="185"/>
                    </a:lnTo>
                    <a:lnTo>
                      <a:pt x="628" y="180"/>
                    </a:lnTo>
                    <a:lnTo>
                      <a:pt x="620" y="172"/>
                    </a:lnTo>
                    <a:lnTo>
                      <a:pt x="610" y="165"/>
                    </a:lnTo>
                    <a:lnTo>
                      <a:pt x="607" y="163"/>
                    </a:lnTo>
                    <a:lnTo>
                      <a:pt x="603" y="162"/>
                    </a:lnTo>
                    <a:lnTo>
                      <a:pt x="600" y="162"/>
                    </a:lnTo>
                    <a:lnTo>
                      <a:pt x="597" y="164"/>
                    </a:lnTo>
                    <a:lnTo>
                      <a:pt x="595" y="166"/>
                    </a:lnTo>
                    <a:lnTo>
                      <a:pt x="595" y="171"/>
                    </a:lnTo>
                    <a:lnTo>
                      <a:pt x="596" y="177"/>
                    </a:lnTo>
                    <a:lnTo>
                      <a:pt x="597" y="185"/>
                    </a:lnTo>
                    <a:lnTo>
                      <a:pt x="602" y="191"/>
                    </a:lnTo>
                    <a:lnTo>
                      <a:pt x="606" y="198"/>
                    </a:lnTo>
                    <a:lnTo>
                      <a:pt x="613" y="203"/>
                    </a:lnTo>
                    <a:lnTo>
                      <a:pt x="620" y="209"/>
                    </a:lnTo>
                    <a:lnTo>
                      <a:pt x="628" y="213"/>
                    </a:lnTo>
                    <a:lnTo>
                      <a:pt x="635" y="218"/>
                    </a:lnTo>
                    <a:lnTo>
                      <a:pt x="641" y="225"/>
                    </a:lnTo>
                    <a:lnTo>
                      <a:pt x="645" y="231"/>
                    </a:lnTo>
                    <a:lnTo>
                      <a:pt x="649" y="245"/>
                    </a:lnTo>
                    <a:lnTo>
                      <a:pt x="654" y="266"/>
                    </a:lnTo>
                    <a:lnTo>
                      <a:pt x="658" y="290"/>
                    </a:lnTo>
                    <a:lnTo>
                      <a:pt x="660" y="313"/>
                    </a:lnTo>
                    <a:lnTo>
                      <a:pt x="660" y="322"/>
                    </a:lnTo>
                    <a:lnTo>
                      <a:pt x="660" y="330"/>
                    </a:lnTo>
                    <a:lnTo>
                      <a:pt x="659" y="335"/>
                    </a:lnTo>
                    <a:lnTo>
                      <a:pt x="657" y="338"/>
                    </a:lnTo>
                    <a:lnTo>
                      <a:pt x="656" y="338"/>
                    </a:lnTo>
                    <a:lnTo>
                      <a:pt x="654" y="337"/>
                    </a:lnTo>
                    <a:lnTo>
                      <a:pt x="652" y="335"/>
                    </a:lnTo>
                    <a:lnTo>
                      <a:pt x="650" y="331"/>
                    </a:lnTo>
                    <a:lnTo>
                      <a:pt x="645" y="322"/>
                    </a:lnTo>
                    <a:lnTo>
                      <a:pt x="640" y="308"/>
                    </a:lnTo>
                    <a:lnTo>
                      <a:pt x="635" y="299"/>
                    </a:lnTo>
                    <a:lnTo>
                      <a:pt x="631" y="292"/>
                    </a:lnTo>
                    <a:lnTo>
                      <a:pt x="627" y="284"/>
                    </a:lnTo>
                    <a:lnTo>
                      <a:pt x="621" y="276"/>
                    </a:lnTo>
                    <a:lnTo>
                      <a:pt x="610" y="264"/>
                    </a:lnTo>
                    <a:lnTo>
                      <a:pt x="597" y="253"/>
                    </a:lnTo>
                    <a:lnTo>
                      <a:pt x="585" y="242"/>
                    </a:lnTo>
                    <a:lnTo>
                      <a:pt x="570" y="233"/>
                    </a:lnTo>
                    <a:lnTo>
                      <a:pt x="555" y="225"/>
                    </a:lnTo>
                    <a:lnTo>
                      <a:pt x="540" y="218"/>
                    </a:lnTo>
                    <a:lnTo>
                      <a:pt x="510" y="204"/>
                    </a:lnTo>
                    <a:lnTo>
                      <a:pt x="480" y="191"/>
                    </a:lnTo>
                    <a:lnTo>
                      <a:pt x="466" y="184"/>
                    </a:lnTo>
                    <a:lnTo>
                      <a:pt x="453" y="176"/>
                    </a:lnTo>
                    <a:lnTo>
                      <a:pt x="441" y="168"/>
                    </a:lnTo>
                    <a:lnTo>
                      <a:pt x="430" y="158"/>
                    </a:lnTo>
                    <a:lnTo>
                      <a:pt x="425" y="154"/>
                    </a:lnTo>
                    <a:lnTo>
                      <a:pt x="419" y="151"/>
                    </a:lnTo>
                    <a:lnTo>
                      <a:pt x="414" y="151"/>
                    </a:lnTo>
                    <a:lnTo>
                      <a:pt x="409" y="152"/>
                    </a:lnTo>
                    <a:lnTo>
                      <a:pt x="404" y="156"/>
                    </a:lnTo>
                    <a:lnTo>
                      <a:pt x="401" y="160"/>
                    </a:lnTo>
                    <a:lnTo>
                      <a:pt x="399" y="165"/>
                    </a:lnTo>
                    <a:lnTo>
                      <a:pt x="398" y="173"/>
                    </a:lnTo>
                    <a:lnTo>
                      <a:pt x="399" y="188"/>
                    </a:lnTo>
                    <a:lnTo>
                      <a:pt x="401" y="195"/>
                    </a:lnTo>
                    <a:lnTo>
                      <a:pt x="402" y="197"/>
                    </a:lnTo>
                    <a:lnTo>
                      <a:pt x="403" y="197"/>
                    </a:lnTo>
                    <a:lnTo>
                      <a:pt x="403" y="196"/>
                    </a:lnTo>
                    <a:lnTo>
                      <a:pt x="402" y="195"/>
                    </a:lnTo>
                    <a:lnTo>
                      <a:pt x="401" y="192"/>
                    </a:lnTo>
                    <a:lnTo>
                      <a:pt x="399" y="190"/>
                    </a:lnTo>
                    <a:lnTo>
                      <a:pt x="396" y="188"/>
                    </a:lnTo>
                    <a:lnTo>
                      <a:pt x="390" y="185"/>
                    </a:lnTo>
                    <a:lnTo>
                      <a:pt x="384" y="183"/>
                    </a:lnTo>
                    <a:lnTo>
                      <a:pt x="376" y="180"/>
                    </a:lnTo>
                    <a:lnTo>
                      <a:pt x="367" y="179"/>
                    </a:lnTo>
                    <a:lnTo>
                      <a:pt x="354" y="179"/>
                    </a:lnTo>
                    <a:lnTo>
                      <a:pt x="350" y="179"/>
                    </a:lnTo>
                    <a:lnTo>
                      <a:pt x="347" y="180"/>
                    </a:lnTo>
                    <a:lnTo>
                      <a:pt x="345" y="182"/>
                    </a:lnTo>
                    <a:lnTo>
                      <a:pt x="342" y="184"/>
                    </a:lnTo>
                    <a:lnTo>
                      <a:pt x="337" y="188"/>
                    </a:lnTo>
                    <a:lnTo>
                      <a:pt x="334" y="191"/>
                    </a:lnTo>
                    <a:lnTo>
                      <a:pt x="332" y="192"/>
                    </a:lnTo>
                    <a:lnTo>
                      <a:pt x="330" y="192"/>
                    </a:lnTo>
                    <a:lnTo>
                      <a:pt x="328" y="191"/>
                    </a:lnTo>
                    <a:lnTo>
                      <a:pt x="326" y="189"/>
                    </a:lnTo>
                    <a:lnTo>
                      <a:pt x="318" y="180"/>
                    </a:lnTo>
                    <a:lnTo>
                      <a:pt x="309" y="164"/>
                    </a:lnTo>
                    <a:lnTo>
                      <a:pt x="304" y="159"/>
                    </a:lnTo>
                    <a:lnTo>
                      <a:pt x="292" y="151"/>
                    </a:lnTo>
                    <a:lnTo>
                      <a:pt x="278" y="145"/>
                    </a:lnTo>
                    <a:lnTo>
                      <a:pt x="264" y="140"/>
                    </a:lnTo>
                    <a:lnTo>
                      <a:pt x="258" y="137"/>
                    </a:lnTo>
                    <a:lnTo>
                      <a:pt x="252" y="137"/>
                    </a:lnTo>
                    <a:lnTo>
                      <a:pt x="248" y="138"/>
                    </a:lnTo>
                    <a:lnTo>
                      <a:pt x="246" y="141"/>
                    </a:lnTo>
                    <a:lnTo>
                      <a:pt x="246" y="144"/>
                    </a:lnTo>
                    <a:lnTo>
                      <a:pt x="248" y="149"/>
                    </a:lnTo>
                    <a:lnTo>
                      <a:pt x="252" y="158"/>
                    </a:lnTo>
                    <a:lnTo>
                      <a:pt x="260" y="168"/>
                    </a:lnTo>
                    <a:lnTo>
                      <a:pt x="276" y="180"/>
                    </a:lnTo>
                    <a:lnTo>
                      <a:pt x="296" y="195"/>
                    </a:lnTo>
                    <a:lnTo>
                      <a:pt x="305" y="203"/>
                    </a:lnTo>
                    <a:lnTo>
                      <a:pt x="312" y="210"/>
                    </a:lnTo>
                    <a:lnTo>
                      <a:pt x="313" y="214"/>
                    </a:lnTo>
                    <a:lnTo>
                      <a:pt x="313" y="217"/>
                    </a:lnTo>
                    <a:lnTo>
                      <a:pt x="311" y="220"/>
                    </a:lnTo>
                    <a:lnTo>
                      <a:pt x="307" y="223"/>
                    </a:lnTo>
                    <a:lnTo>
                      <a:pt x="304" y="225"/>
                    </a:lnTo>
                    <a:lnTo>
                      <a:pt x="302" y="225"/>
                    </a:lnTo>
                    <a:lnTo>
                      <a:pt x="299" y="225"/>
                    </a:lnTo>
                    <a:lnTo>
                      <a:pt x="295" y="224"/>
                    </a:lnTo>
                    <a:lnTo>
                      <a:pt x="290" y="220"/>
                    </a:lnTo>
                    <a:lnTo>
                      <a:pt x="285" y="215"/>
                    </a:lnTo>
                    <a:lnTo>
                      <a:pt x="272" y="198"/>
                    </a:lnTo>
                    <a:lnTo>
                      <a:pt x="258" y="177"/>
                    </a:lnTo>
                    <a:lnTo>
                      <a:pt x="250" y="168"/>
                    </a:lnTo>
                    <a:lnTo>
                      <a:pt x="241" y="158"/>
                    </a:lnTo>
                    <a:lnTo>
                      <a:pt x="233" y="149"/>
                    </a:lnTo>
                    <a:lnTo>
                      <a:pt x="223" y="142"/>
                    </a:lnTo>
                    <a:lnTo>
                      <a:pt x="219" y="138"/>
                    </a:lnTo>
                    <a:lnTo>
                      <a:pt x="213" y="136"/>
                    </a:lnTo>
                    <a:lnTo>
                      <a:pt x="208" y="134"/>
                    </a:lnTo>
                    <a:lnTo>
                      <a:pt x="203" y="133"/>
                    </a:lnTo>
                    <a:lnTo>
                      <a:pt x="196" y="132"/>
                    </a:lnTo>
                    <a:lnTo>
                      <a:pt x="191" y="132"/>
                    </a:lnTo>
                    <a:lnTo>
                      <a:pt x="184" y="133"/>
                    </a:lnTo>
                    <a:lnTo>
                      <a:pt x="178" y="135"/>
                    </a:lnTo>
                    <a:lnTo>
                      <a:pt x="169" y="138"/>
                    </a:lnTo>
                    <a:lnTo>
                      <a:pt x="165" y="141"/>
                    </a:lnTo>
                    <a:lnTo>
                      <a:pt x="163" y="143"/>
                    </a:lnTo>
                    <a:lnTo>
                      <a:pt x="163" y="144"/>
                    </a:lnTo>
                    <a:lnTo>
                      <a:pt x="163" y="143"/>
                    </a:lnTo>
                    <a:lnTo>
                      <a:pt x="163" y="141"/>
                    </a:lnTo>
                    <a:lnTo>
                      <a:pt x="159" y="137"/>
                    </a:lnTo>
                    <a:lnTo>
                      <a:pt x="154" y="132"/>
                    </a:lnTo>
                    <a:lnTo>
                      <a:pt x="145" y="125"/>
                    </a:lnTo>
                    <a:lnTo>
                      <a:pt x="135" y="120"/>
                    </a:lnTo>
                    <a:lnTo>
                      <a:pt x="123" y="116"/>
                    </a:lnTo>
                    <a:lnTo>
                      <a:pt x="111" y="111"/>
                    </a:lnTo>
                    <a:lnTo>
                      <a:pt x="87" y="104"/>
                    </a:lnTo>
                    <a:lnTo>
                      <a:pt x="72" y="96"/>
                    </a:lnTo>
                    <a:lnTo>
                      <a:pt x="62" y="92"/>
                    </a:lnTo>
                    <a:lnTo>
                      <a:pt x="47" y="86"/>
                    </a:lnTo>
                    <a:lnTo>
                      <a:pt x="30" y="77"/>
                    </a:lnTo>
                    <a:lnTo>
                      <a:pt x="14" y="67"/>
                    </a:lnTo>
                    <a:lnTo>
                      <a:pt x="7" y="62"/>
                    </a:lnTo>
                    <a:lnTo>
                      <a:pt x="2" y="58"/>
                    </a:lnTo>
                    <a:lnTo>
                      <a:pt x="1" y="54"/>
                    </a:lnTo>
                    <a:lnTo>
                      <a:pt x="0" y="52"/>
                    </a:lnTo>
                    <a:lnTo>
                      <a:pt x="0" y="50"/>
                    </a:lnTo>
                    <a:lnTo>
                      <a:pt x="0" y="48"/>
                    </a:lnTo>
                    <a:lnTo>
                      <a:pt x="1" y="45"/>
                    </a:lnTo>
                    <a:lnTo>
                      <a:pt x="3" y="42"/>
                    </a:lnTo>
                    <a:lnTo>
                      <a:pt x="5" y="40"/>
                    </a:lnTo>
                    <a:lnTo>
                      <a:pt x="10" y="38"/>
                    </a:lnTo>
                    <a:lnTo>
                      <a:pt x="20" y="35"/>
                    </a:lnTo>
                    <a:lnTo>
                      <a:pt x="35" y="31"/>
                    </a:lnTo>
                    <a:lnTo>
                      <a:pt x="37" y="30"/>
                    </a:lnTo>
                    <a:lnTo>
                      <a:pt x="37" y="25"/>
                    </a:lnTo>
                    <a:lnTo>
                      <a:pt x="37" y="21"/>
                    </a:lnTo>
                    <a:lnTo>
                      <a:pt x="37" y="16"/>
                    </a:lnTo>
                    <a:lnTo>
                      <a:pt x="37" y="10"/>
                    </a:lnTo>
                    <a:lnTo>
                      <a:pt x="38" y="5"/>
                    </a:lnTo>
                    <a:lnTo>
                      <a:pt x="40" y="4"/>
                    </a:lnTo>
                    <a:lnTo>
                      <a:pt x="42" y="2"/>
                    </a:lnTo>
                    <a:lnTo>
                      <a:pt x="44" y="2"/>
                    </a:lnTo>
                    <a:lnTo>
                      <a:pt x="47" y="0"/>
                    </a:lnTo>
                    <a:lnTo>
                      <a:pt x="55" y="2"/>
                    </a:lnTo>
                    <a:lnTo>
                      <a:pt x="61" y="3"/>
                    </a:lnTo>
                    <a:lnTo>
                      <a:pt x="68" y="4"/>
                    </a:lnTo>
                    <a:lnTo>
                      <a:pt x="73" y="6"/>
                    </a:lnTo>
                    <a:lnTo>
                      <a:pt x="85" y="11"/>
                    </a:lnTo>
                    <a:lnTo>
                      <a:pt x="96" y="18"/>
                    </a:lnTo>
                    <a:lnTo>
                      <a:pt x="106" y="24"/>
                    </a:lnTo>
                    <a:lnTo>
                      <a:pt x="116" y="30"/>
                    </a:lnTo>
                    <a:lnTo>
                      <a:pt x="121" y="32"/>
                    </a:lnTo>
                    <a:lnTo>
                      <a:pt x="126" y="34"/>
                    </a:lnTo>
                    <a:lnTo>
                      <a:pt x="131" y="35"/>
                    </a:lnTo>
                    <a:lnTo>
                      <a:pt x="137" y="35"/>
                    </a:lnTo>
                    <a:lnTo>
                      <a:pt x="140" y="37"/>
                    </a:lnTo>
                    <a:lnTo>
                      <a:pt x="144" y="41"/>
                    </a:lnTo>
                    <a:lnTo>
                      <a:pt x="150" y="47"/>
                    </a:lnTo>
                    <a:lnTo>
                      <a:pt x="156" y="53"/>
                    </a:lnTo>
                    <a:lnTo>
                      <a:pt x="163" y="61"/>
                    </a:lnTo>
                    <a:lnTo>
                      <a:pt x="168" y="66"/>
                    </a:lnTo>
                    <a:lnTo>
                      <a:pt x="174" y="71"/>
                    </a:lnTo>
                    <a:lnTo>
                      <a:pt x="178" y="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79" name="PA-任意多边形 216">
                <a:extLst>
                  <a:ext uri="{FF2B5EF4-FFF2-40B4-BE49-F238E27FC236}">
                    <a16:creationId xmlns="" xmlns:a16="http://schemas.microsoft.com/office/drawing/2014/main" id="{86C25C8F-4365-4358-86B1-EAA7BD9C5BA0}"/>
                  </a:ext>
                </a:extLst>
              </p:cNvPr>
              <p:cNvSpPr>
                <a:spLocks/>
              </p:cNvSpPr>
              <p:nvPr>
                <p:custDataLst>
                  <p:tags r:id="rId77"/>
                </p:custDataLst>
              </p:nvPr>
            </p:nvSpPr>
            <p:spPr bwMode="auto">
              <a:xfrm>
                <a:off x="2870" y="3565"/>
                <a:ext cx="53" cy="21"/>
              </a:xfrm>
              <a:custGeom>
                <a:avLst/>
                <a:gdLst>
                  <a:gd name="T0" fmla="*/ 112 w 213"/>
                  <a:gd name="T1" fmla="*/ 0 h 84"/>
                  <a:gd name="T2" fmla="*/ 95 w 213"/>
                  <a:gd name="T3" fmla="*/ 0 h 84"/>
                  <a:gd name="T4" fmla="*/ 92 w 213"/>
                  <a:gd name="T5" fmla="*/ 2 h 84"/>
                  <a:gd name="T6" fmla="*/ 92 w 213"/>
                  <a:gd name="T7" fmla="*/ 9 h 84"/>
                  <a:gd name="T8" fmla="*/ 96 w 213"/>
                  <a:gd name="T9" fmla="*/ 18 h 84"/>
                  <a:gd name="T10" fmla="*/ 103 w 213"/>
                  <a:gd name="T11" fmla="*/ 26 h 84"/>
                  <a:gd name="T12" fmla="*/ 107 w 213"/>
                  <a:gd name="T13" fmla="*/ 28 h 84"/>
                  <a:gd name="T14" fmla="*/ 108 w 213"/>
                  <a:gd name="T15" fmla="*/ 30 h 84"/>
                  <a:gd name="T16" fmla="*/ 107 w 213"/>
                  <a:gd name="T17" fmla="*/ 31 h 84"/>
                  <a:gd name="T18" fmla="*/ 101 w 213"/>
                  <a:gd name="T19" fmla="*/ 32 h 84"/>
                  <a:gd name="T20" fmla="*/ 81 w 213"/>
                  <a:gd name="T21" fmla="*/ 28 h 84"/>
                  <a:gd name="T22" fmla="*/ 43 w 213"/>
                  <a:gd name="T23" fmla="*/ 26 h 84"/>
                  <a:gd name="T24" fmla="*/ 17 w 213"/>
                  <a:gd name="T25" fmla="*/ 26 h 84"/>
                  <a:gd name="T26" fmla="*/ 12 w 213"/>
                  <a:gd name="T27" fmla="*/ 31 h 84"/>
                  <a:gd name="T28" fmla="*/ 5 w 213"/>
                  <a:gd name="T29" fmla="*/ 50 h 84"/>
                  <a:gd name="T30" fmla="*/ 1 w 213"/>
                  <a:gd name="T31" fmla="*/ 58 h 84"/>
                  <a:gd name="T32" fmla="*/ 7 w 213"/>
                  <a:gd name="T33" fmla="*/ 62 h 84"/>
                  <a:gd name="T34" fmla="*/ 21 w 213"/>
                  <a:gd name="T35" fmla="*/ 63 h 84"/>
                  <a:gd name="T36" fmla="*/ 56 w 213"/>
                  <a:gd name="T37" fmla="*/ 63 h 84"/>
                  <a:gd name="T38" fmla="*/ 80 w 213"/>
                  <a:gd name="T39" fmla="*/ 63 h 84"/>
                  <a:gd name="T40" fmla="*/ 103 w 213"/>
                  <a:gd name="T41" fmla="*/ 66 h 84"/>
                  <a:gd name="T42" fmla="*/ 110 w 213"/>
                  <a:gd name="T43" fmla="*/ 70 h 84"/>
                  <a:gd name="T44" fmla="*/ 119 w 213"/>
                  <a:gd name="T45" fmla="*/ 80 h 84"/>
                  <a:gd name="T46" fmla="*/ 124 w 213"/>
                  <a:gd name="T47" fmla="*/ 78 h 84"/>
                  <a:gd name="T48" fmla="*/ 124 w 213"/>
                  <a:gd name="T49" fmla="*/ 73 h 84"/>
                  <a:gd name="T50" fmla="*/ 118 w 213"/>
                  <a:gd name="T51" fmla="*/ 66 h 84"/>
                  <a:gd name="T52" fmla="*/ 95 w 213"/>
                  <a:gd name="T53" fmla="*/ 56 h 84"/>
                  <a:gd name="T54" fmla="*/ 81 w 213"/>
                  <a:gd name="T55" fmla="*/ 51 h 84"/>
                  <a:gd name="T56" fmla="*/ 83 w 213"/>
                  <a:gd name="T57" fmla="*/ 52 h 84"/>
                  <a:gd name="T58" fmla="*/ 97 w 213"/>
                  <a:gd name="T59" fmla="*/ 55 h 84"/>
                  <a:gd name="T60" fmla="*/ 112 w 213"/>
                  <a:gd name="T61" fmla="*/ 56 h 84"/>
                  <a:gd name="T62" fmla="*/ 134 w 213"/>
                  <a:gd name="T63" fmla="*/ 57 h 84"/>
                  <a:gd name="T64" fmla="*/ 141 w 213"/>
                  <a:gd name="T65" fmla="*/ 61 h 84"/>
                  <a:gd name="T66" fmla="*/ 145 w 213"/>
                  <a:gd name="T67" fmla="*/ 63 h 84"/>
                  <a:gd name="T68" fmla="*/ 146 w 213"/>
                  <a:gd name="T69" fmla="*/ 68 h 84"/>
                  <a:gd name="T70" fmla="*/ 149 w 213"/>
                  <a:gd name="T71" fmla="*/ 75 h 84"/>
                  <a:gd name="T72" fmla="*/ 154 w 213"/>
                  <a:gd name="T73" fmla="*/ 78 h 84"/>
                  <a:gd name="T74" fmla="*/ 159 w 213"/>
                  <a:gd name="T75" fmla="*/ 79 h 84"/>
                  <a:gd name="T76" fmla="*/ 159 w 213"/>
                  <a:gd name="T77" fmla="*/ 71 h 84"/>
                  <a:gd name="T78" fmla="*/ 158 w 213"/>
                  <a:gd name="T79" fmla="*/ 64 h 84"/>
                  <a:gd name="T80" fmla="*/ 153 w 213"/>
                  <a:gd name="T81" fmla="*/ 57 h 84"/>
                  <a:gd name="T82" fmla="*/ 148 w 213"/>
                  <a:gd name="T83" fmla="*/ 53 h 84"/>
                  <a:gd name="T84" fmla="*/ 140 w 213"/>
                  <a:gd name="T85" fmla="*/ 49 h 84"/>
                  <a:gd name="T86" fmla="*/ 145 w 213"/>
                  <a:gd name="T87" fmla="*/ 49 h 84"/>
                  <a:gd name="T88" fmla="*/ 154 w 213"/>
                  <a:gd name="T89" fmla="*/ 51 h 84"/>
                  <a:gd name="T90" fmla="*/ 168 w 213"/>
                  <a:gd name="T91" fmla="*/ 58 h 84"/>
                  <a:gd name="T92" fmla="*/ 191 w 213"/>
                  <a:gd name="T93" fmla="*/ 75 h 84"/>
                  <a:gd name="T94" fmla="*/ 206 w 213"/>
                  <a:gd name="T95" fmla="*/ 83 h 84"/>
                  <a:gd name="T96" fmla="*/ 210 w 213"/>
                  <a:gd name="T97" fmla="*/ 84 h 84"/>
                  <a:gd name="T98" fmla="*/ 213 w 213"/>
                  <a:gd name="T99" fmla="*/ 80 h 84"/>
                  <a:gd name="T100" fmla="*/ 211 w 213"/>
                  <a:gd name="T101" fmla="*/ 70 h 84"/>
                  <a:gd name="T102" fmla="*/ 208 w 213"/>
                  <a:gd name="T103" fmla="*/ 62 h 84"/>
                  <a:gd name="T104" fmla="*/ 199 w 213"/>
                  <a:gd name="T105" fmla="*/ 52 h 84"/>
                  <a:gd name="T106" fmla="*/ 178 w 213"/>
                  <a:gd name="T107" fmla="*/ 26 h 84"/>
                  <a:gd name="T108" fmla="*/ 170 w 213"/>
                  <a:gd name="T109" fmla="*/ 13 h 84"/>
                  <a:gd name="T110" fmla="*/ 160 w 213"/>
                  <a:gd name="T111" fmla="*/ 9 h 84"/>
                  <a:gd name="T112" fmla="*/ 138 w 213"/>
                  <a:gd name="T113" fmla="*/ 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13" h="84">
                    <a:moveTo>
                      <a:pt x="127" y="0"/>
                    </a:moveTo>
                    <a:lnTo>
                      <a:pt x="112" y="0"/>
                    </a:lnTo>
                    <a:lnTo>
                      <a:pt x="97" y="0"/>
                    </a:lnTo>
                    <a:lnTo>
                      <a:pt x="95" y="0"/>
                    </a:lnTo>
                    <a:lnTo>
                      <a:pt x="93" y="1"/>
                    </a:lnTo>
                    <a:lnTo>
                      <a:pt x="92" y="2"/>
                    </a:lnTo>
                    <a:lnTo>
                      <a:pt x="92" y="4"/>
                    </a:lnTo>
                    <a:lnTo>
                      <a:pt x="92" y="9"/>
                    </a:lnTo>
                    <a:lnTo>
                      <a:pt x="93" y="13"/>
                    </a:lnTo>
                    <a:lnTo>
                      <a:pt x="96" y="18"/>
                    </a:lnTo>
                    <a:lnTo>
                      <a:pt x="99" y="23"/>
                    </a:lnTo>
                    <a:lnTo>
                      <a:pt x="103" y="26"/>
                    </a:lnTo>
                    <a:lnTo>
                      <a:pt x="106" y="28"/>
                    </a:lnTo>
                    <a:lnTo>
                      <a:pt x="107" y="28"/>
                    </a:lnTo>
                    <a:lnTo>
                      <a:pt x="108" y="29"/>
                    </a:lnTo>
                    <a:lnTo>
                      <a:pt x="108" y="30"/>
                    </a:lnTo>
                    <a:lnTo>
                      <a:pt x="108" y="31"/>
                    </a:lnTo>
                    <a:lnTo>
                      <a:pt x="107" y="31"/>
                    </a:lnTo>
                    <a:lnTo>
                      <a:pt x="105" y="32"/>
                    </a:lnTo>
                    <a:lnTo>
                      <a:pt x="101" y="32"/>
                    </a:lnTo>
                    <a:lnTo>
                      <a:pt x="97" y="31"/>
                    </a:lnTo>
                    <a:lnTo>
                      <a:pt x="81" y="28"/>
                    </a:lnTo>
                    <a:lnTo>
                      <a:pt x="63" y="27"/>
                    </a:lnTo>
                    <a:lnTo>
                      <a:pt x="43" y="26"/>
                    </a:lnTo>
                    <a:lnTo>
                      <a:pt x="24" y="26"/>
                    </a:lnTo>
                    <a:lnTo>
                      <a:pt x="17" y="26"/>
                    </a:lnTo>
                    <a:lnTo>
                      <a:pt x="13" y="28"/>
                    </a:lnTo>
                    <a:lnTo>
                      <a:pt x="12" y="31"/>
                    </a:lnTo>
                    <a:lnTo>
                      <a:pt x="11" y="39"/>
                    </a:lnTo>
                    <a:lnTo>
                      <a:pt x="5" y="50"/>
                    </a:lnTo>
                    <a:lnTo>
                      <a:pt x="0" y="56"/>
                    </a:lnTo>
                    <a:lnTo>
                      <a:pt x="1" y="58"/>
                    </a:lnTo>
                    <a:lnTo>
                      <a:pt x="3" y="59"/>
                    </a:lnTo>
                    <a:lnTo>
                      <a:pt x="7" y="62"/>
                    </a:lnTo>
                    <a:lnTo>
                      <a:pt x="10" y="62"/>
                    </a:lnTo>
                    <a:lnTo>
                      <a:pt x="21" y="63"/>
                    </a:lnTo>
                    <a:lnTo>
                      <a:pt x="32" y="64"/>
                    </a:lnTo>
                    <a:lnTo>
                      <a:pt x="56" y="63"/>
                    </a:lnTo>
                    <a:lnTo>
                      <a:pt x="72" y="62"/>
                    </a:lnTo>
                    <a:lnTo>
                      <a:pt x="80" y="63"/>
                    </a:lnTo>
                    <a:lnTo>
                      <a:pt x="92" y="64"/>
                    </a:lnTo>
                    <a:lnTo>
                      <a:pt x="103" y="66"/>
                    </a:lnTo>
                    <a:lnTo>
                      <a:pt x="108" y="67"/>
                    </a:lnTo>
                    <a:lnTo>
                      <a:pt x="110" y="70"/>
                    </a:lnTo>
                    <a:lnTo>
                      <a:pt x="114" y="76"/>
                    </a:lnTo>
                    <a:lnTo>
                      <a:pt x="119" y="80"/>
                    </a:lnTo>
                    <a:lnTo>
                      <a:pt x="122" y="81"/>
                    </a:lnTo>
                    <a:lnTo>
                      <a:pt x="124" y="78"/>
                    </a:lnTo>
                    <a:lnTo>
                      <a:pt x="125" y="76"/>
                    </a:lnTo>
                    <a:lnTo>
                      <a:pt x="124" y="73"/>
                    </a:lnTo>
                    <a:lnTo>
                      <a:pt x="123" y="70"/>
                    </a:lnTo>
                    <a:lnTo>
                      <a:pt x="118" y="66"/>
                    </a:lnTo>
                    <a:lnTo>
                      <a:pt x="111" y="62"/>
                    </a:lnTo>
                    <a:lnTo>
                      <a:pt x="95" y="56"/>
                    </a:lnTo>
                    <a:lnTo>
                      <a:pt x="85" y="53"/>
                    </a:lnTo>
                    <a:lnTo>
                      <a:pt x="81" y="51"/>
                    </a:lnTo>
                    <a:lnTo>
                      <a:pt x="80" y="51"/>
                    </a:lnTo>
                    <a:lnTo>
                      <a:pt x="83" y="52"/>
                    </a:lnTo>
                    <a:lnTo>
                      <a:pt x="87" y="52"/>
                    </a:lnTo>
                    <a:lnTo>
                      <a:pt x="97" y="55"/>
                    </a:lnTo>
                    <a:lnTo>
                      <a:pt x="103" y="56"/>
                    </a:lnTo>
                    <a:lnTo>
                      <a:pt x="112" y="56"/>
                    </a:lnTo>
                    <a:lnTo>
                      <a:pt x="126" y="56"/>
                    </a:lnTo>
                    <a:lnTo>
                      <a:pt x="134" y="57"/>
                    </a:lnTo>
                    <a:lnTo>
                      <a:pt x="139" y="59"/>
                    </a:lnTo>
                    <a:lnTo>
                      <a:pt x="141" y="61"/>
                    </a:lnTo>
                    <a:lnTo>
                      <a:pt x="144" y="62"/>
                    </a:lnTo>
                    <a:lnTo>
                      <a:pt x="145" y="63"/>
                    </a:lnTo>
                    <a:lnTo>
                      <a:pt x="145" y="65"/>
                    </a:lnTo>
                    <a:lnTo>
                      <a:pt x="146" y="68"/>
                    </a:lnTo>
                    <a:lnTo>
                      <a:pt x="147" y="71"/>
                    </a:lnTo>
                    <a:lnTo>
                      <a:pt x="149" y="75"/>
                    </a:lnTo>
                    <a:lnTo>
                      <a:pt x="152" y="77"/>
                    </a:lnTo>
                    <a:lnTo>
                      <a:pt x="154" y="78"/>
                    </a:lnTo>
                    <a:lnTo>
                      <a:pt x="156" y="79"/>
                    </a:lnTo>
                    <a:lnTo>
                      <a:pt x="159" y="79"/>
                    </a:lnTo>
                    <a:lnTo>
                      <a:pt x="159" y="77"/>
                    </a:lnTo>
                    <a:lnTo>
                      <a:pt x="159" y="71"/>
                    </a:lnTo>
                    <a:lnTo>
                      <a:pt x="159" y="67"/>
                    </a:lnTo>
                    <a:lnTo>
                      <a:pt x="158" y="64"/>
                    </a:lnTo>
                    <a:lnTo>
                      <a:pt x="155" y="61"/>
                    </a:lnTo>
                    <a:lnTo>
                      <a:pt x="153" y="57"/>
                    </a:lnTo>
                    <a:lnTo>
                      <a:pt x="151" y="55"/>
                    </a:lnTo>
                    <a:lnTo>
                      <a:pt x="148" y="53"/>
                    </a:lnTo>
                    <a:lnTo>
                      <a:pt x="144" y="51"/>
                    </a:lnTo>
                    <a:lnTo>
                      <a:pt x="140" y="49"/>
                    </a:lnTo>
                    <a:lnTo>
                      <a:pt x="141" y="49"/>
                    </a:lnTo>
                    <a:lnTo>
                      <a:pt x="145" y="49"/>
                    </a:lnTo>
                    <a:lnTo>
                      <a:pt x="149" y="49"/>
                    </a:lnTo>
                    <a:lnTo>
                      <a:pt x="154" y="51"/>
                    </a:lnTo>
                    <a:lnTo>
                      <a:pt x="161" y="54"/>
                    </a:lnTo>
                    <a:lnTo>
                      <a:pt x="168" y="58"/>
                    </a:lnTo>
                    <a:lnTo>
                      <a:pt x="176" y="64"/>
                    </a:lnTo>
                    <a:lnTo>
                      <a:pt x="191" y="75"/>
                    </a:lnTo>
                    <a:lnTo>
                      <a:pt x="203" y="82"/>
                    </a:lnTo>
                    <a:lnTo>
                      <a:pt x="206" y="83"/>
                    </a:lnTo>
                    <a:lnTo>
                      <a:pt x="208" y="84"/>
                    </a:lnTo>
                    <a:lnTo>
                      <a:pt x="210" y="84"/>
                    </a:lnTo>
                    <a:lnTo>
                      <a:pt x="211" y="83"/>
                    </a:lnTo>
                    <a:lnTo>
                      <a:pt x="213" y="80"/>
                    </a:lnTo>
                    <a:lnTo>
                      <a:pt x="213" y="75"/>
                    </a:lnTo>
                    <a:lnTo>
                      <a:pt x="211" y="70"/>
                    </a:lnTo>
                    <a:lnTo>
                      <a:pt x="210" y="65"/>
                    </a:lnTo>
                    <a:lnTo>
                      <a:pt x="208" y="62"/>
                    </a:lnTo>
                    <a:lnTo>
                      <a:pt x="206" y="59"/>
                    </a:lnTo>
                    <a:lnTo>
                      <a:pt x="199" y="52"/>
                    </a:lnTo>
                    <a:lnTo>
                      <a:pt x="188" y="39"/>
                    </a:lnTo>
                    <a:lnTo>
                      <a:pt x="178" y="26"/>
                    </a:lnTo>
                    <a:lnTo>
                      <a:pt x="173" y="15"/>
                    </a:lnTo>
                    <a:lnTo>
                      <a:pt x="170" y="13"/>
                    </a:lnTo>
                    <a:lnTo>
                      <a:pt x="166" y="11"/>
                    </a:lnTo>
                    <a:lnTo>
                      <a:pt x="160" y="9"/>
                    </a:lnTo>
                    <a:lnTo>
                      <a:pt x="153" y="7"/>
                    </a:lnTo>
                    <a:lnTo>
                      <a:pt x="138" y="3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0" name="PA-任意多边形 217">
                <a:extLst>
                  <a:ext uri="{FF2B5EF4-FFF2-40B4-BE49-F238E27FC236}">
                    <a16:creationId xmlns="" xmlns:a16="http://schemas.microsoft.com/office/drawing/2014/main" id="{3392C0E0-5DB6-4796-A980-86843FFA8AEC}"/>
                  </a:ext>
                </a:extLst>
              </p:cNvPr>
              <p:cNvSpPr>
                <a:spLocks/>
              </p:cNvSpPr>
              <p:nvPr>
                <p:custDataLst>
                  <p:tags r:id="rId78"/>
                </p:custDataLst>
              </p:nvPr>
            </p:nvSpPr>
            <p:spPr bwMode="auto">
              <a:xfrm>
                <a:off x="1966" y="3439"/>
                <a:ext cx="225" cy="196"/>
              </a:xfrm>
              <a:custGeom>
                <a:avLst/>
                <a:gdLst>
                  <a:gd name="T0" fmla="*/ 827 w 902"/>
                  <a:gd name="T1" fmla="*/ 51 h 788"/>
                  <a:gd name="T2" fmla="*/ 731 w 902"/>
                  <a:gd name="T3" fmla="*/ 59 h 788"/>
                  <a:gd name="T4" fmla="*/ 662 w 902"/>
                  <a:gd name="T5" fmla="*/ 68 h 788"/>
                  <a:gd name="T6" fmla="*/ 629 w 902"/>
                  <a:gd name="T7" fmla="*/ 90 h 788"/>
                  <a:gd name="T8" fmla="*/ 593 w 902"/>
                  <a:gd name="T9" fmla="*/ 140 h 788"/>
                  <a:gd name="T10" fmla="*/ 559 w 902"/>
                  <a:gd name="T11" fmla="*/ 188 h 788"/>
                  <a:gd name="T12" fmla="*/ 521 w 902"/>
                  <a:gd name="T13" fmla="*/ 219 h 788"/>
                  <a:gd name="T14" fmla="*/ 472 w 902"/>
                  <a:gd name="T15" fmla="*/ 234 h 788"/>
                  <a:gd name="T16" fmla="*/ 437 w 902"/>
                  <a:gd name="T17" fmla="*/ 246 h 788"/>
                  <a:gd name="T18" fmla="*/ 398 w 902"/>
                  <a:gd name="T19" fmla="*/ 270 h 788"/>
                  <a:gd name="T20" fmla="*/ 355 w 902"/>
                  <a:gd name="T21" fmla="*/ 283 h 788"/>
                  <a:gd name="T22" fmla="*/ 326 w 902"/>
                  <a:gd name="T23" fmla="*/ 307 h 788"/>
                  <a:gd name="T24" fmla="*/ 313 w 902"/>
                  <a:gd name="T25" fmla="*/ 338 h 788"/>
                  <a:gd name="T26" fmla="*/ 311 w 902"/>
                  <a:gd name="T27" fmla="*/ 396 h 788"/>
                  <a:gd name="T28" fmla="*/ 306 w 902"/>
                  <a:gd name="T29" fmla="*/ 407 h 788"/>
                  <a:gd name="T30" fmla="*/ 269 w 902"/>
                  <a:gd name="T31" fmla="*/ 435 h 788"/>
                  <a:gd name="T32" fmla="*/ 234 w 902"/>
                  <a:gd name="T33" fmla="*/ 454 h 788"/>
                  <a:gd name="T34" fmla="*/ 232 w 902"/>
                  <a:gd name="T35" fmla="*/ 458 h 788"/>
                  <a:gd name="T36" fmla="*/ 206 w 902"/>
                  <a:gd name="T37" fmla="*/ 499 h 788"/>
                  <a:gd name="T38" fmla="*/ 127 w 902"/>
                  <a:gd name="T39" fmla="*/ 576 h 788"/>
                  <a:gd name="T40" fmla="*/ 77 w 902"/>
                  <a:gd name="T41" fmla="*/ 645 h 788"/>
                  <a:gd name="T42" fmla="*/ 68 w 902"/>
                  <a:gd name="T43" fmla="*/ 710 h 788"/>
                  <a:gd name="T44" fmla="*/ 47 w 902"/>
                  <a:gd name="T45" fmla="*/ 768 h 788"/>
                  <a:gd name="T46" fmla="*/ 36 w 902"/>
                  <a:gd name="T47" fmla="*/ 783 h 788"/>
                  <a:gd name="T48" fmla="*/ 5 w 902"/>
                  <a:gd name="T49" fmla="*/ 785 h 788"/>
                  <a:gd name="T50" fmla="*/ 26 w 902"/>
                  <a:gd name="T51" fmla="*/ 752 h 788"/>
                  <a:gd name="T52" fmla="*/ 49 w 902"/>
                  <a:gd name="T53" fmla="*/ 683 h 788"/>
                  <a:gd name="T54" fmla="*/ 65 w 902"/>
                  <a:gd name="T55" fmla="*/ 620 h 788"/>
                  <a:gd name="T56" fmla="*/ 78 w 902"/>
                  <a:gd name="T57" fmla="*/ 602 h 788"/>
                  <a:gd name="T58" fmla="*/ 134 w 902"/>
                  <a:gd name="T59" fmla="*/ 546 h 788"/>
                  <a:gd name="T60" fmla="*/ 203 w 902"/>
                  <a:gd name="T61" fmla="*/ 478 h 788"/>
                  <a:gd name="T62" fmla="*/ 222 w 902"/>
                  <a:gd name="T63" fmla="*/ 447 h 788"/>
                  <a:gd name="T64" fmla="*/ 262 w 902"/>
                  <a:gd name="T65" fmla="*/ 416 h 788"/>
                  <a:gd name="T66" fmla="*/ 292 w 902"/>
                  <a:gd name="T67" fmla="*/ 370 h 788"/>
                  <a:gd name="T68" fmla="*/ 303 w 902"/>
                  <a:gd name="T69" fmla="*/ 315 h 788"/>
                  <a:gd name="T70" fmla="*/ 328 w 902"/>
                  <a:gd name="T71" fmla="*/ 283 h 788"/>
                  <a:gd name="T72" fmla="*/ 373 w 902"/>
                  <a:gd name="T73" fmla="*/ 261 h 788"/>
                  <a:gd name="T74" fmla="*/ 395 w 902"/>
                  <a:gd name="T75" fmla="*/ 256 h 788"/>
                  <a:gd name="T76" fmla="*/ 429 w 902"/>
                  <a:gd name="T77" fmla="*/ 232 h 788"/>
                  <a:gd name="T78" fmla="*/ 452 w 902"/>
                  <a:gd name="T79" fmla="*/ 212 h 788"/>
                  <a:gd name="T80" fmla="*/ 493 w 902"/>
                  <a:gd name="T81" fmla="*/ 206 h 788"/>
                  <a:gd name="T82" fmla="*/ 530 w 902"/>
                  <a:gd name="T83" fmla="*/ 187 h 788"/>
                  <a:gd name="T84" fmla="*/ 559 w 902"/>
                  <a:gd name="T85" fmla="*/ 158 h 788"/>
                  <a:gd name="T86" fmla="*/ 594 w 902"/>
                  <a:gd name="T87" fmla="*/ 101 h 788"/>
                  <a:gd name="T88" fmla="*/ 630 w 902"/>
                  <a:gd name="T89" fmla="*/ 58 h 788"/>
                  <a:gd name="T90" fmla="*/ 684 w 902"/>
                  <a:gd name="T91" fmla="*/ 36 h 788"/>
                  <a:gd name="T92" fmla="*/ 741 w 902"/>
                  <a:gd name="T93" fmla="*/ 20 h 788"/>
                  <a:gd name="T94" fmla="*/ 808 w 902"/>
                  <a:gd name="T95" fmla="*/ 7 h 788"/>
                  <a:gd name="T96" fmla="*/ 876 w 902"/>
                  <a:gd name="T97" fmla="*/ 40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02" h="788">
                    <a:moveTo>
                      <a:pt x="849" y="51"/>
                    </a:moveTo>
                    <a:lnTo>
                      <a:pt x="849" y="51"/>
                    </a:lnTo>
                    <a:lnTo>
                      <a:pt x="849" y="51"/>
                    </a:lnTo>
                    <a:lnTo>
                      <a:pt x="827" y="51"/>
                    </a:lnTo>
                    <a:lnTo>
                      <a:pt x="805" y="52"/>
                    </a:lnTo>
                    <a:lnTo>
                      <a:pt x="781" y="54"/>
                    </a:lnTo>
                    <a:lnTo>
                      <a:pt x="756" y="57"/>
                    </a:lnTo>
                    <a:lnTo>
                      <a:pt x="731" y="59"/>
                    </a:lnTo>
                    <a:lnTo>
                      <a:pt x="711" y="63"/>
                    </a:lnTo>
                    <a:lnTo>
                      <a:pt x="691" y="66"/>
                    </a:lnTo>
                    <a:lnTo>
                      <a:pt x="670" y="67"/>
                    </a:lnTo>
                    <a:lnTo>
                      <a:pt x="662" y="68"/>
                    </a:lnTo>
                    <a:lnTo>
                      <a:pt x="654" y="72"/>
                    </a:lnTo>
                    <a:lnTo>
                      <a:pt x="645" y="76"/>
                    </a:lnTo>
                    <a:lnTo>
                      <a:pt x="638" y="82"/>
                    </a:lnTo>
                    <a:lnTo>
                      <a:pt x="629" y="90"/>
                    </a:lnTo>
                    <a:lnTo>
                      <a:pt x="620" y="99"/>
                    </a:lnTo>
                    <a:lnTo>
                      <a:pt x="613" y="108"/>
                    </a:lnTo>
                    <a:lnTo>
                      <a:pt x="605" y="120"/>
                    </a:lnTo>
                    <a:lnTo>
                      <a:pt x="593" y="140"/>
                    </a:lnTo>
                    <a:lnTo>
                      <a:pt x="580" y="160"/>
                    </a:lnTo>
                    <a:lnTo>
                      <a:pt x="574" y="170"/>
                    </a:lnTo>
                    <a:lnTo>
                      <a:pt x="566" y="179"/>
                    </a:lnTo>
                    <a:lnTo>
                      <a:pt x="559" y="188"/>
                    </a:lnTo>
                    <a:lnTo>
                      <a:pt x="550" y="197"/>
                    </a:lnTo>
                    <a:lnTo>
                      <a:pt x="542" y="205"/>
                    </a:lnTo>
                    <a:lnTo>
                      <a:pt x="532" y="213"/>
                    </a:lnTo>
                    <a:lnTo>
                      <a:pt x="521" y="219"/>
                    </a:lnTo>
                    <a:lnTo>
                      <a:pt x="510" y="225"/>
                    </a:lnTo>
                    <a:lnTo>
                      <a:pt x="498" y="229"/>
                    </a:lnTo>
                    <a:lnTo>
                      <a:pt x="485" y="232"/>
                    </a:lnTo>
                    <a:lnTo>
                      <a:pt x="472" y="234"/>
                    </a:lnTo>
                    <a:lnTo>
                      <a:pt x="457" y="236"/>
                    </a:lnTo>
                    <a:lnTo>
                      <a:pt x="452" y="237"/>
                    </a:lnTo>
                    <a:lnTo>
                      <a:pt x="446" y="241"/>
                    </a:lnTo>
                    <a:lnTo>
                      <a:pt x="437" y="246"/>
                    </a:lnTo>
                    <a:lnTo>
                      <a:pt x="427" y="253"/>
                    </a:lnTo>
                    <a:lnTo>
                      <a:pt x="417" y="260"/>
                    </a:lnTo>
                    <a:lnTo>
                      <a:pt x="408" y="266"/>
                    </a:lnTo>
                    <a:lnTo>
                      <a:pt x="398" y="270"/>
                    </a:lnTo>
                    <a:lnTo>
                      <a:pt x="389" y="272"/>
                    </a:lnTo>
                    <a:lnTo>
                      <a:pt x="376" y="275"/>
                    </a:lnTo>
                    <a:lnTo>
                      <a:pt x="365" y="280"/>
                    </a:lnTo>
                    <a:lnTo>
                      <a:pt x="355" y="283"/>
                    </a:lnTo>
                    <a:lnTo>
                      <a:pt x="346" y="288"/>
                    </a:lnTo>
                    <a:lnTo>
                      <a:pt x="338" y="294"/>
                    </a:lnTo>
                    <a:lnTo>
                      <a:pt x="331" y="299"/>
                    </a:lnTo>
                    <a:lnTo>
                      <a:pt x="326" y="307"/>
                    </a:lnTo>
                    <a:lnTo>
                      <a:pt x="320" y="313"/>
                    </a:lnTo>
                    <a:lnTo>
                      <a:pt x="317" y="322"/>
                    </a:lnTo>
                    <a:lnTo>
                      <a:pt x="314" y="329"/>
                    </a:lnTo>
                    <a:lnTo>
                      <a:pt x="313" y="338"/>
                    </a:lnTo>
                    <a:lnTo>
                      <a:pt x="312" y="347"/>
                    </a:lnTo>
                    <a:lnTo>
                      <a:pt x="311" y="366"/>
                    </a:lnTo>
                    <a:lnTo>
                      <a:pt x="311" y="392"/>
                    </a:lnTo>
                    <a:lnTo>
                      <a:pt x="311" y="396"/>
                    </a:lnTo>
                    <a:lnTo>
                      <a:pt x="311" y="399"/>
                    </a:lnTo>
                    <a:lnTo>
                      <a:pt x="311" y="403"/>
                    </a:lnTo>
                    <a:lnTo>
                      <a:pt x="310" y="405"/>
                    </a:lnTo>
                    <a:lnTo>
                      <a:pt x="306" y="407"/>
                    </a:lnTo>
                    <a:lnTo>
                      <a:pt x="303" y="409"/>
                    </a:lnTo>
                    <a:lnTo>
                      <a:pt x="292" y="419"/>
                    </a:lnTo>
                    <a:lnTo>
                      <a:pt x="280" y="427"/>
                    </a:lnTo>
                    <a:lnTo>
                      <a:pt x="269" y="435"/>
                    </a:lnTo>
                    <a:lnTo>
                      <a:pt x="258" y="441"/>
                    </a:lnTo>
                    <a:lnTo>
                      <a:pt x="248" y="446"/>
                    </a:lnTo>
                    <a:lnTo>
                      <a:pt x="239" y="450"/>
                    </a:lnTo>
                    <a:lnTo>
                      <a:pt x="234" y="454"/>
                    </a:lnTo>
                    <a:lnTo>
                      <a:pt x="232" y="458"/>
                    </a:lnTo>
                    <a:lnTo>
                      <a:pt x="232" y="458"/>
                    </a:lnTo>
                    <a:lnTo>
                      <a:pt x="232" y="458"/>
                    </a:lnTo>
                    <a:lnTo>
                      <a:pt x="232" y="458"/>
                    </a:lnTo>
                    <a:lnTo>
                      <a:pt x="232" y="459"/>
                    </a:lnTo>
                    <a:lnTo>
                      <a:pt x="224" y="473"/>
                    </a:lnTo>
                    <a:lnTo>
                      <a:pt x="216" y="486"/>
                    </a:lnTo>
                    <a:lnTo>
                      <a:pt x="206" y="499"/>
                    </a:lnTo>
                    <a:lnTo>
                      <a:pt x="195" y="512"/>
                    </a:lnTo>
                    <a:lnTo>
                      <a:pt x="172" y="535"/>
                    </a:lnTo>
                    <a:lnTo>
                      <a:pt x="147" y="558"/>
                    </a:lnTo>
                    <a:lnTo>
                      <a:pt x="127" y="576"/>
                    </a:lnTo>
                    <a:lnTo>
                      <a:pt x="110" y="595"/>
                    </a:lnTo>
                    <a:lnTo>
                      <a:pt x="94" y="615"/>
                    </a:lnTo>
                    <a:lnTo>
                      <a:pt x="79" y="637"/>
                    </a:lnTo>
                    <a:lnTo>
                      <a:pt x="77" y="645"/>
                    </a:lnTo>
                    <a:lnTo>
                      <a:pt x="76" y="658"/>
                    </a:lnTo>
                    <a:lnTo>
                      <a:pt x="74" y="673"/>
                    </a:lnTo>
                    <a:lnTo>
                      <a:pt x="72" y="692"/>
                    </a:lnTo>
                    <a:lnTo>
                      <a:pt x="68" y="710"/>
                    </a:lnTo>
                    <a:lnTo>
                      <a:pt x="64" y="727"/>
                    </a:lnTo>
                    <a:lnTo>
                      <a:pt x="58" y="743"/>
                    </a:lnTo>
                    <a:lnTo>
                      <a:pt x="53" y="756"/>
                    </a:lnTo>
                    <a:lnTo>
                      <a:pt x="47" y="768"/>
                    </a:lnTo>
                    <a:lnTo>
                      <a:pt x="43" y="777"/>
                    </a:lnTo>
                    <a:lnTo>
                      <a:pt x="40" y="780"/>
                    </a:lnTo>
                    <a:lnTo>
                      <a:pt x="38" y="782"/>
                    </a:lnTo>
                    <a:lnTo>
                      <a:pt x="36" y="783"/>
                    </a:lnTo>
                    <a:lnTo>
                      <a:pt x="33" y="784"/>
                    </a:lnTo>
                    <a:lnTo>
                      <a:pt x="0" y="788"/>
                    </a:lnTo>
                    <a:lnTo>
                      <a:pt x="3" y="786"/>
                    </a:lnTo>
                    <a:lnTo>
                      <a:pt x="5" y="785"/>
                    </a:lnTo>
                    <a:lnTo>
                      <a:pt x="9" y="782"/>
                    </a:lnTo>
                    <a:lnTo>
                      <a:pt x="13" y="778"/>
                    </a:lnTo>
                    <a:lnTo>
                      <a:pt x="19" y="766"/>
                    </a:lnTo>
                    <a:lnTo>
                      <a:pt x="26" y="752"/>
                    </a:lnTo>
                    <a:lnTo>
                      <a:pt x="33" y="736"/>
                    </a:lnTo>
                    <a:lnTo>
                      <a:pt x="39" y="717"/>
                    </a:lnTo>
                    <a:lnTo>
                      <a:pt x="44" y="700"/>
                    </a:lnTo>
                    <a:lnTo>
                      <a:pt x="49" y="683"/>
                    </a:lnTo>
                    <a:lnTo>
                      <a:pt x="53" y="664"/>
                    </a:lnTo>
                    <a:lnTo>
                      <a:pt x="57" y="646"/>
                    </a:lnTo>
                    <a:lnTo>
                      <a:pt x="60" y="631"/>
                    </a:lnTo>
                    <a:lnTo>
                      <a:pt x="65" y="620"/>
                    </a:lnTo>
                    <a:lnTo>
                      <a:pt x="65" y="620"/>
                    </a:lnTo>
                    <a:lnTo>
                      <a:pt x="65" y="620"/>
                    </a:lnTo>
                    <a:lnTo>
                      <a:pt x="71" y="611"/>
                    </a:lnTo>
                    <a:lnTo>
                      <a:pt x="78" y="602"/>
                    </a:lnTo>
                    <a:lnTo>
                      <a:pt x="85" y="592"/>
                    </a:lnTo>
                    <a:lnTo>
                      <a:pt x="94" y="584"/>
                    </a:lnTo>
                    <a:lnTo>
                      <a:pt x="113" y="565"/>
                    </a:lnTo>
                    <a:lnTo>
                      <a:pt x="134" y="546"/>
                    </a:lnTo>
                    <a:lnTo>
                      <a:pt x="159" y="524"/>
                    </a:lnTo>
                    <a:lnTo>
                      <a:pt x="182" y="502"/>
                    </a:lnTo>
                    <a:lnTo>
                      <a:pt x="193" y="490"/>
                    </a:lnTo>
                    <a:lnTo>
                      <a:pt x="203" y="478"/>
                    </a:lnTo>
                    <a:lnTo>
                      <a:pt x="211" y="465"/>
                    </a:lnTo>
                    <a:lnTo>
                      <a:pt x="219" y="452"/>
                    </a:lnTo>
                    <a:lnTo>
                      <a:pt x="219" y="452"/>
                    </a:lnTo>
                    <a:lnTo>
                      <a:pt x="222" y="447"/>
                    </a:lnTo>
                    <a:lnTo>
                      <a:pt x="228" y="440"/>
                    </a:lnTo>
                    <a:lnTo>
                      <a:pt x="235" y="435"/>
                    </a:lnTo>
                    <a:lnTo>
                      <a:pt x="244" y="429"/>
                    </a:lnTo>
                    <a:lnTo>
                      <a:pt x="262" y="416"/>
                    </a:lnTo>
                    <a:lnTo>
                      <a:pt x="280" y="405"/>
                    </a:lnTo>
                    <a:lnTo>
                      <a:pt x="287" y="400"/>
                    </a:lnTo>
                    <a:lnTo>
                      <a:pt x="292" y="398"/>
                    </a:lnTo>
                    <a:lnTo>
                      <a:pt x="292" y="370"/>
                    </a:lnTo>
                    <a:lnTo>
                      <a:pt x="296" y="347"/>
                    </a:lnTo>
                    <a:lnTo>
                      <a:pt x="298" y="336"/>
                    </a:lnTo>
                    <a:lnTo>
                      <a:pt x="300" y="325"/>
                    </a:lnTo>
                    <a:lnTo>
                      <a:pt x="303" y="315"/>
                    </a:lnTo>
                    <a:lnTo>
                      <a:pt x="309" y="307"/>
                    </a:lnTo>
                    <a:lnTo>
                      <a:pt x="314" y="298"/>
                    </a:lnTo>
                    <a:lnTo>
                      <a:pt x="320" y="289"/>
                    </a:lnTo>
                    <a:lnTo>
                      <a:pt x="328" y="283"/>
                    </a:lnTo>
                    <a:lnTo>
                      <a:pt x="338" y="276"/>
                    </a:lnTo>
                    <a:lnTo>
                      <a:pt x="347" y="271"/>
                    </a:lnTo>
                    <a:lnTo>
                      <a:pt x="359" y="266"/>
                    </a:lnTo>
                    <a:lnTo>
                      <a:pt x="373" y="261"/>
                    </a:lnTo>
                    <a:lnTo>
                      <a:pt x="387" y="258"/>
                    </a:lnTo>
                    <a:lnTo>
                      <a:pt x="388" y="258"/>
                    </a:lnTo>
                    <a:lnTo>
                      <a:pt x="389" y="258"/>
                    </a:lnTo>
                    <a:lnTo>
                      <a:pt x="395" y="256"/>
                    </a:lnTo>
                    <a:lnTo>
                      <a:pt x="401" y="253"/>
                    </a:lnTo>
                    <a:lnTo>
                      <a:pt x="410" y="247"/>
                    </a:lnTo>
                    <a:lnTo>
                      <a:pt x="420" y="241"/>
                    </a:lnTo>
                    <a:lnTo>
                      <a:pt x="429" y="232"/>
                    </a:lnTo>
                    <a:lnTo>
                      <a:pt x="439" y="223"/>
                    </a:lnTo>
                    <a:lnTo>
                      <a:pt x="443" y="217"/>
                    </a:lnTo>
                    <a:lnTo>
                      <a:pt x="449" y="214"/>
                    </a:lnTo>
                    <a:lnTo>
                      <a:pt x="452" y="212"/>
                    </a:lnTo>
                    <a:lnTo>
                      <a:pt x="456" y="211"/>
                    </a:lnTo>
                    <a:lnTo>
                      <a:pt x="469" y="211"/>
                    </a:lnTo>
                    <a:lnTo>
                      <a:pt x="481" y="209"/>
                    </a:lnTo>
                    <a:lnTo>
                      <a:pt x="493" y="206"/>
                    </a:lnTo>
                    <a:lnTo>
                      <a:pt x="503" y="202"/>
                    </a:lnTo>
                    <a:lnTo>
                      <a:pt x="512" y="198"/>
                    </a:lnTo>
                    <a:lnTo>
                      <a:pt x="522" y="193"/>
                    </a:lnTo>
                    <a:lnTo>
                      <a:pt x="530" y="187"/>
                    </a:lnTo>
                    <a:lnTo>
                      <a:pt x="538" y="181"/>
                    </a:lnTo>
                    <a:lnTo>
                      <a:pt x="545" y="174"/>
                    </a:lnTo>
                    <a:lnTo>
                      <a:pt x="552" y="167"/>
                    </a:lnTo>
                    <a:lnTo>
                      <a:pt x="559" y="158"/>
                    </a:lnTo>
                    <a:lnTo>
                      <a:pt x="564" y="149"/>
                    </a:lnTo>
                    <a:lnTo>
                      <a:pt x="576" y="132"/>
                    </a:lnTo>
                    <a:lnTo>
                      <a:pt x="587" y="115"/>
                    </a:lnTo>
                    <a:lnTo>
                      <a:pt x="594" y="101"/>
                    </a:lnTo>
                    <a:lnTo>
                      <a:pt x="603" y="89"/>
                    </a:lnTo>
                    <a:lnTo>
                      <a:pt x="612" y="77"/>
                    </a:lnTo>
                    <a:lnTo>
                      <a:pt x="621" y="67"/>
                    </a:lnTo>
                    <a:lnTo>
                      <a:pt x="630" y="58"/>
                    </a:lnTo>
                    <a:lnTo>
                      <a:pt x="640" y="50"/>
                    </a:lnTo>
                    <a:lnTo>
                      <a:pt x="650" y="45"/>
                    </a:lnTo>
                    <a:lnTo>
                      <a:pt x="660" y="40"/>
                    </a:lnTo>
                    <a:lnTo>
                      <a:pt x="684" y="36"/>
                    </a:lnTo>
                    <a:lnTo>
                      <a:pt x="707" y="30"/>
                    </a:lnTo>
                    <a:lnTo>
                      <a:pt x="717" y="26"/>
                    </a:lnTo>
                    <a:lnTo>
                      <a:pt x="729" y="23"/>
                    </a:lnTo>
                    <a:lnTo>
                      <a:pt x="741" y="20"/>
                    </a:lnTo>
                    <a:lnTo>
                      <a:pt x="753" y="19"/>
                    </a:lnTo>
                    <a:lnTo>
                      <a:pt x="768" y="14"/>
                    </a:lnTo>
                    <a:lnTo>
                      <a:pt x="786" y="10"/>
                    </a:lnTo>
                    <a:lnTo>
                      <a:pt x="808" y="7"/>
                    </a:lnTo>
                    <a:lnTo>
                      <a:pt x="830" y="5"/>
                    </a:lnTo>
                    <a:lnTo>
                      <a:pt x="871" y="2"/>
                    </a:lnTo>
                    <a:lnTo>
                      <a:pt x="902" y="0"/>
                    </a:lnTo>
                    <a:lnTo>
                      <a:pt x="876" y="40"/>
                    </a:lnTo>
                    <a:lnTo>
                      <a:pt x="861" y="36"/>
                    </a:lnTo>
                    <a:lnTo>
                      <a:pt x="849" y="5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1" name="PA-任意多边形 218">
                <a:extLst>
                  <a:ext uri="{FF2B5EF4-FFF2-40B4-BE49-F238E27FC236}">
                    <a16:creationId xmlns="" xmlns:a16="http://schemas.microsoft.com/office/drawing/2014/main" id="{D704084D-00E4-44CB-B2F7-F1D54289A56B}"/>
                  </a:ext>
                </a:extLst>
              </p:cNvPr>
              <p:cNvSpPr>
                <a:spLocks/>
              </p:cNvSpPr>
              <p:nvPr>
                <p:custDataLst>
                  <p:tags r:id="rId79"/>
                </p:custDataLst>
              </p:nvPr>
            </p:nvSpPr>
            <p:spPr bwMode="auto">
              <a:xfrm>
                <a:off x="2118" y="3454"/>
                <a:ext cx="57" cy="27"/>
              </a:xfrm>
              <a:custGeom>
                <a:avLst/>
                <a:gdLst>
                  <a:gd name="T0" fmla="*/ 227 w 227"/>
                  <a:gd name="T1" fmla="*/ 0 h 106"/>
                  <a:gd name="T2" fmla="*/ 218 w 227"/>
                  <a:gd name="T3" fmla="*/ 1 h 106"/>
                  <a:gd name="T4" fmla="*/ 209 w 227"/>
                  <a:gd name="T5" fmla="*/ 3 h 106"/>
                  <a:gd name="T6" fmla="*/ 200 w 227"/>
                  <a:gd name="T7" fmla="*/ 6 h 106"/>
                  <a:gd name="T8" fmla="*/ 190 w 227"/>
                  <a:gd name="T9" fmla="*/ 10 h 106"/>
                  <a:gd name="T10" fmla="*/ 181 w 227"/>
                  <a:gd name="T11" fmla="*/ 13 h 106"/>
                  <a:gd name="T12" fmla="*/ 171 w 227"/>
                  <a:gd name="T13" fmla="*/ 16 h 106"/>
                  <a:gd name="T14" fmla="*/ 161 w 227"/>
                  <a:gd name="T15" fmla="*/ 18 h 106"/>
                  <a:gd name="T16" fmla="*/ 151 w 227"/>
                  <a:gd name="T17" fmla="*/ 19 h 106"/>
                  <a:gd name="T18" fmla="*/ 138 w 227"/>
                  <a:gd name="T19" fmla="*/ 19 h 106"/>
                  <a:gd name="T20" fmla="*/ 124 w 227"/>
                  <a:gd name="T21" fmla="*/ 19 h 106"/>
                  <a:gd name="T22" fmla="*/ 110 w 227"/>
                  <a:gd name="T23" fmla="*/ 19 h 106"/>
                  <a:gd name="T24" fmla="*/ 99 w 227"/>
                  <a:gd name="T25" fmla="*/ 19 h 106"/>
                  <a:gd name="T26" fmla="*/ 93 w 227"/>
                  <a:gd name="T27" fmla="*/ 19 h 106"/>
                  <a:gd name="T28" fmla="*/ 89 w 227"/>
                  <a:gd name="T29" fmla="*/ 20 h 106"/>
                  <a:gd name="T30" fmla="*/ 86 w 227"/>
                  <a:gd name="T31" fmla="*/ 23 h 106"/>
                  <a:gd name="T32" fmla="*/ 82 w 227"/>
                  <a:gd name="T33" fmla="*/ 25 h 106"/>
                  <a:gd name="T34" fmla="*/ 76 w 227"/>
                  <a:gd name="T35" fmla="*/ 30 h 106"/>
                  <a:gd name="T36" fmla="*/ 71 w 227"/>
                  <a:gd name="T37" fmla="*/ 38 h 106"/>
                  <a:gd name="T38" fmla="*/ 65 w 227"/>
                  <a:gd name="T39" fmla="*/ 45 h 106"/>
                  <a:gd name="T40" fmla="*/ 60 w 227"/>
                  <a:gd name="T41" fmla="*/ 53 h 106"/>
                  <a:gd name="T42" fmla="*/ 53 w 227"/>
                  <a:gd name="T43" fmla="*/ 59 h 106"/>
                  <a:gd name="T44" fmla="*/ 46 w 227"/>
                  <a:gd name="T45" fmla="*/ 65 h 106"/>
                  <a:gd name="T46" fmla="*/ 40 w 227"/>
                  <a:gd name="T47" fmla="*/ 67 h 106"/>
                  <a:gd name="T48" fmla="*/ 35 w 227"/>
                  <a:gd name="T49" fmla="*/ 67 h 106"/>
                  <a:gd name="T50" fmla="*/ 32 w 227"/>
                  <a:gd name="T51" fmla="*/ 67 h 106"/>
                  <a:gd name="T52" fmla="*/ 27 w 227"/>
                  <a:gd name="T53" fmla="*/ 66 h 106"/>
                  <a:gd name="T54" fmla="*/ 24 w 227"/>
                  <a:gd name="T55" fmla="*/ 66 h 106"/>
                  <a:gd name="T56" fmla="*/ 21 w 227"/>
                  <a:gd name="T57" fmla="*/ 67 h 106"/>
                  <a:gd name="T58" fmla="*/ 18 w 227"/>
                  <a:gd name="T59" fmla="*/ 70 h 106"/>
                  <a:gd name="T60" fmla="*/ 16 w 227"/>
                  <a:gd name="T61" fmla="*/ 75 h 106"/>
                  <a:gd name="T62" fmla="*/ 16 w 227"/>
                  <a:gd name="T63" fmla="*/ 83 h 106"/>
                  <a:gd name="T64" fmla="*/ 16 w 227"/>
                  <a:gd name="T65" fmla="*/ 91 h 106"/>
                  <a:gd name="T66" fmla="*/ 8 w 227"/>
                  <a:gd name="T67" fmla="*/ 100 h 106"/>
                  <a:gd name="T68" fmla="*/ 0 w 227"/>
                  <a:gd name="T69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7" h="106">
                    <a:moveTo>
                      <a:pt x="227" y="0"/>
                    </a:moveTo>
                    <a:lnTo>
                      <a:pt x="218" y="1"/>
                    </a:lnTo>
                    <a:lnTo>
                      <a:pt x="209" y="3"/>
                    </a:lnTo>
                    <a:lnTo>
                      <a:pt x="200" y="6"/>
                    </a:lnTo>
                    <a:lnTo>
                      <a:pt x="190" y="10"/>
                    </a:lnTo>
                    <a:lnTo>
                      <a:pt x="181" y="13"/>
                    </a:lnTo>
                    <a:lnTo>
                      <a:pt x="171" y="16"/>
                    </a:lnTo>
                    <a:lnTo>
                      <a:pt x="161" y="18"/>
                    </a:lnTo>
                    <a:lnTo>
                      <a:pt x="151" y="19"/>
                    </a:lnTo>
                    <a:lnTo>
                      <a:pt x="138" y="19"/>
                    </a:lnTo>
                    <a:lnTo>
                      <a:pt x="124" y="19"/>
                    </a:lnTo>
                    <a:lnTo>
                      <a:pt x="110" y="19"/>
                    </a:lnTo>
                    <a:lnTo>
                      <a:pt x="99" y="19"/>
                    </a:lnTo>
                    <a:lnTo>
                      <a:pt x="93" y="19"/>
                    </a:lnTo>
                    <a:lnTo>
                      <a:pt x="89" y="20"/>
                    </a:lnTo>
                    <a:lnTo>
                      <a:pt x="86" y="23"/>
                    </a:lnTo>
                    <a:lnTo>
                      <a:pt x="82" y="25"/>
                    </a:lnTo>
                    <a:lnTo>
                      <a:pt x="76" y="30"/>
                    </a:lnTo>
                    <a:lnTo>
                      <a:pt x="71" y="38"/>
                    </a:lnTo>
                    <a:lnTo>
                      <a:pt x="65" y="45"/>
                    </a:lnTo>
                    <a:lnTo>
                      <a:pt x="60" y="53"/>
                    </a:lnTo>
                    <a:lnTo>
                      <a:pt x="53" y="59"/>
                    </a:lnTo>
                    <a:lnTo>
                      <a:pt x="46" y="65"/>
                    </a:lnTo>
                    <a:lnTo>
                      <a:pt x="40" y="67"/>
                    </a:lnTo>
                    <a:lnTo>
                      <a:pt x="35" y="67"/>
                    </a:lnTo>
                    <a:lnTo>
                      <a:pt x="32" y="67"/>
                    </a:lnTo>
                    <a:lnTo>
                      <a:pt x="27" y="66"/>
                    </a:lnTo>
                    <a:lnTo>
                      <a:pt x="24" y="66"/>
                    </a:lnTo>
                    <a:lnTo>
                      <a:pt x="21" y="67"/>
                    </a:lnTo>
                    <a:lnTo>
                      <a:pt x="18" y="70"/>
                    </a:lnTo>
                    <a:lnTo>
                      <a:pt x="16" y="75"/>
                    </a:lnTo>
                    <a:lnTo>
                      <a:pt x="16" y="83"/>
                    </a:lnTo>
                    <a:lnTo>
                      <a:pt x="16" y="91"/>
                    </a:lnTo>
                    <a:lnTo>
                      <a:pt x="8" y="100"/>
                    </a:lnTo>
                    <a:lnTo>
                      <a:pt x="0" y="106"/>
                    </a:lnTo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2" name="PA-任意多边形 219">
                <a:extLst>
                  <a:ext uri="{FF2B5EF4-FFF2-40B4-BE49-F238E27FC236}">
                    <a16:creationId xmlns="" xmlns:a16="http://schemas.microsoft.com/office/drawing/2014/main" id="{9B1E8CE9-6893-445D-8E6B-463D22410BDE}"/>
                  </a:ext>
                </a:extLst>
              </p:cNvPr>
              <p:cNvSpPr>
                <a:spLocks/>
              </p:cNvSpPr>
              <p:nvPr>
                <p:custDataLst>
                  <p:tags r:id="rId80"/>
                </p:custDataLst>
              </p:nvPr>
            </p:nvSpPr>
            <p:spPr bwMode="auto">
              <a:xfrm>
                <a:off x="2114" y="3452"/>
                <a:ext cx="63" cy="32"/>
              </a:xfrm>
              <a:custGeom>
                <a:avLst/>
                <a:gdLst>
                  <a:gd name="T0" fmla="*/ 245 w 255"/>
                  <a:gd name="T1" fmla="*/ 16 h 128"/>
                  <a:gd name="T2" fmla="*/ 236 w 255"/>
                  <a:gd name="T3" fmla="*/ 17 h 128"/>
                  <a:gd name="T4" fmla="*/ 220 w 255"/>
                  <a:gd name="T5" fmla="*/ 22 h 128"/>
                  <a:gd name="T6" fmla="*/ 201 w 255"/>
                  <a:gd name="T7" fmla="*/ 28 h 128"/>
                  <a:gd name="T8" fmla="*/ 180 w 255"/>
                  <a:gd name="T9" fmla="*/ 34 h 128"/>
                  <a:gd name="T10" fmla="*/ 169 w 255"/>
                  <a:gd name="T11" fmla="*/ 35 h 128"/>
                  <a:gd name="T12" fmla="*/ 117 w 255"/>
                  <a:gd name="T13" fmla="*/ 35 h 128"/>
                  <a:gd name="T14" fmla="*/ 109 w 255"/>
                  <a:gd name="T15" fmla="*/ 36 h 128"/>
                  <a:gd name="T16" fmla="*/ 103 w 255"/>
                  <a:gd name="T17" fmla="*/ 40 h 128"/>
                  <a:gd name="T18" fmla="*/ 92 w 255"/>
                  <a:gd name="T19" fmla="*/ 54 h 128"/>
                  <a:gd name="T20" fmla="*/ 81 w 255"/>
                  <a:gd name="T21" fmla="*/ 68 h 128"/>
                  <a:gd name="T22" fmla="*/ 67 w 255"/>
                  <a:gd name="T23" fmla="*/ 79 h 128"/>
                  <a:gd name="T24" fmla="*/ 56 w 255"/>
                  <a:gd name="T25" fmla="*/ 82 h 128"/>
                  <a:gd name="T26" fmla="*/ 46 w 255"/>
                  <a:gd name="T27" fmla="*/ 81 h 128"/>
                  <a:gd name="T28" fmla="*/ 43 w 255"/>
                  <a:gd name="T29" fmla="*/ 81 h 128"/>
                  <a:gd name="T30" fmla="*/ 40 w 255"/>
                  <a:gd name="T31" fmla="*/ 86 h 128"/>
                  <a:gd name="T32" fmla="*/ 40 w 255"/>
                  <a:gd name="T33" fmla="*/ 101 h 128"/>
                  <a:gd name="T34" fmla="*/ 32 w 255"/>
                  <a:gd name="T35" fmla="*/ 107 h 128"/>
                  <a:gd name="T36" fmla="*/ 25 w 255"/>
                  <a:gd name="T37" fmla="*/ 110 h 128"/>
                  <a:gd name="T38" fmla="*/ 24 w 255"/>
                  <a:gd name="T39" fmla="*/ 112 h 128"/>
                  <a:gd name="T40" fmla="*/ 30 w 255"/>
                  <a:gd name="T41" fmla="*/ 114 h 128"/>
                  <a:gd name="T42" fmla="*/ 27 w 255"/>
                  <a:gd name="T43" fmla="*/ 116 h 128"/>
                  <a:gd name="T44" fmla="*/ 18 w 255"/>
                  <a:gd name="T45" fmla="*/ 121 h 128"/>
                  <a:gd name="T46" fmla="*/ 7 w 255"/>
                  <a:gd name="T47" fmla="*/ 127 h 128"/>
                  <a:gd name="T48" fmla="*/ 1 w 255"/>
                  <a:gd name="T49" fmla="*/ 127 h 128"/>
                  <a:gd name="T50" fmla="*/ 0 w 255"/>
                  <a:gd name="T51" fmla="*/ 126 h 128"/>
                  <a:gd name="T52" fmla="*/ 13 w 255"/>
                  <a:gd name="T53" fmla="*/ 109 h 128"/>
                  <a:gd name="T54" fmla="*/ 18 w 255"/>
                  <a:gd name="T55" fmla="*/ 105 h 128"/>
                  <a:gd name="T56" fmla="*/ 19 w 255"/>
                  <a:gd name="T57" fmla="*/ 103 h 128"/>
                  <a:gd name="T58" fmla="*/ 21 w 255"/>
                  <a:gd name="T59" fmla="*/ 102 h 128"/>
                  <a:gd name="T60" fmla="*/ 26 w 255"/>
                  <a:gd name="T61" fmla="*/ 97 h 128"/>
                  <a:gd name="T62" fmla="*/ 26 w 255"/>
                  <a:gd name="T63" fmla="*/ 82 h 128"/>
                  <a:gd name="T64" fmla="*/ 29 w 255"/>
                  <a:gd name="T65" fmla="*/ 76 h 128"/>
                  <a:gd name="T66" fmla="*/ 34 w 255"/>
                  <a:gd name="T67" fmla="*/ 69 h 128"/>
                  <a:gd name="T68" fmla="*/ 42 w 255"/>
                  <a:gd name="T69" fmla="*/ 66 h 128"/>
                  <a:gd name="T70" fmla="*/ 54 w 255"/>
                  <a:gd name="T71" fmla="*/ 67 h 128"/>
                  <a:gd name="T72" fmla="*/ 66 w 255"/>
                  <a:gd name="T73" fmla="*/ 63 h 128"/>
                  <a:gd name="T74" fmla="*/ 73 w 255"/>
                  <a:gd name="T75" fmla="*/ 57 h 128"/>
                  <a:gd name="T76" fmla="*/ 96 w 255"/>
                  <a:gd name="T77" fmla="*/ 35 h 128"/>
                  <a:gd name="T78" fmla="*/ 130 w 255"/>
                  <a:gd name="T79" fmla="*/ 22 h 128"/>
                  <a:gd name="T80" fmla="*/ 169 w 255"/>
                  <a:gd name="T81" fmla="*/ 20 h 128"/>
                  <a:gd name="T82" fmla="*/ 188 w 255"/>
                  <a:gd name="T83" fmla="*/ 18 h 128"/>
                  <a:gd name="T84" fmla="*/ 206 w 255"/>
                  <a:gd name="T85" fmla="*/ 11 h 128"/>
                  <a:gd name="T86" fmla="*/ 231 w 255"/>
                  <a:gd name="T87" fmla="*/ 4 h 128"/>
                  <a:gd name="T88" fmla="*/ 255 w 255"/>
                  <a:gd name="T89" fmla="*/ 0 h 128"/>
                  <a:gd name="T90" fmla="*/ 254 w 255"/>
                  <a:gd name="T91" fmla="*/ 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5" h="128">
                    <a:moveTo>
                      <a:pt x="245" y="16"/>
                    </a:moveTo>
                    <a:lnTo>
                      <a:pt x="245" y="16"/>
                    </a:lnTo>
                    <a:lnTo>
                      <a:pt x="245" y="16"/>
                    </a:lnTo>
                    <a:lnTo>
                      <a:pt x="236" y="17"/>
                    </a:lnTo>
                    <a:lnTo>
                      <a:pt x="229" y="19"/>
                    </a:lnTo>
                    <a:lnTo>
                      <a:pt x="220" y="22"/>
                    </a:lnTo>
                    <a:lnTo>
                      <a:pt x="210" y="25"/>
                    </a:lnTo>
                    <a:lnTo>
                      <a:pt x="201" y="28"/>
                    </a:lnTo>
                    <a:lnTo>
                      <a:pt x="190" y="32"/>
                    </a:lnTo>
                    <a:lnTo>
                      <a:pt x="180" y="34"/>
                    </a:lnTo>
                    <a:lnTo>
                      <a:pt x="169" y="35"/>
                    </a:lnTo>
                    <a:lnTo>
                      <a:pt x="169" y="35"/>
                    </a:lnTo>
                    <a:lnTo>
                      <a:pt x="117" y="35"/>
                    </a:lnTo>
                    <a:lnTo>
                      <a:pt x="117" y="35"/>
                    </a:lnTo>
                    <a:lnTo>
                      <a:pt x="112" y="35"/>
                    </a:lnTo>
                    <a:lnTo>
                      <a:pt x="109" y="36"/>
                    </a:lnTo>
                    <a:lnTo>
                      <a:pt x="105" y="38"/>
                    </a:lnTo>
                    <a:lnTo>
                      <a:pt x="103" y="40"/>
                    </a:lnTo>
                    <a:lnTo>
                      <a:pt x="96" y="47"/>
                    </a:lnTo>
                    <a:lnTo>
                      <a:pt x="92" y="54"/>
                    </a:lnTo>
                    <a:lnTo>
                      <a:pt x="86" y="61"/>
                    </a:lnTo>
                    <a:lnTo>
                      <a:pt x="81" y="68"/>
                    </a:lnTo>
                    <a:lnTo>
                      <a:pt x="75" y="74"/>
                    </a:lnTo>
                    <a:lnTo>
                      <a:pt x="67" y="79"/>
                    </a:lnTo>
                    <a:lnTo>
                      <a:pt x="60" y="81"/>
                    </a:lnTo>
                    <a:lnTo>
                      <a:pt x="56" y="82"/>
                    </a:lnTo>
                    <a:lnTo>
                      <a:pt x="51" y="82"/>
                    </a:lnTo>
                    <a:lnTo>
                      <a:pt x="46" y="81"/>
                    </a:lnTo>
                    <a:lnTo>
                      <a:pt x="45" y="81"/>
                    </a:lnTo>
                    <a:lnTo>
                      <a:pt x="43" y="81"/>
                    </a:lnTo>
                    <a:lnTo>
                      <a:pt x="42" y="82"/>
                    </a:lnTo>
                    <a:lnTo>
                      <a:pt x="40" y="86"/>
                    </a:lnTo>
                    <a:lnTo>
                      <a:pt x="40" y="99"/>
                    </a:lnTo>
                    <a:lnTo>
                      <a:pt x="40" y="101"/>
                    </a:lnTo>
                    <a:lnTo>
                      <a:pt x="36" y="104"/>
                    </a:lnTo>
                    <a:lnTo>
                      <a:pt x="32" y="107"/>
                    </a:lnTo>
                    <a:lnTo>
                      <a:pt x="27" y="109"/>
                    </a:lnTo>
                    <a:lnTo>
                      <a:pt x="25" y="110"/>
                    </a:lnTo>
                    <a:lnTo>
                      <a:pt x="24" y="110"/>
                    </a:lnTo>
                    <a:lnTo>
                      <a:pt x="24" y="112"/>
                    </a:lnTo>
                    <a:lnTo>
                      <a:pt x="25" y="113"/>
                    </a:lnTo>
                    <a:lnTo>
                      <a:pt x="30" y="114"/>
                    </a:lnTo>
                    <a:lnTo>
                      <a:pt x="28" y="115"/>
                    </a:lnTo>
                    <a:lnTo>
                      <a:pt x="27" y="116"/>
                    </a:lnTo>
                    <a:lnTo>
                      <a:pt x="27" y="116"/>
                    </a:lnTo>
                    <a:lnTo>
                      <a:pt x="18" y="121"/>
                    </a:lnTo>
                    <a:lnTo>
                      <a:pt x="12" y="124"/>
                    </a:lnTo>
                    <a:lnTo>
                      <a:pt x="7" y="127"/>
                    </a:lnTo>
                    <a:lnTo>
                      <a:pt x="3" y="128"/>
                    </a:lnTo>
                    <a:lnTo>
                      <a:pt x="1" y="127"/>
                    </a:lnTo>
                    <a:lnTo>
                      <a:pt x="0" y="127"/>
                    </a:lnTo>
                    <a:lnTo>
                      <a:pt x="0" y="126"/>
                    </a:lnTo>
                    <a:lnTo>
                      <a:pt x="2" y="123"/>
                    </a:lnTo>
                    <a:lnTo>
                      <a:pt x="13" y="109"/>
                    </a:lnTo>
                    <a:lnTo>
                      <a:pt x="15" y="107"/>
                    </a:lnTo>
                    <a:lnTo>
                      <a:pt x="18" y="105"/>
                    </a:lnTo>
                    <a:lnTo>
                      <a:pt x="18" y="105"/>
                    </a:lnTo>
                    <a:lnTo>
                      <a:pt x="19" y="103"/>
                    </a:lnTo>
                    <a:lnTo>
                      <a:pt x="21" y="102"/>
                    </a:lnTo>
                    <a:lnTo>
                      <a:pt x="21" y="102"/>
                    </a:lnTo>
                    <a:lnTo>
                      <a:pt x="24" y="100"/>
                    </a:lnTo>
                    <a:lnTo>
                      <a:pt x="26" y="97"/>
                    </a:lnTo>
                    <a:lnTo>
                      <a:pt x="26" y="83"/>
                    </a:lnTo>
                    <a:lnTo>
                      <a:pt x="26" y="82"/>
                    </a:lnTo>
                    <a:lnTo>
                      <a:pt x="26" y="81"/>
                    </a:lnTo>
                    <a:lnTo>
                      <a:pt x="29" y="76"/>
                    </a:lnTo>
                    <a:lnTo>
                      <a:pt x="31" y="72"/>
                    </a:lnTo>
                    <a:lnTo>
                      <a:pt x="34" y="69"/>
                    </a:lnTo>
                    <a:lnTo>
                      <a:pt x="37" y="67"/>
                    </a:lnTo>
                    <a:lnTo>
                      <a:pt x="42" y="66"/>
                    </a:lnTo>
                    <a:lnTo>
                      <a:pt x="49" y="67"/>
                    </a:lnTo>
                    <a:lnTo>
                      <a:pt x="54" y="67"/>
                    </a:lnTo>
                    <a:lnTo>
                      <a:pt x="60" y="66"/>
                    </a:lnTo>
                    <a:lnTo>
                      <a:pt x="66" y="63"/>
                    </a:lnTo>
                    <a:lnTo>
                      <a:pt x="70" y="61"/>
                    </a:lnTo>
                    <a:lnTo>
                      <a:pt x="73" y="57"/>
                    </a:lnTo>
                    <a:lnTo>
                      <a:pt x="78" y="52"/>
                    </a:lnTo>
                    <a:lnTo>
                      <a:pt x="96" y="35"/>
                    </a:lnTo>
                    <a:lnTo>
                      <a:pt x="107" y="24"/>
                    </a:lnTo>
                    <a:lnTo>
                      <a:pt x="130" y="22"/>
                    </a:lnTo>
                    <a:lnTo>
                      <a:pt x="169" y="20"/>
                    </a:lnTo>
                    <a:lnTo>
                      <a:pt x="169" y="20"/>
                    </a:lnTo>
                    <a:lnTo>
                      <a:pt x="178" y="20"/>
                    </a:lnTo>
                    <a:lnTo>
                      <a:pt x="188" y="18"/>
                    </a:lnTo>
                    <a:lnTo>
                      <a:pt x="196" y="14"/>
                    </a:lnTo>
                    <a:lnTo>
                      <a:pt x="206" y="11"/>
                    </a:lnTo>
                    <a:lnTo>
                      <a:pt x="217" y="7"/>
                    </a:lnTo>
                    <a:lnTo>
                      <a:pt x="231" y="4"/>
                    </a:lnTo>
                    <a:lnTo>
                      <a:pt x="244" y="2"/>
                    </a:lnTo>
                    <a:lnTo>
                      <a:pt x="255" y="0"/>
                    </a:lnTo>
                    <a:lnTo>
                      <a:pt x="251" y="2"/>
                    </a:lnTo>
                    <a:lnTo>
                      <a:pt x="254" y="6"/>
                    </a:lnTo>
                    <a:lnTo>
                      <a:pt x="245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3" name="PA-任意多边形 220">
                <a:extLst>
                  <a:ext uri="{FF2B5EF4-FFF2-40B4-BE49-F238E27FC236}">
                    <a16:creationId xmlns="" xmlns:a16="http://schemas.microsoft.com/office/drawing/2014/main" id="{7109C09C-BB1F-48AA-A27E-3DABB752F9FB}"/>
                  </a:ext>
                </a:extLst>
              </p:cNvPr>
              <p:cNvSpPr>
                <a:spLocks/>
              </p:cNvSpPr>
              <p:nvPr>
                <p:custDataLst>
                  <p:tags r:id="rId81"/>
                </p:custDataLst>
              </p:nvPr>
            </p:nvSpPr>
            <p:spPr bwMode="auto">
              <a:xfrm>
                <a:off x="2114" y="3452"/>
                <a:ext cx="63" cy="32"/>
              </a:xfrm>
              <a:custGeom>
                <a:avLst/>
                <a:gdLst>
                  <a:gd name="T0" fmla="*/ 245 w 255"/>
                  <a:gd name="T1" fmla="*/ 16 h 128"/>
                  <a:gd name="T2" fmla="*/ 236 w 255"/>
                  <a:gd name="T3" fmla="*/ 17 h 128"/>
                  <a:gd name="T4" fmla="*/ 220 w 255"/>
                  <a:gd name="T5" fmla="*/ 22 h 128"/>
                  <a:gd name="T6" fmla="*/ 201 w 255"/>
                  <a:gd name="T7" fmla="*/ 28 h 128"/>
                  <a:gd name="T8" fmla="*/ 180 w 255"/>
                  <a:gd name="T9" fmla="*/ 34 h 128"/>
                  <a:gd name="T10" fmla="*/ 169 w 255"/>
                  <a:gd name="T11" fmla="*/ 35 h 128"/>
                  <a:gd name="T12" fmla="*/ 117 w 255"/>
                  <a:gd name="T13" fmla="*/ 35 h 128"/>
                  <a:gd name="T14" fmla="*/ 109 w 255"/>
                  <a:gd name="T15" fmla="*/ 36 h 128"/>
                  <a:gd name="T16" fmla="*/ 103 w 255"/>
                  <a:gd name="T17" fmla="*/ 40 h 128"/>
                  <a:gd name="T18" fmla="*/ 92 w 255"/>
                  <a:gd name="T19" fmla="*/ 54 h 128"/>
                  <a:gd name="T20" fmla="*/ 81 w 255"/>
                  <a:gd name="T21" fmla="*/ 68 h 128"/>
                  <a:gd name="T22" fmla="*/ 67 w 255"/>
                  <a:gd name="T23" fmla="*/ 79 h 128"/>
                  <a:gd name="T24" fmla="*/ 56 w 255"/>
                  <a:gd name="T25" fmla="*/ 82 h 128"/>
                  <a:gd name="T26" fmla="*/ 46 w 255"/>
                  <a:gd name="T27" fmla="*/ 81 h 128"/>
                  <a:gd name="T28" fmla="*/ 43 w 255"/>
                  <a:gd name="T29" fmla="*/ 81 h 128"/>
                  <a:gd name="T30" fmla="*/ 40 w 255"/>
                  <a:gd name="T31" fmla="*/ 86 h 128"/>
                  <a:gd name="T32" fmla="*/ 40 w 255"/>
                  <a:gd name="T33" fmla="*/ 101 h 128"/>
                  <a:gd name="T34" fmla="*/ 32 w 255"/>
                  <a:gd name="T35" fmla="*/ 107 h 128"/>
                  <a:gd name="T36" fmla="*/ 25 w 255"/>
                  <a:gd name="T37" fmla="*/ 110 h 128"/>
                  <a:gd name="T38" fmla="*/ 24 w 255"/>
                  <a:gd name="T39" fmla="*/ 112 h 128"/>
                  <a:gd name="T40" fmla="*/ 30 w 255"/>
                  <a:gd name="T41" fmla="*/ 114 h 128"/>
                  <a:gd name="T42" fmla="*/ 27 w 255"/>
                  <a:gd name="T43" fmla="*/ 116 h 128"/>
                  <a:gd name="T44" fmla="*/ 18 w 255"/>
                  <a:gd name="T45" fmla="*/ 121 h 128"/>
                  <a:gd name="T46" fmla="*/ 7 w 255"/>
                  <a:gd name="T47" fmla="*/ 127 h 128"/>
                  <a:gd name="T48" fmla="*/ 1 w 255"/>
                  <a:gd name="T49" fmla="*/ 127 h 128"/>
                  <a:gd name="T50" fmla="*/ 0 w 255"/>
                  <a:gd name="T51" fmla="*/ 126 h 128"/>
                  <a:gd name="T52" fmla="*/ 13 w 255"/>
                  <a:gd name="T53" fmla="*/ 109 h 128"/>
                  <a:gd name="T54" fmla="*/ 18 w 255"/>
                  <a:gd name="T55" fmla="*/ 105 h 128"/>
                  <a:gd name="T56" fmla="*/ 19 w 255"/>
                  <a:gd name="T57" fmla="*/ 103 h 128"/>
                  <a:gd name="T58" fmla="*/ 21 w 255"/>
                  <a:gd name="T59" fmla="*/ 102 h 128"/>
                  <a:gd name="T60" fmla="*/ 26 w 255"/>
                  <a:gd name="T61" fmla="*/ 97 h 128"/>
                  <a:gd name="T62" fmla="*/ 26 w 255"/>
                  <a:gd name="T63" fmla="*/ 82 h 128"/>
                  <a:gd name="T64" fmla="*/ 29 w 255"/>
                  <a:gd name="T65" fmla="*/ 76 h 128"/>
                  <a:gd name="T66" fmla="*/ 34 w 255"/>
                  <a:gd name="T67" fmla="*/ 69 h 128"/>
                  <a:gd name="T68" fmla="*/ 42 w 255"/>
                  <a:gd name="T69" fmla="*/ 66 h 128"/>
                  <a:gd name="T70" fmla="*/ 54 w 255"/>
                  <a:gd name="T71" fmla="*/ 67 h 128"/>
                  <a:gd name="T72" fmla="*/ 66 w 255"/>
                  <a:gd name="T73" fmla="*/ 63 h 128"/>
                  <a:gd name="T74" fmla="*/ 73 w 255"/>
                  <a:gd name="T75" fmla="*/ 57 h 128"/>
                  <a:gd name="T76" fmla="*/ 96 w 255"/>
                  <a:gd name="T77" fmla="*/ 35 h 128"/>
                  <a:gd name="T78" fmla="*/ 130 w 255"/>
                  <a:gd name="T79" fmla="*/ 22 h 128"/>
                  <a:gd name="T80" fmla="*/ 169 w 255"/>
                  <a:gd name="T81" fmla="*/ 20 h 128"/>
                  <a:gd name="T82" fmla="*/ 188 w 255"/>
                  <a:gd name="T83" fmla="*/ 18 h 128"/>
                  <a:gd name="T84" fmla="*/ 206 w 255"/>
                  <a:gd name="T85" fmla="*/ 11 h 128"/>
                  <a:gd name="T86" fmla="*/ 231 w 255"/>
                  <a:gd name="T87" fmla="*/ 4 h 128"/>
                  <a:gd name="T88" fmla="*/ 255 w 255"/>
                  <a:gd name="T89" fmla="*/ 0 h 128"/>
                  <a:gd name="T90" fmla="*/ 254 w 255"/>
                  <a:gd name="T91" fmla="*/ 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5" h="128">
                    <a:moveTo>
                      <a:pt x="245" y="16"/>
                    </a:moveTo>
                    <a:lnTo>
                      <a:pt x="245" y="16"/>
                    </a:lnTo>
                    <a:lnTo>
                      <a:pt x="245" y="16"/>
                    </a:lnTo>
                    <a:lnTo>
                      <a:pt x="236" y="17"/>
                    </a:lnTo>
                    <a:lnTo>
                      <a:pt x="229" y="19"/>
                    </a:lnTo>
                    <a:lnTo>
                      <a:pt x="220" y="22"/>
                    </a:lnTo>
                    <a:lnTo>
                      <a:pt x="210" y="25"/>
                    </a:lnTo>
                    <a:lnTo>
                      <a:pt x="201" y="28"/>
                    </a:lnTo>
                    <a:lnTo>
                      <a:pt x="190" y="32"/>
                    </a:lnTo>
                    <a:lnTo>
                      <a:pt x="180" y="34"/>
                    </a:lnTo>
                    <a:lnTo>
                      <a:pt x="169" y="35"/>
                    </a:lnTo>
                    <a:lnTo>
                      <a:pt x="169" y="35"/>
                    </a:lnTo>
                    <a:lnTo>
                      <a:pt x="117" y="35"/>
                    </a:lnTo>
                    <a:lnTo>
                      <a:pt x="117" y="35"/>
                    </a:lnTo>
                    <a:lnTo>
                      <a:pt x="112" y="35"/>
                    </a:lnTo>
                    <a:lnTo>
                      <a:pt x="109" y="36"/>
                    </a:lnTo>
                    <a:lnTo>
                      <a:pt x="105" y="38"/>
                    </a:lnTo>
                    <a:lnTo>
                      <a:pt x="103" y="40"/>
                    </a:lnTo>
                    <a:lnTo>
                      <a:pt x="96" y="47"/>
                    </a:lnTo>
                    <a:lnTo>
                      <a:pt x="92" y="54"/>
                    </a:lnTo>
                    <a:lnTo>
                      <a:pt x="86" y="61"/>
                    </a:lnTo>
                    <a:lnTo>
                      <a:pt x="81" y="68"/>
                    </a:lnTo>
                    <a:lnTo>
                      <a:pt x="75" y="74"/>
                    </a:lnTo>
                    <a:lnTo>
                      <a:pt x="67" y="79"/>
                    </a:lnTo>
                    <a:lnTo>
                      <a:pt x="60" y="81"/>
                    </a:lnTo>
                    <a:lnTo>
                      <a:pt x="56" y="82"/>
                    </a:lnTo>
                    <a:lnTo>
                      <a:pt x="51" y="82"/>
                    </a:lnTo>
                    <a:lnTo>
                      <a:pt x="46" y="81"/>
                    </a:lnTo>
                    <a:lnTo>
                      <a:pt x="45" y="81"/>
                    </a:lnTo>
                    <a:lnTo>
                      <a:pt x="43" y="81"/>
                    </a:lnTo>
                    <a:lnTo>
                      <a:pt x="42" y="82"/>
                    </a:lnTo>
                    <a:lnTo>
                      <a:pt x="40" y="86"/>
                    </a:lnTo>
                    <a:lnTo>
                      <a:pt x="40" y="99"/>
                    </a:lnTo>
                    <a:lnTo>
                      <a:pt x="40" y="101"/>
                    </a:lnTo>
                    <a:lnTo>
                      <a:pt x="36" y="104"/>
                    </a:lnTo>
                    <a:lnTo>
                      <a:pt x="32" y="107"/>
                    </a:lnTo>
                    <a:lnTo>
                      <a:pt x="27" y="109"/>
                    </a:lnTo>
                    <a:lnTo>
                      <a:pt x="25" y="110"/>
                    </a:lnTo>
                    <a:lnTo>
                      <a:pt x="24" y="110"/>
                    </a:lnTo>
                    <a:lnTo>
                      <a:pt x="24" y="112"/>
                    </a:lnTo>
                    <a:lnTo>
                      <a:pt x="25" y="113"/>
                    </a:lnTo>
                    <a:lnTo>
                      <a:pt x="30" y="114"/>
                    </a:lnTo>
                    <a:lnTo>
                      <a:pt x="28" y="115"/>
                    </a:lnTo>
                    <a:lnTo>
                      <a:pt x="27" y="116"/>
                    </a:lnTo>
                    <a:lnTo>
                      <a:pt x="27" y="116"/>
                    </a:lnTo>
                    <a:lnTo>
                      <a:pt x="18" y="121"/>
                    </a:lnTo>
                    <a:lnTo>
                      <a:pt x="12" y="124"/>
                    </a:lnTo>
                    <a:lnTo>
                      <a:pt x="7" y="127"/>
                    </a:lnTo>
                    <a:lnTo>
                      <a:pt x="3" y="128"/>
                    </a:lnTo>
                    <a:lnTo>
                      <a:pt x="1" y="127"/>
                    </a:lnTo>
                    <a:lnTo>
                      <a:pt x="0" y="127"/>
                    </a:lnTo>
                    <a:lnTo>
                      <a:pt x="0" y="126"/>
                    </a:lnTo>
                    <a:lnTo>
                      <a:pt x="2" y="123"/>
                    </a:lnTo>
                    <a:lnTo>
                      <a:pt x="13" y="109"/>
                    </a:lnTo>
                    <a:lnTo>
                      <a:pt x="15" y="107"/>
                    </a:lnTo>
                    <a:lnTo>
                      <a:pt x="18" y="105"/>
                    </a:lnTo>
                    <a:lnTo>
                      <a:pt x="18" y="105"/>
                    </a:lnTo>
                    <a:lnTo>
                      <a:pt x="19" y="103"/>
                    </a:lnTo>
                    <a:lnTo>
                      <a:pt x="21" y="102"/>
                    </a:lnTo>
                    <a:lnTo>
                      <a:pt x="21" y="102"/>
                    </a:lnTo>
                    <a:lnTo>
                      <a:pt x="24" y="100"/>
                    </a:lnTo>
                    <a:lnTo>
                      <a:pt x="26" y="97"/>
                    </a:lnTo>
                    <a:lnTo>
                      <a:pt x="26" y="83"/>
                    </a:lnTo>
                    <a:lnTo>
                      <a:pt x="26" y="82"/>
                    </a:lnTo>
                    <a:lnTo>
                      <a:pt x="26" y="81"/>
                    </a:lnTo>
                    <a:lnTo>
                      <a:pt x="29" y="76"/>
                    </a:lnTo>
                    <a:lnTo>
                      <a:pt x="31" y="72"/>
                    </a:lnTo>
                    <a:lnTo>
                      <a:pt x="34" y="69"/>
                    </a:lnTo>
                    <a:lnTo>
                      <a:pt x="37" y="67"/>
                    </a:lnTo>
                    <a:lnTo>
                      <a:pt x="42" y="66"/>
                    </a:lnTo>
                    <a:lnTo>
                      <a:pt x="49" y="67"/>
                    </a:lnTo>
                    <a:lnTo>
                      <a:pt x="54" y="67"/>
                    </a:lnTo>
                    <a:lnTo>
                      <a:pt x="60" y="66"/>
                    </a:lnTo>
                    <a:lnTo>
                      <a:pt x="66" y="63"/>
                    </a:lnTo>
                    <a:lnTo>
                      <a:pt x="70" y="61"/>
                    </a:lnTo>
                    <a:lnTo>
                      <a:pt x="73" y="57"/>
                    </a:lnTo>
                    <a:lnTo>
                      <a:pt x="78" y="52"/>
                    </a:lnTo>
                    <a:lnTo>
                      <a:pt x="96" y="35"/>
                    </a:lnTo>
                    <a:lnTo>
                      <a:pt x="107" y="24"/>
                    </a:lnTo>
                    <a:lnTo>
                      <a:pt x="130" y="22"/>
                    </a:lnTo>
                    <a:lnTo>
                      <a:pt x="169" y="20"/>
                    </a:lnTo>
                    <a:lnTo>
                      <a:pt x="169" y="20"/>
                    </a:lnTo>
                    <a:lnTo>
                      <a:pt x="178" y="20"/>
                    </a:lnTo>
                    <a:lnTo>
                      <a:pt x="188" y="18"/>
                    </a:lnTo>
                    <a:lnTo>
                      <a:pt x="196" y="14"/>
                    </a:lnTo>
                    <a:lnTo>
                      <a:pt x="206" y="11"/>
                    </a:lnTo>
                    <a:lnTo>
                      <a:pt x="217" y="7"/>
                    </a:lnTo>
                    <a:lnTo>
                      <a:pt x="231" y="4"/>
                    </a:lnTo>
                    <a:lnTo>
                      <a:pt x="244" y="2"/>
                    </a:lnTo>
                    <a:lnTo>
                      <a:pt x="255" y="0"/>
                    </a:lnTo>
                    <a:lnTo>
                      <a:pt x="251" y="2"/>
                    </a:lnTo>
                    <a:lnTo>
                      <a:pt x="254" y="6"/>
                    </a:lnTo>
                    <a:lnTo>
                      <a:pt x="245" y="16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4" name="PA-任意多边形 221">
                <a:extLst>
                  <a:ext uri="{FF2B5EF4-FFF2-40B4-BE49-F238E27FC236}">
                    <a16:creationId xmlns="" xmlns:a16="http://schemas.microsoft.com/office/drawing/2014/main" id="{04FD60B1-82E3-4F8A-B1D7-AD13C842EC62}"/>
                  </a:ext>
                </a:extLst>
              </p:cNvPr>
              <p:cNvSpPr>
                <a:spLocks noEditPoints="1"/>
              </p:cNvSpPr>
              <p:nvPr>
                <p:custDataLst>
                  <p:tags r:id="rId82"/>
                </p:custDataLst>
              </p:nvPr>
            </p:nvSpPr>
            <p:spPr bwMode="auto">
              <a:xfrm>
                <a:off x="3117" y="3510"/>
                <a:ext cx="84" cy="125"/>
              </a:xfrm>
              <a:custGeom>
                <a:avLst/>
                <a:gdLst>
                  <a:gd name="T0" fmla="*/ 21 w 337"/>
                  <a:gd name="T1" fmla="*/ 12 h 499"/>
                  <a:gd name="T2" fmla="*/ 29 w 337"/>
                  <a:gd name="T3" fmla="*/ 12 h 499"/>
                  <a:gd name="T4" fmla="*/ 0 w 337"/>
                  <a:gd name="T5" fmla="*/ 28 h 499"/>
                  <a:gd name="T6" fmla="*/ 14 w 337"/>
                  <a:gd name="T7" fmla="*/ 14 h 499"/>
                  <a:gd name="T8" fmla="*/ 29 w 337"/>
                  <a:gd name="T9" fmla="*/ 12 h 499"/>
                  <a:gd name="T10" fmla="*/ 43 w 337"/>
                  <a:gd name="T11" fmla="*/ 30 h 499"/>
                  <a:gd name="T12" fmla="*/ 66 w 337"/>
                  <a:gd name="T13" fmla="*/ 53 h 499"/>
                  <a:gd name="T14" fmla="*/ 87 w 337"/>
                  <a:gd name="T15" fmla="*/ 59 h 499"/>
                  <a:gd name="T16" fmla="*/ 113 w 337"/>
                  <a:gd name="T17" fmla="*/ 62 h 499"/>
                  <a:gd name="T18" fmla="*/ 121 w 337"/>
                  <a:gd name="T19" fmla="*/ 63 h 499"/>
                  <a:gd name="T20" fmla="*/ 133 w 337"/>
                  <a:gd name="T21" fmla="*/ 72 h 499"/>
                  <a:gd name="T22" fmla="*/ 160 w 337"/>
                  <a:gd name="T23" fmla="*/ 121 h 499"/>
                  <a:gd name="T24" fmla="*/ 176 w 337"/>
                  <a:gd name="T25" fmla="*/ 153 h 499"/>
                  <a:gd name="T26" fmla="*/ 180 w 337"/>
                  <a:gd name="T27" fmla="*/ 159 h 499"/>
                  <a:gd name="T28" fmla="*/ 186 w 337"/>
                  <a:gd name="T29" fmla="*/ 165 h 499"/>
                  <a:gd name="T30" fmla="*/ 204 w 337"/>
                  <a:gd name="T31" fmla="*/ 189 h 499"/>
                  <a:gd name="T32" fmla="*/ 220 w 337"/>
                  <a:gd name="T33" fmla="*/ 220 h 499"/>
                  <a:gd name="T34" fmla="*/ 223 w 337"/>
                  <a:gd name="T35" fmla="*/ 243 h 499"/>
                  <a:gd name="T36" fmla="*/ 231 w 337"/>
                  <a:gd name="T37" fmla="*/ 271 h 499"/>
                  <a:gd name="T38" fmla="*/ 240 w 337"/>
                  <a:gd name="T39" fmla="*/ 291 h 499"/>
                  <a:gd name="T40" fmla="*/ 250 w 337"/>
                  <a:gd name="T41" fmla="*/ 300 h 499"/>
                  <a:gd name="T42" fmla="*/ 261 w 337"/>
                  <a:gd name="T43" fmla="*/ 322 h 499"/>
                  <a:gd name="T44" fmla="*/ 288 w 337"/>
                  <a:gd name="T45" fmla="*/ 403 h 499"/>
                  <a:gd name="T46" fmla="*/ 300 w 337"/>
                  <a:gd name="T47" fmla="*/ 423 h 499"/>
                  <a:gd name="T48" fmla="*/ 329 w 337"/>
                  <a:gd name="T49" fmla="*/ 471 h 499"/>
                  <a:gd name="T50" fmla="*/ 337 w 337"/>
                  <a:gd name="T51" fmla="*/ 499 h 499"/>
                  <a:gd name="T52" fmla="*/ 318 w 337"/>
                  <a:gd name="T53" fmla="*/ 487 h 499"/>
                  <a:gd name="T54" fmla="*/ 296 w 337"/>
                  <a:gd name="T55" fmla="*/ 454 h 499"/>
                  <a:gd name="T56" fmla="*/ 281 w 337"/>
                  <a:gd name="T57" fmla="*/ 429 h 499"/>
                  <a:gd name="T58" fmla="*/ 276 w 337"/>
                  <a:gd name="T59" fmla="*/ 410 h 499"/>
                  <a:gd name="T60" fmla="*/ 265 w 337"/>
                  <a:gd name="T61" fmla="*/ 376 h 499"/>
                  <a:gd name="T62" fmla="*/ 242 w 337"/>
                  <a:gd name="T63" fmla="*/ 331 h 499"/>
                  <a:gd name="T64" fmla="*/ 224 w 337"/>
                  <a:gd name="T65" fmla="*/ 310 h 499"/>
                  <a:gd name="T66" fmla="*/ 213 w 337"/>
                  <a:gd name="T67" fmla="*/ 288 h 499"/>
                  <a:gd name="T68" fmla="*/ 200 w 337"/>
                  <a:gd name="T69" fmla="*/ 255 h 499"/>
                  <a:gd name="T70" fmla="*/ 193 w 337"/>
                  <a:gd name="T71" fmla="*/ 222 h 499"/>
                  <a:gd name="T72" fmla="*/ 172 w 337"/>
                  <a:gd name="T73" fmla="*/ 178 h 499"/>
                  <a:gd name="T74" fmla="*/ 165 w 337"/>
                  <a:gd name="T75" fmla="*/ 170 h 499"/>
                  <a:gd name="T76" fmla="*/ 161 w 337"/>
                  <a:gd name="T77" fmla="*/ 166 h 499"/>
                  <a:gd name="T78" fmla="*/ 150 w 337"/>
                  <a:gd name="T79" fmla="*/ 148 h 499"/>
                  <a:gd name="T80" fmla="*/ 131 w 337"/>
                  <a:gd name="T81" fmla="*/ 109 h 499"/>
                  <a:gd name="T82" fmla="*/ 113 w 337"/>
                  <a:gd name="T83" fmla="*/ 91 h 499"/>
                  <a:gd name="T84" fmla="*/ 85 w 337"/>
                  <a:gd name="T85" fmla="*/ 76 h 499"/>
                  <a:gd name="T86" fmla="*/ 65 w 337"/>
                  <a:gd name="T87" fmla="*/ 72 h 499"/>
                  <a:gd name="T88" fmla="*/ 33 w 337"/>
                  <a:gd name="T89" fmla="*/ 59 h 499"/>
                  <a:gd name="T90" fmla="*/ 12 w 337"/>
                  <a:gd name="T91" fmla="*/ 37 h 499"/>
                  <a:gd name="T92" fmla="*/ 29 w 337"/>
                  <a:gd name="T93" fmla="*/ 12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37" h="499">
                    <a:moveTo>
                      <a:pt x="1" y="30"/>
                    </a:moveTo>
                    <a:lnTo>
                      <a:pt x="5" y="28"/>
                    </a:lnTo>
                    <a:lnTo>
                      <a:pt x="21" y="12"/>
                    </a:lnTo>
                    <a:lnTo>
                      <a:pt x="22" y="0"/>
                    </a:lnTo>
                    <a:lnTo>
                      <a:pt x="25" y="6"/>
                    </a:lnTo>
                    <a:lnTo>
                      <a:pt x="29" y="12"/>
                    </a:lnTo>
                    <a:lnTo>
                      <a:pt x="5" y="27"/>
                    </a:lnTo>
                    <a:lnTo>
                      <a:pt x="2" y="27"/>
                    </a:lnTo>
                    <a:lnTo>
                      <a:pt x="0" y="28"/>
                    </a:lnTo>
                    <a:lnTo>
                      <a:pt x="1" y="30"/>
                    </a:lnTo>
                    <a:close/>
                    <a:moveTo>
                      <a:pt x="1" y="18"/>
                    </a:moveTo>
                    <a:lnTo>
                      <a:pt x="14" y="14"/>
                    </a:lnTo>
                    <a:lnTo>
                      <a:pt x="21" y="12"/>
                    </a:lnTo>
                    <a:lnTo>
                      <a:pt x="1" y="18"/>
                    </a:lnTo>
                    <a:close/>
                    <a:moveTo>
                      <a:pt x="29" y="12"/>
                    </a:moveTo>
                    <a:lnTo>
                      <a:pt x="32" y="15"/>
                    </a:lnTo>
                    <a:lnTo>
                      <a:pt x="35" y="18"/>
                    </a:lnTo>
                    <a:lnTo>
                      <a:pt x="43" y="30"/>
                    </a:lnTo>
                    <a:lnTo>
                      <a:pt x="53" y="40"/>
                    </a:lnTo>
                    <a:lnTo>
                      <a:pt x="60" y="49"/>
                    </a:lnTo>
                    <a:lnTo>
                      <a:pt x="66" y="53"/>
                    </a:lnTo>
                    <a:lnTo>
                      <a:pt x="66" y="53"/>
                    </a:lnTo>
                    <a:lnTo>
                      <a:pt x="77" y="57"/>
                    </a:lnTo>
                    <a:lnTo>
                      <a:pt x="87" y="59"/>
                    </a:lnTo>
                    <a:lnTo>
                      <a:pt x="99" y="60"/>
                    </a:lnTo>
                    <a:lnTo>
                      <a:pt x="113" y="62"/>
                    </a:lnTo>
                    <a:lnTo>
                      <a:pt x="113" y="62"/>
                    </a:lnTo>
                    <a:lnTo>
                      <a:pt x="114" y="62"/>
                    </a:lnTo>
                    <a:lnTo>
                      <a:pt x="118" y="62"/>
                    </a:lnTo>
                    <a:lnTo>
                      <a:pt x="121" y="63"/>
                    </a:lnTo>
                    <a:lnTo>
                      <a:pt x="124" y="65"/>
                    </a:lnTo>
                    <a:lnTo>
                      <a:pt x="127" y="67"/>
                    </a:lnTo>
                    <a:lnTo>
                      <a:pt x="133" y="72"/>
                    </a:lnTo>
                    <a:lnTo>
                      <a:pt x="138" y="80"/>
                    </a:lnTo>
                    <a:lnTo>
                      <a:pt x="149" y="99"/>
                    </a:lnTo>
                    <a:lnTo>
                      <a:pt x="160" y="121"/>
                    </a:lnTo>
                    <a:lnTo>
                      <a:pt x="165" y="133"/>
                    </a:lnTo>
                    <a:lnTo>
                      <a:pt x="172" y="145"/>
                    </a:lnTo>
                    <a:lnTo>
                      <a:pt x="176" y="153"/>
                    </a:lnTo>
                    <a:lnTo>
                      <a:pt x="180" y="159"/>
                    </a:lnTo>
                    <a:lnTo>
                      <a:pt x="180" y="159"/>
                    </a:lnTo>
                    <a:lnTo>
                      <a:pt x="180" y="159"/>
                    </a:lnTo>
                    <a:lnTo>
                      <a:pt x="182" y="162"/>
                    </a:lnTo>
                    <a:lnTo>
                      <a:pt x="186" y="165"/>
                    </a:lnTo>
                    <a:lnTo>
                      <a:pt x="186" y="165"/>
                    </a:lnTo>
                    <a:lnTo>
                      <a:pt x="190" y="169"/>
                    </a:lnTo>
                    <a:lnTo>
                      <a:pt x="193" y="174"/>
                    </a:lnTo>
                    <a:lnTo>
                      <a:pt x="204" y="189"/>
                    </a:lnTo>
                    <a:lnTo>
                      <a:pt x="213" y="205"/>
                    </a:lnTo>
                    <a:lnTo>
                      <a:pt x="217" y="213"/>
                    </a:lnTo>
                    <a:lnTo>
                      <a:pt x="220" y="220"/>
                    </a:lnTo>
                    <a:lnTo>
                      <a:pt x="221" y="227"/>
                    </a:lnTo>
                    <a:lnTo>
                      <a:pt x="222" y="232"/>
                    </a:lnTo>
                    <a:lnTo>
                      <a:pt x="223" y="243"/>
                    </a:lnTo>
                    <a:lnTo>
                      <a:pt x="224" y="253"/>
                    </a:lnTo>
                    <a:lnTo>
                      <a:pt x="228" y="262"/>
                    </a:lnTo>
                    <a:lnTo>
                      <a:pt x="231" y="271"/>
                    </a:lnTo>
                    <a:lnTo>
                      <a:pt x="234" y="279"/>
                    </a:lnTo>
                    <a:lnTo>
                      <a:pt x="237" y="287"/>
                    </a:lnTo>
                    <a:lnTo>
                      <a:pt x="240" y="291"/>
                    </a:lnTo>
                    <a:lnTo>
                      <a:pt x="243" y="294"/>
                    </a:lnTo>
                    <a:lnTo>
                      <a:pt x="246" y="298"/>
                    </a:lnTo>
                    <a:lnTo>
                      <a:pt x="250" y="300"/>
                    </a:lnTo>
                    <a:lnTo>
                      <a:pt x="257" y="303"/>
                    </a:lnTo>
                    <a:lnTo>
                      <a:pt x="258" y="311"/>
                    </a:lnTo>
                    <a:lnTo>
                      <a:pt x="261" y="322"/>
                    </a:lnTo>
                    <a:lnTo>
                      <a:pt x="270" y="351"/>
                    </a:lnTo>
                    <a:lnTo>
                      <a:pt x="279" y="381"/>
                    </a:lnTo>
                    <a:lnTo>
                      <a:pt x="288" y="403"/>
                    </a:lnTo>
                    <a:lnTo>
                      <a:pt x="288" y="403"/>
                    </a:lnTo>
                    <a:lnTo>
                      <a:pt x="293" y="413"/>
                    </a:lnTo>
                    <a:lnTo>
                      <a:pt x="300" y="423"/>
                    </a:lnTo>
                    <a:lnTo>
                      <a:pt x="312" y="440"/>
                    </a:lnTo>
                    <a:lnTo>
                      <a:pt x="324" y="460"/>
                    </a:lnTo>
                    <a:lnTo>
                      <a:pt x="329" y="471"/>
                    </a:lnTo>
                    <a:lnTo>
                      <a:pt x="333" y="481"/>
                    </a:lnTo>
                    <a:lnTo>
                      <a:pt x="336" y="491"/>
                    </a:lnTo>
                    <a:lnTo>
                      <a:pt x="337" y="499"/>
                    </a:lnTo>
                    <a:lnTo>
                      <a:pt x="323" y="499"/>
                    </a:lnTo>
                    <a:lnTo>
                      <a:pt x="321" y="494"/>
                    </a:lnTo>
                    <a:lnTo>
                      <a:pt x="318" y="487"/>
                    </a:lnTo>
                    <a:lnTo>
                      <a:pt x="314" y="480"/>
                    </a:lnTo>
                    <a:lnTo>
                      <a:pt x="307" y="471"/>
                    </a:lnTo>
                    <a:lnTo>
                      <a:pt x="296" y="454"/>
                    </a:lnTo>
                    <a:lnTo>
                      <a:pt x="286" y="440"/>
                    </a:lnTo>
                    <a:lnTo>
                      <a:pt x="283" y="435"/>
                    </a:lnTo>
                    <a:lnTo>
                      <a:pt x="281" y="429"/>
                    </a:lnTo>
                    <a:lnTo>
                      <a:pt x="279" y="425"/>
                    </a:lnTo>
                    <a:lnTo>
                      <a:pt x="278" y="420"/>
                    </a:lnTo>
                    <a:lnTo>
                      <a:pt x="276" y="410"/>
                    </a:lnTo>
                    <a:lnTo>
                      <a:pt x="272" y="398"/>
                    </a:lnTo>
                    <a:lnTo>
                      <a:pt x="270" y="388"/>
                    </a:lnTo>
                    <a:lnTo>
                      <a:pt x="265" y="376"/>
                    </a:lnTo>
                    <a:lnTo>
                      <a:pt x="260" y="365"/>
                    </a:lnTo>
                    <a:lnTo>
                      <a:pt x="254" y="353"/>
                    </a:lnTo>
                    <a:lnTo>
                      <a:pt x="242" y="331"/>
                    </a:lnTo>
                    <a:lnTo>
                      <a:pt x="235" y="318"/>
                    </a:lnTo>
                    <a:lnTo>
                      <a:pt x="230" y="314"/>
                    </a:lnTo>
                    <a:lnTo>
                      <a:pt x="224" y="310"/>
                    </a:lnTo>
                    <a:lnTo>
                      <a:pt x="221" y="304"/>
                    </a:lnTo>
                    <a:lnTo>
                      <a:pt x="218" y="299"/>
                    </a:lnTo>
                    <a:lnTo>
                      <a:pt x="213" y="288"/>
                    </a:lnTo>
                    <a:lnTo>
                      <a:pt x="208" y="276"/>
                    </a:lnTo>
                    <a:lnTo>
                      <a:pt x="204" y="265"/>
                    </a:lnTo>
                    <a:lnTo>
                      <a:pt x="200" y="255"/>
                    </a:lnTo>
                    <a:lnTo>
                      <a:pt x="196" y="244"/>
                    </a:lnTo>
                    <a:lnTo>
                      <a:pt x="195" y="231"/>
                    </a:lnTo>
                    <a:lnTo>
                      <a:pt x="193" y="222"/>
                    </a:lnTo>
                    <a:lnTo>
                      <a:pt x="188" y="208"/>
                    </a:lnTo>
                    <a:lnTo>
                      <a:pt x="180" y="192"/>
                    </a:lnTo>
                    <a:lnTo>
                      <a:pt x="172" y="178"/>
                    </a:lnTo>
                    <a:lnTo>
                      <a:pt x="167" y="174"/>
                    </a:lnTo>
                    <a:lnTo>
                      <a:pt x="165" y="170"/>
                    </a:lnTo>
                    <a:lnTo>
                      <a:pt x="165" y="170"/>
                    </a:lnTo>
                    <a:lnTo>
                      <a:pt x="163" y="168"/>
                    </a:lnTo>
                    <a:lnTo>
                      <a:pt x="161" y="166"/>
                    </a:lnTo>
                    <a:lnTo>
                      <a:pt x="161" y="166"/>
                    </a:lnTo>
                    <a:lnTo>
                      <a:pt x="161" y="166"/>
                    </a:lnTo>
                    <a:lnTo>
                      <a:pt x="154" y="159"/>
                    </a:lnTo>
                    <a:lnTo>
                      <a:pt x="150" y="148"/>
                    </a:lnTo>
                    <a:lnTo>
                      <a:pt x="145" y="136"/>
                    </a:lnTo>
                    <a:lnTo>
                      <a:pt x="138" y="122"/>
                    </a:lnTo>
                    <a:lnTo>
                      <a:pt x="131" y="109"/>
                    </a:lnTo>
                    <a:lnTo>
                      <a:pt x="123" y="99"/>
                    </a:lnTo>
                    <a:lnTo>
                      <a:pt x="117" y="93"/>
                    </a:lnTo>
                    <a:lnTo>
                      <a:pt x="113" y="91"/>
                    </a:lnTo>
                    <a:lnTo>
                      <a:pt x="113" y="91"/>
                    </a:lnTo>
                    <a:lnTo>
                      <a:pt x="98" y="84"/>
                    </a:lnTo>
                    <a:lnTo>
                      <a:pt x="85" y="76"/>
                    </a:lnTo>
                    <a:lnTo>
                      <a:pt x="79" y="75"/>
                    </a:lnTo>
                    <a:lnTo>
                      <a:pt x="72" y="72"/>
                    </a:lnTo>
                    <a:lnTo>
                      <a:pt x="65" y="72"/>
                    </a:lnTo>
                    <a:lnTo>
                      <a:pt x="55" y="73"/>
                    </a:lnTo>
                    <a:lnTo>
                      <a:pt x="40" y="64"/>
                    </a:lnTo>
                    <a:lnTo>
                      <a:pt x="33" y="59"/>
                    </a:lnTo>
                    <a:lnTo>
                      <a:pt x="27" y="54"/>
                    </a:lnTo>
                    <a:lnTo>
                      <a:pt x="19" y="46"/>
                    </a:lnTo>
                    <a:lnTo>
                      <a:pt x="12" y="37"/>
                    </a:lnTo>
                    <a:lnTo>
                      <a:pt x="8" y="31"/>
                    </a:lnTo>
                    <a:lnTo>
                      <a:pt x="5" y="27"/>
                    </a:lnTo>
                    <a:lnTo>
                      <a:pt x="29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5" name="PA-任意多边形 222">
                <a:extLst>
                  <a:ext uri="{FF2B5EF4-FFF2-40B4-BE49-F238E27FC236}">
                    <a16:creationId xmlns="" xmlns:a16="http://schemas.microsoft.com/office/drawing/2014/main" id="{C1B3A88D-131C-4232-8992-5A69B59E34D9}"/>
                  </a:ext>
                </a:extLst>
              </p:cNvPr>
              <p:cNvSpPr>
                <a:spLocks/>
              </p:cNvSpPr>
              <p:nvPr>
                <p:custDataLst>
                  <p:tags r:id="rId83"/>
                </p:custDataLst>
              </p:nvPr>
            </p:nvSpPr>
            <p:spPr bwMode="auto">
              <a:xfrm>
                <a:off x="3164" y="3555"/>
                <a:ext cx="68" cy="80"/>
              </a:xfrm>
              <a:custGeom>
                <a:avLst/>
                <a:gdLst>
                  <a:gd name="T0" fmla="*/ 10 w 271"/>
                  <a:gd name="T1" fmla="*/ 1 h 321"/>
                  <a:gd name="T2" fmla="*/ 26 w 271"/>
                  <a:gd name="T3" fmla="*/ 4 h 321"/>
                  <a:gd name="T4" fmla="*/ 49 w 271"/>
                  <a:gd name="T5" fmla="*/ 15 h 321"/>
                  <a:gd name="T6" fmla="*/ 70 w 271"/>
                  <a:gd name="T7" fmla="*/ 29 h 321"/>
                  <a:gd name="T8" fmla="*/ 86 w 271"/>
                  <a:gd name="T9" fmla="*/ 38 h 321"/>
                  <a:gd name="T10" fmla="*/ 100 w 271"/>
                  <a:gd name="T11" fmla="*/ 43 h 321"/>
                  <a:gd name="T12" fmla="*/ 109 w 271"/>
                  <a:gd name="T13" fmla="*/ 48 h 321"/>
                  <a:gd name="T14" fmla="*/ 119 w 271"/>
                  <a:gd name="T15" fmla="*/ 57 h 321"/>
                  <a:gd name="T16" fmla="*/ 127 w 271"/>
                  <a:gd name="T17" fmla="*/ 72 h 321"/>
                  <a:gd name="T18" fmla="*/ 132 w 271"/>
                  <a:gd name="T19" fmla="*/ 90 h 321"/>
                  <a:gd name="T20" fmla="*/ 133 w 271"/>
                  <a:gd name="T21" fmla="*/ 98 h 321"/>
                  <a:gd name="T22" fmla="*/ 136 w 271"/>
                  <a:gd name="T23" fmla="*/ 106 h 321"/>
                  <a:gd name="T24" fmla="*/ 140 w 271"/>
                  <a:gd name="T25" fmla="*/ 113 h 321"/>
                  <a:gd name="T26" fmla="*/ 150 w 271"/>
                  <a:gd name="T27" fmla="*/ 123 h 321"/>
                  <a:gd name="T28" fmla="*/ 171 w 271"/>
                  <a:gd name="T29" fmla="*/ 139 h 321"/>
                  <a:gd name="T30" fmla="*/ 182 w 271"/>
                  <a:gd name="T31" fmla="*/ 143 h 321"/>
                  <a:gd name="T32" fmla="*/ 182 w 271"/>
                  <a:gd name="T33" fmla="*/ 143 h 321"/>
                  <a:gd name="T34" fmla="*/ 202 w 271"/>
                  <a:gd name="T35" fmla="*/ 155 h 321"/>
                  <a:gd name="T36" fmla="*/ 220 w 271"/>
                  <a:gd name="T37" fmla="*/ 176 h 321"/>
                  <a:gd name="T38" fmla="*/ 252 w 271"/>
                  <a:gd name="T39" fmla="*/ 224 h 321"/>
                  <a:gd name="T40" fmla="*/ 259 w 271"/>
                  <a:gd name="T41" fmla="*/ 242 h 321"/>
                  <a:gd name="T42" fmla="*/ 264 w 271"/>
                  <a:gd name="T43" fmla="*/ 263 h 321"/>
                  <a:gd name="T44" fmla="*/ 271 w 271"/>
                  <a:gd name="T45" fmla="*/ 290 h 321"/>
                  <a:gd name="T46" fmla="*/ 267 w 271"/>
                  <a:gd name="T47" fmla="*/ 320 h 321"/>
                  <a:gd name="T48" fmla="*/ 261 w 271"/>
                  <a:gd name="T49" fmla="*/ 321 h 321"/>
                  <a:gd name="T50" fmla="*/ 256 w 271"/>
                  <a:gd name="T51" fmla="*/ 312 h 321"/>
                  <a:gd name="T52" fmla="*/ 249 w 271"/>
                  <a:gd name="T53" fmla="*/ 289 h 321"/>
                  <a:gd name="T54" fmla="*/ 244 w 271"/>
                  <a:gd name="T55" fmla="*/ 263 h 321"/>
                  <a:gd name="T56" fmla="*/ 237 w 271"/>
                  <a:gd name="T57" fmla="*/ 239 h 321"/>
                  <a:gd name="T58" fmla="*/ 220 w 271"/>
                  <a:gd name="T59" fmla="*/ 209 h 321"/>
                  <a:gd name="T60" fmla="*/ 200 w 271"/>
                  <a:gd name="T61" fmla="*/ 180 h 321"/>
                  <a:gd name="T62" fmla="*/ 187 w 271"/>
                  <a:gd name="T63" fmla="*/ 167 h 321"/>
                  <a:gd name="T64" fmla="*/ 165 w 271"/>
                  <a:gd name="T65" fmla="*/ 160 h 321"/>
                  <a:gd name="T66" fmla="*/ 139 w 271"/>
                  <a:gd name="T67" fmla="*/ 148 h 321"/>
                  <a:gd name="T68" fmla="*/ 123 w 271"/>
                  <a:gd name="T69" fmla="*/ 137 h 321"/>
                  <a:gd name="T70" fmla="*/ 118 w 271"/>
                  <a:gd name="T71" fmla="*/ 131 h 321"/>
                  <a:gd name="T72" fmla="*/ 116 w 271"/>
                  <a:gd name="T73" fmla="*/ 108 h 321"/>
                  <a:gd name="T74" fmla="*/ 112 w 271"/>
                  <a:gd name="T75" fmla="*/ 94 h 321"/>
                  <a:gd name="T76" fmla="*/ 111 w 271"/>
                  <a:gd name="T77" fmla="*/ 93 h 321"/>
                  <a:gd name="T78" fmla="*/ 110 w 271"/>
                  <a:gd name="T79" fmla="*/ 86 h 321"/>
                  <a:gd name="T80" fmla="*/ 106 w 271"/>
                  <a:gd name="T81" fmla="*/ 79 h 321"/>
                  <a:gd name="T82" fmla="*/ 95 w 271"/>
                  <a:gd name="T83" fmla="*/ 72 h 321"/>
                  <a:gd name="T84" fmla="*/ 86 w 271"/>
                  <a:gd name="T85" fmla="*/ 69 h 321"/>
                  <a:gd name="T86" fmla="*/ 66 w 271"/>
                  <a:gd name="T87" fmla="*/ 60 h 321"/>
                  <a:gd name="T88" fmla="*/ 46 w 271"/>
                  <a:gd name="T89" fmla="*/ 49 h 321"/>
                  <a:gd name="T90" fmla="*/ 24 w 271"/>
                  <a:gd name="T91" fmla="*/ 36 h 321"/>
                  <a:gd name="T92" fmla="*/ 12 w 271"/>
                  <a:gd name="T93" fmla="*/ 31 h 321"/>
                  <a:gd name="T94" fmla="*/ 0 w 271"/>
                  <a:gd name="T95" fmla="*/ 2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71" h="321">
                    <a:moveTo>
                      <a:pt x="0" y="0"/>
                    </a:moveTo>
                    <a:lnTo>
                      <a:pt x="10" y="1"/>
                    </a:lnTo>
                    <a:lnTo>
                      <a:pt x="18" y="2"/>
                    </a:lnTo>
                    <a:lnTo>
                      <a:pt x="26" y="4"/>
                    </a:lnTo>
                    <a:lnTo>
                      <a:pt x="33" y="8"/>
                    </a:lnTo>
                    <a:lnTo>
                      <a:pt x="49" y="15"/>
                    </a:lnTo>
                    <a:lnTo>
                      <a:pt x="63" y="24"/>
                    </a:lnTo>
                    <a:lnTo>
                      <a:pt x="70" y="29"/>
                    </a:lnTo>
                    <a:lnTo>
                      <a:pt x="79" y="34"/>
                    </a:lnTo>
                    <a:lnTo>
                      <a:pt x="86" y="38"/>
                    </a:lnTo>
                    <a:lnTo>
                      <a:pt x="95" y="41"/>
                    </a:lnTo>
                    <a:lnTo>
                      <a:pt x="100" y="43"/>
                    </a:lnTo>
                    <a:lnTo>
                      <a:pt x="105" y="45"/>
                    </a:lnTo>
                    <a:lnTo>
                      <a:pt x="109" y="48"/>
                    </a:lnTo>
                    <a:lnTo>
                      <a:pt x="113" y="51"/>
                    </a:lnTo>
                    <a:lnTo>
                      <a:pt x="119" y="57"/>
                    </a:lnTo>
                    <a:lnTo>
                      <a:pt x="124" y="64"/>
                    </a:lnTo>
                    <a:lnTo>
                      <a:pt x="127" y="72"/>
                    </a:lnTo>
                    <a:lnTo>
                      <a:pt x="129" y="81"/>
                    </a:lnTo>
                    <a:lnTo>
                      <a:pt x="132" y="90"/>
                    </a:lnTo>
                    <a:lnTo>
                      <a:pt x="133" y="98"/>
                    </a:lnTo>
                    <a:lnTo>
                      <a:pt x="133" y="98"/>
                    </a:lnTo>
                    <a:lnTo>
                      <a:pt x="134" y="101"/>
                    </a:lnTo>
                    <a:lnTo>
                      <a:pt x="136" y="106"/>
                    </a:lnTo>
                    <a:lnTo>
                      <a:pt x="138" y="109"/>
                    </a:lnTo>
                    <a:lnTo>
                      <a:pt x="140" y="113"/>
                    </a:lnTo>
                    <a:lnTo>
                      <a:pt x="140" y="113"/>
                    </a:lnTo>
                    <a:lnTo>
                      <a:pt x="150" y="123"/>
                    </a:lnTo>
                    <a:lnTo>
                      <a:pt x="161" y="133"/>
                    </a:lnTo>
                    <a:lnTo>
                      <a:pt x="171" y="139"/>
                    </a:lnTo>
                    <a:lnTo>
                      <a:pt x="181" y="143"/>
                    </a:lnTo>
                    <a:lnTo>
                      <a:pt x="182" y="143"/>
                    </a:lnTo>
                    <a:lnTo>
                      <a:pt x="182" y="143"/>
                    </a:lnTo>
                    <a:lnTo>
                      <a:pt x="182" y="143"/>
                    </a:lnTo>
                    <a:lnTo>
                      <a:pt x="192" y="149"/>
                    </a:lnTo>
                    <a:lnTo>
                      <a:pt x="202" y="155"/>
                    </a:lnTo>
                    <a:lnTo>
                      <a:pt x="210" y="165"/>
                    </a:lnTo>
                    <a:lnTo>
                      <a:pt x="220" y="176"/>
                    </a:lnTo>
                    <a:lnTo>
                      <a:pt x="236" y="200"/>
                    </a:lnTo>
                    <a:lnTo>
                      <a:pt x="252" y="224"/>
                    </a:lnTo>
                    <a:lnTo>
                      <a:pt x="256" y="232"/>
                    </a:lnTo>
                    <a:lnTo>
                      <a:pt x="259" y="242"/>
                    </a:lnTo>
                    <a:lnTo>
                      <a:pt x="262" y="252"/>
                    </a:lnTo>
                    <a:lnTo>
                      <a:pt x="264" y="263"/>
                    </a:lnTo>
                    <a:lnTo>
                      <a:pt x="267" y="283"/>
                    </a:lnTo>
                    <a:lnTo>
                      <a:pt x="271" y="290"/>
                    </a:lnTo>
                    <a:lnTo>
                      <a:pt x="271" y="319"/>
                    </a:lnTo>
                    <a:lnTo>
                      <a:pt x="267" y="320"/>
                    </a:lnTo>
                    <a:lnTo>
                      <a:pt x="264" y="321"/>
                    </a:lnTo>
                    <a:lnTo>
                      <a:pt x="261" y="321"/>
                    </a:lnTo>
                    <a:lnTo>
                      <a:pt x="259" y="319"/>
                    </a:lnTo>
                    <a:lnTo>
                      <a:pt x="256" y="312"/>
                    </a:lnTo>
                    <a:lnTo>
                      <a:pt x="252" y="301"/>
                    </a:lnTo>
                    <a:lnTo>
                      <a:pt x="249" y="289"/>
                    </a:lnTo>
                    <a:lnTo>
                      <a:pt x="247" y="276"/>
                    </a:lnTo>
                    <a:lnTo>
                      <a:pt x="244" y="263"/>
                    </a:lnTo>
                    <a:lnTo>
                      <a:pt x="242" y="250"/>
                    </a:lnTo>
                    <a:lnTo>
                      <a:pt x="237" y="239"/>
                    </a:lnTo>
                    <a:lnTo>
                      <a:pt x="234" y="230"/>
                    </a:lnTo>
                    <a:lnTo>
                      <a:pt x="220" y="209"/>
                    </a:lnTo>
                    <a:lnTo>
                      <a:pt x="206" y="189"/>
                    </a:lnTo>
                    <a:lnTo>
                      <a:pt x="200" y="180"/>
                    </a:lnTo>
                    <a:lnTo>
                      <a:pt x="193" y="173"/>
                    </a:lnTo>
                    <a:lnTo>
                      <a:pt x="187" y="167"/>
                    </a:lnTo>
                    <a:lnTo>
                      <a:pt x="180" y="164"/>
                    </a:lnTo>
                    <a:lnTo>
                      <a:pt x="165" y="160"/>
                    </a:lnTo>
                    <a:lnTo>
                      <a:pt x="148" y="152"/>
                    </a:lnTo>
                    <a:lnTo>
                      <a:pt x="139" y="148"/>
                    </a:lnTo>
                    <a:lnTo>
                      <a:pt x="130" y="143"/>
                    </a:lnTo>
                    <a:lnTo>
                      <a:pt x="123" y="137"/>
                    </a:lnTo>
                    <a:lnTo>
                      <a:pt x="118" y="131"/>
                    </a:lnTo>
                    <a:lnTo>
                      <a:pt x="118" y="131"/>
                    </a:lnTo>
                    <a:lnTo>
                      <a:pt x="116" y="120"/>
                    </a:lnTo>
                    <a:lnTo>
                      <a:pt x="116" y="108"/>
                    </a:lnTo>
                    <a:lnTo>
                      <a:pt x="114" y="101"/>
                    </a:lnTo>
                    <a:lnTo>
                      <a:pt x="112" y="94"/>
                    </a:lnTo>
                    <a:lnTo>
                      <a:pt x="112" y="94"/>
                    </a:lnTo>
                    <a:lnTo>
                      <a:pt x="111" y="93"/>
                    </a:lnTo>
                    <a:lnTo>
                      <a:pt x="111" y="92"/>
                    </a:lnTo>
                    <a:lnTo>
                      <a:pt x="110" y="86"/>
                    </a:lnTo>
                    <a:lnTo>
                      <a:pt x="108" y="83"/>
                    </a:lnTo>
                    <a:lnTo>
                      <a:pt x="106" y="79"/>
                    </a:lnTo>
                    <a:lnTo>
                      <a:pt x="102" y="77"/>
                    </a:lnTo>
                    <a:lnTo>
                      <a:pt x="95" y="72"/>
                    </a:lnTo>
                    <a:lnTo>
                      <a:pt x="86" y="69"/>
                    </a:lnTo>
                    <a:lnTo>
                      <a:pt x="86" y="69"/>
                    </a:lnTo>
                    <a:lnTo>
                      <a:pt x="75" y="65"/>
                    </a:lnTo>
                    <a:lnTo>
                      <a:pt x="66" y="60"/>
                    </a:lnTo>
                    <a:lnTo>
                      <a:pt x="56" y="54"/>
                    </a:lnTo>
                    <a:lnTo>
                      <a:pt x="46" y="49"/>
                    </a:lnTo>
                    <a:lnTo>
                      <a:pt x="36" y="41"/>
                    </a:lnTo>
                    <a:lnTo>
                      <a:pt x="24" y="36"/>
                    </a:lnTo>
                    <a:lnTo>
                      <a:pt x="18" y="32"/>
                    </a:lnTo>
                    <a:lnTo>
                      <a:pt x="12" y="31"/>
                    </a:lnTo>
                    <a:lnTo>
                      <a:pt x="6" y="29"/>
                    </a:lnTo>
                    <a:lnTo>
                      <a:pt x="0" y="2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6" name="PA-任意多边形 223">
                <a:extLst>
                  <a:ext uri="{FF2B5EF4-FFF2-40B4-BE49-F238E27FC236}">
                    <a16:creationId xmlns="" xmlns:a16="http://schemas.microsoft.com/office/drawing/2014/main" id="{BC7AFD01-1B8F-431E-B0CC-807348AD6B88}"/>
                  </a:ext>
                </a:extLst>
              </p:cNvPr>
              <p:cNvSpPr>
                <a:spLocks/>
              </p:cNvSpPr>
              <p:nvPr>
                <p:custDataLst>
                  <p:tags r:id="rId84"/>
                </p:custDataLst>
              </p:nvPr>
            </p:nvSpPr>
            <p:spPr bwMode="auto">
              <a:xfrm>
                <a:off x="2878" y="3480"/>
                <a:ext cx="234" cy="121"/>
              </a:xfrm>
              <a:custGeom>
                <a:avLst/>
                <a:gdLst>
                  <a:gd name="T0" fmla="*/ 820 w 937"/>
                  <a:gd name="T1" fmla="*/ 202 h 484"/>
                  <a:gd name="T2" fmla="*/ 867 w 937"/>
                  <a:gd name="T3" fmla="*/ 252 h 484"/>
                  <a:gd name="T4" fmla="*/ 908 w 937"/>
                  <a:gd name="T5" fmla="*/ 320 h 484"/>
                  <a:gd name="T6" fmla="*/ 932 w 937"/>
                  <a:gd name="T7" fmla="*/ 396 h 484"/>
                  <a:gd name="T8" fmla="*/ 936 w 937"/>
                  <a:gd name="T9" fmla="*/ 470 h 484"/>
                  <a:gd name="T10" fmla="*/ 928 w 937"/>
                  <a:gd name="T11" fmla="*/ 483 h 484"/>
                  <a:gd name="T12" fmla="*/ 918 w 937"/>
                  <a:gd name="T13" fmla="*/ 451 h 484"/>
                  <a:gd name="T14" fmla="*/ 899 w 937"/>
                  <a:gd name="T15" fmla="*/ 354 h 484"/>
                  <a:gd name="T16" fmla="*/ 873 w 937"/>
                  <a:gd name="T17" fmla="*/ 301 h 484"/>
                  <a:gd name="T18" fmla="*/ 840 w 937"/>
                  <a:gd name="T19" fmla="*/ 263 h 484"/>
                  <a:gd name="T20" fmla="*/ 832 w 937"/>
                  <a:gd name="T21" fmla="*/ 263 h 484"/>
                  <a:gd name="T22" fmla="*/ 834 w 937"/>
                  <a:gd name="T23" fmla="*/ 288 h 484"/>
                  <a:gd name="T24" fmla="*/ 835 w 937"/>
                  <a:gd name="T25" fmla="*/ 313 h 484"/>
                  <a:gd name="T26" fmla="*/ 820 w 937"/>
                  <a:gd name="T27" fmla="*/ 302 h 484"/>
                  <a:gd name="T28" fmla="*/ 810 w 937"/>
                  <a:gd name="T29" fmla="*/ 272 h 484"/>
                  <a:gd name="T30" fmla="*/ 775 w 937"/>
                  <a:gd name="T31" fmla="*/ 228 h 484"/>
                  <a:gd name="T32" fmla="*/ 723 w 937"/>
                  <a:gd name="T33" fmla="*/ 195 h 484"/>
                  <a:gd name="T34" fmla="*/ 691 w 937"/>
                  <a:gd name="T35" fmla="*/ 186 h 484"/>
                  <a:gd name="T36" fmla="*/ 680 w 937"/>
                  <a:gd name="T37" fmla="*/ 193 h 484"/>
                  <a:gd name="T38" fmla="*/ 695 w 937"/>
                  <a:gd name="T39" fmla="*/ 221 h 484"/>
                  <a:gd name="T40" fmla="*/ 720 w 937"/>
                  <a:gd name="T41" fmla="*/ 251 h 484"/>
                  <a:gd name="T42" fmla="*/ 707 w 937"/>
                  <a:gd name="T43" fmla="*/ 249 h 484"/>
                  <a:gd name="T44" fmla="*/ 643 w 937"/>
                  <a:gd name="T45" fmla="*/ 213 h 484"/>
                  <a:gd name="T46" fmla="*/ 573 w 937"/>
                  <a:gd name="T47" fmla="*/ 164 h 484"/>
                  <a:gd name="T48" fmla="*/ 553 w 937"/>
                  <a:gd name="T49" fmla="*/ 166 h 484"/>
                  <a:gd name="T50" fmla="*/ 518 w 937"/>
                  <a:gd name="T51" fmla="*/ 177 h 484"/>
                  <a:gd name="T52" fmla="*/ 492 w 937"/>
                  <a:gd name="T53" fmla="*/ 166 h 484"/>
                  <a:gd name="T54" fmla="*/ 503 w 937"/>
                  <a:gd name="T55" fmla="*/ 180 h 484"/>
                  <a:gd name="T56" fmla="*/ 502 w 937"/>
                  <a:gd name="T57" fmla="*/ 189 h 484"/>
                  <a:gd name="T58" fmla="*/ 460 w 937"/>
                  <a:gd name="T59" fmla="*/ 178 h 484"/>
                  <a:gd name="T60" fmla="*/ 411 w 937"/>
                  <a:gd name="T61" fmla="*/ 153 h 484"/>
                  <a:gd name="T62" fmla="*/ 376 w 937"/>
                  <a:gd name="T63" fmla="*/ 122 h 484"/>
                  <a:gd name="T64" fmla="*/ 339 w 937"/>
                  <a:gd name="T65" fmla="*/ 105 h 484"/>
                  <a:gd name="T66" fmla="*/ 327 w 937"/>
                  <a:gd name="T67" fmla="*/ 105 h 484"/>
                  <a:gd name="T68" fmla="*/ 334 w 937"/>
                  <a:gd name="T69" fmla="*/ 131 h 484"/>
                  <a:gd name="T70" fmla="*/ 330 w 937"/>
                  <a:gd name="T71" fmla="*/ 142 h 484"/>
                  <a:gd name="T72" fmla="*/ 286 w 937"/>
                  <a:gd name="T73" fmla="*/ 103 h 484"/>
                  <a:gd name="T74" fmla="*/ 246 w 937"/>
                  <a:gd name="T75" fmla="*/ 75 h 484"/>
                  <a:gd name="T76" fmla="*/ 229 w 937"/>
                  <a:gd name="T77" fmla="*/ 73 h 484"/>
                  <a:gd name="T78" fmla="*/ 232 w 937"/>
                  <a:gd name="T79" fmla="*/ 88 h 484"/>
                  <a:gd name="T80" fmla="*/ 253 w 937"/>
                  <a:gd name="T81" fmla="*/ 119 h 484"/>
                  <a:gd name="T82" fmla="*/ 254 w 937"/>
                  <a:gd name="T83" fmla="*/ 142 h 484"/>
                  <a:gd name="T84" fmla="*/ 242 w 937"/>
                  <a:gd name="T85" fmla="*/ 147 h 484"/>
                  <a:gd name="T86" fmla="*/ 224 w 937"/>
                  <a:gd name="T87" fmla="*/ 128 h 484"/>
                  <a:gd name="T88" fmla="*/ 207 w 937"/>
                  <a:gd name="T89" fmla="*/ 84 h 484"/>
                  <a:gd name="T90" fmla="*/ 191 w 937"/>
                  <a:gd name="T91" fmla="*/ 57 h 484"/>
                  <a:gd name="T92" fmla="*/ 158 w 937"/>
                  <a:gd name="T93" fmla="*/ 43 h 484"/>
                  <a:gd name="T94" fmla="*/ 107 w 937"/>
                  <a:gd name="T95" fmla="*/ 47 h 484"/>
                  <a:gd name="T96" fmla="*/ 68 w 937"/>
                  <a:gd name="T97" fmla="*/ 39 h 484"/>
                  <a:gd name="T98" fmla="*/ 9 w 937"/>
                  <a:gd name="T99" fmla="*/ 8 h 484"/>
                  <a:gd name="T100" fmla="*/ 11 w 937"/>
                  <a:gd name="T101" fmla="*/ 0 h 484"/>
                  <a:gd name="T102" fmla="*/ 41 w 937"/>
                  <a:gd name="T103" fmla="*/ 1 h 484"/>
                  <a:gd name="T104" fmla="*/ 150 w 937"/>
                  <a:gd name="T105" fmla="*/ 25 h 484"/>
                  <a:gd name="T106" fmla="*/ 265 w 937"/>
                  <a:gd name="T107" fmla="*/ 58 h 484"/>
                  <a:gd name="T108" fmla="*/ 397 w 937"/>
                  <a:gd name="T109" fmla="*/ 102 h 484"/>
                  <a:gd name="T110" fmla="*/ 507 w 937"/>
                  <a:gd name="T111" fmla="*/ 134 h 484"/>
                  <a:gd name="T112" fmla="*/ 609 w 937"/>
                  <a:gd name="T113" fmla="*/ 159 h 484"/>
                  <a:gd name="T114" fmla="*/ 736 w 937"/>
                  <a:gd name="T115" fmla="*/ 178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37" h="484">
                    <a:moveTo>
                      <a:pt x="787" y="183"/>
                    </a:moveTo>
                    <a:lnTo>
                      <a:pt x="798" y="187"/>
                    </a:lnTo>
                    <a:lnTo>
                      <a:pt x="809" y="194"/>
                    </a:lnTo>
                    <a:lnTo>
                      <a:pt x="820" y="202"/>
                    </a:lnTo>
                    <a:lnTo>
                      <a:pt x="832" y="212"/>
                    </a:lnTo>
                    <a:lnTo>
                      <a:pt x="844" y="224"/>
                    </a:lnTo>
                    <a:lnTo>
                      <a:pt x="856" y="238"/>
                    </a:lnTo>
                    <a:lnTo>
                      <a:pt x="867" y="252"/>
                    </a:lnTo>
                    <a:lnTo>
                      <a:pt x="878" y="268"/>
                    </a:lnTo>
                    <a:lnTo>
                      <a:pt x="888" y="284"/>
                    </a:lnTo>
                    <a:lnTo>
                      <a:pt x="898" y="301"/>
                    </a:lnTo>
                    <a:lnTo>
                      <a:pt x="908" y="320"/>
                    </a:lnTo>
                    <a:lnTo>
                      <a:pt x="915" y="339"/>
                    </a:lnTo>
                    <a:lnTo>
                      <a:pt x="923" y="357"/>
                    </a:lnTo>
                    <a:lnTo>
                      <a:pt x="928" y="377"/>
                    </a:lnTo>
                    <a:lnTo>
                      <a:pt x="932" y="396"/>
                    </a:lnTo>
                    <a:lnTo>
                      <a:pt x="936" y="416"/>
                    </a:lnTo>
                    <a:lnTo>
                      <a:pt x="937" y="436"/>
                    </a:lnTo>
                    <a:lnTo>
                      <a:pt x="937" y="455"/>
                    </a:lnTo>
                    <a:lnTo>
                      <a:pt x="936" y="470"/>
                    </a:lnTo>
                    <a:lnTo>
                      <a:pt x="933" y="480"/>
                    </a:lnTo>
                    <a:lnTo>
                      <a:pt x="932" y="484"/>
                    </a:lnTo>
                    <a:lnTo>
                      <a:pt x="930" y="484"/>
                    </a:lnTo>
                    <a:lnTo>
                      <a:pt x="928" y="483"/>
                    </a:lnTo>
                    <a:lnTo>
                      <a:pt x="926" y="478"/>
                    </a:lnTo>
                    <a:lnTo>
                      <a:pt x="924" y="473"/>
                    </a:lnTo>
                    <a:lnTo>
                      <a:pt x="921" y="463"/>
                    </a:lnTo>
                    <a:lnTo>
                      <a:pt x="918" y="451"/>
                    </a:lnTo>
                    <a:lnTo>
                      <a:pt x="915" y="435"/>
                    </a:lnTo>
                    <a:lnTo>
                      <a:pt x="908" y="390"/>
                    </a:lnTo>
                    <a:lnTo>
                      <a:pt x="902" y="365"/>
                    </a:lnTo>
                    <a:lnTo>
                      <a:pt x="899" y="354"/>
                    </a:lnTo>
                    <a:lnTo>
                      <a:pt x="895" y="345"/>
                    </a:lnTo>
                    <a:lnTo>
                      <a:pt x="889" y="332"/>
                    </a:lnTo>
                    <a:lnTo>
                      <a:pt x="881" y="314"/>
                    </a:lnTo>
                    <a:lnTo>
                      <a:pt x="873" y="301"/>
                    </a:lnTo>
                    <a:lnTo>
                      <a:pt x="864" y="287"/>
                    </a:lnTo>
                    <a:lnTo>
                      <a:pt x="854" y="274"/>
                    </a:lnTo>
                    <a:lnTo>
                      <a:pt x="844" y="266"/>
                    </a:lnTo>
                    <a:lnTo>
                      <a:pt x="840" y="263"/>
                    </a:lnTo>
                    <a:lnTo>
                      <a:pt x="835" y="262"/>
                    </a:lnTo>
                    <a:lnTo>
                      <a:pt x="834" y="262"/>
                    </a:lnTo>
                    <a:lnTo>
                      <a:pt x="833" y="262"/>
                    </a:lnTo>
                    <a:lnTo>
                      <a:pt x="832" y="263"/>
                    </a:lnTo>
                    <a:lnTo>
                      <a:pt x="831" y="265"/>
                    </a:lnTo>
                    <a:lnTo>
                      <a:pt x="831" y="270"/>
                    </a:lnTo>
                    <a:lnTo>
                      <a:pt x="832" y="278"/>
                    </a:lnTo>
                    <a:lnTo>
                      <a:pt x="834" y="288"/>
                    </a:lnTo>
                    <a:lnTo>
                      <a:pt x="839" y="302"/>
                    </a:lnTo>
                    <a:lnTo>
                      <a:pt x="840" y="307"/>
                    </a:lnTo>
                    <a:lnTo>
                      <a:pt x="839" y="311"/>
                    </a:lnTo>
                    <a:lnTo>
                      <a:pt x="835" y="313"/>
                    </a:lnTo>
                    <a:lnTo>
                      <a:pt x="832" y="313"/>
                    </a:lnTo>
                    <a:lnTo>
                      <a:pt x="828" y="312"/>
                    </a:lnTo>
                    <a:lnTo>
                      <a:pt x="824" y="308"/>
                    </a:lnTo>
                    <a:lnTo>
                      <a:pt x="820" y="302"/>
                    </a:lnTo>
                    <a:lnTo>
                      <a:pt x="818" y="294"/>
                    </a:lnTo>
                    <a:lnTo>
                      <a:pt x="816" y="286"/>
                    </a:lnTo>
                    <a:lnTo>
                      <a:pt x="813" y="280"/>
                    </a:lnTo>
                    <a:lnTo>
                      <a:pt x="810" y="272"/>
                    </a:lnTo>
                    <a:lnTo>
                      <a:pt x="806" y="266"/>
                    </a:lnTo>
                    <a:lnTo>
                      <a:pt x="798" y="252"/>
                    </a:lnTo>
                    <a:lnTo>
                      <a:pt x="787" y="240"/>
                    </a:lnTo>
                    <a:lnTo>
                      <a:pt x="775" y="228"/>
                    </a:lnTo>
                    <a:lnTo>
                      <a:pt x="762" y="217"/>
                    </a:lnTo>
                    <a:lnTo>
                      <a:pt x="749" y="208"/>
                    </a:lnTo>
                    <a:lnTo>
                      <a:pt x="734" y="200"/>
                    </a:lnTo>
                    <a:lnTo>
                      <a:pt x="723" y="195"/>
                    </a:lnTo>
                    <a:lnTo>
                      <a:pt x="713" y="190"/>
                    </a:lnTo>
                    <a:lnTo>
                      <a:pt x="705" y="188"/>
                    </a:lnTo>
                    <a:lnTo>
                      <a:pt x="697" y="186"/>
                    </a:lnTo>
                    <a:lnTo>
                      <a:pt x="691" y="186"/>
                    </a:lnTo>
                    <a:lnTo>
                      <a:pt x="686" y="186"/>
                    </a:lnTo>
                    <a:lnTo>
                      <a:pt x="683" y="187"/>
                    </a:lnTo>
                    <a:lnTo>
                      <a:pt x="681" y="189"/>
                    </a:lnTo>
                    <a:lnTo>
                      <a:pt x="680" y="193"/>
                    </a:lnTo>
                    <a:lnTo>
                      <a:pt x="681" y="197"/>
                    </a:lnTo>
                    <a:lnTo>
                      <a:pt x="682" y="201"/>
                    </a:lnTo>
                    <a:lnTo>
                      <a:pt x="685" y="208"/>
                    </a:lnTo>
                    <a:lnTo>
                      <a:pt x="695" y="221"/>
                    </a:lnTo>
                    <a:lnTo>
                      <a:pt x="709" y="236"/>
                    </a:lnTo>
                    <a:lnTo>
                      <a:pt x="717" y="244"/>
                    </a:lnTo>
                    <a:lnTo>
                      <a:pt x="720" y="249"/>
                    </a:lnTo>
                    <a:lnTo>
                      <a:pt x="720" y="251"/>
                    </a:lnTo>
                    <a:lnTo>
                      <a:pt x="719" y="251"/>
                    </a:lnTo>
                    <a:lnTo>
                      <a:pt x="717" y="251"/>
                    </a:lnTo>
                    <a:lnTo>
                      <a:pt x="714" y="251"/>
                    </a:lnTo>
                    <a:lnTo>
                      <a:pt x="707" y="249"/>
                    </a:lnTo>
                    <a:lnTo>
                      <a:pt x="697" y="243"/>
                    </a:lnTo>
                    <a:lnTo>
                      <a:pt x="685" y="238"/>
                    </a:lnTo>
                    <a:lnTo>
                      <a:pt x="671" y="230"/>
                    </a:lnTo>
                    <a:lnTo>
                      <a:pt x="643" y="213"/>
                    </a:lnTo>
                    <a:lnTo>
                      <a:pt x="614" y="196"/>
                    </a:lnTo>
                    <a:lnTo>
                      <a:pt x="590" y="178"/>
                    </a:lnTo>
                    <a:lnTo>
                      <a:pt x="575" y="167"/>
                    </a:lnTo>
                    <a:lnTo>
                      <a:pt x="573" y="164"/>
                    </a:lnTo>
                    <a:lnTo>
                      <a:pt x="570" y="163"/>
                    </a:lnTo>
                    <a:lnTo>
                      <a:pt x="566" y="163"/>
                    </a:lnTo>
                    <a:lnTo>
                      <a:pt x="561" y="163"/>
                    </a:lnTo>
                    <a:lnTo>
                      <a:pt x="553" y="166"/>
                    </a:lnTo>
                    <a:lnTo>
                      <a:pt x="543" y="170"/>
                    </a:lnTo>
                    <a:lnTo>
                      <a:pt x="533" y="173"/>
                    </a:lnTo>
                    <a:lnTo>
                      <a:pt x="524" y="176"/>
                    </a:lnTo>
                    <a:lnTo>
                      <a:pt x="518" y="177"/>
                    </a:lnTo>
                    <a:lnTo>
                      <a:pt x="514" y="177"/>
                    </a:lnTo>
                    <a:lnTo>
                      <a:pt x="510" y="176"/>
                    </a:lnTo>
                    <a:lnTo>
                      <a:pt x="506" y="175"/>
                    </a:lnTo>
                    <a:lnTo>
                      <a:pt x="492" y="166"/>
                    </a:lnTo>
                    <a:lnTo>
                      <a:pt x="489" y="164"/>
                    </a:lnTo>
                    <a:lnTo>
                      <a:pt x="493" y="169"/>
                    </a:lnTo>
                    <a:lnTo>
                      <a:pt x="500" y="175"/>
                    </a:lnTo>
                    <a:lnTo>
                      <a:pt x="503" y="180"/>
                    </a:lnTo>
                    <a:lnTo>
                      <a:pt x="505" y="183"/>
                    </a:lnTo>
                    <a:lnTo>
                      <a:pt x="506" y="186"/>
                    </a:lnTo>
                    <a:lnTo>
                      <a:pt x="505" y="188"/>
                    </a:lnTo>
                    <a:lnTo>
                      <a:pt x="502" y="189"/>
                    </a:lnTo>
                    <a:lnTo>
                      <a:pt x="495" y="189"/>
                    </a:lnTo>
                    <a:lnTo>
                      <a:pt x="487" y="187"/>
                    </a:lnTo>
                    <a:lnTo>
                      <a:pt x="473" y="183"/>
                    </a:lnTo>
                    <a:lnTo>
                      <a:pt x="460" y="178"/>
                    </a:lnTo>
                    <a:lnTo>
                      <a:pt x="447" y="173"/>
                    </a:lnTo>
                    <a:lnTo>
                      <a:pt x="435" y="167"/>
                    </a:lnTo>
                    <a:lnTo>
                      <a:pt x="423" y="160"/>
                    </a:lnTo>
                    <a:lnTo>
                      <a:pt x="411" y="153"/>
                    </a:lnTo>
                    <a:lnTo>
                      <a:pt x="401" y="144"/>
                    </a:lnTo>
                    <a:lnTo>
                      <a:pt x="391" y="135"/>
                    </a:lnTo>
                    <a:lnTo>
                      <a:pt x="381" y="127"/>
                    </a:lnTo>
                    <a:lnTo>
                      <a:pt x="376" y="122"/>
                    </a:lnTo>
                    <a:lnTo>
                      <a:pt x="367" y="117"/>
                    </a:lnTo>
                    <a:lnTo>
                      <a:pt x="358" y="113"/>
                    </a:lnTo>
                    <a:lnTo>
                      <a:pt x="349" y="108"/>
                    </a:lnTo>
                    <a:lnTo>
                      <a:pt x="339" y="105"/>
                    </a:lnTo>
                    <a:lnTo>
                      <a:pt x="333" y="104"/>
                    </a:lnTo>
                    <a:lnTo>
                      <a:pt x="329" y="104"/>
                    </a:lnTo>
                    <a:lnTo>
                      <a:pt x="328" y="104"/>
                    </a:lnTo>
                    <a:lnTo>
                      <a:pt x="327" y="105"/>
                    </a:lnTo>
                    <a:lnTo>
                      <a:pt x="327" y="107"/>
                    </a:lnTo>
                    <a:lnTo>
                      <a:pt x="330" y="117"/>
                    </a:lnTo>
                    <a:lnTo>
                      <a:pt x="333" y="125"/>
                    </a:lnTo>
                    <a:lnTo>
                      <a:pt x="334" y="131"/>
                    </a:lnTo>
                    <a:lnTo>
                      <a:pt x="334" y="135"/>
                    </a:lnTo>
                    <a:lnTo>
                      <a:pt x="333" y="139"/>
                    </a:lnTo>
                    <a:lnTo>
                      <a:pt x="332" y="141"/>
                    </a:lnTo>
                    <a:lnTo>
                      <a:pt x="330" y="142"/>
                    </a:lnTo>
                    <a:lnTo>
                      <a:pt x="329" y="142"/>
                    </a:lnTo>
                    <a:lnTo>
                      <a:pt x="319" y="133"/>
                    </a:lnTo>
                    <a:lnTo>
                      <a:pt x="298" y="114"/>
                    </a:lnTo>
                    <a:lnTo>
                      <a:pt x="286" y="103"/>
                    </a:lnTo>
                    <a:lnTo>
                      <a:pt x="275" y="92"/>
                    </a:lnTo>
                    <a:lnTo>
                      <a:pt x="266" y="85"/>
                    </a:lnTo>
                    <a:lnTo>
                      <a:pt x="258" y="80"/>
                    </a:lnTo>
                    <a:lnTo>
                      <a:pt x="246" y="75"/>
                    </a:lnTo>
                    <a:lnTo>
                      <a:pt x="237" y="73"/>
                    </a:lnTo>
                    <a:lnTo>
                      <a:pt x="233" y="72"/>
                    </a:lnTo>
                    <a:lnTo>
                      <a:pt x="231" y="72"/>
                    </a:lnTo>
                    <a:lnTo>
                      <a:pt x="229" y="73"/>
                    </a:lnTo>
                    <a:lnTo>
                      <a:pt x="228" y="74"/>
                    </a:lnTo>
                    <a:lnTo>
                      <a:pt x="228" y="77"/>
                    </a:lnTo>
                    <a:lnTo>
                      <a:pt x="229" y="81"/>
                    </a:lnTo>
                    <a:lnTo>
                      <a:pt x="232" y="88"/>
                    </a:lnTo>
                    <a:lnTo>
                      <a:pt x="238" y="93"/>
                    </a:lnTo>
                    <a:lnTo>
                      <a:pt x="244" y="103"/>
                    </a:lnTo>
                    <a:lnTo>
                      <a:pt x="248" y="112"/>
                    </a:lnTo>
                    <a:lnTo>
                      <a:pt x="253" y="119"/>
                    </a:lnTo>
                    <a:lnTo>
                      <a:pt x="255" y="127"/>
                    </a:lnTo>
                    <a:lnTo>
                      <a:pt x="256" y="132"/>
                    </a:lnTo>
                    <a:lnTo>
                      <a:pt x="256" y="138"/>
                    </a:lnTo>
                    <a:lnTo>
                      <a:pt x="254" y="142"/>
                    </a:lnTo>
                    <a:lnTo>
                      <a:pt x="253" y="145"/>
                    </a:lnTo>
                    <a:lnTo>
                      <a:pt x="250" y="147"/>
                    </a:lnTo>
                    <a:lnTo>
                      <a:pt x="246" y="148"/>
                    </a:lnTo>
                    <a:lnTo>
                      <a:pt x="242" y="147"/>
                    </a:lnTo>
                    <a:lnTo>
                      <a:pt x="238" y="145"/>
                    </a:lnTo>
                    <a:lnTo>
                      <a:pt x="233" y="141"/>
                    </a:lnTo>
                    <a:lnTo>
                      <a:pt x="228" y="135"/>
                    </a:lnTo>
                    <a:lnTo>
                      <a:pt x="224" y="128"/>
                    </a:lnTo>
                    <a:lnTo>
                      <a:pt x="218" y="118"/>
                    </a:lnTo>
                    <a:lnTo>
                      <a:pt x="214" y="105"/>
                    </a:lnTo>
                    <a:lnTo>
                      <a:pt x="210" y="90"/>
                    </a:lnTo>
                    <a:lnTo>
                      <a:pt x="207" y="84"/>
                    </a:lnTo>
                    <a:lnTo>
                      <a:pt x="204" y="76"/>
                    </a:lnTo>
                    <a:lnTo>
                      <a:pt x="201" y="70"/>
                    </a:lnTo>
                    <a:lnTo>
                      <a:pt x="197" y="63"/>
                    </a:lnTo>
                    <a:lnTo>
                      <a:pt x="191" y="57"/>
                    </a:lnTo>
                    <a:lnTo>
                      <a:pt x="185" y="51"/>
                    </a:lnTo>
                    <a:lnTo>
                      <a:pt x="177" y="48"/>
                    </a:lnTo>
                    <a:lnTo>
                      <a:pt x="169" y="45"/>
                    </a:lnTo>
                    <a:lnTo>
                      <a:pt x="158" y="43"/>
                    </a:lnTo>
                    <a:lnTo>
                      <a:pt x="145" y="42"/>
                    </a:lnTo>
                    <a:lnTo>
                      <a:pt x="131" y="43"/>
                    </a:lnTo>
                    <a:lnTo>
                      <a:pt x="114" y="46"/>
                    </a:lnTo>
                    <a:lnTo>
                      <a:pt x="107" y="47"/>
                    </a:lnTo>
                    <a:lnTo>
                      <a:pt x="101" y="47"/>
                    </a:lnTo>
                    <a:lnTo>
                      <a:pt x="93" y="46"/>
                    </a:lnTo>
                    <a:lnTo>
                      <a:pt x="86" y="44"/>
                    </a:lnTo>
                    <a:lnTo>
                      <a:pt x="68" y="39"/>
                    </a:lnTo>
                    <a:lnTo>
                      <a:pt x="52" y="33"/>
                    </a:lnTo>
                    <a:lnTo>
                      <a:pt x="36" y="24"/>
                    </a:lnTo>
                    <a:lnTo>
                      <a:pt x="21" y="17"/>
                    </a:lnTo>
                    <a:lnTo>
                      <a:pt x="9" y="8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18" y="1"/>
                    </a:lnTo>
                    <a:lnTo>
                      <a:pt x="32" y="1"/>
                    </a:lnTo>
                    <a:lnTo>
                      <a:pt x="35" y="0"/>
                    </a:lnTo>
                    <a:lnTo>
                      <a:pt x="41" y="1"/>
                    </a:lnTo>
                    <a:lnTo>
                      <a:pt x="59" y="5"/>
                    </a:lnTo>
                    <a:lnTo>
                      <a:pt x="86" y="10"/>
                    </a:lnTo>
                    <a:lnTo>
                      <a:pt x="117" y="18"/>
                    </a:lnTo>
                    <a:lnTo>
                      <a:pt x="150" y="25"/>
                    </a:lnTo>
                    <a:lnTo>
                      <a:pt x="184" y="34"/>
                    </a:lnTo>
                    <a:lnTo>
                      <a:pt x="212" y="42"/>
                    </a:lnTo>
                    <a:lnTo>
                      <a:pt x="233" y="47"/>
                    </a:lnTo>
                    <a:lnTo>
                      <a:pt x="265" y="58"/>
                    </a:lnTo>
                    <a:lnTo>
                      <a:pt x="303" y="72"/>
                    </a:lnTo>
                    <a:lnTo>
                      <a:pt x="341" y="85"/>
                    </a:lnTo>
                    <a:lnTo>
                      <a:pt x="370" y="94"/>
                    </a:lnTo>
                    <a:lnTo>
                      <a:pt x="397" y="102"/>
                    </a:lnTo>
                    <a:lnTo>
                      <a:pt x="425" y="111"/>
                    </a:lnTo>
                    <a:lnTo>
                      <a:pt x="452" y="118"/>
                    </a:lnTo>
                    <a:lnTo>
                      <a:pt x="479" y="127"/>
                    </a:lnTo>
                    <a:lnTo>
                      <a:pt x="507" y="134"/>
                    </a:lnTo>
                    <a:lnTo>
                      <a:pt x="534" y="142"/>
                    </a:lnTo>
                    <a:lnTo>
                      <a:pt x="562" y="149"/>
                    </a:lnTo>
                    <a:lnTo>
                      <a:pt x="589" y="156"/>
                    </a:lnTo>
                    <a:lnTo>
                      <a:pt x="609" y="159"/>
                    </a:lnTo>
                    <a:lnTo>
                      <a:pt x="637" y="163"/>
                    </a:lnTo>
                    <a:lnTo>
                      <a:pt x="669" y="169"/>
                    </a:lnTo>
                    <a:lnTo>
                      <a:pt x="704" y="174"/>
                    </a:lnTo>
                    <a:lnTo>
                      <a:pt x="736" y="178"/>
                    </a:lnTo>
                    <a:lnTo>
                      <a:pt x="763" y="183"/>
                    </a:lnTo>
                    <a:lnTo>
                      <a:pt x="781" y="184"/>
                    </a:lnTo>
                    <a:lnTo>
                      <a:pt x="787" y="18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7" name="PA-任意多边形 224">
                <a:extLst>
                  <a:ext uri="{FF2B5EF4-FFF2-40B4-BE49-F238E27FC236}">
                    <a16:creationId xmlns="" xmlns:a16="http://schemas.microsoft.com/office/drawing/2014/main" id="{30B4A3AB-7BB2-43C4-8C11-67499EF3124A}"/>
                  </a:ext>
                </a:extLst>
              </p:cNvPr>
              <p:cNvSpPr>
                <a:spLocks/>
              </p:cNvSpPr>
              <p:nvPr>
                <p:custDataLst>
                  <p:tags r:id="rId85"/>
                </p:custDataLst>
              </p:nvPr>
            </p:nvSpPr>
            <p:spPr bwMode="auto">
              <a:xfrm>
                <a:off x="3074" y="3517"/>
                <a:ext cx="64" cy="34"/>
              </a:xfrm>
              <a:custGeom>
                <a:avLst/>
                <a:gdLst>
                  <a:gd name="T0" fmla="*/ 51 w 252"/>
                  <a:gd name="T1" fmla="*/ 32 h 136"/>
                  <a:gd name="T2" fmla="*/ 114 w 252"/>
                  <a:gd name="T3" fmla="*/ 24 h 136"/>
                  <a:gd name="T4" fmla="*/ 143 w 252"/>
                  <a:gd name="T5" fmla="*/ 13 h 136"/>
                  <a:gd name="T6" fmla="*/ 170 w 252"/>
                  <a:gd name="T7" fmla="*/ 1 h 136"/>
                  <a:gd name="T8" fmla="*/ 186 w 252"/>
                  <a:gd name="T9" fmla="*/ 12 h 136"/>
                  <a:gd name="T10" fmla="*/ 193 w 252"/>
                  <a:gd name="T11" fmla="*/ 18 h 136"/>
                  <a:gd name="T12" fmla="*/ 206 w 252"/>
                  <a:gd name="T13" fmla="*/ 21 h 136"/>
                  <a:gd name="T14" fmla="*/ 214 w 252"/>
                  <a:gd name="T15" fmla="*/ 29 h 136"/>
                  <a:gd name="T16" fmla="*/ 222 w 252"/>
                  <a:gd name="T17" fmla="*/ 47 h 136"/>
                  <a:gd name="T18" fmla="*/ 228 w 252"/>
                  <a:gd name="T19" fmla="*/ 52 h 136"/>
                  <a:gd name="T20" fmla="*/ 242 w 252"/>
                  <a:gd name="T21" fmla="*/ 59 h 136"/>
                  <a:gd name="T22" fmla="*/ 251 w 252"/>
                  <a:gd name="T23" fmla="*/ 75 h 136"/>
                  <a:gd name="T24" fmla="*/ 251 w 252"/>
                  <a:gd name="T25" fmla="*/ 81 h 136"/>
                  <a:gd name="T26" fmla="*/ 246 w 252"/>
                  <a:gd name="T27" fmla="*/ 73 h 136"/>
                  <a:gd name="T28" fmla="*/ 213 w 252"/>
                  <a:gd name="T29" fmla="*/ 48 h 136"/>
                  <a:gd name="T30" fmla="*/ 179 w 252"/>
                  <a:gd name="T31" fmla="*/ 26 h 136"/>
                  <a:gd name="T32" fmla="*/ 164 w 252"/>
                  <a:gd name="T33" fmla="*/ 26 h 136"/>
                  <a:gd name="T34" fmla="*/ 165 w 252"/>
                  <a:gd name="T35" fmla="*/ 30 h 136"/>
                  <a:gd name="T36" fmla="*/ 175 w 252"/>
                  <a:gd name="T37" fmla="*/ 40 h 136"/>
                  <a:gd name="T38" fmla="*/ 179 w 252"/>
                  <a:gd name="T39" fmla="*/ 44 h 136"/>
                  <a:gd name="T40" fmla="*/ 199 w 252"/>
                  <a:gd name="T41" fmla="*/ 54 h 136"/>
                  <a:gd name="T42" fmla="*/ 201 w 252"/>
                  <a:gd name="T43" fmla="*/ 64 h 136"/>
                  <a:gd name="T44" fmla="*/ 193 w 252"/>
                  <a:gd name="T45" fmla="*/ 62 h 136"/>
                  <a:gd name="T46" fmla="*/ 171 w 252"/>
                  <a:gd name="T47" fmla="*/ 49 h 136"/>
                  <a:gd name="T48" fmla="*/ 143 w 252"/>
                  <a:gd name="T49" fmla="*/ 39 h 136"/>
                  <a:gd name="T50" fmla="*/ 125 w 252"/>
                  <a:gd name="T51" fmla="*/ 38 h 136"/>
                  <a:gd name="T52" fmla="*/ 124 w 252"/>
                  <a:gd name="T53" fmla="*/ 40 h 136"/>
                  <a:gd name="T54" fmla="*/ 136 w 252"/>
                  <a:gd name="T55" fmla="*/ 47 h 136"/>
                  <a:gd name="T56" fmla="*/ 133 w 252"/>
                  <a:gd name="T57" fmla="*/ 49 h 136"/>
                  <a:gd name="T58" fmla="*/ 112 w 252"/>
                  <a:gd name="T59" fmla="*/ 47 h 136"/>
                  <a:gd name="T60" fmla="*/ 113 w 252"/>
                  <a:gd name="T61" fmla="*/ 48 h 136"/>
                  <a:gd name="T62" fmla="*/ 138 w 252"/>
                  <a:gd name="T63" fmla="*/ 67 h 136"/>
                  <a:gd name="T64" fmla="*/ 139 w 252"/>
                  <a:gd name="T65" fmla="*/ 75 h 136"/>
                  <a:gd name="T66" fmla="*/ 129 w 252"/>
                  <a:gd name="T67" fmla="*/ 73 h 136"/>
                  <a:gd name="T68" fmla="*/ 114 w 252"/>
                  <a:gd name="T69" fmla="*/ 63 h 136"/>
                  <a:gd name="T70" fmla="*/ 92 w 252"/>
                  <a:gd name="T71" fmla="*/ 48 h 136"/>
                  <a:gd name="T72" fmla="*/ 84 w 252"/>
                  <a:gd name="T73" fmla="*/ 48 h 136"/>
                  <a:gd name="T74" fmla="*/ 74 w 252"/>
                  <a:gd name="T75" fmla="*/ 50 h 136"/>
                  <a:gd name="T76" fmla="*/ 68 w 252"/>
                  <a:gd name="T77" fmla="*/ 56 h 136"/>
                  <a:gd name="T78" fmla="*/ 77 w 252"/>
                  <a:gd name="T79" fmla="*/ 65 h 136"/>
                  <a:gd name="T80" fmla="*/ 89 w 252"/>
                  <a:gd name="T81" fmla="*/ 69 h 136"/>
                  <a:gd name="T82" fmla="*/ 84 w 252"/>
                  <a:gd name="T83" fmla="*/ 76 h 136"/>
                  <a:gd name="T84" fmla="*/ 73 w 252"/>
                  <a:gd name="T85" fmla="*/ 73 h 136"/>
                  <a:gd name="T86" fmla="*/ 58 w 252"/>
                  <a:gd name="T87" fmla="*/ 59 h 136"/>
                  <a:gd name="T88" fmla="*/ 56 w 252"/>
                  <a:gd name="T89" fmla="*/ 63 h 136"/>
                  <a:gd name="T90" fmla="*/ 59 w 252"/>
                  <a:gd name="T91" fmla="*/ 72 h 136"/>
                  <a:gd name="T92" fmla="*/ 71 w 252"/>
                  <a:gd name="T93" fmla="*/ 84 h 136"/>
                  <a:gd name="T94" fmla="*/ 96 w 252"/>
                  <a:gd name="T95" fmla="*/ 98 h 136"/>
                  <a:gd name="T96" fmla="*/ 114 w 252"/>
                  <a:gd name="T97" fmla="*/ 117 h 136"/>
                  <a:gd name="T98" fmla="*/ 122 w 252"/>
                  <a:gd name="T99" fmla="*/ 127 h 136"/>
                  <a:gd name="T100" fmla="*/ 123 w 252"/>
                  <a:gd name="T101" fmla="*/ 135 h 136"/>
                  <a:gd name="T102" fmla="*/ 116 w 252"/>
                  <a:gd name="T103" fmla="*/ 132 h 136"/>
                  <a:gd name="T104" fmla="*/ 79 w 252"/>
                  <a:gd name="T105" fmla="*/ 105 h 136"/>
                  <a:gd name="T106" fmla="*/ 36 w 252"/>
                  <a:gd name="T107" fmla="*/ 79 h 136"/>
                  <a:gd name="T108" fmla="*/ 14 w 252"/>
                  <a:gd name="T109" fmla="*/ 57 h 136"/>
                  <a:gd name="T110" fmla="*/ 1 w 252"/>
                  <a:gd name="T111" fmla="*/ 40 h 136"/>
                  <a:gd name="T112" fmla="*/ 0 w 252"/>
                  <a:gd name="T113" fmla="*/ 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2" h="136">
                    <a:moveTo>
                      <a:pt x="0" y="36"/>
                    </a:moveTo>
                    <a:lnTo>
                      <a:pt x="27" y="35"/>
                    </a:lnTo>
                    <a:lnTo>
                      <a:pt x="51" y="32"/>
                    </a:lnTo>
                    <a:lnTo>
                      <a:pt x="77" y="29"/>
                    </a:lnTo>
                    <a:lnTo>
                      <a:pt x="101" y="25"/>
                    </a:lnTo>
                    <a:lnTo>
                      <a:pt x="114" y="24"/>
                    </a:lnTo>
                    <a:lnTo>
                      <a:pt x="126" y="22"/>
                    </a:lnTo>
                    <a:lnTo>
                      <a:pt x="133" y="18"/>
                    </a:lnTo>
                    <a:lnTo>
                      <a:pt x="143" y="13"/>
                    </a:lnTo>
                    <a:lnTo>
                      <a:pt x="152" y="9"/>
                    </a:lnTo>
                    <a:lnTo>
                      <a:pt x="155" y="4"/>
                    </a:lnTo>
                    <a:lnTo>
                      <a:pt x="170" y="1"/>
                    </a:lnTo>
                    <a:lnTo>
                      <a:pt x="185" y="0"/>
                    </a:lnTo>
                    <a:lnTo>
                      <a:pt x="185" y="6"/>
                    </a:lnTo>
                    <a:lnTo>
                      <a:pt x="186" y="12"/>
                    </a:lnTo>
                    <a:lnTo>
                      <a:pt x="188" y="14"/>
                    </a:lnTo>
                    <a:lnTo>
                      <a:pt x="190" y="17"/>
                    </a:lnTo>
                    <a:lnTo>
                      <a:pt x="193" y="18"/>
                    </a:lnTo>
                    <a:lnTo>
                      <a:pt x="197" y="20"/>
                    </a:lnTo>
                    <a:lnTo>
                      <a:pt x="201" y="20"/>
                    </a:lnTo>
                    <a:lnTo>
                      <a:pt x="206" y="21"/>
                    </a:lnTo>
                    <a:lnTo>
                      <a:pt x="209" y="22"/>
                    </a:lnTo>
                    <a:lnTo>
                      <a:pt x="211" y="24"/>
                    </a:lnTo>
                    <a:lnTo>
                      <a:pt x="214" y="29"/>
                    </a:lnTo>
                    <a:lnTo>
                      <a:pt x="216" y="35"/>
                    </a:lnTo>
                    <a:lnTo>
                      <a:pt x="219" y="41"/>
                    </a:lnTo>
                    <a:lnTo>
                      <a:pt x="222" y="47"/>
                    </a:lnTo>
                    <a:lnTo>
                      <a:pt x="224" y="49"/>
                    </a:lnTo>
                    <a:lnTo>
                      <a:pt x="225" y="51"/>
                    </a:lnTo>
                    <a:lnTo>
                      <a:pt x="228" y="52"/>
                    </a:lnTo>
                    <a:lnTo>
                      <a:pt x="232" y="53"/>
                    </a:lnTo>
                    <a:lnTo>
                      <a:pt x="236" y="55"/>
                    </a:lnTo>
                    <a:lnTo>
                      <a:pt x="242" y="59"/>
                    </a:lnTo>
                    <a:lnTo>
                      <a:pt x="248" y="65"/>
                    </a:lnTo>
                    <a:lnTo>
                      <a:pt x="250" y="69"/>
                    </a:lnTo>
                    <a:lnTo>
                      <a:pt x="251" y="75"/>
                    </a:lnTo>
                    <a:lnTo>
                      <a:pt x="251" y="79"/>
                    </a:lnTo>
                    <a:lnTo>
                      <a:pt x="252" y="81"/>
                    </a:lnTo>
                    <a:lnTo>
                      <a:pt x="251" y="81"/>
                    </a:lnTo>
                    <a:lnTo>
                      <a:pt x="251" y="80"/>
                    </a:lnTo>
                    <a:lnTo>
                      <a:pt x="249" y="78"/>
                    </a:lnTo>
                    <a:lnTo>
                      <a:pt x="246" y="73"/>
                    </a:lnTo>
                    <a:lnTo>
                      <a:pt x="237" y="66"/>
                    </a:lnTo>
                    <a:lnTo>
                      <a:pt x="226" y="57"/>
                    </a:lnTo>
                    <a:lnTo>
                      <a:pt x="213" y="48"/>
                    </a:lnTo>
                    <a:lnTo>
                      <a:pt x="200" y="39"/>
                    </a:lnTo>
                    <a:lnTo>
                      <a:pt x="188" y="31"/>
                    </a:lnTo>
                    <a:lnTo>
                      <a:pt x="179" y="26"/>
                    </a:lnTo>
                    <a:lnTo>
                      <a:pt x="172" y="24"/>
                    </a:lnTo>
                    <a:lnTo>
                      <a:pt x="167" y="24"/>
                    </a:lnTo>
                    <a:lnTo>
                      <a:pt x="164" y="26"/>
                    </a:lnTo>
                    <a:lnTo>
                      <a:pt x="163" y="27"/>
                    </a:lnTo>
                    <a:lnTo>
                      <a:pt x="164" y="28"/>
                    </a:lnTo>
                    <a:lnTo>
                      <a:pt x="165" y="30"/>
                    </a:lnTo>
                    <a:lnTo>
                      <a:pt x="168" y="32"/>
                    </a:lnTo>
                    <a:lnTo>
                      <a:pt x="173" y="37"/>
                    </a:lnTo>
                    <a:lnTo>
                      <a:pt x="175" y="40"/>
                    </a:lnTo>
                    <a:lnTo>
                      <a:pt x="177" y="42"/>
                    </a:lnTo>
                    <a:lnTo>
                      <a:pt x="177" y="43"/>
                    </a:lnTo>
                    <a:lnTo>
                      <a:pt x="179" y="44"/>
                    </a:lnTo>
                    <a:lnTo>
                      <a:pt x="192" y="49"/>
                    </a:lnTo>
                    <a:lnTo>
                      <a:pt x="196" y="51"/>
                    </a:lnTo>
                    <a:lnTo>
                      <a:pt x="199" y="54"/>
                    </a:lnTo>
                    <a:lnTo>
                      <a:pt x="201" y="58"/>
                    </a:lnTo>
                    <a:lnTo>
                      <a:pt x="202" y="62"/>
                    </a:lnTo>
                    <a:lnTo>
                      <a:pt x="201" y="64"/>
                    </a:lnTo>
                    <a:lnTo>
                      <a:pt x="200" y="66"/>
                    </a:lnTo>
                    <a:lnTo>
                      <a:pt x="197" y="65"/>
                    </a:lnTo>
                    <a:lnTo>
                      <a:pt x="193" y="62"/>
                    </a:lnTo>
                    <a:lnTo>
                      <a:pt x="187" y="57"/>
                    </a:lnTo>
                    <a:lnTo>
                      <a:pt x="180" y="53"/>
                    </a:lnTo>
                    <a:lnTo>
                      <a:pt x="171" y="49"/>
                    </a:lnTo>
                    <a:lnTo>
                      <a:pt x="163" y="44"/>
                    </a:lnTo>
                    <a:lnTo>
                      <a:pt x="153" y="42"/>
                    </a:lnTo>
                    <a:lnTo>
                      <a:pt x="143" y="39"/>
                    </a:lnTo>
                    <a:lnTo>
                      <a:pt x="135" y="38"/>
                    </a:lnTo>
                    <a:lnTo>
                      <a:pt x="127" y="38"/>
                    </a:lnTo>
                    <a:lnTo>
                      <a:pt x="125" y="38"/>
                    </a:lnTo>
                    <a:lnTo>
                      <a:pt x="123" y="38"/>
                    </a:lnTo>
                    <a:lnTo>
                      <a:pt x="123" y="39"/>
                    </a:lnTo>
                    <a:lnTo>
                      <a:pt x="124" y="40"/>
                    </a:lnTo>
                    <a:lnTo>
                      <a:pt x="127" y="42"/>
                    </a:lnTo>
                    <a:lnTo>
                      <a:pt x="131" y="44"/>
                    </a:lnTo>
                    <a:lnTo>
                      <a:pt x="136" y="47"/>
                    </a:lnTo>
                    <a:lnTo>
                      <a:pt x="139" y="49"/>
                    </a:lnTo>
                    <a:lnTo>
                      <a:pt x="139" y="50"/>
                    </a:lnTo>
                    <a:lnTo>
                      <a:pt x="133" y="49"/>
                    </a:lnTo>
                    <a:lnTo>
                      <a:pt x="120" y="47"/>
                    </a:lnTo>
                    <a:lnTo>
                      <a:pt x="113" y="47"/>
                    </a:lnTo>
                    <a:lnTo>
                      <a:pt x="112" y="47"/>
                    </a:lnTo>
                    <a:lnTo>
                      <a:pt x="111" y="47"/>
                    </a:lnTo>
                    <a:lnTo>
                      <a:pt x="112" y="48"/>
                    </a:lnTo>
                    <a:lnTo>
                      <a:pt x="113" y="48"/>
                    </a:lnTo>
                    <a:lnTo>
                      <a:pt x="123" y="54"/>
                    </a:lnTo>
                    <a:lnTo>
                      <a:pt x="137" y="65"/>
                    </a:lnTo>
                    <a:lnTo>
                      <a:pt x="138" y="67"/>
                    </a:lnTo>
                    <a:lnTo>
                      <a:pt x="140" y="71"/>
                    </a:lnTo>
                    <a:lnTo>
                      <a:pt x="140" y="73"/>
                    </a:lnTo>
                    <a:lnTo>
                      <a:pt x="139" y="75"/>
                    </a:lnTo>
                    <a:lnTo>
                      <a:pt x="137" y="76"/>
                    </a:lnTo>
                    <a:lnTo>
                      <a:pt x="135" y="76"/>
                    </a:lnTo>
                    <a:lnTo>
                      <a:pt x="129" y="73"/>
                    </a:lnTo>
                    <a:lnTo>
                      <a:pt x="125" y="70"/>
                    </a:lnTo>
                    <a:lnTo>
                      <a:pt x="119" y="67"/>
                    </a:lnTo>
                    <a:lnTo>
                      <a:pt x="114" y="63"/>
                    </a:lnTo>
                    <a:lnTo>
                      <a:pt x="104" y="55"/>
                    </a:lnTo>
                    <a:lnTo>
                      <a:pt x="97" y="49"/>
                    </a:lnTo>
                    <a:lnTo>
                      <a:pt x="92" y="48"/>
                    </a:lnTo>
                    <a:lnTo>
                      <a:pt x="88" y="47"/>
                    </a:lnTo>
                    <a:lnTo>
                      <a:pt x="85" y="47"/>
                    </a:lnTo>
                    <a:lnTo>
                      <a:pt x="84" y="48"/>
                    </a:lnTo>
                    <a:lnTo>
                      <a:pt x="82" y="49"/>
                    </a:lnTo>
                    <a:lnTo>
                      <a:pt x="82" y="51"/>
                    </a:lnTo>
                    <a:lnTo>
                      <a:pt x="74" y="50"/>
                    </a:lnTo>
                    <a:lnTo>
                      <a:pt x="67" y="49"/>
                    </a:lnTo>
                    <a:lnTo>
                      <a:pt x="67" y="53"/>
                    </a:lnTo>
                    <a:lnTo>
                      <a:pt x="68" y="56"/>
                    </a:lnTo>
                    <a:lnTo>
                      <a:pt x="70" y="58"/>
                    </a:lnTo>
                    <a:lnTo>
                      <a:pt x="72" y="62"/>
                    </a:lnTo>
                    <a:lnTo>
                      <a:pt x="77" y="65"/>
                    </a:lnTo>
                    <a:lnTo>
                      <a:pt x="82" y="67"/>
                    </a:lnTo>
                    <a:lnTo>
                      <a:pt x="87" y="69"/>
                    </a:lnTo>
                    <a:lnTo>
                      <a:pt x="89" y="69"/>
                    </a:lnTo>
                    <a:lnTo>
                      <a:pt x="88" y="72"/>
                    </a:lnTo>
                    <a:lnTo>
                      <a:pt x="86" y="75"/>
                    </a:lnTo>
                    <a:lnTo>
                      <a:pt x="84" y="76"/>
                    </a:lnTo>
                    <a:lnTo>
                      <a:pt x="82" y="76"/>
                    </a:lnTo>
                    <a:lnTo>
                      <a:pt x="77" y="76"/>
                    </a:lnTo>
                    <a:lnTo>
                      <a:pt x="73" y="73"/>
                    </a:lnTo>
                    <a:lnTo>
                      <a:pt x="65" y="67"/>
                    </a:lnTo>
                    <a:lnTo>
                      <a:pt x="59" y="61"/>
                    </a:lnTo>
                    <a:lnTo>
                      <a:pt x="58" y="59"/>
                    </a:lnTo>
                    <a:lnTo>
                      <a:pt x="57" y="61"/>
                    </a:lnTo>
                    <a:lnTo>
                      <a:pt x="56" y="61"/>
                    </a:lnTo>
                    <a:lnTo>
                      <a:pt x="56" y="63"/>
                    </a:lnTo>
                    <a:lnTo>
                      <a:pt x="56" y="66"/>
                    </a:lnTo>
                    <a:lnTo>
                      <a:pt x="57" y="69"/>
                    </a:lnTo>
                    <a:lnTo>
                      <a:pt x="59" y="72"/>
                    </a:lnTo>
                    <a:lnTo>
                      <a:pt x="61" y="77"/>
                    </a:lnTo>
                    <a:lnTo>
                      <a:pt x="65" y="81"/>
                    </a:lnTo>
                    <a:lnTo>
                      <a:pt x="71" y="84"/>
                    </a:lnTo>
                    <a:lnTo>
                      <a:pt x="76" y="89"/>
                    </a:lnTo>
                    <a:lnTo>
                      <a:pt x="84" y="92"/>
                    </a:lnTo>
                    <a:lnTo>
                      <a:pt x="96" y="98"/>
                    </a:lnTo>
                    <a:lnTo>
                      <a:pt x="102" y="103"/>
                    </a:lnTo>
                    <a:lnTo>
                      <a:pt x="108" y="109"/>
                    </a:lnTo>
                    <a:lnTo>
                      <a:pt x="114" y="117"/>
                    </a:lnTo>
                    <a:lnTo>
                      <a:pt x="117" y="120"/>
                    </a:lnTo>
                    <a:lnTo>
                      <a:pt x="120" y="124"/>
                    </a:lnTo>
                    <a:lnTo>
                      <a:pt x="122" y="127"/>
                    </a:lnTo>
                    <a:lnTo>
                      <a:pt x="123" y="132"/>
                    </a:lnTo>
                    <a:lnTo>
                      <a:pt x="123" y="134"/>
                    </a:lnTo>
                    <a:lnTo>
                      <a:pt x="123" y="135"/>
                    </a:lnTo>
                    <a:lnTo>
                      <a:pt x="122" y="136"/>
                    </a:lnTo>
                    <a:lnTo>
                      <a:pt x="119" y="135"/>
                    </a:lnTo>
                    <a:lnTo>
                      <a:pt x="116" y="132"/>
                    </a:lnTo>
                    <a:lnTo>
                      <a:pt x="113" y="130"/>
                    </a:lnTo>
                    <a:lnTo>
                      <a:pt x="97" y="117"/>
                    </a:lnTo>
                    <a:lnTo>
                      <a:pt x="79" y="105"/>
                    </a:lnTo>
                    <a:lnTo>
                      <a:pt x="61" y="93"/>
                    </a:lnTo>
                    <a:lnTo>
                      <a:pt x="43" y="82"/>
                    </a:lnTo>
                    <a:lnTo>
                      <a:pt x="36" y="79"/>
                    </a:lnTo>
                    <a:lnTo>
                      <a:pt x="30" y="72"/>
                    </a:lnTo>
                    <a:lnTo>
                      <a:pt x="21" y="66"/>
                    </a:lnTo>
                    <a:lnTo>
                      <a:pt x="14" y="57"/>
                    </a:lnTo>
                    <a:lnTo>
                      <a:pt x="7" y="50"/>
                    </a:lnTo>
                    <a:lnTo>
                      <a:pt x="2" y="43"/>
                    </a:lnTo>
                    <a:lnTo>
                      <a:pt x="1" y="40"/>
                    </a:lnTo>
                    <a:lnTo>
                      <a:pt x="0" y="38"/>
                    </a:lnTo>
                    <a:lnTo>
                      <a:pt x="0" y="36"/>
                    </a:lnTo>
                    <a:lnTo>
                      <a:pt x="0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8" name="PA-任意多边形 225">
                <a:extLst>
                  <a:ext uri="{FF2B5EF4-FFF2-40B4-BE49-F238E27FC236}">
                    <a16:creationId xmlns="" xmlns:a16="http://schemas.microsoft.com/office/drawing/2014/main" id="{A54C1670-33C5-4EB9-8361-79F630B01E46}"/>
                  </a:ext>
                </a:extLst>
              </p:cNvPr>
              <p:cNvSpPr>
                <a:spLocks/>
              </p:cNvSpPr>
              <p:nvPr>
                <p:custDataLst>
                  <p:tags r:id="rId86"/>
                </p:custDataLst>
              </p:nvPr>
            </p:nvSpPr>
            <p:spPr bwMode="auto">
              <a:xfrm>
                <a:off x="3155" y="3376"/>
                <a:ext cx="50" cy="31"/>
              </a:xfrm>
              <a:custGeom>
                <a:avLst/>
                <a:gdLst>
                  <a:gd name="T0" fmla="*/ 8 w 202"/>
                  <a:gd name="T1" fmla="*/ 12 h 124"/>
                  <a:gd name="T2" fmla="*/ 19 w 202"/>
                  <a:gd name="T3" fmla="*/ 8 h 124"/>
                  <a:gd name="T4" fmla="*/ 30 w 202"/>
                  <a:gd name="T5" fmla="*/ 8 h 124"/>
                  <a:gd name="T6" fmla="*/ 44 w 202"/>
                  <a:gd name="T7" fmla="*/ 13 h 124"/>
                  <a:gd name="T8" fmla="*/ 60 w 202"/>
                  <a:gd name="T9" fmla="*/ 19 h 124"/>
                  <a:gd name="T10" fmla="*/ 79 w 202"/>
                  <a:gd name="T11" fmla="*/ 20 h 124"/>
                  <a:gd name="T12" fmla="*/ 91 w 202"/>
                  <a:gd name="T13" fmla="*/ 16 h 124"/>
                  <a:gd name="T14" fmla="*/ 102 w 202"/>
                  <a:gd name="T15" fmla="*/ 7 h 124"/>
                  <a:gd name="T16" fmla="*/ 118 w 202"/>
                  <a:gd name="T17" fmla="*/ 1 h 124"/>
                  <a:gd name="T18" fmla="*/ 140 w 202"/>
                  <a:gd name="T19" fmla="*/ 4 h 124"/>
                  <a:gd name="T20" fmla="*/ 150 w 202"/>
                  <a:gd name="T21" fmla="*/ 15 h 124"/>
                  <a:gd name="T22" fmla="*/ 164 w 202"/>
                  <a:gd name="T23" fmla="*/ 47 h 124"/>
                  <a:gd name="T24" fmla="*/ 163 w 202"/>
                  <a:gd name="T25" fmla="*/ 57 h 124"/>
                  <a:gd name="T26" fmla="*/ 146 w 202"/>
                  <a:gd name="T27" fmla="*/ 52 h 124"/>
                  <a:gd name="T28" fmla="*/ 150 w 202"/>
                  <a:gd name="T29" fmla="*/ 51 h 124"/>
                  <a:gd name="T30" fmla="*/ 171 w 202"/>
                  <a:gd name="T31" fmla="*/ 52 h 124"/>
                  <a:gd name="T32" fmla="*/ 180 w 202"/>
                  <a:gd name="T33" fmla="*/ 57 h 124"/>
                  <a:gd name="T34" fmla="*/ 190 w 202"/>
                  <a:gd name="T35" fmla="*/ 66 h 124"/>
                  <a:gd name="T36" fmla="*/ 198 w 202"/>
                  <a:gd name="T37" fmla="*/ 78 h 124"/>
                  <a:gd name="T38" fmla="*/ 202 w 202"/>
                  <a:gd name="T39" fmla="*/ 89 h 124"/>
                  <a:gd name="T40" fmla="*/ 202 w 202"/>
                  <a:gd name="T41" fmla="*/ 98 h 124"/>
                  <a:gd name="T42" fmla="*/ 195 w 202"/>
                  <a:gd name="T43" fmla="*/ 103 h 124"/>
                  <a:gd name="T44" fmla="*/ 184 w 202"/>
                  <a:gd name="T45" fmla="*/ 102 h 124"/>
                  <a:gd name="T46" fmla="*/ 171 w 202"/>
                  <a:gd name="T47" fmla="*/ 93 h 124"/>
                  <a:gd name="T48" fmla="*/ 159 w 202"/>
                  <a:gd name="T49" fmla="*/ 81 h 124"/>
                  <a:gd name="T50" fmla="*/ 154 w 202"/>
                  <a:gd name="T51" fmla="*/ 81 h 124"/>
                  <a:gd name="T52" fmla="*/ 152 w 202"/>
                  <a:gd name="T53" fmla="*/ 85 h 124"/>
                  <a:gd name="T54" fmla="*/ 156 w 202"/>
                  <a:gd name="T55" fmla="*/ 99 h 124"/>
                  <a:gd name="T56" fmla="*/ 160 w 202"/>
                  <a:gd name="T57" fmla="*/ 110 h 124"/>
                  <a:gd name="T58" fmla="*/ 160 w 202"/>
                  <a:gd name="T59" fmla="*/ 112 h 124"/>
                  <a:gd name="T60" fmla="*/ 154 w 202"/>
                  <a:gd name="T61" fmla="*/ 113 h 124"/>
                  <a:gd name="T62" fmla="*/ 136 w 202"/>
                  <a:gd name="T63" fmla="*/ 102 h 124"/>
                  <a:gd name="T64" fmla="*/ 121 w 202"/>
                  <a:gd name="T65" fmla="*/ 82 h 124"/>
                  <a:gd name="T66" fmla="*/ 116 w 202"/>
                  <a:gd name="T67" fmla="*/ 79 h 124"/>
                  <a:gd name="T68" fmla="*/ 113 w 202"/>
                  <a:gd name="T69" fmla="*/ 80 h 124"/>
                  <a:gd name="T70" fmla="*/ 113 w 202"/>
                  <a:gd name="T71" fmla="*/ 89 h 124"/>
                  <a:gd name="T72" fmla="*/ 118 w 202"/>
                  <a:gd name="T73" fmla="*/ 100 h 124"/>
                  <a:gd name="T74" fmla="*/ 123 w 202"/>
                  <a:gd name="T75" fmla="*/ 108 h 124"/>
                  <a:gd name="T76" fmla="*/ 120 w 202"/>
                  <a:gd name="T77" fmla="*/ 108 h 124"/>
                  <a:gd name="T78" fmla="*/ 106 w 202"/>
                  <a:gd name="T79" fmla="*/ 95 h 124"/>
                  <a:gd name="T80" fmla="*/ 93 w 202"/>
                  <a:gd name="T81" fmla="*/ 79 h 124"/>
                  <a:gd name="T82" fmla="*/ 87 w 202"/>
                  <a:gd name="T83" fmla="*/ 75 h 124"/>
                  <a:gd name="T84" fmla="*/ 83 w 202"/>
                  <a:gd name="T85" fmla="*/ 75 h 124"/>
                  <a:gd name="T86" fmla="*/ 80 w 202"/>
                  <a:gd name="T87" fmla="*/ 78 h 124"/>
                  <a:gd name="T88" fmla="*/ 78 w 202"/>
                  <a:gd name="T89" fmla="*/ 93 h 124"/>
                  <a:gd name="T90" fmla="*/ 63 w 202"/>
                  <a:gd name="T91" fmla="*/ 91 h 124"/>
                  <a:gd name="T92" fmla="*/ 42 w 202"/>
                  <a:gd name="T93" fmla="*/ 73 h 124"/>
                  <a:gd name="T94" fmla="*/ 38 w 202"/>
                  <a:gd name="T95" fmla="*/ 70 h 124"/>
                  <a:gd name="T96" fmla="*/ 42 w 202"/>
                  <a:gd name="T97" fmla="*/ 85 h 124"/>
                  <a:gd name="T98" fmla="*/ 42 w 202"/>
                  <a:gd name="T99" fmla="*/ 104 h 124"/>
                  <a:gd name="T100" fmla="*/ 40 w 202"/>
                  <a:gd name="T101" fmla="*/ 113 h 124"/>
                  <a:gd name="T102" fmla="*/ 37 w 202"/>
                  <a:gd name="T103" fmla="*/ 117 h 124"/>
                  <a:gd name="T104" fmla="*/ 33 w 202"/>
                  <a:gd name="T105" fmla="*/ 116 h 124"/>
                  <a:gd name="T106" fmla="*/ 27 w 202"/>
                  <a:gd name="T107" fmla="*/ 109 h 124"/>
                  <a:gd name="T108" fmla="*/ 22 w 202"/>
                  <a:gd name="T109" fmla="*/ 100 h 124"/>
                  <a:gd name="T110" fmla="*/ 19 w 202"/>
                  <a:gd name="T111" fmla="*/ 98 h 124"/>
                  <a:gd name="T112" fmla="*/ 13 w 202"/>
                  <a:gd name="T113" fmla="*/ 103 h 124"/>
                  <a:gd name="T114" fmla="*/ 9 w 202"/>
                  <a:gd name="T115" fmla="*/ 116 h 124"/>
                  <a:gd name="T116" fmla="*/ 6 w 202"/>
                  <a:gd name="T117" fmla="*/ 123 h 124"/>
                  <a:gd name="T118" fmla="*/ 3 w 202"/>
                  <a:gd name="T119" fmla="*/ 124 h 124"/>
                  <a:gd name="T120" fmla="*/ 0 w 202"/>
                  <a:gd name="T121" fmla="*/ 105 h 124"/>
                  <a:gd name="T122" fmla="*/ 0 w 202"/>
                  <a:gd name="T123" fmla="*/ 3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02" h="124">
                    <a:moveTo>
                      <a:pt x="1" y="15"/>
                    </a:moveTo>
                    <a:lnTo>
                      <a:pt x="8" y="12"/>
                    </a:lnTo>
                    <a:lnTo>
                      <a:pt x="13" y="10"/>
                    </a:lnTo>
                    <a:lnTo>
                      <a:pt x="19" y="8"/>
                    </a:lnTo>
                    <a:lnTo>
                      <a:pt x="23" y="7"/>
                    </a:lnTo>
                    <a:lnTo>
                      <a:pt x="30" y="8"/>
                    </a:lnTo>
                    <a:lnTo>
                      <a:pt x="38" y="10"/>
                    </a:lnTo>
                    <a:lnTo>
                      <a:pt x="44" y="13"/>
                    </a:lnTo>
                    <a:lnTo>
                      <a:pt x="52" y="16"/>
                    </a:lnTo>
                    <a:lnTo>
                      <a:pt x="60" y="19"/>
                    </a:lnTo>
                    <a:lnTo>
                      <a:pt x="69" y="20"/>
                    </a:lnTo>
                    <a:lnTo>
                      <a:pt x="79" y="20"/>
                    </a:lnTo>
                    <a:lnTo>
                      <a:pt x="85" y="19"/>
                    </a:lnTo>
                    <a:lnTo>
                      <a:pt x="91" y="16"/>
                    </a:lnTo>
                    <a:lnTo>
                      <a:pt x="94" y="13"/>
                    </a:lnTo>
                    <a:lnTo>
                      <a:pt x="102" y="7"/>
                    </a:lnTo>
                    <a:lnTo>
                      <a:pt x="111" y="0"/>
                    </a:lnTo>
                    <a:lnTo>
                      <a:pt x="118" y="1"/>
                    </a:lnTo>
                    <a:lnTo>
                      <a:pt x="129" y="2"/>
                    </a:lnTo>
                    <a:lnTo>
                      <a:pt x="140" y="4"/>
                    </a:lnTo>
                    <a:lnTo>
                      <a:pt x="147" y="7"/>
                    </a:lnTo>
                    <a:lnTo>
                      <a:pt x="150" y="15"/>
                    </a:lnTo>
                    <a:lnTo>
                      <a:pt x="158" y="30"/>
                    </a:lnTo>
                    <a:lnTo>
                      <a:pt x="164" y="47"/>
                    </a:lnTo>
                    <a:lnTo>
                      <a:pt x="167" y="55"/>
                    </a:lnTo>
                    <a:lnTo>
                      <a:pt x="163" y="57"/>
                    </a:lnTo>
                    <a:lnTo>
                      <a:pt x="160" y="59"/>
                    </a:lnTo>
                    <a:lnTo>
                      <a:pt x="146" y="52"/>
                    </a:lnTo>
                    <a:lnTo>
                      <a:pt x="143" y="51"/>
                    </a:lnTo>
                    <a:lnTo>
                      <a:pt x="150" y="51"/>
                    </a:lnTo>
                    <a:lnTo>
                      <a:pt x="165" y="51"/>
                    </a:lnTo>
                    <a:lnTo>
                      <a:pt x="171" y="52"/>
                    </a:lnTo>
                    <a:lnTo>
                      <a:pt x="175" y="54"/>
                    </a:lnTo>
                    <a:lnTo>
                      <a:pt x="180" y="57"/>
                    </a:lnTo>
                    <a:lnTo>
                      <a:pt x="186" y="62"/>
                    </a:lnTo>
                    <a:lnTo>
                      <a:pt x="190" y="66"/>
                    </a:lnTo>
                    <a:lnTo>
                      <a:pt x="194" y="72"/>
                    </a:lnTo>
                    <a:lnTo>
                      <a:pt x="198" y="78"/>
                    </a:lnTo>
                    <a:lnTo>
                      <a:pt x="200" y="83"/>
                    </a:lnTo>
                    <a:lnTo>
                      <a:pt x="202" y="89"/>
                    </a:lnTo>
                    <a:lnTo>
                      <a:pt x="202" y="94"/>
                    </a:lnTo>
                    <a:lnTo>
                      <a:pt x="202" y="98"/>
                    </a:lnTo>
                    <a:lnTo>
                      <a:pt x="200" y="102"/>
                    </a:lnTo>
                    <a:lnTo>
                      <a:pt x="195" y="103"/>
                    </a:lnTo>
                    <a:lnTo>
                      <a:pt x="190" y="104"/>
                    </a:lnTo>
                    <a:lnTo>
                      <a:pt x="184" y="102"/>
                    </a:lnTo>
                    <a:lnTo>
                      <a:pt x="174" y="98"/>
                    </a:lnTo>
                    <a:lnTo>
                      <a:pt x="171" y="93"/>
                    </a:lnTo>
                    <a:lnTo>
                      <a:pt x="163" y="84"/>
                    </a:lnTo>
                    <a:lnTo>
                      <a:pt x="159" y="81"/>
                    </a:lnTo>
                    <a:lnTo>
                      <a:pt x="156" y="80"/>
                    </a:lnTo>
                    <a:lnTo>
                      <a:pt x="154" y="81"/>
                    </a:lnTo>
                    <a:lnTo>
                      <a:pt x="153" y="83"/>
                    </a:lnTo>
                    <a:lnTo>
                      <a:pt x="152" y="85"/>
                    </a:lnTo>
                    <a:lnTo>
                      <a:pt x="152" y="90"/>
                    </a:lnTo>
                    <a:lnTo>
                      <a:pt x="156" y="99"/>
                    </a:lnTo>
                    <a:lnTo>
                      <a:pt x="160" y="109"/>
                    </a:lnTo>
                    <a:lnTo>
                      <a:pt x="160" y="110"/>
                    </a:lnTo>
                    <a:lnTo>
                      <a:pt x="160" y="111"/>
                    </a:lnTo>
                    <a:lnTo>
                      <a:pt x="160" y="112"/>
                    </a:lnTo>
                    <a:lnTo>
                      <a:pt x="159" y="113"/>
                    </a:lnTo>
                    <a:lnTo>
                      <a:pt x="154" y="113"/>
                    </a:lnTo>
                    <a:lnTo>
                      <a:pt x="146" y="111"/>
                    </a:lnTo>
                    <a:lnTo>
                      <a:pt x="136" y="102"/>
                    </a:lnTo>
                    <a:lnTo>
                      <a:pt x="124" y="85"/>
                    </a:lnTo>
                    <a:lnTo>
                      <a:pt x="121" y="82"/>
                    </a:lnTo>
                    <a:lnTo>
                      <a:pt x="119" y="80"/>
                    </a:lnTo>
                    <a:lnTo>
                      <a:pt x="116" y="79"/>
                    </a:lnTo>
                    <a:lnTo>
                      <a:pt x="115" y="79"/>
                    </a:lnTo>
                    <a:lnTo>
                      <a:pt x="113" y="80"/>
                    </a:lnTo>
                    <a:lnTo>
                      <a:pt x="112" y="83"/>
                    </a:lnTo>
                    <a:lnTo>
                      <a:pt x="113" y="89"/>
                    </a:lnTo>
                    <a:lnTo>
                      <a:pt x="115" y="96"/>
                    </a:lnTo>
                    <a:lnTo>
                      <a:pt x="118" y="100"/>
                    </a:lnTo>
                    <a:lnTo>
                      <a:pt x="122" y="106"/>
                    </a:lnTo>
                    <a:lnTo>
                      <a:pt x="123" y="108"/>
                    </a:lnTo>
                    <a:lnTo>
                      <a:pt x="122" y="109"/>
                    </a:lnTo>
                    <a:lnTo>
                      <a:pt x="120" y="108"/>
                    </a:lnTo>
                    <a:lnTo>
                      <a:pt x="115" y="105"/>
                    </a:lnTo>
                    <a:lnTo>
                      <a:pt x="106" y="95"/>
                    </a:lnTo>
                    <a:lnTo>
                      <a:pt x="97" y="83"/>
                    </a:lnTo>
                    <a:lnTo>
                      <a:pt x="93" y="79"/>
                    </a:lnTo>
                    <a:lnTo>
                      <a:pt x="90" y="76"/>
                    </a:lnTo>
                    <a:lnTo>
                      <a:pt x="87" y="75"/>
                    </a:lnTo>
                    <a:lnTo>
                      <a:pt x="84" y="73"/>
                    </a:lnTo>
                    <a:lnTo>
                      <a:pt x="83" y="75"/>
                    </a:lnTo>
                    <a:lnTo>
                      <a:pt x="81" y="76"/>
                    </a:lnTo>
                    <a:lnTo>
                      <a:pt x="80" y="78"/>
                    </a:lnTo>
                    <a:lnTo>
                      <a:pt x="80" y="81"/>
                    </a:lnTo>
                    <a:lnTo>
                      <a:pt x="78" y="93"/>
                    </a:lnTo>
                    <a:lnTo>
                      <a:pt x="75" y="100"/>
                    </a:lnTo>
                    <a:lnTo>
                      <a:pt x="63" y="91"/>
                    </a:lnTo>
                    <a:lnTo>
                      <a:pt x="50" y="80"/>
                    </a:lnTo>
                    <a:lnTo>
                      <a:pt x="42" y="73"/>
                    </a:lnTo>
                    <a:lnTo>
                      <a:pt x="38" y="70"/>
                    </a:lnTo>
                    <a:lnTo>
                      <a:pt x="38" y="70"/>
                    </a:lnTo>
                    <a:lnTo>
                      <a:pt x="39" y="75"/>
                    </a:lnTo>
                    <a:lnTo>
                      <a:pt x="42" y="85"/>
                    </a:lnTo>
                    <a:lnTo>
                      <a:pt x="42" y="95"/>
                    </a:lnTo>
                    <a:lnTo>
                      <a:pt x="42" y="104"/>
                    </a:lnTo>
                    <a:lnTo>
                      <a:pt x="41" y="111"/>
                    </a:lnTo>
                    <a:lnTo>
                      <a:pt x="40" y="113"/>
                    </a:lnTo>
                    <a:lnTo>
                      <a:pt x="38" y="116"/>
                    </a:lnTo>
                    <a:lnTo>
                      <a:pt x="37" y="117"/>
                    </a:lnTo>
                    <a:lnTo>
                      <a:pt x="35" y="117"/>
                    </a:lnTo>
                    <a:lnTo>
                      <a:pt x="33" y="116"/>
                    </a:lnTo>
                    <a:lnTo>
                      <a:pt x="29" y="113"/>
                    </a:lnTo>
                    <a:lnTo>
                      <a:pt x="27" y="109"/>
                    </a:lnTo>
                    <a:lnTo>
                      <a:pt x="24" y="105"/>
                    </a:lnTo>
                    <a:lnTo>
                      <a:pt x="22" y="100"/>
                    </a:lnTo>
                    <a:lnTo>
                      <a:pt x="20" y="98"/>
                    </a:lnTo>
                    <a:lnTo>
                      <a:pt x="19" y="98"/>
                    </a:lnTo>
                    <a:lnTo>
                      <a:pt x="16" y="98"/>
                    </a:lnTo>
                    <a:lnTo>
                      <a:pt x="13" y="103"/>
                    </a:lnTo>
                    <a:lnTo>
                      <a:pt x="11" y="108"/>
                    </a:lnTo>
                    <a:lnTo>
                      <a:pt x="9" y="116"/>
                    </a:lnTo>
                    <a:lnTo>
                      <a:pt x="7" y="121"/>
                    </a:lnTo>
                    <a:lnTo>
                      <a:pt x="6" y="123"/>
                    </a:lnTo>
                    <a:lnTo>
                      <a:pt x="5" y="124"/>
                    </a:lnTo>
                    <a:lnTo>
                      <a:pt x="3" y="124"/>
                    </a:lnTo>
                    <a:lnTo>
                      <a:pt x="2" y="122"/>
                    </a:lnTo>
                    <a:lnTo>
                      <a:pt x="0" y="105"/>
                    </a:lnTo>
                    <a:lnTo>
                      <a:pt x="0" y="69"/>
                    </a:lnTo>
                    <a:lnTo>
                      <a:pt x="0" y="34"/>
                    </a:lnTo>
                    <a:lnTo>
                      <a:pt x="1" y="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89" name="PA-任意多边形 226">
                <a:extLst>
                  <a:ext uri="{FF2B5EF4-FFF2-40B4-BE49-F238E27FC236}">
                    <a16:creationId xmlns="" xmlns:a16="http://schemas.microsoft.com/office/drawing/2014/main" id="{817FED52-7385-4EAA-98D9-371C2B304424}"/>
                  </a:ext>
                </a:extLst>
              </p:cNvPr>
              <p:cNvSpPr>
                <a:spLocks/>
              </p:cNvSpPr>
              <p:nvPr>
                <p:custDataLst>
                  <p:tags r:id="rId87"/>
                </p:custDataLst>
              </p:nvPr>
            </p:nvSpPr>
            <p:spPr bwMode="auto">
              <a:xfrm>
                <a:off x="3108" y="3408"/>
                <a:ext cx="65" cy="103"/>
              </a:xfrm>
              <a:custGeom>
                <a:avLst/>
                <a:gdLst>
                  <a:gd name="T0" fmla="*/ 218 w 260"/>
                  <a:gd name="T1" fmla="*/ 42 h 410"/>
                  <a:gd name="T2" fmla="*/ 260 w 260"/>
                  <a:gd name="T3" fmla="*/ 97 h 410"/>
                  <a:gd name="T4" fmla="*/ 250 w 260"/>
                  <a:gd name="T5" fmla="*/ 112 h 410"/>
                  <a:gd name="T6" fmla="*/ 229 w 260"/>
                  <a:gd name="T7" fmla="*/ 83 h 410"/>
                  <a:gd name="T8" fmla="*/ 203 w 260"/>
                  <a:gd name="T9" fmla="*/ 55 h 410"/>
                  <a:gd name="T10" fmla="*/ 172 w 260"/>
                  <a:gd name="T11" fmla="*/ 39 h 410"/>
                  <a:gd name="T12" fmla="*/ 168 w 260"/>
                  <a:gd name="T13" fmla="*/ 52 h 410"/>
                  <a:gd name="T14" fmla="*/ 162 w 260"/>
                  <a:gd name="T15" fmla="*/ 57 h 410"/>
                  <a:gd name="T16" fmla="*/ 150 w 260"/>
                  <a:gd name="T17" fmla="*/ 52 h 410"/>
                  <a:gd name="T18" fmla="*/ 145 w 260"/>
                  <a:gd name="T19" fmla="*/ 58 h 410"/>
                  <a:gd name="T20" fmla="*/ 149 w 260"/>
                  <a:gd name="T21" fmla="*/ 84 h 410"/>
                  <a:gd name="T22" fmla="*/ 188 w 260"/>
                  <a:gd name="T23" fmla="*/ 147 h 410"/>
                  <a:gd name="T24" fmla="*/ 203 w 260"/>
                  <a:gd name="T25" fmla="*/ 157 h 410"/>
                  <a:gd name="T26" fmla="*/ 187 w 260"/>
                  <a:gd name="T27" fmla="*/ 136 h 410"/>
                  <a:gd name="T28" fmla="*/ 160 w 260"/>
                  <a:gd name="T29" fmla="*/ 128 h 410"/>
                  <a:gd name="T30" fmla="*/ 148 w 260"/>
                  <a:gd name="T31" fmla="*/ 114 h 410"/>
                  <a:gd name="T32" fmla="*/ 141 w 260"/>
                  <a:gd name="T33" fmla="*/ 89 h 410"/>
                  <a:gd name="T34" fmla="*/ 130 w 260"/>
                  <a:gd name="T35" fmla="*/ 83 h 410"/>
                  <a:gd name="T36" fmla="*/ 108 w 260"/>
                  <a:gd name="T37" fmla="*/ 97 h 410"/>
                  <a:gd name="T38" fmla="*/ 117 w 260"/>
                  <a:gd name="T39" fmla="*/ 117 h 410"/>
                  <a:gd name="T40" fmla="*/ 58 w 260"/>
                  <a:gd name="T41" fmla="*/ 96 h 410"/>
                  <a:gd name="T42" fmla="*/ 39 w 260"/>
                  <a:gd name="T43" fmla="*/ 97 h 410"/>
                  <a:gd name="T44" fmla="*/ 47 w 260"/>
                  <a:gd name="T45" fmla="*/ 112 h 410"/>
                  <a:gd name="T46" fmla="*/ 91 w 260"/>
                  <a:gd name="T47" fmla="*/ 152 h 410"/>
                  <a:gd name="T48" fmla="*/ 100 w 260"/>
                  <a:gd name="T49" fmla="*/ 163 h 410"/>
                  <a:gd name="T50" fmla="*/ 88 w 260"/>
                  <a:gd name="T51" fmla="*/ 159 h 410"/>
                  <a:gd name="T52" fmla="*/ 45 w 260"/>
                  <a:gd name="T53" fmla="*/ 140 h 410"/>
                  <a:gd name="T54" fmla="*/ 43 w 260"/>
                  <a:gd name="T55" fmla="*/ 146 h 410"/>
                  <a:gd name="T56" fmla="*/ 80 w 260"/>
                  <a:gd name="T57" fmla="*/ 163 h 410"/>
                  <a:gd name="T58" fmla="*/ 114 w 260"/>
                  <a:gd name="T59" fmla="*/ 201 h 410"/>
                  <a:gd name="T60" fmla="*/ 82 w 260"/>
                  <a:gd name="T61" fmla="*/ 197 h 410"/>
                  <a:gd name="T62" fmla="*/ 55 w 260"/>
                  <a:gd name="T63" fmla="*/ 171 h 410"/>
                  <a:gd name="T64" fmla="*/ 110 w 260"/>
                  <a:gd name="T65" fmla="*/ 265 h 410"/>
                  <a:gd name="T66" fmla="*/ 118 w 260"/>
                  <a:gd name="T67" fmla="*/ 292 h 410"/>
                  <a:gd name="T68" fmla="*/ 210 w 260"/>
                  <a:gd name="T69" fmla="*/ 346 h 410"/>
                  <a:gd name="T70" fmla="*/ 172 w 260"/>
                  <a:gd name="T71" fmla="*/ 340 h 410"/>
                  <a:gd name="T72" fmla="*/ 114 w 260"/>
                  <a:gd name="T73" fmla="*/ 309 h 410"/>
                  <a:gd name="T74" fmla="*/ 90 w 260"/>
                  <a:gd name="T75" fmla="*/ 304 h 410"/>
                  <a:gd name="T76" fmla="*/ 96 w 260"/>
                  <a:gd name="T77" fmla="*/ 319 h 410"/>
                  <a:gd name="T78" fmla="*/ 118 w 260"/>
                  <a:gd name="T79" fmla="*/ 328 h 410"/>
                  <a:gd name="T80" fmla="*/ 122 w 260"/>
                  <a:gd name="T81" fmla="*/ 336 h 410"/>
                  <a:gd name="T82" fmla="*/ 128 w 260"/>
                  <a:gd name="T83" fmla="*/ 353 h 410"/>
                  <a:gd name="T84" fmla="*/ 149 w 260"/>
                  <a:gd name="T85" fmla="*/ 370 h 410"/>
                  <a:gd name="T86" fmla="*/ 154 w 260"/>
                  <a:gd name="T87" fmla="*/ 380 h 410"/>
                  <a:gd name="T88" fmla="*/ 149 w 260"/>
                  <a:gd name="T89" fmla="*/ 382 h 410"/>
                  <a:gd name="T90" fmla="*/ 118 w 260"/>
                  <a:gd name="T91" fmla="*/ 365 h 410"/>
                  <a:gd name="T92" fmla="*/ 108 w 260"/>
                  <a:gd name="T93" fmla="*/ 364 h 410"/>
                  <a:gd name="T94" fmla="*/ 123 w 260"/>
                  <a:gd name="T95" fmla="*/ 406 h 410"/>
                  <a:gd name="T96" fmla="*/ 115 w 260"/>
                  <a:gd name="T97" fmla="*/ 409 h 410"/>
                  <a:gd name="T98" fmla="*/ 89 w 260"/>
                  <a:gd name="T99" fmla="*/ 393 h 410"/>
                  <a:gd name="T100" fmla="*/ 70 w 260"/>
                  <a:gd name="T101" fmla="*/ 365 h 410"/>
                  <a:gd name="T102" fmla="*/ 75 w 260"/>
                  <a:gd name="T103" fmla="*/ 400 h 410"/>
                  <a:gd name="T104" fmla="*/ 68 w 260"/>
                  <a:gd name="T105" fmla="*/ 410 h 410"/>
                  <a:gd name="T106" fmla="*/ 62 w 260"/>
                  <a:gd name="T107" fmla="*/ 393 h 410"/>
                  <a:gd name="T108" fmla="*/ 68 w 260"/>
                  <a:gd name="T109" fmla="*/ 277 h 410"/>
                  <a:gd name="T110" fmla="*/ 75 w 260"/>
                  <a:gd name="T111" fmla="*/ 216 h 410"/>
                  <a:gd name="T112" fmla="*/ 64 w 260"/>
                  <a:gd name="T113" fmla="*/ 187 h 410"/>
                  <a:gd name="T114" fmla="*/ 34 w 260"/>
                  <a:gd name="T115" fmla="*/ 155 h 410"/>
                  <a:gd name="T116" fmla="*/ 6 w 260"/>
                  <a:gd name="T117" fmla="*/ 124 h 410"/>
                  <a:gd name="T118" fmla="*/ 6 w 260"/>
                  <a:gd name="T119" fmla="*/ 103 h 410"/>
                  <a:gd name="T120" fmla="*/ 40 w 260"/>
                  <a:gd name="T121" fmla="*/ 80 h 410"/>
                  <a:gd name="T122" fmla="*/ 82 w 260"/>
                  <a:gd name="T123" fmla="*/ 61 h 410"/>
                  <a:gd name="T124" fmla="*/ 170 w 260"/>
                  <a:gd name="T125" fmla="*/ 11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60" h="410">
                    <a:moveTo>
                      <a:pt x="193" y="0"/>
                    </a:moveTo>
                    <a:lnTo>
                      <a:pt x="206" y="24"/>
                    </a:lnTo>
                    <a:lnTo>
                      <a:pt x="213" y="34"/>
                    </a:lnTo>
                    <a:lnTo>
                      <a:pt x="218" y="42"/>
                    </a:lnTo>
                    <a:lnTo>
                      <a:pt x="229" y="63"/>
                    </a:lnTo>
                    <a:lnTo>
                      <a:pt x="243" y="76"/>
                    </a:lnTo>
                    <a:lnTo>
                      <a:pt x="259" y="91"/>
                    </a:lnTo>
                    <a:lnTo>
                      <a:pt x="260" y="97"/>
                    </a:lnTo>
                    <a:lnTo>
                      <a:pt x="260" y="105"/>
                    </a:lnTo>
                    <a:lnTo>
                      <a:pt x="259" y="114"/>
                    </a:lnTo>
                    <a:lnTo>
                      <a:pt x="257" y="117"/>
                    </a:lnTo>
                    <a:lnTo>
                      <a:pt x="250" y="112"/>
                    </a:lnTo>
                    <a:lnTo>
                      <a:pt x="243" y="105"/>
                    </a:lnTo>
                    <a:lnTo>
                      <a:pt x="238" y="98"/>
                    </a:lnTo>
                    <a:lnTo>
                      <a:pt x="233" y="90"/>
                    </a:lnTo>
                    <a:lnTo>
                      <a:pt x="229" y="83"/>
                    </a:lnTo>
                    <a:lnTo>
                      <a:pt x="225" y="75"/>
                    </a:lnTo>
                    <a:lnTo>
                      <a:pt x="218" y="67"/>
                    </a:lnTo>
                    <a:lnTo>
                      <a:pt x="211" y="61"/>
                    </a:lnTo>
                    <a:lnTo>
                      <a:pt x="203" y="55"/>
                    </a:lnTo>
                    <a:lnTo>
                      <a:pt x="188" y="45"/>
                    </a:lnTo>
                    <a:lnTo>
                      <a:pt x="181" y="41"/>
                    </a:lnTo>
                    <a:lnTo>
                      <a:pt x="174" y="39"/>
                    </a:lnTo>
                    <a:lnTo>
                      <a:pt x="172" y="39"/>
                    </a:lnTo>
                    <a:lnTo>
                      <a:pt x="170" y="42"/>
                    </a:lnTo>
                    <a:lnTo>
                      <a:pt x="169" y="44"/>
                    </a:lnTo>
                    <a:lnTo>
                      <a:pt x="168" y="49"/>
                    </a:lnTo>
                    <a:lnTo>
                      <a:pt x="168" y="52"/>
                    </a:lnTo>
                    <a:lnTo>
                      <a:pt x="168" y="55"/>
                    </a:lnTo>
                    <a:lnTo>
                      <a:pt x="166" y="56"/>
                    </a:lnTo>
                    <a:lnTo>
                      <a:pt x="165" y="57"/>
                    </a:lnTo>
                    <a:lnTo>
                      <a:pt x="162" y="57"/>
                    </a:lnTo>
                    <a:lnTo>
                      <a:pt x="159" y="56"/>
                    </a:lnTo>
                    <a:lnTo>
                      <a:pt x="156" y="55"/>
                    </a:lnTo>
                    <a:lnTo>
                      <a:pt x="151" y="52"/>
                    </a:lnTo>
                    <a:lnTo>
                      <a:pt x="150" y="52"/>
                    </a:lnTo>
                    <a:lnTo>
                      <a:pt x="148" y="52"/>
                    </a:lnTo>
                    <a:lnTo>
                      <a:pt x="147" y="53"/>
                    </a:lnTo>
                    <a:lnTo>
                      <a:pt x="146" y="55"/>
                    </a:lnTo>
                    <a:lnTo>
                      <a:pt x="145" y="58"/>
                    </a:lnTo>
                    <a:lnTo>
                      <a:pt x="145" y="62"/>
                    </a:lnTo>
                    <a:lnTo>
                      <a:pt x="145" y="67"/>
                    </a:lnTo>
                    <a:lnTo>
                      <a:pt x="146" y="73"/>
                    </a:lnTo>
                    <a:lnTo>
                      <a:pt x="149" y="84"/>
                    </a:lnTo>
                    <a:lnTo>
                      <a:pt x="155" y="97"/>
                    </a:lnTo>
                    <a:lnTo>
                      <a:pt x="166" y="119"/>
                    </a:lnTo>
                    <a:lnTo>
                      <a:pt x="178" y="135"/>
                    </a:lnTo>
                    <a:lnTo>
                      <a:pt x="188" y="147"/>
                    </a:lnTo>
                    <a:lnTo>
                      <a:pt x="199" y="158"/>
                    </a:lnTo>
                    <a:lnTo>
                      <a:pt x="203" y="161"/>
                    </a:lnTo>
                    <a:lnTo>
                      <a:pt x="205" y="161"/>
                    </a:lnTo>
                    <a:lnTo>
                      <a:pt x="203" y="157"/>
                    </a:lnTo>
                    <a:lnTo>
                      <a:pt x="198" y="147"/>
                    </a:lnTo>
                    <a:lnTo>
                      <a:pt x="195" y="143"/>
                    </a:lnTo>
                    <a:lnTo>
                      <a:pt x="191" y="140"/>
                    </a:lnTo>
                    <a:lnTo>
                      <a:pt x="187" y="136"/>
                    </a:lnTo>
                    <a:lnTo>
                      <a:pt x="183" y="134"/>
                    </a:lnTo>
                    <a:lnTo>
                      <a:pt x="175" y="132"/>
                    </a:lnTo>
                    <a:lnTo>
                      <a:pt x="168" y="130"/>
                    </a:lnTo>
                    <a:lnTo>
                      <a:pt x="160" y="128"/>
                    </a:lnTo>
                    <a:lnTo>
                      <a:pt x="154" y="125"/>
                    </a:lnTo>
                    <a:lnTo>
                      <a:pt x="151" y="121"/>
                    </a:lnTo>
                    <a:lnTo>
                      <a:pt x="149" y="118"/>
                    </a:lnTo>
                    <a:lnTo>
                      <a:pt x="148" y="114"/>
                    </a:lnTo>
                    <a:lnTo>
                      <a:pt x="146" y="108"/>
                    </a:lnTo>
                    <a:lnTo>
                      <a:pt x="145" y="101"/>
                    </a:lnTo>
                    <a:lnTo>
                      <a:pt x="143" y="94"/>
                    </a:lnTo>
                    <a:lnTo>
                      <a:pt x="141" y="89"/>
                    </a:lnTo>
                    <a:lnTo>
                      <a:pt x="138" y="86"/>
                    </a:lnTo>
                    <a:lnTo>
                      <a:pt x="136" y="84"/>
                    </a:lnTo>
                    <a:lnTo>
                      <a:pt x="133" y="83"/>
                    </a:lnTo>
                    <a:lnTo>
                      <a:pt x="130" y="83"/>
                    </a:lnTo>
                    <a:lnTo>
                      <a:pt x="128" y="83"/>
                    </a:lnTo>
                    <a:lnTo>
                      <a:pt x="116" y="89"/>
                    </a:lnTo>
                    <a:lnTo>
                      <a:pt x="108" y="93"/>
                    </a:lnTo>
                    <a:lnTo>
                      <a:pt x="108" y="97"/>
                    </a:lnTo>
                    <a:lnTo>
                      <a:pt x="113" y="106"/>
                    </a:lnTo>
                    <a:lnTo>
                      <a:pt x="117" y="115"/>
                    </a:lnTo>
                    <a:lnTo>
                      <a:pt x="119" y="119"/>
                    </a:lnTo>
                    <a:lnTo>
                      <a:pt x="117" y="117"/>
                    </a:lnTo>
                    <a:lnTo>
                      <a:pt x="104" y="112"/>
                    </a:lnTo>
                    <a:lnTo>
                      <a:pt x="86" y="104"/>
                    </a:lnTo>
                    <a:lnTo>
                      <a:pt x="66" y="98"/>
                    </a:lnTo>
                    <a:lnTo>
                      <a:pt x="58" y="96"/>
                    </a:lnTo>
                    <a:lnTo>
                      <a:pt x="50" y="93"/>
                    </a:lnTo>
                    <a:lnTo>
                      <a:pt x="43" y="93"/>
                    </a:lnTo>
                    <a:lnTo>
                      <a:pt x="39" y="96"/>
                    </a:lnTo>
                    <a:lnTo>
                      <a:pt x="39" y="97"/>
                    </a:lnTo>
                    <a:lnTo>
                      <a:pt x="38" y="99"/>
                    </a:lnTo>
                    <a:lnTo>
                      <a:pt x="39" y="101"/>
                    </a:lnTo>
                    <a:lnTo>
                      <a:pt x="40" y="104"/>
                    </a:lnTo>
                    <a:lnTo>
                      <a:pt x="47" y="112"/>
                    </a:lnTo>
                    <a:lnTo>
                      <a:pt x="56" y="122"/>
                    </a:lnTo>
                    <a:lnTo>
                      <a:pt x="72" y="134"/>
                    </a:lnTo>
                    <a:lnTo>
                      <a:pt x="88" y="148"/>
                    </a:lnTo>
                    <a:lnTo>
                      <a:pt x="91" y="152"/>
                    </a:lnTo>
                    <a:lnTo>
                      <a:pt x="96" y="157"/>
                    </a:lnTo>
                    <a:lnTo>
                      <a:pt x="99" y="159"/>
                    </a:lnTo>
                    <a:lnTo>
                      <a:pt x="100" y="162"/>
                    </a:lnTo>
                    <a:lnTo>
                      <a:pt x="100" y="163"/>
                    </a:lnTo>
                    <a:lnTo>
                      <a:pt x="99" y="163"/>
                    </a:lnTo>
                    <a:lnTo>
                      <a:pt x="99" y="165"/>
                    </a:lnTo>
                    <a:lnTo>
                      <a:pt x="96" y="165"/>
                    </a:lnTo>
                    <a:lnTo>
                      <a:pt x="88" y="159"/>
                    </a:lnTo>
                    <a:lnTo>
                      <a:pt x="67" y="149"/>
                    </a:lnTo>
                    <a:lnTo>
                      <a:pt x="58" y="144"/>
                    </a:lnTo>
                    <a:lnTo>
                      <a:pt x="48" y="141"/>
                    </a:lnTo>
                    <a:lnTo>
                      <a:pt x="45" y="140"/>
                    </a:lnTo>
                    <a:lnTo>
                      <a:pt x="42" y="140"/>
                    </a:lnTo>
                    <a:lnTo>
                      <a:pt x="41" y="140"/>
                    </a:lnTo>
                    <a:lnTo>
                      <a:pt x="40" y="142"/>
                    </a:lnTo>
                    <a:lnTo>
                      <a:pt x="43" y="146"/>
                    </a:lnTo>
                    <a:lnTo>
                      <a:pt x="49" y="149"/>
                    </a:lnTo>
                    <a:lnTo>
                      <a:pt x="55" y="154"/>
                    </a:lnTo>
                    <a:lnTo>
                      <a:pt x="64" y="157"/>
                    </a:lnTo>
                    <a:lnTo>
                      <a:pt x="80" y="163"/>
                    </a:lnTo>
                    <a:lnTo>
                      <a:pt x="91" y="168"/>
                    </a:lnTo>
                    <a:lnTo>
                      <a:pt x="96" y="174"/>
                    </a:lnTo>
                    <a:lnTo>
                      <a:pt x="105" y="187"/>
                    </a:lnTo>
                    <a:lnTo>
                      <a:pt x="114" y="201"/>
                    </a:lnTo>
                    <a:lnTo>
                      <a:pt x="118" y="208"/>
                    </a:lnTo>
                    <a:lnTo>
                      <a:pt x="108" y="204"/>
                    </a:lnTo>
                    <a:lnTo>
                      <a:pt x="91" y="200"/>
                    </a:lnTo>
                    <a:lnTo>
                      <a:pt x="82" y="197"/>
                    </a:lnTo>
                    <a:lnTo>
                      <a:pt x="75" y="193"/>
                    </a:lnTo>
                    <a:lnTo>
                      <a:pt x="68" y="186"/>
                    </a:lnTo>
                    <a:lnTo>
                      <a:pt x="62" y="180"/>
                    </a:lnTo>
                    <a:lnTo>
                      <a:pt x="55" y="171"/>
                    </a:lnTo>
                    <a:lnTo>
                      <a:pt x="59" y="174"/>
                    </a:lnTo>
                    <a:lnTo>
                      <a:pt x="107" y="239"/>
                    </a:lnTo>
                    <a:lnTo>
                      <a:pt x="109" y="248"/>
                    </a:lnTo>
                    <a:lnTo>
                      <a:pt x="110" y="265"/>
                    </a:lnTo>
                    <a:lnTo>
                      <a:pt x="111" y="274"/>
                    </a:lnTo>
                    <a:lnTo>
                      <a:pt x="114" y="282"/>
                    </a:lnTo>
                    <a:lnTo>
                      <a:pt x="116" y="289"/>
                    </a:lnTo>
                    <a:lnTo>
                      <a:pt x="118" y="292"/>
                    </a:lnTo>
                    <a:lnTo>
                      <a:pt x="137" y="303"/>
                    </a:lnTo>
                    <a:lnTo>
                      <a:pt x="169" y="321"/>
                    </a:lnTo>
                    <a:lnTo>
                      <a:pt x="199" y="338"/>
                    </a:lnTo>
                    <a:lnTo>
                      <a:pt x="210" y="346"/>
                    </a:lnTo>
                    <a:lnTo>
                      <a:pt x="198" y="346"/>
                    </a:lnTo>
                    <a:lnTo>
                      <a:pt x="188" y="345"/>
                    </a:lnTo>
                    <a:lnTo>
                      <a:pt x="179" y="342"/>
                    </a:lnTo>
                    <a:lnTo>
                      <a:pt x="172" y="340"/>
                    </a:lnTo>
                    <a:lnTo>
                      <a:pt x="158" y="334"/>
                    </a:lnTo>
                    <a:lnTo>
                      <a:pt x="144" y="326"/>
                    </a:lnTo>
                    <a:lnTo>
                      <a:pt x="134" y="320"/>
                    </a:lnTo>
                    <a:lnTo>
                      <a:pt x="114" y="309"/>
                    </a:lnTo>
                    <a:lnTo>
                      <a:pt x="103" y="305"/>
                    </a:lnTo>
                    <a:lnTo>
                      <a:pt x="95" y="303"/>
                    </a:lnTo>
                    <a:lnTo>
                      <a:pt x="92" y="303"/>
                    </a:lnTo>
                    <a:lnTo>
                      <a:pt x="90" y="304"/>
                    </a:lnTo>
                    <a:lnTo>
                      <a:pt x="89" y="307"/>
                    </a:lnTo>
                    <a:lnTo>
                      <a:pt x="89" y="310"/>
                    </a:lnTo>
                    <a:lnTo>
                      <a:pt x="92" y="315"/>
                    </a:lnTo>
                    <a:lnTo>
                      <a:pt x="96" y="319"/>
                    </a:lnTo>
                    <a:lnTo>
                      <a:pt x="102" y="322"/>
                    </a:lnTo>
                    <a:lnTo>
                      <a:pt x="107" y="324"/>
                    </a:lnTo>
                    <a:lnTo>
                      <a:pt x="113" y="326"/>
                    </a:lnTo>
                    <a:lnTo>
                      <a:pt x="118" y="328"/>
                    </a:lnTo>
                    <a:lnTo>
                      <a:pt x="119" y="331"/>
                    </a:lnTo>
                    <a:lnTo>
                      <a:pt x="121" y="332"/>
                    </a:lnTo>
                    <a:lnTo>
                      <a:pt x="122" y="334"/>
                    </a:lnTo>
                    <a:lnTo>
                      <a:pt x="122" y="336"/>
                    </a:lnTo>
                    <a:lnTo>
                      <a:pt x="122" y="341"/>
                    </a:lnTo>
                    <a:lnTo>
                      <a:pt x="123" y="347"/>
                    </a:lnTo>
                    <a:lnTo>
                      <a:pt x="125" y="350"/>
                    </a:lnTo>
                    <a:lnTo>
                      <a:pt x="128" y="353"/>
                    </a:lnTo>
                    <a:lnTo>
                      <a:pt x="132" y="359"/>
                    </a:lnTo>
                    <a:lnTo>
                      <a:pt x="138" y="363"/>
                    </a:lnTo>
                    <a:lnTo>
                      <a:pt x="144" y="366"/>
                    </a:lnTo>
                    <a:lnTo>
                      <a:pt x="149" y="370"/>
                    </a:lnTo>
                    <a:lnTo>
                      <a:pt x="150" y="373"/>
                    </a:lnTo>
                    <a:lnTo>
                      <a:pt x="152" y="375"/>
                    </a:lnTo>
                    <a:lnTo>
                      <a:pt x="154" y="377"/>
                    </a:lnTo>
                    <a:lnTo>
                      <a:pt x="154" y="380"/>
                    </a:lnTo>
                    <a:lnTo>
                      <a:pt x="154" y="381"/>
                    </a:lnTo>
                    <a:lnTo>
                      <a:pt x="152" y="382"/>
                    </a:lnTo>
                    <a:lnTo>
                      <a:pt x="151" y="382"/>
                    </a:lnTo>
                    <a:lnTo>
                      <a:pt x="149" y="382"/>
                    </a:lnTo>
                    <a:lnTo>
                      <a:pt x="145" y="381"/>
                    </a:lnTo>
                    <a:lnTo>
                      <a:pt x="141" y="378"/>
                    </a:lnTo>
                    <a:lnTo>
                      <a:pt x="129" y="372"/>
                    </a:lnTo>
                    <a:lnTo>
                      <a:pt x="118" y="365"/>
                    </a:lnTo>
                    <a:lnTo>
                      <a:pt x="114" y="363"/>
                    </a:lnTo>
                    <a:lnTo>
                      <a:pt x="111" y="362"/>
                    </a:lnTo>
                    <a:lnTo>
                      <a:pt x="109" y="362"/>
                    </a:lnTo>
                    <a:lnTo>
                      <a:pt x="108" y="364"/>
                    </a:lnTo>
                    <a:lnTo>
                      <a:pt x="109" y="369"/>
                    </a:lnTo>
                    <a:lnTo>
                      <a:pt x="111" y="377"/>
                    </a:lnTo>
                    <a:lnTo>
                      <a:pt x="119" y="394"/>
                    </a:lnTo>
                    <a:lnTo>
                      <a:pt x="123" y="406"/>
                    </a:lnTo>
                    <a:lnTo>
                      <a:pt x="123" y="409"/>
                    </a:lnTo>
                    <a:lnTo>
                      <a:pt x="121" y="410"/>
                    </a:lnTo>
                    <a:lnTo>
                      <a:pt x="118" y="410"/>
                    </a:lnTo>
                    <a:lnTo>
                      <a:pt x="115" y="409"/>
                    </a:lnTo>
                    <a:lnTo>
                      <a:pt x="108" y="405"/>
                    </a:lnTo>
                    <a:lnTo>
                      <a:pt x="104" y="402"/>
                    </a:lnTo>
                    <a:lnTo>
                      <a:pt x="94" y="396"/>
                    </a:lnTo>
                    <a:lnTo>
                      <a:pt x="89" y="393"/>
                    </a:lnTo>
                    <a:lnTo>
                      <a:pt x="83" y="388"/>
                    </a:lnTo>
                    <a:lnTo>
                      <a:pt x="78" y="376"/>
                    </a:lnTo>
                    <a:lnTo>
                      <a:pt x="73" y="366"/>
                    </a:lnTo>
                    <a:lnTo>
                      <a:pt x="70" y="365"/>
                    </a:lnTo>
                    <a:lnTo>
                      <a:pt x="72" y="369"/>
                    </a:lnTo>
                    <a:lnTo>
                      <a:pt x="73" y="378"/>
                    </a:lnTo>
                    <a:lnTo>
                      <a:pt x="75" y="389"/>
                    </a:lnTo>
                    <a:lnTo>
                      <a:pt x="75" y="400"/>
                    </a:lnTo>
                    <a:lnTo>
                      <a:pt x="75" y="404"/>
                    </a:lnTo>
                    <a:lnTo>
                      <a:pt x="74" y="407"/>
                    </a:lnTo>
                    <a:lnTo>
                      <a:pt x="72" y="409"/>
                    </a:lnTo>
                    <a:lnTo>
                      <a:pt x="68" y="410"/>
                    </a:lnTo>
                    <a:lnTo>
                      <a:pt x="65" y="409"/>
                    </a:lnTo>
                    <a:lnTo>
                      <a:pt x="64" y="406"/>
                    </a:lnTo>
                    <a:lnTo>
                      <a:pt x="63" y="401"/>
                    </a:lnTo>
                    <a:lnTo>
                      <a:pt x="62" y="393"/>
                    </a:lnTo>
                    <a:lnTo>
                      <a:pt x="62" y="375"/>
                    </a:lnTo>
                    <a:lnTo>
                      <a:pt x="63" y="352"/>
                    </a:lnTo>
                    <a:lnTo>
                      <a:pt x="66" y="308"/>
                    </a:lnTo>
                    <a:lnTo>
                      <a:pt x="68" y="277"/>
                    </a:lnTo>
                    <a:lnTo>
                      <a:pt x="70" y="256"/>
                    </a:lnTo>
                    <a:lnTo>
                      <a:pt x="74" y="236"/>
                    </a:lnTo>
                    <a:lnTo>
                      <a:pt x="75" y="226"/>
                    </a:lnTo>
                    <a:lnTo>
                      <a:pt x="75" y="216"/>
                    </a:lnTo>
                    <a:lnTo>
                      <a:pt x="75" y="208"/>
                    </a:lnTo>
                    <a:lnTo>
                      <a:pt x="73" y="201"/>
                    </a:lnTo>
                    <a:lnTo>
                      <a:pt x="68" y="194"/>
                    </a:lnTo>
                    <a:lnTo>
                      <a:pt x="64" y="187"/>
                    </a:lnTo>
                    <a:lnTo>
                      <a:pt x="60" y="181"/>
                    </a:lnTo>
                    <a:lnTo>
                      <a:pt x="54" y="175"/>
                    </a:lnTo>
                    <a:lnTo>
                      <a:pt x="45" y="165"/>
                    </a:lnTo>
                    <a:lnTo>
                      <a:pt x="34" y="155"/>
                    </a:lnTo>
                    <a:lnTo>
                      <a:pt x="23" y="145"/>
                    </a:lnTo>
                    <a:lnTo>
                      <a:pt x="14" y="135"/>
                    </a:lnTo>
                    <a:lnTo>
                      <a:pt x="10" y="130"/>
                    </a:lnTo>
                    <a:lnTo>
                      <a:pt x="6" y="124"/>
                    </a:lnTo>
                    <a:lnTo>
                      <a:pt x="4" y="118"/>
                    </a:lnTo>
                    <a:lnTo>
                      <a:pt x="0" y="112"/>
                    </a:lnTo>
                    <a:lnTo>
                      <a:pt x="1" y="108"/>
                    </a:lnTo>
                    <a:lnTo>
                      <a:pt x="6" y="103"/>
                    </a:lnTo>
                    <a:lnTo>
                      <a:pt x="13" y="98"/>
                    </a:lnTo>
                    <a:lnTo>
                      <a:pt x="22" y="91"/>
                    </a:lnTo>
                    <a:lnTo>
                      <a:pt x="31" y="86"/>
                    </a:lnTo>
                    <a:lnTo>
                      <a:pt x="40" y="80"/>
                    </a:lnTo>
                    <a:lnTo>
                      <a:pt x="48" y="76"/>
                    </a:lnTo>
                    <a:lnTo>
                      <a:pt x="53" y="74"/>
                    </a:lnTo>
                    <a:lnTo>
                      <a:pt x="65" y="70"/>
                    </a:lnTo>
                    <a:lnTo>
                      <a:pt x="82" y="61"/>
                    </a:lnTo>
                    <a:lnTo>
                      <a:pt x="104" y="49"/>
                    </a:lnTo>
                    <a:lnTo>
                      <a:pt x="127" y="36"/>
                    </a:lnTo>
                    <a:lnTo>
                      <a:pt x="149" y="22"/>
                    </a:lnTo>
                    <a:lnTo>
                      <a:pt x="170" y="11"/>
                    </a:lnTo>
                    <a:lnTo>
                      <a:pt x="185" y="3"/>
                    </a:lnTo>
                    <a:lnTo>
                      <a:pt x="19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0" name="PA-任意多边形 227">
                <a:extLst>
                  <a:ext uri="{FF2B5EF4-FFF2-40B4-BE49-F238E27FC236}">
                    <a16:creationId xmlns="" xmlns:a16="http://schemas.microsoft.com/office/drawing/2014/main" id="{096720E1-B1A4-434F-AC4D-53A7D11E26D4}"/>
                  </a:ext>
                </a:extLst>
              </p:cNvPr>
              <p:cNvSpPr>
                <a:spLocks/>
              </p:cNvSpPr>
              <p:nvPr>
                <p:custDataLst>
                  <p:tags r:id="rId88"/>
                </p:custDataLst>
              </p:nvPr>
            </p:nvSpPr>
            <p:spPr bwMode="auto">
              <a:xfrm>
                <a:off x="3215" y="3513"/>
                <a:ext cx="273" cy="122"/>
              </a:xfrm>
              <a:custGeom>
                <a:avLst/>
                <a:gdLst>
                  <a:gd name="T0" fmla="*/ 175 w 1095"/>
                  <a:gd name="T1" fmla="*/ 4 h 486"/>
                  <a:gd name="T2" fmla="*/ 137 w 1095"/>
                  <a:gd name="T3" fmla="*/ 30 h 486"/>
                  <a:gd name="T4" fmla="*/ 83 w 1095"/>
                  <a:gd name="T5" fmla="*/ 106 h 486"/>
                  <a:gd name="T6" fmla="*/ 28 w 1095"/>
                  <a:gd name="T7" fmla="*/ 230 h 486"/>
                  <a:gd name="T8" fmla="*/ 0 w 1095"/>
                  <a:gd name="T9" fmla="*/ 342 h 486"/>
                  <a:gd name="T10" fmla="*/ 5 w 1095"/>
                  <a:gd name="T11" fmla="*/ 338 h 486"/>
                  <a:gd name="T12" fmla="*/ 55 w 1095"/>
                  <a:gd name="T13" fmla="*/ 248 h 486"/>
                  <a:gd name="T14" fmla="*/ 72 w 1095"/>
                  <a:gd name="T15" fmla="*/ 226 h 486"/>
                  <a:gd name="T16" fmla="*/ 73 w 1095"/>
                  <a:gd name="T17" fmla="*/ 202 h 486"/>
                  <a:gd name="T18" fmla="*/ 86 w 1095"/>
                  <a:gd name="T19" fmla="*/ 192 h 486"/>
                  <a:gd name="T20" fmla="*/ 97 w 1095"/>
                  <a:gd name="T21" fmla="*/ 166 h 486"/>
                  <a:gd name="T22" fmla="*/ 105 w 1095"/>
                  <a:gd name="T23" fmla="*/ 140 h 486"/>
                  <a:gd name="T24" fmla="*/ 125 w 1095"/>
                  <a:gd name="T25" fmla="*/ 121 h 486"/>
                  <a:gd name="T26" fmla="*/ 148 w 1095"/>
                  <a:gd name="T27" fmla="*/ 86 h 486"/>
                  <a:gd name="T28" fmla="*/ 164 w 1095"/>
                  <a:gd name="T29" fmla="*/ 93 h 486"/>
                  <a:gd name="T30" fmla="*/ 167 w 1095"/>
                  <a:gd name="T31" fmla="*/ 119 h 486"/>
                  <a:gd name="T32" fmla="*/ 160 w 1095"/>
                  <a:gd name="T33" fmla="*/ 138 h 486"/>
                  <a:gd name="T34" fmla="*/ 182 w 1095"/>
                  <a:gd name="T35" fmla="*/ 135 h 486"/>
                  <a:gd name="T36" fmla="*/ 214 w 1095"/>
                  <a:gd name="T37" fmla="*/ 114 h 486"/>
                  <a:gd name="T38" fmla="*/ 229 w 1095"/>
                  <a:gd name="T39" fmla="*/ 121 h 486"/>
                  <a:gd name="T40" fmla="*/ 241 w 1095"/>
                  <a:gd name="T41" fmla="*/ 109 h 486"/>
                  <a:gd name="T42" fmla="*/ 263 w 1095"/>
                  <a:gd name="T43" fmla="*/ 83 h 486"/>
                  <a:gd name="T44" fmla="*/ 295 w 1095"/>
                  <a:gd name="T45" fmla="*/ 78 h 486"/>
                  <a:gd name="T46" fmla="*/ 305 w 1095"/>
                  <a:gd name="T47" fmla="*/ 90 h 486"/>
                  <a:gd name="T48" fmla="*/ 289 w 1095"/>
                  <a:gd name="T49" fmla="*/ 132 h 486"/>
                  <a:gd name="T50" fmla="*/ 271 w 1095"/>
                  <a:gd name="T51" fmla="*/ 180 h 486"/>
                  <a:gd name="T52" fmla="*/ 332 w 1095"/>
                  <a:gd name="T53" fmla="*/ 142 h 486"/>
                  <a:gd name="T54" fmla="*/ 353 w 1095"/>
                  <a:gd name="T55" fmla="*/ 146 h 486"/>
                  <a:gd name="T56" fmla="*/ 359 w 1095"/>
                  <a:gd name="T57" fmla="*/ 170 h 486"/>
                  <a:gd name="T58" fmla="*/ 391 w 1095"/>
                  <a:gd name="T59" fmla="*/ 164 h 486"/>
                  <a:gd name="T60" fmla="*/ 389 w 1095"/>
                  <a:gd name="T61" fmla="*/ 183 h 486"/>
                  <a:gd name="T62" fmla="*/ 408 w 1095"/>
                  <a:gd name="T63" fmla="*/ 189 h 486"/>
                  <a:gd name="T64" fmla="*/ 433 w 1095"/>
                  <a:gd name="T65" fmla="*/ 198 h 486"/>
                  <a:gd name="T66" fmla="*/ 435 w 1095"/>
                  <a:gd name="T67" fmla="*/ 218 h 486"/>
                  <a:gd name="T68" fmla="*/ 410 w 1095"/>
                  <a:gd name="T69" fmla="*/ 253 h 486"/>
                  <a:gd name="T70" fmla="*/ 373 w 1095"/>
                  <a:gd name="T71" fmla="*/ 288 h 486"/>
                  <a:gd name="T72" fmla="*/ 364 w 1095"/>
                  <a:gd name="T73" fmla="*/ 334 h 486"/>
                  <a:gd name="T74" fmla="*/ 371 w 1095"/>
                  <a:gd name="T75" fmla="*/ 353 h 486"/>
                  <a:gd name="T76" fmla="*/ 385 w 1095"/>
                  <a:gd name="T77" fmla="*/ 346 h 486"/>
                  <a:gd name="T78" fmla="*/ 421 w 1095"/>
                  <a:gd name="T79" fmla="*/ 302 h 486"/>
                  <a:gd name="T80" fmla="*/ 476 w 1095"/>
                  <a:gd name="T81" fmla="*/ 272 h 486"/>
                  <a:gd name="T82" fmla="*/ 499 w 1095"/>
                  <a:gd name="T83" fmla="*/ 252 h 486"/>
                  <a:gd name="T84" fmla="*/ 533 w 1095"/>
                  <a:gd name="T85" fmla="*/ 246 h 486"/>
                  <a:gd name="T86" fmla="*/ 576 w 1095"/>
                  <a:gd name="T87" fmla="*/ 286 h 486"/>
                  <a:gd name="T88" fmla="*/ 629 w 1095"/>
                  <a:gd name="T89" fmla="*/ 303 h 486"/>
                  <a:gd name="T90" fmla="*/ 681 w 1095"/>
                  <a:gd name="T91" fmla="*/ 342 h 486"/>
                  <a:gd name="T92" fmla="*/ 706 w 1095"/>
                  <a:gd name="T93" fmla="*/ 378 h 486"/>
                  <a:gd name="T94" fmla="*/ 730 w 1095"/>
                  <a:gd name="T95" fmla="*/ 400 h 486"/>
                  <a:gd name="T96" fmla="*/ 842 w 1095"/>
                  <a:gd name="T97" fmla="*/ 444 h 486"/>
                  <a:gd name="T98" fmla="*/ 1007 w 1095"/>
                  <a:gd name="T99" fmla="*/ 486 h 486"/>
                  <a:gd name="T100" fmla="*/ 1088 w 1095"/>
                  <a:gd name="T101" fmla="*/ 482 h 486"/>
                  <a:gd name="T102" fmla="*/ 1090 w 1095"/>
                  <a:gd name="T103" fmla="*/ 474 h 486"/>
                  <a:gd name="T104" fmla="*/ 981 w 1095"/>
                  <a:gd name="T105" fmla="*/ 445 h 486"/>
                  <a:gd name="T106" fmla="*/ 852 w 1095"/>
                  <a:gd name="T107" fmla="*/ 410 h 486"/>
                  <a:gd name="T108" fmla="*/ 748 w 1095"/>
                  <a:gd name="T109" fmla="*/ 352 h 486"/>
                  <a:gd name="T110" fmla="*/ 563 w 1095"/>
                  <a:gd name="T111" fmla="*/ 216 h 486"/>
                  <a:gd name="T112" fmla="*/ 337 w 1095"/>
                  <a:gd name="T113" fmla="*/ 64 h 486"/>
                  <a:gd name="T114" fmla="*/ 225 w 1095"/>
                  <a:gd name="T115" fmla="*/ 4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95" h="486">
                    <a:moveTo>
                      <a:pt x="203" y="0"/>
                    </a:moveTo>
                    <a:lnTo>
                      <a:pt x="196" y="0"/>
                    </a:lnTo>
                    <a:lnTo>
                      <a:pt x="189" y="1"/>
                    </a:lnTo>
                    <a:lnTo>
                      <a:pt x="182" y="2"/>
                    </a:lnTo>
                    <a:lnTo>
                      <a:pt x="175" y="4"/>
                    </a:lnTo>
                    <a:lnTo>
                      <a:pt x="169" y="8"/>
                    </a:lnTo>
                    <a:lnTo>
                      <a:pt x="161" y="11"/>
                    </a:lnTo>
                    <a:lnTo>
                      <a:pt x="155" y="15"/>
                    </a:lnTo>
                    <a:lnTo>
                      <a:pt x="148" y="19"/>
                    </a:lnTo>
                    <a:lnTo>
                      <a:pt x="137" y="30"/>
                    </a:lnTo>
                    <a:lnTo>
                      <a:pt x="125" y="43"/>
                    </a:lnTo>
                    <a:lnTo>
                      <a:pt x="113" y="57"/>
                    </a:lnTo>
                    <a:lnTo>
                      <a:pt x="102" y="72"/>
                    </a:lnTo>
                    <a:lnTo>
                      <a:pt x="92" y="88"/>
                    </a:lnTo>
                    <a:lnTo>
                      <a:pt x="83" y="106"/>
                    </a:lnTo>
                    <a:lnTo>
                      <a:pt x="73" y="122"/>
                    </a:lnTo>
                    <a:lnTo>
                      <a:pt x="64" y="139"/>
                    </a:lnTo>
                    <a:lnTo>
                      <a:pt x="50" y="171"/>
                    </a:lnTo>
                    <a:lnTo>
                      <a:pt x="38" y="200"/>
                    </a:lnTo>
                    <a:lnTo>
                      <a:pt x="28" y="230"/>
                    </a:lnTo>
                    <a:lnTo>
                      <a:pt x="15" y="270"/>
                    </a:lnTo>
                    <a:lnTo>
                      <a:pt x="9" y="290"/>
                    </a:lnTo>
                    <a:lnTo>
                      <a:pt x="4" y="311"/>
                    </a:lnTo>
                    <a:lnTo>
                      <a:pt x="1" y="328"/>
                    </a:lnTo>
                    <a:lnTo>
                      <a:pt x="0" y="342"/>
                    </a:lnTo>
                    <a:lnTo>
                      <a:pt x="0" y="343"/>
                    </a:lnTo>
                    <a:lnTo>
                      <a:pt x="1" y="343"/>
                    </a:lnTo>
                    <a:lnTo>
                      <a:pt x="1" y="343"/>
                    </a:lnTo>
                    <a:lnTo>
                      <a:pt x="2" y="342"/>
                    </a:lnTo>
                    <a:lnTo>
                      <a:pt x="5" y="338"/>
                    </a:lnTo>
                    <a:lnTo>
                      <a:pt x="9" y="331"/>
                    </a:lnTo>
                    <a:lnTo>
                      <a:pt x="20" y="313"/>
                    </a:lnTo>
                    <a:lnTo>
                      <a:pt x="32" y="291"/>
                    </a:lnTo>
                    <a:lnTo>
                      <a:pt x="44" y="269"/>
                    </a:lnTo>
                    <a:lnTo>
                      <a:pt x="55" y="248"/>
                    </a:lnTo>
                    <a:lnTo>
                      <a:pt x="63" y="234"/>
                    </a:lnTo>
                    <a:lnTo>
                      <a:pt x="68" y="229"/>
                    </a:lnTo>
                    <a:lnTo>
                      <a:pt x="70" y="229"/>
                    </a:lnTo>
                    <a:lnTo>
                      <a:pt x="72" y="228"/>
                    </a:lnTo>
                    <a:lnTo>
                      <a:pt x="72" y="226"/>
                    </a:lnTo>
                    <a:lnTo>
                      <a:pt x="73" y="224"/>
                    </a:lnTo>
                    <a:lnTo>
                      <a:pt x="73" y="219"/>
                    </a:lnTo>
                    <a:lnTo>
                      <a:pt x="72" y="214"/>
                    </a:lnTo>
                    <a:lnTo>
                      <a:pt x="72" y="207"/>
                    </a:lnTo>
                    <a:lnTo>
                      <a:pt x="73" y="202"/>
                    </a:lnTo>
                    <a:lnTo>
                      <a:pt x="74" y="200"/>
                    </a:lnTo>
                    <a:lnTo>
                      <a:pt x="76" y="197"/>
                    </a:lnTo>
                    <a:lnTo>
                      <a:pt x="78" y="195"/>
                    </a:lnTo>
                    <a:lnTo>
                      <a:pt x="82" y="194"/>
                    </a:lnTo>
                    <a:lnTo>
                      <a:pt x="86" y="192"/>
                    </a:lnTo>
                    <a:lnTo>
                      <a:pt x="89" y="190"/>
                    </a:lnTo>
                    <a:lnTo>
                      <a:pt x="91" y="187"/>
                    </a:lnTo>
                    <a:lnTo>
                      <a:pt x="93" y="183"/>
                    </a:lnTo>
                    <a:lnTo>
                      <a:pt x="96" y="176"/>
                    </a:lnTo>
                    <a:lnTo>
                      <a:pt x="97" y="166"/>
                    </a:lnTo>
                    <a:lnTo>
                      <a:pt x="98" y="157"/>
                    </a:lnTo>
                    <a:lnTo>
                      <a:pt x="100" y="150"/>
                    </a:lnTo>
                    <a:lnTo>
                      <a:pt x="101" y="146"/>
                    </a:lnTo>
                    <a:lnTo>
                      <a:pt x="103" y="142"/>
                    </a:lnTo>
                    <a:lnTo>
                      <a:pt x="105" y="140"/>
                    </a:lnTo>
                    <a:lnTo>
                      <a:pt x="110" y="138"/>
                    </a:lnTo>
                    <a:lnTo>
                      <a:pt x="114" y="135"/>
                    </a:lnTo>
                    <a:lnTo>
                      <a:pt x="117" y="132"/>
                    </a:lnTo>
                    <a:lnTo>
                      <a:pt x="122" y="126"/>
                    </a:lnTo>
                    <a:lnTo>
                      <a:pt x="125" y="121"/>
                    </a:lnTo>
                    <a:lnTo>
                      <a:pt x="130" y="110"/>
                    </a:lnTo>
                    <a:lnTo>
                      <a:pt x="136" y="100"/>
                    </a:lnTo>
                    <a:lnTo>
                      <a:pt x="140" y="94"/>
                    </a:lnTo>
                    <a:lnTo>
                      <a:pt x="144" y="90"/>
                    </a:lnTo>
                    <a:lnTo>
                      <a:pt x="148" y="86"/>
                    </a:lnTo>
                    <a:lnTo>
                      <a:pt x="152" y="85"/>
                    </a:lnTo>
                    <a:lnTo>
                      <a:pt x="156" y="85"/>
                    </a:lnTo>
                    <a:lnTo>
                      <a:pt x="159" y="87"/>
                    </a:lnTo>
                    <a:lnTo>
                      <a:pt x="161" y="90"/>
                    </a:lnTo>
                    <a:lnTo>
                      <a:pt x="164" y="93"/>
                    </a:lnTo>
                    <a:lnTo>
                      <a:pt x="166" y="97"/>
                    </a:lnTo>
                    <a:lnTo>
                      <a:pt x="167" y="102"/>
                    </a:lnTo>
                    <a:lnTo>
                      <a:pt x="168" y="108"/>
                    </a:lnTo>
                    <a:lnTo>
                      <a:pt x="168" y="113"/>
                    </a:lnTo>
                    <a:lnTo>
                      <a:pt x="167" y="119"/>
                    </a:lnTo>
                    <a:lnTo>
                      <a:pt x="165" y="124"/>
                    </a:lnTo>
                    <a:lnTo>
                      <a:pt x="163" y="129"/>
                    </a:lnTo>
                    <a:lnTo>
                      <a:pt x="159" y="135"/>
                    </a:lnTo>
                    <a:lnTo>
                      <a:pt x="159" y="137"/>
                    </a:lnTo>
                    <a:lnTo>
                      <a:pt x="160" y="138"/>
                    </a:lnTo>
                    <a:lnTo>
                      <a:pt x="164" y="139"/>
                    </a:lnTo>
                    <a:lnTo>
                      <a:pt x="168" y="139"/>
                    </a:lnTo>
                    <a:lnTo>
                      <a:pt x="172" y="138"/>
                    </a:lnTo>
                    <a:lnTo>
                      <a:pt x="178" y="137"/>
                    </a:lnTo>
                    <a:lnTo>
                      <a:pt x="182" y="135"/>
                    </a:lnTo>
                    <a:lnTo>
                      <a:pt x="185" y="132"/>
                    </a:lnTo>
                    <a:lnTo>
                      <a:pt x="192" y="126"/>
                    </a:lnTo>
                    <a:lnTo>
                      <a:pt x="199" y="121"/>
                    </a:lnTo>
                    <a:lnTo>
                      <a:pt x="207" y="116"/>
                    </a:lnTo>
                    <a:lnTo>
                      <a:pt x="214" y="114"/>
                    </a:lnTo>
                    <a:lnTo>
                      <a:pt x="219" y="113"/>
                    </a:lnTo>
                    <a:lnTo>
                      <a:pt x="222" y="114"/>
                    </a:lnTo>
                    <a:lnTo>
                      <a:pt x="225" y="115"/>
                    </a:lnTo>
                    <a:lnTo>
                      <a:pt x="227" y="118"/>
                    </a:lnTo>
                    <a:lnTo>
                      <a:pt x="229" y="121"/>
                    </a:lnTo>
                    <a:lnTo>
                      <a:pt x="232" y="125"/>
                    </a:lnTo>
                    <a:lnTo>
                      <a:pt x="233" y="131"/>
                    </a:lnTo>
                    <a:lnTo>
                      <a:pt x="233" y="138"/>
                    </a:lnTo>
                    <a:lnTo>
                      <a:pt x="234" y="131"/>
                    </a:lnTo>
                    <a:lnTo>
                      <a:pt x="241" y="109"/>
                    </a:lnTo>
                    <a:lnTo>
                      <a:pt x="244" y="104"/>
                    </a:lnTo>
                    <a:lnTo>
                      <a:pt x="248" y="97"/>
                    </a:lnTo>
                    <a:lnTo>
                      <a:pt x="252" y="92"/>
                    </a:lnTo>
                    <a:lnTo>
                      <a:pt x="257" y="86"/>
                    </a:lnTo>
                    <a:lnTo>
                      <a:pt x="263" y="83"/>
                    </a:lnTo>
                    <a:lnTo>
                      <a:pt x="269" y="79"/>
                    </a:lnTo>
                    <a:lnTo>
                      <a:pt x="277" y="77"/>
                    </a:lnTo>
                    <a:lnTo>
                      <a:pt x="285" y="77"/>
                    </a:lnTo>
                    <a:lnTo>
                      <a:pt x="291" y="77"/>
                    </a:lnTo>
                    <a:lnTo>
                      <a:pt x="295" y="78"/>
                    </a:lnTo>
                    <a:lnTo>
                      <a:pt x="298" y="79"/>
                    </a:lnTo>
                    <a:lnTo>
                      <a:pt x="301" y="81"/>
                    </a:lnTo>
                    <a:lnTo>
                      <a:pt x="303" y="84"/>
                    </a:lnTo>
                    <a:lnTo>
                      <a:pt x="304" y="86"/>
                    </a:lnTo>
                    <a:lnTo>
                      <a:pt x="305" y="90"/>
                    </a:lnTo>
                    <a:lnTo>
                      <a:pt x="305" y="94"/>
                    </a:lnTo>
                    <a:lnTo>
                      <a:pt x="303" y="102"/>
                    </a:lnTo>
                    <a:lnTo>
                      <a:pt x="300" y="111"/>
                    </a:lnTo>
                    <a:lnTo>
                      <a:pt x="295" y="122"/>
                    </a:lnTo>
                    <a:lnTo>
                      <a:pt x="289" y="132"/>
                    </a:lnTo>
                    <a:lnTo>
                      <a:pt x="264" y="170"/>
                    </a:lnTo>
                    <a:lnTo>
                      <a:pt x="253" y="188"/>
                    </a:lnTo>
                    <a:lnTo>
                      <a:pt x="259" y="187"/>
                    </a:lnTo>
                    <a:lnTo>
                      <a:pt x="264" y="183"/>
                    </a:lnTo>
                    <a:lnTo>
                      <a:pt x="271" y="180"/>
                    </a:lnTo>
                    <a:lnTo>
                      <a:pt x="280" y="175"/>
                    </a:lnTo>
                    <a:lnTo>
                      <a:pt x="297" y="162"/>
                    </a:lnTo>
                    <a:lnTo>
                      <a:pt x="315" y="150"/>
                    </a:lnTo>
                    <a:lnTo>
                      <a:pt x="323" y="146"/>
                    </a:lnTo>
                    <a:lnTo>
                      <a:pt x="332" y="142"/>
                    </a:lnTo>
                    <a:lnTo>
                      <a:pt x="339" y="140"/>
                    </a:lnTo>
                    <a:lnTo>
                      <a:pt x="346" y="140"/>
                    </a:lnTo>
                    <a:lnTo>
                      <a:pt x="348" y="141"/>
                    </a:lnTo>
                    <a:lnTo>
                      <a:pt x="351" y="143"/>
                    </a:lnTo>
                    <a:lnTo>
                      <a:pt x="353" y="146"/>
                    </a:lnTo>
                    <a:lnTo>
                      <a:pt x="356" y="149"/>
                    </a:lnTo>
                    <a:lnTo>
                      <a:pt x="357" y="153"/>
                    </a:lnTo>
                    <a:lnTo>
                      <a:pt x="358" y="157"/>
                    </a:lnTo>
                    <a:lnTo>
                      <a:pt x="359" y="164"/>
                    </a:lnTo>
                    <a:lnTo>
                      <a:pt x="359" y="170"/>
                    </a:lnTo>
                    <a:lnTo>
                      <a:pt x="372" y="166"/>
                    </a:lnTo>
                    <a:lnTo>
                      <a:pt x="388" y="162"/>
                    </a:lnTo>
                    <a:lnTo>
                      <a:pt x="390" y="162"/>
                    </a:lnTo>
                    <a:lnTo>
                      <a:pt x="390" y="163"/>
                    </a:lnTo>
                    <a:lnTo>
                      <a:pt x="391" y="164"/>
                    </a:lnTo>
                    <a:lnTo>
                      <a:pt x="391" y="165"/>
                    </a:lnTo>
                    <a:lnTo>
                      <a:pt x="391" y="169"/>
                    </a:lnTo>
                    <a:lnTo>
                      <a:pt x="390" y="175"/>
                    </a:lnTo>
                    <a:lnTo>
                      <a:pt x="389" y="179"/>
                    </a:lnTo>
                    <a:lnTo>
                      <a:pt x="389" y="183"/>
                    </a:lnTo>
                    <a:lnTo>
                      <a:pt x="390" y="185"/>
                    </a:lnTo>
                    <a:lnTo>
                      <a:pt x="391" y="187"/>
                    </a:lnTo>
                    <a:lnTo>
                      <a:pt x="392" y="188"/>
                    </a:lnTo>
                    <a:lnTo>
                      <a:pt x="394" y="188"/>
                    </a:lnTo>
                    <a:lnTo>
                      <a:pt x="408" y="189"/>
                    </a:lnTo>
                    <a:lnTo>
                      <a:pt x="420" y="191"/>
                    </a:lnTo>
                    <a:lnTo>
                      <a:pt x="425" y="192"/>
                    </a:lnTo>
                    <a:lnTo>
                      <a:pt x="428" y="194"/>
                    </a:lnTo>
                    <a:lnTo>
                      <a:pt x="431" y="196"/>
                    </a:lnTo>
                    <a:lnTo>
                      <a:pt x="433" y="198"/>
                    </a:lnTo>
                    <a:lnTo>
                      <a:pt x="435" y="202"/>
                    </a:lnTo>
                    <a:lnTo>
                      <a:pt x="437" y="205"/>
                    </a:lnTo>
                    <a:lnTo>
                      <a:pt x="437" y="207"/>
                    </a:lnTo>
                    <a:lnTo>
                      <a:pt x="437" y="210"/>
                    </a:lnTo>
                    <a:lnTo>
                      <a:pt x="435" y="218"/>
                    </a:lnTo>
                    <a:lnTo>
                      <a:pt x="432" y="224"/>
                    </a:lnTo>
                    <a:lnTo>
                      <a:pt x="428" y="232"/>
                    </a:lnTo>
                    <a:lnTo>
                      <a:pt x="422" y="239"/>
                    </a:lnTo>
                    <a:lnTo>
                      <a:pt x="416" y="247"/>
                    </a:lnTo>
                    <a:lnTo>
                      <a:pt x="410" y="253"/>
                    </a:lnTo>
                    <a:lnTo>
                      <a:pt x="396" y="265"/>
                    </a:lnTo>
                    <a:lnTo>
                      <a:pt x="383" y="273"/>
                    </a:lnTo>
                    <a:lnTo>
                      <a:pt x="379" y="276"/>
                    </a:lnTo>
                    <a:lnTo>
                      <a:pt x="376" y="281"/>
                    </a:lnTo>
                    <a:lnTo>
                      <a:pt x="373" y="288"/>
                    </a:lnTo>
                    <a:lnTo>
                      <a:pt x="370" y="297"/>
                    </a:lnTo>
                    <a:lnTo>
                      <a:pt x="367" y="306"/>
                    </a:lnTo>
                    <a:lnTo>
                      <a:pt x="365" y="316"/>
                    </a:lnTo>
                    <a:lnTo>
                      <a:pt x="364" y="325"/>
                    </a:lnTo>
                    <a:lnTo>
                      <a:pt x="364" y="334"/>
                    </a:lnTo>
                    <a:lnTo>
                      <a:pt x="364" y="342"/>
                    </a:lnTo>
                    <a:lnTo>
                      <a:pt x="366" y="347"/>
                    </a:lnTo>
                    <a:lnTo>
                      <a:pt x="367" y="350"/>
                    </a:lnTo>
                    <a:lnTo>
                      <a:pt x="369" y="352"/>
                    </a:lnTo>
                    <a:lnTo>
                      <a:pt x="371" y="353"/>
                    </a:lnTo>
                    <a:lnTo>
                      <a:pt x="373" y="353"/>
                    </a:lnTo>
                    <a:lnTo>
                      <a:pt x="375" y="353"/>
                    </a:lnTo>
                    <a:lnTo>
                      <a:pt x="378" y="352"/>
                    </a:lnTo>
                    <a:lnTo>
                      <a:pt x="380" y="349"/>
                    </a:lnTo>
                    <a:lnTo>
                      <a:pt x="385" y="346"/>
                    </a:lnTo>
                    <a:lnTo>
                      <a:pt x="393" y="336"/>
                    </a:lnTo>
                    <a:lnTo>
                      <a:pt x="403" y="322"/>
                    </a:lnTo>
                    <a:lnTo>
                      <a:pt x="408" y="315"/>
                    </a:lnTo>
                    <a:lnTo>
                      <a:pt x="415" y="308"/>
                    </a:lnTo>
                    <a:lnTo>
                      <a:pt x="421" y="302"/>
                    </a:lnTo>
                    <a:lnTo>
                      <a:pt x="428" y="297"/>
                    </a:lnTo>
                    <a:lnTo>
                      <a:pt x="441" y="288"/>
                    </a:lnTo>
                    <a:lnTo>
                      <a:pt x="454" y="281"/>
                    </a:lnTo>
                    <a:lnTo>
                      <a:pt x="466" y="276"/>
                    </a:lnTo>
                    <a:lnTo>
                      <a:pt x="476" y="272"/>
                    </a:lnTo>
                    <a:lnTo>
                      <a:pt x="481" y="270"/>
                    </a:lnTo>
                    <a:lnTo>
                      <a:pt x="485" y="266"/>
                    </a:lnTo>
                    <a:lnTo>
                      <a:pt x="488" y="264"/>
                    </a:lnTo>
                    <a:lnTo>
                      <a:pt x="492" y="261"/>
                    </a:lnTo>
                    <a:lnTo>
                      <a:pt x="499" y="252"/>
                    </a:lnTo>
                    <a:lnTo>
                      <a:pt x="507" y="246"/>
                    </a:lnTo>
                    <a:lnTo>
                      <a:pt x="514" y="243"/>
                    </a:lnTo>
                    <a:lnTo>
                      <a:pt x="521" y="242"/>
                    </a:lnTo>
                    <a:lnTo>
                      <a:pt x="527" y="243"/>
                    </a:lnTo>
                    <a:lnTo>
                      <a:pt x="533" y="246"/>
                    </a:lnTo>
                    <a:lnTo>
                      <a:pt x="538" y="249"/>
                    </a:lnTo>
                    <a:lnTo>
                      <a:pt x="542" y="254"/>
                    </a:lnTo>
                    <a:lnTo>
                      <a:pt x="558" y="277"/>
                    </a:lnTo>
                    <a:lnTo>
                      <a:pt x="567" y="287"/>
                    </a:lnTo>
                    <a:lnTo>
                      <a:pt x="576" y="286"/>
                    </a:lnTo>
                    <a:lnTo>
                      <a:pt x="584" y="287"/>
                    </a:lnTo>
                    <a:lnTo>
                      <a:pt x="594" y="289"/>
                    </a:lnTo>
                    <a:lnTo>
                      <a:pt x="605" y="292"/>
                    </a:lnTo>
                    <a:lnTo>
                      <a:pt x="617" y="298"/>
                    </a:lnTo>
                    <a:lnTo>
                      <a:pt x="629" y="303"/>
                    </a:lnTo>
                    <a:lnTo>
                      <a:pt x="639" y="309"/>
                    </a:lnTo>
                    <a:lnTo>
                      <a:pt x="651" y="317"/>
                    </a:lnTo>
                    <a:lnTo>
                      <a:pt x="662" y="326"/>
                    </a:lnTo>
                    <a:lnTo>
                      <a:pt x="672" y="333"/>
                    </a:lnTo>
                    <a:lnTo>
                      <a:pt x="681" y="342"/>
                    </a:lnTo>
                    <a:lnTo>
                      <a:pt x="690" y="350"/>
                    </a:lnTo>
                    <a:lnTo>
                      <a:pt x="696" y="358"/>
                    </a:lnTo>
                    <a:lnTo>
                      <a:pt x="701" y="366"/>
                    </a:lnTo>
                    <a:lnTo>
                      <a:pt x="704" y="372"/>
                    </a:lnTo>
                    <a:lnTo>
                      <a:pt x="706" y="378"/>
                    </a:lnTo>
                    <a:lnTo>
                      <a:pt x="706" y="382"/>
                    </a:lnTo>
                    <a:lnTo>
                      <a:pt x="708" y="385"/>
                    </a:lnTo>
                    <a:lnTo>
                      <a:pt x="712" y="388"/>
                    </a:lnTo>
                    <a:lnTo>
                      <a:pt x="717" y="393"/>
                    </a:lnTo>
                    <a:lnTo>
                      <a:pt x="730" y="400"/>
                    </a:lnTo>
                    <a:lnTo>
                      <a:pt x="747" y="409"/>
                    </a:lnTo>
                    <a:lnTo>
                      <a:pt x="768" y="417"/>
                    </a:lnTo>
                    <a:lnTo>
                      <a:pt x="790" y="427"/>
                    </a:lnTo>
                    <a:lnTo>
                      <a:pt x="815" y="436"/>
                    </a:lnTo>
                    <a:lnTo>
                      <a:pt x="842" y="444"/>
                    </a:lnTo>
                    <a:lnTo>
                      <a:pt x="896" y="460"/>
                    </a:lnTo>
                    <a:lnTo>
                      <a:pt x="948" y="474"/>
                    </a:lnTo>
                    <a:lnTo>
                      <a:pt x="970" y="480"/>
                    </a:lnTo>
                    <a:lnTo>
                      <a:pt x="991" y="483"/>
                    </a:lnTo>
                    <a:lnTo>
                      <a:pt x="1007" y="486"/>
                    </a:lnTo>
                    <a:lnTo>
                      <a:pt x="1020" y="486"/>
                    </a:lnTo>
                    <a:lnTo>
                      <a:pt x="1052" y="486"/>
                    </a:lnTo>
                    <a:lnTo>
                      <a:pt x="1075" y="485"/>
                    </a:lnTo>
                    <a:lnTo>
                      <a:pt x="1083" y="484"/>
                    </a:lnTo>
                    <a:lnTo>
                      <a:pt x="1088" y="482"/>
                    </a:lnTo>
                    <a:lnTo>
                      <a:pt x="1092" y="481"/>
                    </a:lnTo>
                    <a:lnTo>
                      <a:pt x="1095" y="480"/>
                    </a:lnTo>
                    <a:lnTo>
                      <a:pt x="1095" y="478"/>
                    </a:lnTo>
                    <a:lnTo>
                      <a:pt x="1093" y="477"/>
                    </a:lnTo>
                    <a:lnTo>
                      <a:pt x="1090" y="474"/>
                    </a:lnTo>
                    <a:lnTo>
                      <a:pt x="1086" y="472"/>
                    </a:lnTo>
                    <a:lnTo>
                      <a:pt x="1075" y="468"/>
                    </a:lnTo>
                    <a:lnTo>
                      <a:pt x="1060" y="464"/>
                    </a:lnTo>
                    <a:lnTo>
                      <a:pt x="1021" y="454"/>
                    </a:lnTo>
                    <a:lnTo>
                      <a:pt x="981" y="445"/>
                    </a:lnTo>
                    <a:lnTo>
                      <a:pt x="946" y="439"/>
                    </a:lnTo>
                    <a:lnTo>
                      <a:pt x="923" y="433"/>
                    </a:lnTo>
                    <a:lnTo>
                      <a:pt x="898" y="427"/>
                    </a:lnTo>
                    <a:lnTo>
                      <a:pt x="874" y="419"/>
                    </a:lnTo>
                    <a:lnTo>
                      <a:pt x="852" y="410"/>
                    </a:lnTo>
                    <a:lnTo>
                      <a:pt x="830" y="400"/>
                    </a:lnTo>
                    <a:lnTo>
                      <a:pt x="809" y="389"/>
                    </a:lnTo>
                    <a:lnTo>
                      <a:pt x="788" y="377"/>
                    </a:lnTo>
                    <a:lnTo>
                      <a:pt x="769" y="364"/>
                    </a:lnTo>
                    <a:lnTo>
                      <a:pt x="748" y="352"/>
                    </a:lnTo>
                    <a:lnTo>
                      <a:pt x="711" y="324"/>
                    </a:lnTo>
                    <a:lnTo>
                      <a:pt x="673" y="294"/>
                    </a:lnTo>
                    <a:lnTo>
                      <a:pt x="634" y="265"/>
                    </a:lnTo>
                    <a:lnTo>
                      <a:pt x="594" y="237"/>
                    </a:lnTo>
                    <a:lnTo>
                      <a:pt x="563" y="216"/>
                    </a:lnTo>
                    <a:lnTo>
                      <a:pt x="516" y="183"/>
                    </a:lnTo>
                    <a:lnTo>
                      <a:pt x="460" y="145"/>
                    </a:lnTo>
                    <a:lnTo>
                      <a:pt x="399" y="102"/>
                    </a:lnTo>
                    <a:lnTo>
                      <a:pt x="367" y="83"/>
                    </a:lnTo>
                    <a:lnTo>
                      <a:pt x="337" y="64"/>
                    </a:lnTo>
                    <a:lnTo>
                      <a:pt x="308" y="46"/>
                    </a:lnTo>
                    <a:lnTo>
                      <a:pt x="281" y="30"/>
                    </a:lnTo>
                    <a:lnTo>
                      <a:pt x="256" y="17"/>
                    </a:lnTo>
                    <a:lnTo>
                      <a:pt x="235" y="8"/>
                    </a:lnTo>
                    <a:lnTo>
                      <a:pt x="225" y="4"/>
                    </a:lnTo>
                    <a:lnTo>
                      <a:pt x="216" y="2"/>
                    </a:lnTo>
                    <a:lnTo>
                      <a:pt x="209" y="0"/>
                    </a:lnTo>
                    <a:lnTo>
                      <a:pt x="20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1" name="PA-任意多边形 228">
                <a:extLst>
                  <a:ext uri="{FF2B5EF4-FFF2-40B4-BE49-F238E27FC236}">
                    <a16:creationId xmlns="" xmlns:a16="http://schemas.microsoft.com/office/drawing/2014/main" id="{0C7A0A58-D9D0-468A-99F6-BACC260CC8AE}"/>
                  </a:ext>
                </a:extLst>
              </p:cNvPr>
              <p:cNvSpPr>
                <a:spLocks/>
              </p:cNvSpPr>
              <p:nvPr>
                <p:custDataLst>
                  <p:tags r:id="rId89"/>
                </p:custDataLst>
              </p:nvPr>
            </p:nvSpPr>
            <p:spPr bwMode="auto">
              <a:xfrm>
                <a:off x="3197" y="3408"/>
                <a:ext cx="69" cy="111"/>
              </a:xfrm>
              <a:custGeom>
                <a:avLst/>
                <a:gdLst>
                  <a:gd name="T0" fmla="*/ 115 w 277"/>
                  <a:gd name="T1" fmla="*/ 14 h 443"/>
                  <a:gd name="T2" fmla="*/ 85 w 277"/>
                  <a:gd name="T3" fmla="*/ 47 h 443"/>
                  <a:gd name="T4" fmla="*/ 57 w 277"/>
                  <a:gd name="T5" fmla="*/ 90 h 443"/>
                  <a:gd name="T6" fmla="*/ 31 w 277"/>
                  <a:gd name="T7" fmla="*/ 125 h 443"/>
                  <a:gd name="T8" fmla="*/ 10 w 277"/>
                  <a:gd name="T9" fmla="*/ 131 h 443"/>
                  <a:gd name="T10" fmla="*/ 0 w 277"/>
                  <a:gd name="T11" fmla="*/ 145 h 443"/>
                  <a:gd name="T12" fmla="*/ 6 w 277"/>
                  <a:gd name="T13" fmla="*/ 170 h 443"/>
                  <a:gd name="T14" fmla="*/ 66 w 277"/>
                  <a:gd name="T15" fmla="*/ 119 h 443"/>
                  <a:gd name="T16" fmla="*/ 94 w 277"/>
                  <a:gd name="T17" fmla="*/ 115 h 443"/>
                  <a:gd name="T18" fmla="*/ 98 w 277"/>
                  <a:gd name="T19" fmla="*/ 131 h 443"/>
                  <a:gd name="T20" fmla="*/ 76 w 277"/>
                  <a:gd name="T21" fmla="*/ 180 h 443"/>
                  <a:gd name="T22" fmla="*/ 91 w 277"/>
                  <a:gd name="T23" fmla="*/ 171 h 443"/>
                  <a:gd name="T24" fmla="*/ 105 w 277"/>
                  <a:gd name="T25" fmla="*/ 173 h 443"/>
                  <a:gd name="T26" fmla="*/ 94 w 277"/>
                  <a:gd name="T27" fmla="*/ 214 h 443"/>
                  <a:gd name="T28" fmla="*/ 75 w 277"/>
                  <a:gd name="T29" fmla="*/ 280 h 443"/>
                  <a:gd name="T30" fmla="*/ 62 w 277"/>
                  <a:gd name="T31" fmla="*/ 332 h 443"/>
                  <a:gd name="T32" fmla="*/ 60 w 277"/>
                  <a:gd name="T33" fmla="*/ 379 h 443"/>
                  <a:gd name="T34" fmla="*/ 72 w 277"/>
                  <a:gd name="T35" fmla="*/ 364 h 443"/>
                  <a:gd name="T36" fmla="*/ 94 w 277"/>
                  <a:gd name="T37" fmla="*/ 313 h 443"/>
                  <a:gd name="T38" fmla="*/ 99 w 277"/>
                  <a:gd name="T39" fmla="*/ 289 h 443"/>
                  <a:gd name="T40" fmla="*/ 115 w 277"/>
                  <a:gd name="T41" fmla="*/ 247 h 443"/>
                  <a:gd name="T42" fmla="*/ 129 w 277"/>
                  <a:gd name="T43" fmla="*/ 236 h 443"/>
                  <a:gd name="T44" fmla="*/ 130 w 277"/>
                  <a:gd name="T45" fmla="*/ 265 h 443"/>
                  <a:gd name="T46" fmla="*/ 129 w 277"/>
                  <a:gd name="T47" fmla="*/ 292 h 443"/>
                  <a:gd name="T48" fmla="*/ 125 w 277"/>
                  <a:gd name="T49" fmla="*/ 299 h 443"/>
                  <a:gd name="T50" fmla="*/ 147 w 277"/>
                  <a:gd name="T51" fmla="*/ 302 h 443"/>
                  <a:gd name="T52" fmla="*/ 145 w 277"/>
                  <a:gd name="T53" fmla="*/ 311 h 443"/>
                  <a:gd name="T54" fmla="*/ 159 w 277"/>
                  <a:gd name="T55" fmla="*/ 314 h 443"/>
                  <a:gd name="T56" fmla="*/ 157 w 277"/>
                  <a:gd name="T57" fmla="*/ 330 h 443"/>
                  <a:gd name="T58" fmla="*/ 131 w 277"/>
                  <a:gd name="T59" fmla="*/ 365 h 443"/>
                  <a:gd name="T60" fmla="*/ 148 w 277"/>
                  <a:gd name="T61" fmla="*/ 364 h 443"/>
                  <a:gd name="T62" fmla="*/ 186 w 277"/>
                  <a:gd name="T63" fmla="*/ 354 h 443"/>
                  <a:gd name="T64" fmla="*/ 172 w 277"/>
                  <a:gd name="T65" fmla="*/ 375 h 443"/>
                  <a:gd name="T66" fmla="*/ 142 w 277"/>
                  <a:gd name="T67" fmla="*/ 420 h 443"/>
                  <a:gd name="T68" fmla="*/ 166 w 277"/>
                  <a:gd name="T69" fmla="*/ 409 h 443"/>
                  <a:gd name="T70" fmla="*/ 183 w 277"/>
                  <a:gd name="T71" fmla="*/ 399 h 443"/>
                  <a:gd name="T72" fmla="*/ 187 w 277"/>
                  <a:gd name="T73" fmla="*/ 407 h 443"/>
                  <a:gd name="T74" fmla="*/ 191 w 277"/>
                  <a:gd name="T75" fmla="*/ 417 h 443"/>
                  <a:gd name="T76" fmla="*/ 227 w 277"/>
                  <a:gd name="T77" fmla="*/ 412 h 443"/>
                  <a:gd name="T78" fmla="*/ 246 w 277"/>
                  <a:gd name="T79" fmla="*/ 415 h 443"/>
                  <a:gd name="T80" fmla="*/ 256 w 277"/>
                  <a:gd name="T81" fmla="*/ 438 h 443"/>
                  <a:gd name="T82" fmla="*/ 270 w 277"/>
                  <a:gd name="T83" fmla="*/ 442 h 443"/>
                  <a:gd name="T84" fmla="*/ 276 w 277"/>
                  <a:gd name="T85" fmla="*/ 427 h 443"/>
                  <a:gd name="T86" fmla="*/ 258 w 277"/>
                  <a:gd name="T87" fmla="*/ 390 h 443"/>
                  <a:gd name="T88" fmla="*/ 198 w 277"/>
                  <a:gd name="T89" fmla="*/ 296 h 443"/>
                  <a:gd name="T90" fmla="*/ 163 w 277"/>
                  <a:gd name="T91" fmla="*/ 210 h 443"/>
                  <a:gd name="T92" fmla="*/ 161 w 277"/>
                  <a:gd name="T93" fmla="*/ 172 h 443"/>
                  <a:gd name="T94" fmla="*/ 149 w 277"/>
                  <a:gd name="T95" fmla="*/ 92 h 443"/>
                  <a:gd name="T96" fmla="*/ 120 w 277"/>
                  <a:gd name="T97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7" h="443">
                    <a:moveTo>
                      <a:pt x="120" y="1"/>
                    </a:moveTo>
                    <a:lnTo>
                      <a:pt x="119" y="4"/>
                    </a:lnTo>
                    <a:lnTo>
                      <a:pt x="117" y="9"/>
                    </a:lnTo>
                    <a:lnTo>
                      <a:pt x="115" y="14"/>
                    </a:lnTo>
                    <a:lnTo>
                      <a:pt x="112" y="18"/>
                    </a:lnTo>
                    <a:lnTo>
                      <a:pt x="103" y="28"/>
                    </a:lnTo>
                    <a:lnTo>
                      <a:pt x="94" y="37"/>
                    </a:lnTo>
                    <a:lnTo>
                      <a:pt x="85" y="47"/>
                    </a:lnTo>
                    <a:lnTo>
                      <a:pt x="76" y="57"/>
                    </a:lnTo>
                    <a:lnTo>
                      <a:pt x="68" y="64"/>
                    </a:lnTo>
                    <a:lnTo>
                      <a:pt x="64" y="72"/>
                    </a:lnTo>
                    <a:lnTo>
                      <a:pt x="57" y="90"/>
                    </a:lnTo>
                    <a:lnTo>
                      <a:pt x="48" y="109"/>
                    </a:lnTo>
                    <a:lnTo>
                      <a:pt x="41" y="116"/>
                    </a:lnTo>
                    <a:lnTo>
                      <a:pt x="35" y="123"/>
                    </a:lnTo>
                    <a:lnTo>
                      <a:pt x="31" y="125"/>
                    </a:lnTo>
                    <a:lnTo>
                      <a:pt x="25" y="127"/>
                    </a:lnTo>
                    <a:lnTo>
                      <a:pt x="20" y="129"/>
                    </a:lnTo>
                    <a:lnTo>
                      <a:pt x="15" y="130"/>
                    </a:lnTo>
                    <a:lnTo>
                      <a:pt x="10" y="131"/>
                    </a:lnTo>
                    <a:lnTo>
                      <a:pt x="7" y="132"/>
                    </a:lnTo>
                    <a:lnTo>
                      <a:pt x="5" y="135"/>
                    </a:lnTo>
                    <a:lnTo>
                      <a:pt x="3" y="138"/>
                    </a:lnTo>
                    <a:lnTo>
                      <a:pt x="0" y="145"/>
                    </a:lnTo>
                    <a:lnTo>
                      <a:pt x="0" y="153"/>
                    </a:lnTo>
                    <a:lnTo>
                      <a:pt x="2" y="160"/>
                    </a:lnTo>
                    <a:lnTo>
                      <a:pt x="4" y="167"/>
                    </a:lnTo>
                    <a:lnTo>
                      <a:pt x="6" y="170"/>
                    </a:lnTo>
                    <a:lnTo>
                      <a:pt x="7" y="170"/>
                    </a:lnTo>
                    <a:lnTo>
                      <a:pt x="20" y="158"/>
                    </a:lnTo>
                    <a:lnTo>
                      <a:pt x="44" y="138"/>
                    </a:lnTo>
                    <a:lnTo>
                      <a:pt x="66" y="119"/>
                    </a:lnTo>
                    <a:lnTo>
                      <a:pt x="79" y="111"/>
                    </a:lnTo>
                    <a:lnTo>
                      <a:pt x="86" y="111"/>
                    </a:lnTo>
                    <a:lnTo>
                      <a:pt x="90" y="113"/>
                    </a:lnTo>
                    <a:lnTo>
                      <a:pt x="94" y="115"/>
                    </a:lnTo>
                    <a:lnTo>
                      <a:pt x="97" y="118"/>
                    </a:lnTo>
                    <a:lnTo>
                      <a:pt x="98" y="121"/>
                    </a:lnTo>
                    <a:lnTo>
                      <a:pt x="98" y="126"/>
                    </a:lnTo>
                    <a:lnTo>
                      <a:pt x="98" y="131"/>
                    </a:lnTo>
                    <a:lnTo>
                      <a:pt x="97" y="135"/>
                    </a:lnTo>
                    <a:lnTo>
                      <a:pt x="87" y="157"/>
                    </a:lnTo>
                    <a:lnTo>
                      <a:pt x="77" y="175"/>
                    </a:lnTo>
                    <a:lnTo>
                      <a:pt x="76" y="180"/>
                    </a:lnTo>
                    <a:lnTo>
                      <a:pt x="76" y="181"/>
                    </a:lnTo>
                    <a:lnTo>
                      <a:pt x="79" y="181"/>
                    </a:lnTo>
                    <a:lnTo>
                      <a:pt x="82" y="178"/>
                    </a:lnTo>
                    <a:lnTo>
                      <a:pt x="91" y="171"/>
                    </a:lnTo>
                    <a:lnTo>
                      <a:pt x="97" y="168"/>
                    </a:lnTo>
                    <a:lnTo>
                      <a:pt x="101" y="169"/>
                    </a:lnTo>
                    <a:lnTo>
                      <a:pt x="104" y="170"/>
                    </a:lnTo>
                    <a:lnTo>
                      <a:pt x="105" y="173"/>
                    </a:lnTo>
                    <a:lnTo>
                      <a:pt x="106" y="176"/>
                    </a:lnTo>
                    <a:lnTo>
                      <a:pt x="104" y="186"/>
                    </a:lnTo>
                    <a:lnTo>
                      <a:pt x="100" y="199"/>
                    </a:lnTo>
                    <a:lnTo>
                      <a:pt x="94" y="214"/>
                    </a:lnTo>
                    <a:lnTo>
                      <a:pt x="88" y="231"/>
                    </a:lnTo>
                    <a:lnTo>
                      <a:pt x="81" y="251"/>
                    </a:lnTo>
                    <a:lnTo>
                      <a:pt x="77" y="271"/>
                    </a:lnTo>
                    <a:lnTo>
                      <a:pt x="75" y="280"/>
                    </a:lnTo>
                    <a:lnTo>
                      <a:pt x="73" y="289"/>
                    </a:lnTo>
                    <a:lnTo>
                      <a:pt x="70" y="298"/>
                    </a:lnTo>
                    <a:lnTo>
                      <a:pt x="67" y="306"/>
                    </a:lnTo>
                    <a:lnTo>
                      <a:pt x="62" y="332"/>
                    </a:lnTo>
                    <a:lnTo>
                      <a:pt x="60" y="353"/>
                    </a:lnTo>
                    <a:lnTo>
                      <a:pt x="59" y="369"/>
                    </a:lnTo>
                    <a:lnTo>
                      <a:pt x="59" y="378"/>
                    </a:lnTo>
                    <a:lnTo>
                      <a:pt x="60" y="379"/>
                    </a:lnTo>
                    <a:lnTo>
                      <a:pt x="61" y="379"/>
                    </a:lnTo>
                    <a:lnTo>
                      <a:pt x="63" y="377"/>
                    </a:lnTo>
                    <a:lnTo>
                      <a:pt x="65" y="374"/>
                    </a:lnTo>
                    <a:lnTo>
                      <a:pt x="72" y="364"/>
                    </a:lnTo>
                    <a:lnTo>
                      <a:pt x="78" y="351"/>
                    </a:lnTo>
                    <a:lnTo>
                      <a:pt x="86" y="337"/>
                    </a:lnTo>
                    <a:lnTo>
                      <a:pt x="92" y="321"/>
                    </a:lnTo>
                    <a:lnTo>
                      <a:pt x="94" y="313"/>
                    </a:lnTo>
                    <a:lnTo>
                      <a:pt x="97" y="307"/>
                    </a:lnTo>
                    <a:lnTo>
                      <a:pt x="98" y="299"/>
                    </a:lnTo>
                    <a:lnTo>
                      <a:pt x="98" y="294"/>
                    </a:lnTo>
                    <a:lnTo>
                      <a:pt x="99" y="289"/>
                    </a:lnTo>
                    <a:lnTo>
                      <a:pt x="102" y="279"/>
                    </a:lnTo>
                    <a:lnTo>
                      <a:pt x="105" y="268"/>
                    </a:lnTo>
                    <a:lnTo>
                      <a:pt x="109" y="257"/>
                    </a:lnTo>
                    <a:lnTo>
                      <a:pt x="115" y="247"/>
                    </a:lnTo>
                    <a:lnTo>
                      <a:pt x="120" y="239"/>
                    </a:lnTo>
                    <a:lnTo>
                      <a:pt x="123" y="237"/>
                    </a:lnTo>
                    <a:lnTo>
                      <a:pt x="127" y="236"/>
                    </a:lnTo>
                    <a:lnTo>
                      <a:pt x="129" y="236"/>
                    </a:lnTo>
                    <a:lnTo>
                      <a:pt x="132" y="238"/>
                    </a:lnTo>
                    <a:lnTo>
                      <a:pt x="133" y="243"/>
                    </a:lnTo>
                    <a:lnTo>
                      <a:pt x="132" y="254"/>
                    </a:lnTo>
                    <a:lnTo>
                      <a:pt x="130" y="265"/>
                    </a:lnTo>
                    <a:lnTo>
                      <a:pt x="130" y="271"/>
                    </a:lnTo>
                    <a:lnTo>
                      <a:pt x="130" y="278"/>
                    </a:lnTo>
                    <a:lnTo>
                      <a:pt x="130" y="288"/>
                    </a:lnTo>
                    <a:lnTo>
                      <a:pt x="129" y="292"/>
                    </a:lnTo>
                    <a:lnTo>
                      <a:pt x="128" y="296"/>
                    </a:lnTo>
                    <a:lnTo>
                      <a:pt x="126" y="299"/>
                    </a:lnTo>
                    <a:lnTo>
                      <a:pt x="122" y="300"/>
                    </a:lnTo>
                    <a:lnTo>
                      <a:pt x="125" y="299"/>
                    </a:lnTo>
                    <a:lnTo>
                      <a:pt x="135" y="299"/>
                    </a:lnTo>
                    <a:lnTo>
                      <a:pt x="141" y="299"/>
                    </a:lnTo>
                    <a:lnTo>
                      <a:pt x="145" y="300"/>
                    </a:lnTo>
                    <a:lnTo>
                      <a:pt x="147" y="302"/>
                    </a:lnTo>
                    <a:lnTo>
                      <a:pt x="148" y="304"/>
                    </a:lnTo>
                    <a:lnTo>
                      <a:pt x="149" y="305"/>
                    </a:lnTo>
                    <a:lnTo>
                      <a:pt x="149" y="307"/>
                    </a:lnTo>
                    <a:lnTo>
                      <a:pt x="145" y="311"/>
                    </a:lnTo>
                    <a:lnTo>
                      <a:pt x="141" y="313"/>
                    </a:lnTo>
                    <a:lnTo>
                      <a:pt x="143" y="314"/>
                    </a:lnTo>
                    <a:lnTo>
                      <a:pt x="156" y="314"/>
                    </a:lnTo>
                    <a:lnTo>
                      <a:pt x="159" y="314"/>
                    </a:lnTo>
                    <a:lnTo>
                      <a:pt x="160" y="317"/>
                    </a:lnTo>
                    <a:lnTo>
                      <a:pt x="161" y="319"/>
                    </a:lnTo>
                    <a:lnTo>
                      <a:pt x="160" y="322"/>
                    </a:lnTo>
                    <a:lnTo>
                      <a:pt x="157" y="330"/>
                    </a:lnTo>
                    <a:lnTo>
                      <a:pt x="152" y="338"/>
                    </a:lnTo>
                    <a:lnTo>
                      <a:pt x="139" y="354"/>
                    </a:lnTo>
                    <a:lnTo>
                      <a:pt x="132" y="362"/>
                    </a:lnTo>
                    <a:lnTo>
                      <a:pt x="131" y="365"/>
                    </a:lnTo>
                    <a:lnTo>
                      <a:pt x="132" y="366"/>
                    </a:lnTo>
                    <a:lnTo>
                      <a:pt x="134" y="366"/>
                    </a:lnTo>
                    <a:lnTo>
                      <a:pt x="137" y="366"/>
                    </a:lnTo>
                    <a:lnTo>
                      <a:pt x="148" y="364"/>
                    </a:lnTo>
                    <a:lnTo>
                      <a:pt x="161" y="360"/>
                    </a:lnTo>
                    <a:lnTo>
                      <a:pt x="173" y="357"/>
                    </a:lnTo>
                    <a:lnTo>
                      <a:pt x="183" y="354"/>
                    </a:lnTo>
                    <a:lnTo>
                      <a:pt x="186" y="354"/>
                    </a:lnTo>
                    <a:lnTo>
                      <a:pt x="188" y="355"/>
                    </a:lnTo>
                    <a:lnTo>
                      <a:pt x="187" y="357"/>
                    </a:lnTo>
                    <a:lnTo>
                      <a:pt x="185" y="360"/>
                    </a:lnTo>
                    <a:lnTo>
                      <a:pt x="172" y="375"/>
                    </a:lnTo>
                    <a:lnTo>
                      <a:pt x="156" y="397"/>
                    </a:lnTo>
                    <a:lnTo>
                      <a:pt x="142" y="417"/>
                    </a:lnTo>
                    <a:lnTo>
                      <a:pt x="136" y="424"/>
                    </a:lnTo>
                    <a:lnTo>
                      <a:pt x="142" y="420"/>
                    </a:lnTo>
                    <a:lnTo>
                      <a:pt x="147" y="417"/>
                    </a:lnTo>
                    <a:lnTo>
                      <a:pt x="154" y="415"/>
                    </a:lnTo>
                    <a:lnTo>
                      <a:pt x="159" y="412"/>
                    </a:lnTo>
                    <a:lnTo>
                      <a:pt x="166" y="409"/>
                    </a:lnTo>
                    <a:lnTo>
                      <a:pt x="171" y="407"/>
                    </a:lnTo>
                    <a:lnTo>
                      <a:pt x="176" y="404"/>
                    </a:lnTo>
                    <a:lnTo>
                      <a:pt x="181" y="401"/>
                    </a:lnTo>
                    <a:lnTo>
                      <a:pt x="183" y="399"/>
                    </a:lnTo>
                    <a:lnTo>
                      <a:pt x="185" y="397"/>
                    </a:lnTo>
                    <a:lnTo>
                      <a:pt x="187" y="399"/>
                    </a:lnTo>
                    <a:lnTo>
                      <a:pt x="187" y="401"/>
                    </a:lnTo>
                    <a:lnTo>
                      <a:pt x="187" y="407"/>
                    </a:lnTo>
                    <a:lnTo>
                      <a:pt x="187" y="413"/>
                    </a:lnTo>
                    <a:lnTo>
                      <a:pt x="187" y="415"/>
                    </a:lnTo>
                    <a:lnTo>
                      <a:pt x="188" y="416"/>
                    </a:lnTo>
                    <a:lnTo>
                      <a:pt x="191" y="417"/>
                    </a:lnTo>
                    <a:lnTo>
                      <a:pt x="195" y="417"/>
                    </a:lnTo>
                    <a:lnTo>
                      <a:pt x="204" y="416"/>
                    </a:lnTo>
                    <a:lnTo>
                      <a:pt x="215" y="414"/>
                    </a:lnTo>
                    <a:lnTo>
                      <a:pt x="227" y="412"/>
                    </a:lnTo>
                    <a:lnTo>
                      <a:pt x="238" y="410"/>
                    </a:lnTo>
                    <a:lnTo>
                      <a:pt x="241" y="412"/>
                    </a:lnTo>
                    <a:lnTo>
                      <a:pt x="244" y="413"/>
                    </a:lnTo>
                    <a:lnTo>
                      <a:pt x="246" y="415"/>
                    </a:lnTo>
                    <a:lnTo>
                      <a:pt x="248" y="417"/>
                    </a:lnTo>
                    <a:lnTo>
                      <a:pt x="249" y="424"/>
                    </a:lnTo>
                    <a:lnTo>
                      <a:pt x="252" y="432"/>
                    </a:lnTo>
                    <a:lnTo>
                      <a:pt x="256" y="438"/>
                    </a:lnTo>
                    <a:lnTo>
                      <a:pt x="262" y="442"/>
                    </a:lnTo>
                    <a:lnTo>
                      <a:pt x="265" y="443"/>
                    </a:lnTo>
                    <a:lnTo>
                      <a:pt x="267" y="443"/>
                    </a:lnTo>
                    <a:lnTo>
                      <a:pt x="270" y="442"/>
                    </a:lnTo>
                    <a:lnTo>
                      <a:pt x="272" y="441"/>
                    </a:lnTo>
                    <a:lnTo>
                      <a:pt x="273" y="437"/>
                    </a:lnTo>
                    <a:lnTo>
                      <a:pt x="276" y="433"/>
                    </a:lnTo>
                    <a:lnTo>
                      <a:pt x="276" y="427"/>
                    </a:lnTo>
                    <a:lnTo>
                      <a:pt x="277" y="420"/>
                    </a:lnTo>
                    <a:lnTo>
                      <a:pt x="274" y="414"/>
                    </a:lnTo>
                    <a:lnTo>
                      <a:pt x="268" y="404"/>
                    </a:lnTo>
                    <a:lnTo>
                      <a:pt x="258" y="390"/>
                    </a:lnTo>
                    <a:lnTo>
                      <a:pt x="248" y="376"/>
                    </a:lnTo>
                    <a:lnTo>
                      <a:pt x="227" y="347"/>
                    </a:lnTo>
                    <a:lnTo>
                      <a:pt x="214" y="326"/>
                    </a:lnTo>
                    <a:lnTo>
                      <a:pt x="198" y="296"/>
                    </a:lnTo>
                    <a:lnTo>
                      <a:pt x="180" y="258"/>
                    </a:lnTo>
                    <a:lnTo>
                      <a:pt x="172" y="239"/>
                    </a:lnTo>
                    <a:lnTo>
                      <a:pt x="166" y="220"/>
                    </a:lnTo>
                    <a:lnTo>
                      <a:pt x="163" y="210"/>
                    </a:lnTo>
                    <a:lnTo>
                      <a:pt x="161" y="201"/>
                    </a:lnTo>
                    <a:lnTo>
                      <a:pt x="161" y="193"/>
                    </a:lnTo>
                    <a:lnTo>
                      <a:pt x="161" y="185"/>
                    </a:lnTo>
                    <a:lnTo>
                      <a:pt x="161" y="172"/>
                    </a:lnTo>
                    <a:lnTo>
                      <a:pt x="161" y="157"/>
                    </a:lnTo>
                    <a:lnTo>
                      <a:pt x="159" y="142"/>
                    </a:lnTo>
                    <a:lnTo>
                      <a:pt x="157" y="126"/>
                    </a:lnTo>
                    <a:lnTo>
                      <a:pt x="149" y="92"/>
                    </a:lnTo>
                    <a:lnTo>
                      <a:pt x="141" y="60"/>
                    </a:lnTo>
                    <a:lnTo>
                      <a:pt x="132" y="32"/>
                    </a:lnTo>
                    <a:lnTo>
                      <a:pt x="126" y="11"/>
                    </a:lnTo>
                    <a:lnTo>
                      <a:pt x="120" y="0"/>
                    </a:lnTo>
                    <a:lnTo>
                      <a:pt x="12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2" name="PA-任意多边形 229">
                <a:extLst>
                  <a:ext uri="{FF2B5EF4-FFF2-40B4-BE49-F238E27FC236}">
                    <a16:creationId xmlns="" xmlns:a16="http://schemas.microsoft.com/office/drawing/2014/main" id="{CBEEB9CF-9245-4D19-93F2-7468C7773230}"/>
                  </a:ext>
                </a:extLst>
              </p:cNvPr>
              <p:cNvSpPr>
                <a:spLocks/>
              </p:cNvSpPr>
              <p:nvPr>
                <p:custDataLst>
                  <p:tags r:id="rId90"/>
                </p:custDataLst>
              </p:nvPr>
            </p:nvSpPr>
            <p:spPr bwMode="auto">
              <a:xfrm>
                <a:off x="3180" y="3377"/>
                <a:ext cx="48" cy="38"/>
              </a:xfrm>
              <a:custGeom>
                <a:avLst/>
                <a:gdLst>
                  <a:gd name="T0" fmla="*/ 72 w 190"/>
                  <a:gd name="T1" fmla="*/ 5 h 151"/>
                  <a:gd name="T2" fmla="*/ 74 w 190"/>
                  <a:gd name="T3" fmla="*/ 14 h 151"/>
                  <a:gd name="T4" fmla="*/ 77 w 190"/>
                  <a:gd name="T5" fmla="*/ 17 h 151"/>
                  <a:gd name="T6" fmla="*/ 96 w 190"/>
                  <a:gd name="T7" fmla="*/ 18 h 151"/>
                  <a:gd name="T8" fmla="*/ 118 w 190"/>
                  <a:gd name="T9" fmla="*/ 23 h 151"/>
                  <a:gd name="T10" fmla="*/ 130 w 190"/>
                  <a:gd name="T11" fmla="*/ 29 h 151"/>
                  <a:gd name="T12" fmla="*/ 145 w 190"/>
                  <a:gd name="T13" fmla="*/ 40 h 151"/>
                  <a:gd name="T14" fmla="*/ 165 w 190"/>
                  <a:gd name="T15" fmla="*/ 65 h 151"/>
                  <a:gd name="T16" fmla="*/ 184 w 190"/>
                  <a:gd name="T17" fmla="*/ 109 h 151"/>
                  <a:gd name="T18" fmla="*/ 189 w 190"/>
                  <a:gd name="T19" fmla="*/ 128 h 151"/>
                  <a:gd name="T20" fmla="*/ 189 w 190"/>
                  <a:gd name="T21" fmla="*/ 137 h 151"/>
                  <a:gd name="T22" fmla="*/ 186 w 190"/>
                  <a:gd name="T23" fmla="*/ 141 h 151"/>
                  <a:gd name="T24" fmla="*/ 181 w 190"/>
                  <a:gd name="T25" fmla="*/ 140 h 151"/>
                  <a:gd name="T26" fmla="*/ 171 w 190"/>
                  <a:gd name="T27" fmla="*/ 135 h 151"/>
                  <a:gd name="T28" fmla="*/ 164 w 190"/>
                  <a:gd name="T29" fmla="*/ 133 h 151"/>
                  <a:gd name="T30" fmla="*/ 165 w 190"/>
                  <a:gd name="T31" fmla="*/ 132 h 151"/>
                  <a:gd name="T32" fmla="*/ 169 w 190"/>
                  <a:gd name="T33" fmla="*/ 127 h 151"/>
                  <a:gd name="T34" fmla="*/ 172 w 190"/>
                  <a:gd name="T35" fmla="*/ 118 h 151"/>
                  <a:gd name="T36" fmla="*/ 170 w 190"/>
                  <a:gd name="T37" fmla="*/ 113 h 151"/>
                  <a:gd name="T38" fmla="*/ 161 w 190"/>
                  <a:gd name="T39" fmla="*/ 112 h 151"/>
                  <a:gd name="T40" fmla="*/ 138 w 190"/>
                  <a:gd name="T41" fmla="*/ 123 h 151"/>
                  <a:gd name="T42" fmla="*/ 126 w 190"/>
                  <a:gd name="T43" fmla="*/ 130 h 151"/>
                  <a:gd name="T44" fmla="*/ 123 w 190"/>
                  <a:gd name="T45" fmla="*/ 134 h 151"/>
                  <a:gd name="T46" fmla="*/ 123 w 190"/>
                  <a:gd name="T47" fmla="*/ 134 h 151"/>
                  <a:gd name="T48" fmla="*/ 124 w 190"/>
                  <a:gd name="T49" fmla="*/ 127 h 151"/>
                  <a:gd name="T50" fmla="*/ 121 w 190"/>
                  <a:gd name="T51" fmla="*/ 120 h 151"/>
                  <a:gd name="T52" fmla="*/ 117 w 190"/>
                  <a:gd name="T53" fmla="*/ 118 h 151"/>
                  <a:gd name="T54" fmla="*/ 119 w 190"/>
                  <a:gd name="T55" fmla="*/ 112 h 151"/>
                  <a:gd name="T56" fmla="*/ 127 w 190"/>
                  <a:gd name="T57" fmla="*/ 104 h 151"/>
                  <a:gd name="T58" fmla="*/ 132 w 190"/>
                  <a:gd name="T59" fmla="*/ 95 h 151"/>
                  <a:gd name="T60" fmla="*/ 133 w 190"/>
                  <a:gd name="T61" fmla="*/ 89 h 151"/>
                  <a:gd name="T62" fmla="*/ 127 w 190"/>
                  <a:gd name="T63" fmla="*/ 88 h 151"/>
                  <a:gd name="T64" fmla="*/ 118 w 190"/>
                  <a:gd name="T65" fmla="*/ 93 h 151"/>
                  <a:gd name="T66" fmla="*/ 101 w 190"/>
                  <a:gd name="T67" fmla="*/ 109 h 151"/>
                  <a:gd name="T68" fmla="*/ 76 w 190"/>
                  <a:gd name="T69" fmla="*/ 127 h 151"/>
                  <a:gd name="T70" fmla="*/ 59 w 190"/>
                  <a:gd name="T71" fmla="*/ 137 h 151"/>
                  <a:gd name="T72" fmla="*/ 44 w 190"/>
                  <a:gd name="T73" fmla="*/ 142 h 151"/>
                  <a:gd name="T74" fmla="*/ 39 w 190"/>
                  <a:gd name="T75" fmla="*/ 145 h 151"/>
                  <a:gd name="T76" fmla="*/ 39 w 190"/>
                  <a:gd name="T77" fmla="*/ 144 h 151"/>
                  <a:gd name="T78" fmla="*/ 38 w 190"/>
                  <a:gd name="T79" fmla="*/ 139 h 151"/>
                  <a:gd name="T80" fmla="*/ 36 w 190"/>
                  <a:gd name="T81" fmla="*/ 139 h 151"/>
                  <a:gd name="T82" fmla="*/ 29 w 190"/>
                  <a:gd name="T83" fmla="*/ 144 h 151"/>
                  <a:gd name="T84" fmla="*/ 18 w 190"/>
                  <a:gd name="T85" fmla="*/ 150 h 151"/>
                  <a:gd name="T86" fmla="*/ 6 w 190"/>
                  <a:gd name="T87" fmla="*/ 151 h 151"/>
                  <a:gd name="T88" fmla="*/ 1 w 190"/>
                  <a:gd name="T89" fmla="*/ 147 h 151"/>
                  <a:gd name="T90" fmla="*/ 0 w 190"/>
                  <a:gd name="T91" fmla="*/ 144 h 151"/>
                  <a:gd name="T92" fmla="*/ 2 w 190"/>
                  <a:gd name="T93" fmla="*/ 138 h 151"/>
                  <a:gd name="T94" fmla="*/ 18 w 190"/>
                  <a:gd name="T95" fmla="*/ 120 h 151"/>
                  <a:gd name="T96" fmla="*/ 30 w 190"/>
                  <a:gd name="T97" fmla="*/ 100 h 151"/>
                  <a:gd name="T98" fmla="*/ 38 w 190"/>
                  <a:gd name="T99" fmla="*/ 84 h 151"/>
                  <a:gd name="T100" fmla="*/ 42 w 190"/>
                  <a:gd name="T101" fmla="*/ 57 h 151"/>
                  <a:gd name="T102" fmla="*/ 43 w 190"/>
                  <a:gd name="T103" fmla="*/ 37 h 151"/>
                  <a:gd name="T104" fmla="*/ 43 w 190"/>
                  <a:gd name="T105" fmla="*/ 21 h 151"/>
                  <a:gd name="T106" fmla="*/ 45 w 190"/>
                  <a:gd name="T107" fmla="*/ 13 h 151"/>
                  <a:gd name="T108" fmla="*/ 60 w 190"/>
                  <a:gd name="T109" fmla="*/ 12 h 151"/>
                  <a:gd name="T110" fmla="*/ 69 w 190"/>
                  <a:gd name="T111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0" h="151">
                    <a:moveTo>
                      <a:pt x="69" y="0"/>
                    </a:moveTo>
                    <a:lnTo>
                      <a:pt x="72" y="5"/>
                    </a:lnTo>
                    <a:lnTo>
                      <a:pt x="73" y="12"/>
                    </a:lnTo>
                    <a:lnTo>
                      <a:pt x="74" y="14"/>
                    </a:lnTo>
                    <a:lnTo>
                      <a:pt x="75" y="16"/>
                    </a:lnTo>
                    <a:lnTo>
                      <a:pt x="77" y="17"/>
                    </a:lnTo>
                    <a:lnTo>
                      <a:pt x="80" y="17"/>
                    </a:lnTo>
                    <a:lnTo>
                      <a:pt x="96" y="18"/>
                    </a:lnTo>
                    <a:lnTo>
                      <a:pt x="110" y="21"/>
                    </a:lnTo>
                    <a:lnTo>
                      <a:pt x="118" y="23"/>
                    </a:lnTo>
                    <a:lnTo>
                      <a:pt x="125" y="26"/>
                    </a:lnTo>
                    <a:lnTo>
                      <a:pt x="130" y="29"/>
                    </a:lnTo>
                    <a:lnTo>
                      <a:pt x="135" y="31"/>
                    </a:lnTo>
                    <a:lnTo>
                      <a:pt x="145" y="40"/>
                    </a:lnTo>
                    <a:lnTo>
                      <a:pt x="156" y="50"/>
                    </a:lnTo>
                    <a:lnTo>
                      <a:pt x="165" y="65"/>
                    </a:lnTo>
                    <a:lnTo>
                      <a:pt x="178" y="93"/>
                    </a:lnTo>
                    <a:lnTo>
                      <a:pt x="184" y="109"/>
                    </a:lnTo>
                    <a:lnTo>
                      <a:pt x="188" y="123"/>
                    </a:lnTo>
                    <a:lnTo>
                      <a:pt x="189" y="128"/>
                    </a:lnTo>
                    <a:lnTo>
                      <a:pt x="190" y="133"/>
                    </a:lnTo>
                    <a:lnTo>
                      <a:pt x="189" y="137"/>
                    </a:lnTo>
                    <a:lnTo>
                      <a:pt x="188" y="139"/>
                    </a:lnTo>
                    <a:lnTo>
                      <a:pt x="186" y="141"/>
                    </a:lnTo>
                    <a:lnTo>
                      <a:pt x="184" y="141"/>
                    </a:lnTo>
                    <a:lnTo>
                      <a:pt x="181" y="140"/>
                    </a:lnTo>
                    <a:lnTo>
                      <a:pt x="178" y="139"/>
                    </a:lnTo>
                    <a:lnTo>
                      <a:pt x="171" y="135"/>
                    </a:lnTo>
                    <a:lnTo>
                      <a:pt x="167" y="133"/>
                    </a:lnTo>
                    <a:lnTo>
                      <a:pt x="164" y="133"/>
                    </a:lnTo>
                    <a:lnTo>
                      <a:pt x="164" y="133"/>
                    </a:lnTo>
                    <a:lnTo>
                      <a:pt x="165" y="132"/>
                    </a:lnTo>
                    <a:lnTo>
                      <a:pt x="167" y="130"/>
                    </a:lnTo>
                    <a:lnTo>
                      <a:pt x="169" y="127"/>
                    </a:lnTo>
                    <a:lnTo>
                      <a:pt x="172" y="123"/>
                    </a:lnTo>
                    <a:lnTo>
                      <a:pt x="172" y="118"/>
                    </a:lnTo>
                    <a:lnTo>
                      <a:pt x="172" y="115"/>
                    </a:lnTo>
                    <a:lnTo>
                      <a:pt x="170" y="113"/>
                    </a:lnTo>
                    <a:lnTo>
                      <a:pt x="168" y="112"/>
                    </a:lnTo>
                    <a:lnTo>
                      <a:pt x="161" y="112"/>
                    </a:lnTo>
                    <a:lnTo>
                      <a:pt x="154" y="115"/>
                    </a:lnTo>
                    <a:lnTo>
                      <a:pt x="138" y="123"/>
                    </a:lnTo>
                    <a:lnTo>
                      <a:pt x="128" y="128"/>
                    </a:lnTo>
                    <a:lnTo>
                      <a:pt x="126" y="130"/>
                    </a:lnTo>
                    <a:lnTo>
                      <a:pt x="124" y="133"/>
                    </a:lnTo>
                    <a:lnTo>
                      <a:pt x="123" y="134"/>
                    </a:lnTo>
                    <a:lnTo>
                      <a:pt x="123" y="134"/>
                    </a:lnTo>
                    <a:lnTo>
                      <a:pt x="123" y="134"/>
                    </a:lnTo>
                    <a:lnTo>
                      <a:pt x="123" y="132"/>
                    </a:lnTo>
                    <a:lnTo>
                      <a:pt x="124" y="127"/>
                    </a:lnTo>
                    <a:lnTo>
                      <a:pt x="123" y="123"/>
                    </a:lnTo>
                    <a:lnTo>
                      <a:pt x="121" y="120"/>
                    </a:lnTo>
                    <a:lnTo>
                      <a:pt x="119" y="119"/>
                    </a:lnTo>
                    <a:lnTo>
                      <a:pt x="117" y="118"/>
                    </a:lnTo>
                    <a:lnTo>
                      <a:pt x="117" y="116"/>
                    </a:lnTo>
                    <a:lnTo>
                      <a:pt x="119" y="112"/>
                    </a:lnTo>
                    <a:lnTo>
                      <a:pt x="125" y="106"/>
                    </a:lnTo>
                    <a:lnTo>
                      <a:pt x="127" y="104"/>
                    </a:lnTo>
                    <a:lnTo>
                      <a:pt x="130" y="98"/>
                    </a:lnTo>
                    <a:lnTo>
                      <a:pt x="132" y="95"/>
                    </a:lnTo>
                    <a:lnTo>
                      <a:pt x="133" y="92"/>
                    </a:lnTo>
                    <a:lnTo>
                      <a:pt x="133" y="89"/>
                    </a:lnTo>
                    <a:lnTo>
                      <a:pt x="132" y="88"/>
                    </a:lnTo>
                    <a:lnTo>
                      <a:pt x="127" y="88"/>
                    </a:lnTo>
                    <a:lnTo>
                      <a:pt x="123" y="90"/>
                    </a:lnTo>
                    <a:lnTo>
                      <a:pt x="118" y="93"/>
                    </a:lnTo>
                    <a:lnTo>
                      <a:pt x="116" y="96"/>
                    </a:lnTo>
                    <a:lnTo>
                      <a:pt x="101" y="109"/>
                    </a:lnTo>
                    <a:lnTo>
                      <a:pt x="85" y="121"/>
                    </a:lnTo>
                    <a:lnTo>
                      <a:pt x="76" y="127"/>
                    </a:lnTo>
                    <a:lnTo>
                      <a:pt x="67" y="132"/>
                    </a:lnTo>
                    <a:lnTo>
                      <a:pt x="59" y="137"/>
                    </a:lnTo>
                    <a:lnTo>
                      <a:pt x="50" y="139"/>
                    </a:lnTo>
                    <a:lnTo>
                      <a:pt x="44" y="142"/>
                    </a:lnTo>
                    <a:lnTo>
                      <a:pt x="41" y="145"/>
                    </a:lnTo>
                    <a:lnTo>
                      <a:pt x="39" y="145"/>
                    </a:lnTo>
                    <a:lnTo>
                      <a:pt x="39" y="145"/>
                    </a:lnTo>
                    <a:lnTo>
                      <a:pt x="39" y="144"/>
                    </a:lnTo>
                    <a:lnTo>
                      <a:pt x="39" y="141"/>
                    </a:lnTo>
                    <a:lnTo>
                      <a:pt x="38" y="139"/>
                    </a:lnTo>
                    <a:lnTo>
                      <a:pt x="37" y="139"/>
                    </a:lnTo>
                    <a:lnTo>
                      <a:pt x="36" y="139"/>
                    </a:lnTo>
                    <a:lnTo>
                      <a:pt x="34" y="140"/>
                    </a:lnTo>
                    <a:lnTo>
                      <a:pt x="29" y="144"/>
                    </a:lnTo>
                    <a:lnTo>
                      <a:pt x="24" y="146"/>
                    </a:lnTo>
                    <a:lnTo>
                      <a:pt x="18" y="150"/>
                    </a:lnTo>
                    <a:lnTo>
                      <a:pt x="11" y="151"/>
                    </a:lnTo>
                    <a:lnTo>
                      <a:pt x="6" y="151"/>
                    </a:lnTo>
                    <a:lnTo>
                      <a:pt x="3" y="148"/>
                    </a:lnTo>
                    <a:lnTo>
                      <a:pt x="1" y="147"/>
                    </a:lnTo>
                    <a:lnTo>
                      <a:pt x="0" y="146"/>
                    </a:lnTo>
                    <a:lnTo>
                      <a:pt x="0" y="144"/>
                    </a:lnTo>
                    <a:lnTo>
                      <a:pt x="0" y="142"/>
                    </a:lnTo>
                    <a:lnTo>
                      <a:pt x="2" y="138"/>
                    </a:lnTo>
                    <a:lnTo>
                      <a:pt x="6" y="132"/>
                    </a:lnTo>
                    <a:lnTo>
                      <a:pt x="18" y="120"/>
                    </a:lnTo>
                    <a:lnTo>
                      <a:pt x="27" y="109"/>
                    </a:lnTo>
                    <a:lnTo>
                      <a:pt x="30" y="100"/>
                    </a:lnTo>
                    <a:lnTo>
                      <a:pt x="35" y="93"/>
                    </a:lnTo>
                    <a:lnTo>
                      <a:pt x="38" y="84"/>
                    </a:lnTo>
                    <a:lnTo>
                      <a:pt x="41" y="71"/>
                    </a:lnTo>
                    <a:lnTo>
                      <a:pt x="42" y="57"/>
                    </a:lnTo>
                    <a:lnTo>
                      <a:pt x="43" y="45"/>
                    </a:lnTo>
                    <a:lnTo>
                      <a:pt x="43" y="37"/>
                    </a:lnTo>
                    <a:lnTo>
                      <a:pt x="43" y="27"/>
                    </a:lnTo>
                    <a:lnTo>
                      <a:pt x="43" y="21"/>
                    </a:lnTo>
                    <a:lnTo>
                      <a:pt x="44" y="16"/>
                    </a:lnTo>
                    <a:lnTo>
                      <a:pt x="45" y="13"/>
                    </a:lnTo>
                    <a:lnTo>
                      <a:pt x="46" y="12"/>
                    </a:lnTo>
                    <a:lnTo>
                      <a:pt x="60" y="12"/>
                    </a:lnTo>
                    <a:lnTo>
                      <a:pt x="74" y="10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3" name="PA-任意多边形 230">
                <a:extLst>
                  <a:ext uri="{FF2B5EF4-FFF2-40B4-BE49-F238E27FC236}">
                    <a16:creationId xmlns="" xmlns:a16="http://schemas.microsoft.com/office/drawing/2014/main" id="{67D94AA6-6A07-4766-8786-60A63F73680A}"/>
                  </a:ext>
                </a:extLst>
              </p:cNvPr>
              <p:cNvSpPr>
                <a:spLocks/>
              </p:cNvSpPr>
              <p:nvPr>
                <p:custDataLst>
                  <p:tags r:id="rId91"/>
                </p:custDataLst>
              </p:nvPr>
            </p:nvSpPr>
            <p:spPr bwMode="auto">
              <a:xfrm>
                <a:off x="3198" y="3498"/>
                <a:ext cx="16" cy="93"/>
              </a:xfrm>
              <a:custGeom>
                <a:avLst/>
                <a:gdLst>
                  <a:gd name="T0" fmla="*/ 65 w 65"/>
                  <a:gd name="T1" fmla="*/ 372 h 372"/>
                  <a:gd name="T2" fmla="*/ 61 w 65"/>
                  <a:gd name="T3" fmla="*/ 350 h 372"/>
                  <a:gd name="T4" fmla="*/ 54 w 65"/>
                  <a:gd name="T5" fmla="*/ 311 h 372"/>
                  <a:gd name="T6" fmla="*/ 45 w 65"/>
                  <a:gd name="T7" fmla="*/ 273 h 372"/>
                  <a:gd name="T8" fmla="*/ 40 w 65"/>
                  <a:gd name="T9" fmla="*/ 254 h 372"/>
                  <a:gd name="T10" fmla="*/ 30 w 65"/>
                  <a:gd name="T11" fmla="*/ 238 h 372"/>
                  <a:gd name="T12" fmla="*/ 21 w 65"/>
                  <a:gd name="T13" fmla="*/ 217 h 372"/>
                  <a:gd name="T14" fmla="*/ 13 w 65"/>
                  <a:gd name="T15" fmla="*/ 193 h 372"/>
                  <a:gd name="T16" fmla="*/ 5 w 65"/>
                  <a:gd name="T17" fmla="*/ 168 h 372"/>
                  <a:gd name="T18" fmla="*/ 3 w 65"/>
                  <a:gd name="T19" fmla="*/ 155 h 372"/>
                  <a:gd name="T20" fmla="*/ 1 w 65"/>
                  <a:gd name="T21" fmla="*/ 142 h 372"/>
                  <a:gd name="T22" fmla="*/ 0 w 65"/>
                  <a:gd name="T23" fmla="*/ 129 h 372"/>
                  <a:gd name="T24" fmla="*/ 0 w 65"/>
                  <a:gd name="T25" fmla="*/ 117 h 372"/>
                  <a:gd name="T26" fmla="*/ 1 w 65"/>
                  <a:gd name="T27" fmla="*/ 105 h 372"/>
                  <a:gd name="T28" fmla="*/ 3 w 65"/>
                  <a:gd name="T29" fmla="*/ 95 h 372"/>
                  <a:gd name="T30" fmla="*/ 6 w 65"/>
                  <a:gd name="T31" fmla="*/ 84 h 372"/>
                  <a:gd name="T32" fmla="*/ 12 w 65"/>
                  <a:gd name="T33" fmla="*/ 75 h 372"/>
                  <a:gd name="T34" fmla="*/ 19 w 65"/>
                  <a:gd name="T35" fmla="*/ 62 h 372"/>
                  <a:gd name="T36" fmla="*/ 26 w 65"/>
                  <a:gd name="T37" fmla="*/ 51 h 372"/>
                  <a:gd name="T38" fmla="*/ 28 w 65"/>
                  <a:gd name="T39" fmla="*/ 45 h 372"/>
                  <a:gd name="T40" fmla="*/ 30 w 65"/>
                  <a:gd name="T41" fmla="*/ 39 h 372"/>
                  <a:gd name="T42" fmla="*/ 31 w 65"/>
                  <a:gd name="T43" fmla="*/ 31 h 372"/>
                  <a:gd name="T44" fmla="*/ 31 w 65"/>
                  <a:gd name="T45" fmla="*/ 22 h 372"/>
                  <a:gd name="T46" fmla="*/ 33 w 65"/>
                  <a:gd name="T47" fmla="*/ 17 h 372"/>
                  <a:gd name="T48" fmla="*/ 36 w 65"/>
                  <a:gd name="T49" fmla="*/ 11 h 372"/>
                  <a:gd name="T50" fmla="*/ 42 w 65"/>
                  <a:gd name="T51" fmla="*/ 5 h 372"/>
                  <a:gd name="T52" fmla="*/ 47 w 65"/>
                  <a:gd name="T53" fmla="*/ 2 h 372"/>
                  <a:gd name="T54" fmla="*/ 49 w 65"/>
                  <a:gd name="T55" fmla="*/ 0 h 372"/>
                  <a:gd name="T56" fmla="*/ 52 w 65"/>
                  <a:gd name="T57" fmla="*/ 0 h 372"/>
                  <a:gd name="T58" fmla="*/ 54 w 65"/>
                  <a:gd name="T59" fmla="*/ 0 h 372"/>
                  <a:gd name="T60" fmla="*/ 56 w 65"/>
                  <a:gd name="T61" fmla="*/ 0 h 372"/>
                  <a:gd name="T62" fmla="*/ 57 w 65"/>
                  <a:gd name="T63" fmla="*/ 1 h 372"/>
                  <a:gd name="T64" fmla="*/ 57 w 65"/>
                  <a:gd name="T65" fmla="*/ 3 h 372"/>
                  <a:gd name="T66" fmla="*/ 57 w 65"/>
                  <a:gd name="T67" fmla="*/ 6 h 372"/>
                  <a:gd name="T68" fmla="*/ 56 w 65"/>
                  <a:gd name="T69" fmla="*/ 11 h 372"/>
                  <a:gd name="T70" fmla="*/ 49 w 65"/>
                  <a:gd name="T71" fmla="*/ 30 h 372"/>
                  <a:gd name="T72" fmla="*/ 43 w 65"/>
                  <a:gd name="T73" fmla="*/ 49 h 372"/>
                  <a:gd name="T74" fmla="*/ 38 w 65"/>
                  <a:gd name="T75" fmla="*/ 69 h 372"/>
                  <a:gd name="T76" fmla="*/ 31 w 65"/>
                  <a:gd name="T77" fmla="*/ 89 h 372"/>
                  <a:gd name="T78" fmla="*/ 27 w 65"/>
                  <a:gd name="T79" fmla="*/ 110 h 372"/>
                  <a:gd name="T80" fmla="*/ 22 w 65"/>
                  <a:gd name="T81" fmla="*/ 131 h 372"/>
                  <a:gd name="T82" fmla="*/ 20 w 65"/>
                  <a:gd name="T83" fmla="*/ 153 h 372"/>
                  <a:gd name="T84" fmla="*/ 19 w 65"/>
                  <a:gd name="T85" fmla="*/ 177 h 372"/>
                  <a:gd name="T86" fmla="*/ 20 w 65"/>
                  <a:gd name="T87" fmla="*/ 185 h 372"/>
                  <a:gd name="T88" fmla="*/ 24 w 65"/>
                  <a:gd name="T89" fmla="*/ 193 h 372"/>
                  <a:gd name="T90" fmla="*/ 27 w 65"/>
                  <a:gd name="T91" fmla="*/ 200 h 372"/>
                  <a:gd name="T92" fmla="*/ 31 w 65"/>
                  <a:gd name="T93" fmla="*/ 207 h 372"/>
                  <a:gd name="T94" fmla="*/ 36 w 65"/>
                  <a:gd name="T95" fmla="*/ 213 h 372"/>
                  <a:gd name="T96" fmla="*/ 40 w 65"/>
                  <a:gd name="T97" fmla="*/ 220 h 372"/>
                  <a:gd name="T98" fmla="*/ 43 w 65"/>
                  <a:gd name="T99" fmla="*/ 226 h 372"/>
                  <a:gd name="T100" fmla="*/ 44 w 65"/>
                  <a:gd name="T101" fmla="*/ 234 h 372"/>
                  <a:gd name="T102" fmla="*/ 47 w 65"/>
                  <a:gd name="T103" fmla="*/ 248 h 372"/>
                  <a:gd name="T104" fmla="*/ 54 w 65"/>
                  <a:gd name="T105" fmla="*/ 268 h 372"/>
                  <a:gd name="T106" fmla="*/ 61 w 65"/>
                  <a:gd name="T107" fmla="*/ 287 h 372"/>
                  <a:gd name="T108" fmla="*/ 65 w 65"/>
                  <a:gd name="T109" fmla="*/ 294 h 372"/>
                  <a:gd name="T110" fmla="*/ 65 w 65"/>
                  <a:gd name="T111" fmla="*/ 309 h 372"/>
                  <a:gd name="T112" fmla="*/ 65 w 65"/>
                  <a:gd name="T113" fmla="*/ 327 h 372"/>
                  <a:gd name="T114" fmla="*/ 65 w 65"/>
                  <a:gd name="T115" fmla="*/ 348 h 372"/>
                  <a:gd name="T116" fmla="*/ 65 w 65"/>
                  <a:gd name="T117" fmla="*/ 37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5" h="372">
                    <a:moveTo>
                      <a:pt x="65" y="372"/>
                    </a:moveTo>
                    <a:lnTo>
                      <a:pt x="61" y="350"/>
                    </a:lnTo>
                    <a:lnTo>
                      <a:pt x="54" y="311"/>
                    </a:lnTo>
                    <a:lnTo>
                      <a:pt x="45" y="273"/>
                    </a:lnTo>
                    <a:lnTo>
                      <a:pt x="40" y="254"/>
                    </a:lnTo>
                    <a:lnTo>
                      <a:pt x="30" y="238"/>
                    </a:lnTo>
                    <a:lnTo>
                      <a:pt x="21" y="217"/>
                    </a:lnTo>
                    <a:lnTo>
                      <a:pt x="13" y="193"/>
                    </a:lnTo>
                    <a:lnTo>
                      <a:pt x="5" y="168"/>
                    </a:lnTo>
                    <a:lnTo>
                      <a:pt x="3" y="155"/>
                    </a:lnTo>
                    <a:lnTo>
                      <a:pt x="1" y="142"/>
                    </a:lnTo>
                    <a:lnTo>
                      <a:pt x="0" y="129"/>
                    </a:lnTo>
                    <a:lnTo>
                      <a:pt x="0" y="117"/>
                    </a:lnTo>
                    <a:lnTo>
                      <a:pt x="1" y="105"/>
                    </a:lnTo>
                    <a:lnTo>
                      <a:pt x="3" y="95"/>
                    </a:lnTo>
                    <a:lnTo>
                      <a:pt x="6" y="84"/>
                    </a:lnTo>
                    <a:lnTo>
                      <a:pt x="12" y="75"/>
                    </a:lnTo>
                    <a:lnTo>
                      <a:pt x="19" y="62"/>
                    </a:lnTo>
                    <a:lnTo>
                      <a:pt x="26" y="51"/>
                    </a:lnTo>
                    <a:lnTo>
                      <a:pt x="28" y="45"/>
                    </a:lnTo>
                    <a:lnTo>
                      <a:pt x="30" y="39"/>
                    </a:lnTo>
                    <a:lnTo>
                      <a:pt x="31" y="31"/>
                    </a:lnTo>
                    <a:lnTo>
                      <a:pt x="31" y="22"/>
                    </a:lnTo>
                    <a:lnTo>
                      <a:pt x="33" y="17"/>
                    </a:lnTo>
                    <a:lnTo>
                      <a:pt x="36" y="11"/>
                    </a:lnTo>
                    <a:lnTo>
                      <a:pt x="42" y="5"/>
                    </a:lnTo>
                    <a:lnTo>
                      <a:pt x="47" y="2"/>
                    </a:lnTo>
                    <a:lnTo>
                      <a:pt x="49" y="0"/>
                    </a:lnTo>
                    <a:lnTo>
                      <a:pt x="52" y="0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7" y="1"/>
                    </a:lnTo>
                    <a:lnTo>
                      <a:pt x="57" y="3"/>
                    </a:lnTo>
                    <a:lnTo>
                      <a:pt x="57" y="6"/>
                    </a:lnTo>
                    <a:lnTo>
                      <a:pt x="56" y="11"/>
                    </a:lnTo>
                    <a:lnTo>
                      <a:pt x="49" y="30"/>
                    </a:lnTo>
                    <a:lnTo>
                      <a:pt x="43" y="49"/>
                    </a:lnTo>
                    <a:lnTo>
                      <a:pt x="38" y="69"/>
                    </a:lnTo>
                    <a:lnTo>
                      <a:pt x="31" y="89"/>
                    </a:lnTo>
                    <a:lnTo>
                      <a:pt x="27" y="110"/>
                    </a:lnTo>
                    <a:lnTo>
                      <a:pt x="22" y="131"/>
                    </a:lnTo>
                    <a:lnTo>
                      <a:pt x="20" y="153"/>
                    </a:lnTo>
                    <a:lnTo>
                      <a:pt x="19" y="177"/>
                    </a:lnTo>
                    <a:lnTo>
                      <a:pt x="20" y="185"/>
                    </a:lnTo>
                    <a:lnTo>
                      <a:pt x="24" y="193"/>
                    </a:lnTo>
                    <a:lnTo>
                      <a:pt x="27" y="200"/>
                    </a:lnTo>
                    <a:lnTo>
                      <a:pt x="31" y="207"/>
                    </a:lnTo>
                    <a:lnTo>
                      <a:pt x="36" y="213"/>
                    </a:lnTo>
                    <a:lnTo>
                      <a:pt x="40" y="220"/>
                    </a:lnTo>
                    <a:lnTo>
                      <a:pt x="43" y="226"/>
                    </a:lnTo>
                    <a:lnTo>
                      <a:pt x="44" y="234"/>
                    </a:lnTo>
                    <a:lnTo>
                      <a:pt x="47" y="248"/>
                    </a:lnTo>
                    <a:lnTo>
                      <a:pt x="54" y="268"/>
                    </a:lnTo>
                    <a:lnTo>
                      <a:pt x="61" y="287"/>
                    </a:lnTo>
                    <a:lnTo>
                      <a:pt x="65" y="294"/>
                    </a:lnTo>
                    <a:lnTo>
                      <a:pt x="65" y="309"/>
                    </a:lnTo>
                    <a:lnTo>
                      <a:pt x="65" y="327"/>
                    </a:lnTo>
                    <a:lnTo>
                      <a:pt x="65" y="348"/>
                    </a:lnTo>
                    <a:lnTo>
                      <a:pt x="65" y="3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4" name="PA-任意多边形 231">
                <a:extLst>
                  <a:ext uri="{FF2B5EF4-FFF2-40B4-BE49-F238E27FC236}">
                    <a16:creationId xmlns="" xmlns:a16="http://schemas.microsoft.com/office/drawing/2014/main" id="{94A0E870-C94F-4320-AD4D-AE9E9412F9CE}"/>
                  </a:ext>
                </a:extLst>
              </p:cNvPr>
              <p:cNvSpPr>
                <a:spLocks/>
              </p:cNvSpPr>
              <p:nvPr>
                <p:custDataLst>
                  <p:tags r:id="rId92"/>
                </p:custDataLst>
              </p:nvPr>
            </p:nvSpPr>
            <p:spPr bwMode="auto">
              <a:xfrm>
                <a:off x="3189" y="3461"/>
                <a:ext cx="22" cy="72"/>
              </a:xfrm>
              <a:custGeom>
                <a:avLst/>
                <a:gdLst>
                  <a:gd name="T0" fmla="*/ 30 w 87"/>
                  <a:gd name="T1" fmla="*/ 31 h 288"/>
                  <a:gd name="T2" fmla="*/ 22 w 87"/>
                  <a:gd name="T3" fmla="*/ 57 h 288"/>
                  <a:gd name="T4" fmla="*/ 16 w 87"/>
                  <a:gd name="T5" fmla="*/ 83 h 288"/>
                  <a:gd name="T6" fmla="*/ 14 w 87"/>
                  <a:gd name="T7" fmla="*/ 111 h 288"/>
                  <a:gd name="T8" fmla="*/ 13 w 87"/>
                  <a:gd name="T9" fmla="*/ 137 h 288"/>
                  <a:gd name="T10" fmla="*/ 9 w 87"/>
                  <a:gd name="T11" fmla="*/ 160 h 288"/>
                  <a:gd name="T12" fmla="*/ 2 w 87"/>
                  <a:gd name="T13" fmla="*/ 189 h 288"/>
                  <a:gd name="T14" fmla="*/ 1 w 87"/>
                  <a:gd name="T15" fmla="*/ 216 h 288"/>
                  <a:gd name="T16" fmla="*/ 10 w 87"/>
                  <a:gd name="T17" fmla="*/ 234 h 288"/>
                  <a:gd name="T18" fmla="*/ 21 w 87"/>
                  <a:gd name="T19" fmla="*/ 251 h 288"/>
                  <a:gd name="T20" fmla="*/ 28 w 87"/>
                  <a:gd name="T21" fmla="*/ 265 h 288"/>
                  <a:gd name="T22" fmla="*/ 30 w 87"/>
                  <a:gd name="T23" fmla="*/ 276 h 288"/>
                  <a:gd name="T24" fmla="*/ 33 w 87"/>
                  <a:gd name="T25" fmla="*/ 282 h 288"/>
                  <a:gd name="T26" fmla="*/ 37 w 87"/>
                  <a:gd name="T27" fmla="*/ 287 h 288"/>
                  <a:gd name="T28" fmla="*/ 41 w 87"/>
                  <a:gd name="T29" fmla="*/ 288 h 288"/>
                  <a:gd name="T30" fmla="*/ 44 w 87"/>
                  <a:gd name="T31" fmla="*/ 287 h 288"/>
                  <a:gd name="T32" fmla="*/ 48 w 87"/>
                  <a:gd name="T33" fmla="*/ 284 h 288"/>
                  <a:gd name="T34" fmla="*/ 48 w 87"/>
                  <a:gd name="T35" fmla="*/ 279 h 288"/>
                  <a:gd name="T36" fmla="*/ 46 w 87"/>
                  <a:gd name="T37" fmla="*/ 274 h 288"/>
                  <a:gd name="T38" fmla="*/ 38 w 87"/>
                  <a:gd name="T39" fmla="*/ 265 h 288"/>
                  <a:gd name="T40" fmla="*/ 30 w 87"/>
                  <a:gd name="T41" fmla="*/ 248 h 288"/>
                  <a:gd name="T42" fmla="*/ 27 w 87"/>
                  <a:gd name="T43" fmla="*/ 225 h 288"/>
                  <a:gd name="T44" fmla="*/ 25 w 87"/>
                  <a:gd name="T45" fmla="*/ 201 h 288"/>
                  <a:gd name="T46" fmla="*/ 26 w 87"/>
                  <a:gd name="T47" fmla="*/ 160 h 288"/>
                  <a:gd name="T48" fmla="*/ 29 w 87"/>
                  <a:gd name="T49" fmla="*/ 110 h 288"/>
                  <a:gd name="T50" fmla="*/ 30 w 87"/>
                  <a:gd name="T51" fmla="*/ 82 h 288"/>
                  <a:gd name="T52" fmla="*/ 35 w 87"/>
                  <a:gd name="T53" fmla="*/ 68 h 288"/>
                  <a:gd name="T54" fmla="*/ 43 w 87"/>
                  <a:gd name="T55" fmla="*/ 54 h 288"/>
                  <a:gd name="T56" fmla="*/ 53 w 87"/>
                  <a:gd name="T57" fmla="*/ 43 h 288"/>
                  <a:gd name="T58" fmla="*/ 78 w 87"/>
                  <a:gd name="T59" fmla="*/ 23 h 288"/>
                  <a:gd name="T60" fmla="*/ 85 w 87"/>
                  <a:gd name="T61" fmla="*/ 14 h 288"/>
                  <a:gd name="T62" fmla="*/ 80 w 87"/>
                  <a:gd name="T63" fmla="*/ 5 h 288"/>
                  <a:gd name="T64" fmla="*/ 71 w 87"/>
                  <a:gd name="T65" fmla="*/ 0 h 288"/>
                  <a:gd name="T66" fmla="*/ 62 w 87"/>
                  <a:gd name="T67" fmla="*/ 1 h 288"/>
                  <a:gd name="T68" fmla="*/ 51 w 87"/>
                  <a:gd name="T69" fmla="*/ 13 h 288"/>
                  <a:gd name="T70" fmla="*/ 46 w 87"/>
                  <a:gd name="T71" fmla="*/ 24 h 288"/>
                  <a:gd name="T72" fmla="*/ 41 w 87"/>
                  <a:gd name="T73" fmla="*/ 2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7" h="288">
                    <a:moveTo>
                      <a:pt x="37" y="17"/>
                    </a:moveTo>
                    <a:lnTo>
                      <a:pt x="30" y="31"/>
                    </a:lnTo>
                    <a:lnTo>
                      <a:pt x="26" y="44"/>
                    </a:lnTo>
                    <a:lnTo>
                      <a:pt x="22" y="57"/>
                    </a:lnTo>
                    <a:lnTo>
                      <a:pt x="19" y="69"/>
                    </a:lnTo>
                    <a:lnTo>
                      <a:pt x="16" y="83"/>
                    </a:lnTo>
                    <a:lnTo>
                      <a:pt x="14" y="96"/>
                    </a:lnTo>
                    <a:lnTo>
                      <a:pt x="14" y="111"/>
                    </a:lnTo>
                    <a:lnTo>
                      <a:pt x="13" y="126"/>
                    </a:lnTo>
                    <a:lnTo>
                      <a:pt x="13" y="137"/>
                    </a:lnTo>
                    <a:lnTo>
                      <a:pt x="11" y="149"/>
                    </a:lnTo>
                    <a:lnTo>
                      <a:pt x="9" y="160"/>
                    </a:lnTo>
                    <a:lnTo>
                      <a:pt x="7" y="169"/>
                    </a:lnTo>
                    <a:lnTo>
                      <a:pt x="2" y="189"/>
                    </a:lnTo>
                    <a:lnTo>
                      <a:pt x="0" y="206"/>
                    </a:lnTo>
                    <a:lnTo>
                      <a:pt x="1" y="216"/>
                    </a:lnTo>
                    <a:lnTo>
                      <a:pt x="5" y="225"/>
                    </a:lnTo>
                    <a:lnTo>
                      <a:pt x="10" y="234"/>
                    </a:lnTo>
                    <a:lnTo>
                      <a:pt x="15" y="244"/>
                    </a:lnTo>
                    <a:lnTo>
                      <a:pt x="21" y="251"/>
                    </a:lnTo>
                    <a:lnTo>
                      <a:pt x="25" y="259"/>
                    </a:lnTo>
                    <a:lnTo>
                      <a:pt x="28" y="265"/>
                    </a:lnTo>
                    <a:lnTo>
                      <a:pt x="30" y="272"/>
                    </a:lnTo>
                    <a:lnTo>
                      <a:pt x="30" y="276"/>
                    </a:lnTo>
                    <a:lnTo>
                      <a:pt x="31" y="279"/>
                    </a:lnTo>
                    <a:lnTo>
                      <a:pt x="33" y="282"/>
                    </a:lnTo>
                    <a:lnTo>
                      <a:pt x="35" y="285"/>
                    </a:lnTo>
                    <a:lnTo>
                      <a:pt x="37" y="287"/>
                    </a:lnTo>
                    <a:lnTo>
                      <a:pt x="38" y="287"/>
                    </a:lnTo>
                    <a:lnTo>
                      <a:pt x="41" y="288"/>
                    </a:lnTo>
                    <a:lnTo>
                      <a:pt x="42" y="288"/>
                    </a:lnTo>
                    <a:lnTo>
                      <a:pt x="44" y="287"/>
                    </a:lnTo>
                    <a:lnTo>
                      <a:pt x="47" y="286"/>
                    </a:lnTo>
                    <a:lnTo>
                      <a:pt x="48" y="284"/>
                    </a:lnTo>
                    <a:lnTo>
                      <a:pt x="48" y="281"/>
                    </a:lnTo>
                    <a:lnTo>
                      <a:pt x="48" y="279"/>
                    </a:lnTo>
                    <a:lnTo>
                      <a:pt x="48" y="277"/>
                    </a:lnTo>
                    <a:lnTo>
                      <a:pt x="46" y="274"/>
                    </a:lnTo>
                    <a:lnTo>
                      <a:pt x="43" y="272"/>
                    </a:lnTo>
                    <a:lnTo>
                      <a:pt x="38" y="265"/>
                    </a:lnTo>
                    <a:lnTo>
                      <a:pt x="34" y="257"/>
                    </a:lnTo>
                    <a:lnTo>
                      <a:pt x="30" y="248"/>
                    </a:lnTo>
                    <a:lnTo>
                      <a:pt x="28" y="237"/>
                    </a:lnTo>
                    <a:lnTo>
                      <a:pt x="27" y="225"/>
                    </a:lnTo>
                    <a:lnTo>
                      <a:pt x="26" y="213"/>
                    </a:lnTo>
                    <a:lnTo>
                      <a:pt x="25" y="201"/>
                    </a:lnTo>
                    <a:lnTo>
                      <a:pt x="25" y="186"/>
                    </a:lnTo>
                    <a:lnTo>
                      <a:pt x="26" y="160"/>
                    </a:lnTo>
                    <a:lnTo>
                      <a:pt x="28" y="134"/>
                    </a:lnTo>
                    <a:lnTo>
                      <a:pt x="29" y="110"/>
                    </a:lnTo>
                    <a:lnTo>
                      <a:pt x="30" y="91"/>
                    </a:lnTo>
                    <a:lnTo>
                      <a:pt x="30" y="82"/>
                    </a:lnTo>
                    <a:lnTo>
                      <a:pt x="33" y="74"/>
                    </a:lnTo>
                    <a:lnTo>
                      <a:pt x="35" y="68"/>
                    </a:lnTo>
                    <a:lnTo>
                      <a:pt x="39" y="60"/>
                    </a:lnTo>
                    <a:lnTo>
                      <a:pt x="43" y="54"/>
                    </a:lnTo>
                    <a:lnTo>
                      <a:pt x="48" y="48"/>
                    </a:lnTo>
                    <a:lnTo>
                      <a:pt x="53" y="43"/>
                    </a:lnTo>
                    <a:lnTo>
                      <a:pt x="58" y="38"/>
                    </a:lnTo>
                    <a:lnTo>
                      <a:pt x="78" y="23"/>
                    </a:lnTo>
                    <a:lnTo>
                      <a:pt x="87" y="17"/>
                    </a:lnTo>
                    <a:lnTo>
                      <a:pt x="85" y="14"/>
                    </a:lnTo>
                    <a:lnTo>
                      <a:pt x="83" y="10"/>
                    </a:lnTo>
                    <a:lnTo>
                      <a:pt x="80" y="5"/>
                    </a:lnTo>
                    <a:lnTo>
                      <a:pt x="76" y="2"/>
                    </a:lnTo>
                    <a:lnTo>
                      <a:pt x="71" y="0"/>
                    </a:lnTo>
                    <a:lnTo>
                      <a:pt x="67" y="0"/>
                    </a:lnTo>
                    <a:lnTo>
                      <a:pt x="62" y="1"/>
                    </a:lnTo>
                    <a:lnTo>
                      <a:pt x="56" y="4"/>
                    </a:lnTo>
                    <a:lnTo>
                      <a:pt x="51" y="13"/>
                    </a:lnTo>
                    <a:lnTo>
                      <a:pt x="48" y="20"/>
                    </a:lnTo>
                    <a:lnTo>
                      <a:pt x="46" y="24"/>
                    </a:lnTo>
                    <a:lnTo>
                      <a:pt x="43" y="24"/>
                    </a:lnTo>
                    <a:lnTo>
                      <a:pt x="41" y="23"/>
                    </a:lnTo>
                    <a:lnTo>
                      <a:pt x="37" y="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5" name="PA-任意多边形 232">
                <a:extLst>
                  <a:ext uri="{FF2B5EF4-FFF2-40B4-BE49-F238E27FC236}">
                    <a16:creationId xmlns="" xmlns:a16="http://schemas.microsoft.com/office/drawing/2014/main" id="{F65D3F38-7445-49DC-B20E-D177D6FC7B1E}"/>
                  </a:ext>
                </a:extLst>
              </p:cNvPr>
              <p:cNvSpPr>
                <a:spLocks/>
              </p:cNvSpPr>
              <p:nvPr>
                <p:custDataLst>
                  <p:tags r:id="rId93"/>
                </p:custDataLst>
              </p:nvPr>
            </p:nvSpPr>
            <p:spPr bwMode="auto">
              <a:xfrm>
                <a:off x="3213" y="3531"/>
                <a:ext cx="5" cy="32"/>
              </a:xfrm>
              <a:custGeom>
                <a:avLst/>
                <a:gdLst>
                  <a:gd name="T0" fmla="*/ 19 w 21"/>
                  <a:gd name="T1" fmla="*/ 1 h 132"/>
                  <a:gd name="T2" fmla="*/ 13 w 21"/>
                  <a:gd name="T3" fmla="*/ 8 h 132"/>
                  <a:gd name="T4" fmla="*/ 9 w 21"/>
                  <a:gd name="T5" fmla="*/ 14 h 132"/>
                  <a:gd name="T6" fmla="*/ 5 w 21"/>
                  <a:gd name="T7" fmla="*/ 22 h 132"/>
                  <a:gd name="T8" fmla="*/ 2 w 21"/>
                  <a:gd name="T9" fmla="*/ 29 h 132"/>
                  <a:gd name="T10" fmla="*/ 0 w 21"/>
                  <a:gd name="T11" fmla="*/ 37 h 132"/>
                  <a:gd name="T12" fmla="*/ 0 w 21"/>
                  <a:gd name="T13" fmla="*/ 46 h 132"/>
                  <a:gd name="T14" fmla="*/ 0 w 21"/>
                  <a:gd name="T15" fmla="*/ 57 h 132"/>
                  <a:gd name="T16" fmla="*/ 0 w 21"/>
                  <a:gd name="T17" fmla="*/ 68 h 132"/>
                  <a:gd name="T18" fmla="*/ 1 w 21"/>
                  <a:gd name="T19" fmla="*/ 92 h 132"/>
                  <a:gd name="T20" fmla="*/ 2 w 21"/>
                  <a:gd name="T21" fmla="*/ 110 h 132"/>
                  <a:gd name="T22" fmla="*/ 2 w 21"/>
                  <a:gd name="T23" fmla="*/ 120 h 132"/>
                  <a:gd name="T24" fmla="*/ 2 w 21"/>
                  <a:gd name="T25" fmla="*/ 130 h 132"/>
                  <a:gd name="T26" fmla="*/ 5 w 21"/>
                  <a:gd name="T27" fmla="*/ 131 h 132"/>
                  <a:gd name="T28" fmla="*/ 11 w 21"/>
                  <a:gd name="T29" fmla="*/ 132 h 132"/>
                  <a:gd name="T30" fmla="*/ 13 w 21"/>
                  <a:gd name="T31" fmla="*/ 132 h 132"/>
                  <a:gd name="T32" fmla="*/ 16 w 21"/>
                  <a:gd name="T33" fmla="*/ 131 h 132"/>
                  <a:gd name="T34" fmla="*/ 19 w 21"/>
                  <a:gd name="T35" fmla="*/ 128 h 132"/>
                  <a:gd name="T36" fmla="*/ 19 w 21"/>
                  <a:gd name="T37" fmla="*/ 126 h 132"/>
                  <a:gd name="T38" fmla="*/ 19 w 21"/>
                  <a:gd name="T39" fmla="*/ 117 h 132"/>
                  <a:gd name="T40" fmla="*/ 19 w 21"/>
                  <a:gd name="T41" fmla="*/ 107 h 132"/>
                  <a:gd name="T42" fmla="*/ 19 w 21"/>
                  <a:gd name="T43" fmla="*/ 107 h 132"/>
                  <a:gd name="T44" fmla="*/ 16 w 21"/>
                  <a:gd name="T45" fmla="*/ 105 h 132"/>
                  <a:gd name="T46" fmla="*/ 14 w 21"/>
                  <a:gd name="T47" fmla="*/ 103 h 132"/>
                  <a:gd name="T48" fmla="*/ 13 w 21"/>
                  <a:gd name="T49" fmla="*/ 98 h 132"/>
                  <a:gd name="T50" fmla="*/ 13 w 21"/>
                  <a:gd name="T51" fmla="*/ 84 h 132"/>
                  <a:gd name="T52" fmla="*/ 13 w 21"/>
                  <a:gd name="T53" fmla="*/ 71 h 132"/>
                  <a:gd name="T54" fmla="*/ 15 w 21"/>
                  <a:gd name="T55" fmla="*/ 62 h 132"/>
                  <a:gd name="T56" fmla="*/ 16 w 21"/>
                  <a:gd name="T57" fmla="*/ 52 h 132"/>
                  <a:gd name="T58" fmla="*/ 15 w 21"/>
                  <a:gd name="T59" fmla="*/ 38 h 132"/>
                  <a:gd name="T60" fmla="*/ 13 w 21"/>
                  <a:gd name="T61" fmla="*/ 24 h 132"/>
                  <a:gd name="T62" fmla="*/ 13 w 21"/>
                  <a:gd name="T63" fmla="*/ 20 h 132"/>
                  <a:gd name="T64" fmla="*/ 14 w 21"/>
                  <a:gd name="T65" fmla="*/ 17 h 132"/>
                  <a:gd name="T66" fmla="*/ 15 w 21"/>
                  <a:gd name="T67" fmla="*/ 15 h 132"/>
                  <a:gd name="T68" fmla="*/ 19 w 21"/>
                  <a:gd name="T69" fmla="*/ 13 h 132"/>
                  <a:gd name="T70" fmla="*/ 21 w 21"/>
                  <a:gd name="T71" fmla="*/ 10 h 132"/>
                  <a:gd name="T72" fmla="*/ 21 w 21"/>
                  <a:gd name="T73" fmla="*/ 6 h 132"/>
                  <a:gd name="T74" fmla="*/ 21 w 21"/>
                  <a:gd name="T75" fmla="*/ 2 h 132"/>
                  <a:gd name="T76" fmla="*/ 21 w 21"/>
                  <a:gd name="T77" fmla="*/ 1 h 132"/>
                  <a:gd name="T78" fmla="*/ 20 w 21"/>
                  <a:gd name="T79" fmla="*/ 0 h 132"/>
                  <a:gd name="T80" fmla="*/ 19 w 21"/>
                  <a:gd name="T81" fmla="*/ 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1" h="132">
                    <a:moveTo>
                      <a:pt x="19" y="1"/>
                    </a:moveTo>
                    <a:lnTo>
                      <a:pt x="13" y="8"/>
                    </a:lnTo>
                    <a:lnTo>
                      <a:pt x="9" y="14"/>
                    </a:lnTo>
                    <a:lnTo>
                      <a:pt x="5" y="22"/>
                    </a:lnTo>
                    <a:lnTo>
                      <a:pt x="2" y="29"/>
                    </a:lnTo>
                    <a:lnTo>
                      <a:pt x="0" y="37"/>
                    </a:lnTo>
                    <a:lnTo>
                      <a:pt x="0" y="46"/>
                    </a:lnTo>
                    <a:lnTo>
                      <a:pt x="0" y="57"/>
                    </a:lnTo>
                    <a:lnTo>
                      <a:pt x="0" y="68"/>
                    </a:lnTo>
                    <a:lnTo>
                      <a:pt x="1" y="92"/>
                    </a:lnTo>
                    <a:lnTo>
                      <a:pt x="2" y="110"/>
                    </a:lnTo>
                    <a:lnTo>
                      <a:pt x="2" y="120"/>
                    </a:lnTo>
                    <a:lnTo>
                      <a:pt x="2" y="130"/>
                    </a:lnTo>
                    <a:lnTo>
                      <a:pt x="5" y="131"/>
                    </a:lnTo>
                    <a:lnTo>
                      <a:pt x="11" y="132"/>
                    </a:lnTo>
                    <a:lnTo>
                      <a:pt x="13" y="132"/>
                    </a:lnTo>
                    <a:lnTo>
                      <a:pt x="16" y="131"/>
                    </a:lnTo>
                    <a:lnTo>
                      <a:pt x="19" y="128"/>
                    </a:lnTo>
                    <a:lnTo>
                      <a:pt x="19" y="126"/>
                    </a:lnTo>
                    <a:lnTo>
                      <a:pt x="19" y="117"/>
                    </a:lnTo>
                    <a:lnTo>
                      <a:pt x="19" y="107"/>
                    </a:lnTo>
                    <a:lnTo>
                      <a:pt x="19" y="107"/>
                    </a:lnTo>
                    <a:lnTo>
                      <a:pt x="16" y="105"/>
                    </a:lnTo>
                    <a:lnTo>
                      <a:pt x="14" y="103"/>
                    </a:lnTo>
                    <a:lnTo>
                      <a:pt x="13" y="98"/>
                    </a:lnTo>
                    <a:lnTo>
                      <a:pt x="13" y="84"/>
                    </a:lnTo>
                    <a:lnTo>
                      <a:pt x="13" y="71"/>
                    </a:lnTo>
                    <a:lnTo>
                      <a:pt x="15" y="62"/>
                    </a:lnTo>
                    <a:lnTo>
                      <a:pt x="16" y="52"/>
                    </a:lnTo>
                    <a:lnTo>
                      <a:pt x="15" y="38"/>
                    </a:lnTo>
                    <a:lnTo>
                      <a:pt x="13" y="24"/>
                    </a:lnTo>
                    <a:lnTo>
                      <a:pt x="13" y="20"/>
                    </a:lnTo>
                    <a:lnTo>
                      <a:pt x="14" y="17"/>
                    </a:lnTo>
                    <a:lnTo>
                      <a:pt x="15" y="15"/>
                    </a:lnTo>
                    <a:lnTo>
                      <a:pt x="19" y="13"/>
                    </a:lnTo>
                    <a:lnTo>
                      <a:pt x="21" y="10"/>
                    </a:lnTo>
                    <a:lnTo>
                      <a:pt x="21" y="6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9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6" name="PA-任意多边形 233">
                <a:extLst>
                  <a:ext uri="{FF2B5EF4-FFF2-40B4-BE49-F238E27FC236}">
                    <a16:creationId xmlns="" xmlns:a16="http://schemas.microsoft.com/office/drawing/2014/main" id="{279CBFD0-8AC8-4F8F-A1E6-864306AB5AE6}"/>
                  </a:ext>
                </a:extLst>
              </p:cNvPr>
              <p:cNvSpPr>
                <a:spLocks/>
              </p:cNvSpPr>
              <p:nvPr>
                <p:custDataLst>
                  <p:tags r:id="rId94"/>
                </p:custDataLst>
              </p:nvPr>
            </p:nvSpPr>
            <p:spPr bwMode="auto">
              <a:xfrm>
                <a:off x="3181" y="3402"/>
                <a:ext cx="22" cy="105"/>
              </a:xfrm>
              <a:custGeom>
                <a:avLst/>
                <a:gdLst>
                  <a:gd name="T0" fmla="*/ 50 w 88"/>
                  <a:gd name="T1" fmla="*/ 31 h 416"/>
                  <a:gd name="T2" fmla="*/ 34 w 88"/>
                  <a:gd name="T3" fmla="*/ 41 h 416"/>
                  <a:gd name="T4" fmla="*/ 27 w 88"/>
                  <a:gd name="T5" fmla="*/ 52 h 416"/>
                  <a:gd name="T6" fmla="*/ 22 w 88"/>
                  <a:gd name="T7" fmla="*/ 65 h 416"/>
                  <a:gd name="T8" fmla="*/ 22 w 88"/>
                  <a:gd name="T9" fmla="*/ 86 h 416"/>
                  <a:gd name="T10" fmla="*/ 20 w 88"/>
                  <a:gd name="T11" fmla="*/ 108 h 416"/>
                  <a:gd name="T12" fmla="*/ 14 w 88"/>
                  <a:gd name="T13" fmla="*/ 122 h 416"/>
                  <a:gd name="T14" fmla="*/ 5 w 88"/>
                  <a:gd name="T15" fmla="*/ 133 h 416"/>
                  <a:gd name="T16" fmla="*/ 2 w 88"/>
                  <a:gd name="T17" fmla="*/ 143 h 416"/>
                  <a:gd name="T18" fmla="*/ 0 w 88"/>
                  <a:gd name="T19" fmla="*/ 162 h 416"/>
                  <a:gd name="T20" fmla="*/ 6 w 88"/>
                  <a:gd name="T21" fmla="*/ 199 h 416"/>
                  <a:gd name="T22" fmla="*/ 9 w 88"/>
                  <a:gd name="T23" fmla="*/ 244 h 416"/>
                  <a:gd name="T24" fmla="*/ 9 w 88"/>
                  <a:gd name="T25" fmla="*/ 290 h 416"/>
                  <a:gd name="T26" fmla="*/ 14 w 88"/>
                  <a:gd name="T27" fmla="*/ 334 h 416"/>
                  <a:gd name="T28" fmla="*/ 20 w 88"/>
                  <a:gd name="T29" fmla="*/ 367 h 416"/>
                  <a:gd name="T30" fmla="*/ 28 w 88"/>
                  <a:gd name="T31" fmla="*/ 388 h 416"/>
                  <a:gd name="T32" fmla="*/ 36 w 88"/>
                  <a:gd name="T33" fmla="*/ 409 h 416"/>
                  <a:gd name="T34" fmla="*/ 42 w 88"/>
                  <a:gd name="T35" fmla="*/ 415 h 416"/>
                  <a:gd name="T36" fmla="*/ 44 w 88"/>
                  <a:gd name="T37" fmla="*/ 415 h 416"/>
                  <a:gd name="T38" fmla="*/ 46 w 88"/>
                  <a:gd name="T39" fmla="*/ 410 h 416"/>
                  <a:gd name="T40" fmla="*/ 46 w 88"/>
                  <a:gd name="T41" fmla="*/ 396 h 416"/>
                  <a:gd name="T42" fmla="*/ 44 w 88"/>
                  <a:gd name="T43" fmla="*/ 365 h 416"/>
                  <a:gd name="T44" fmla="*/ 40 w 88"/>
                  <a:gd name="T45" fmla="*/ 329 h 416"/>
                  <a:gd name="T46" fmla="*/ 36 w 88"/>
                  <a:gd name="T47" fmla="*/ 315 h 416"/>
                  <a:gd name="T48" fmla="*/ 26 w 88"/>
                  <a:gd name="T49" fmla="*/ 289 h 416"/>
                  <a:gd name="T50" fmla="*/ 24 w 88"/>
                  <a:gd name="T51" fmla="*/ 257 h 416"/>
                  <a:gd name="T52" fmla="*/ 25 w 88"/>
                  <a:gd name="T53" fmla="*/ 211 h 416"/>
                  <a:gd name="T54" fmla="*/ 26 w 88"/>
                  <a:gd name="T55" fmla="*/ 166 h 416"/>
                  <a:gd name="T56" fmla="*/ 27 w 88"/>
                  <a:gd name="T57" fmla="*/ 122 h 416"/>
                  <a:gd name="T58" fmla="*/ 27 w 88"/>
                  <a:gd name="T59" fmla="*/ 92 h 416"/>
                  <a:gd name="T60" fmla="*/ 31 w 88"/>
                  <a:gd name="T61" fmla="*/ 80 h 416"/>
                  <a:gd name="T62" fmla="*/ 42 w 88"/>
                  <a:gd name="T63" fmla="*/ 66 h 416"/>
                  <a:gd name="T64" fmla="*/ 60 w 88"/>
                  <a:gd name="T65" fmla="*/ 52 h 416"/>
                  <a:gd name="T66" fmla="*/ 72 w 88"/>
                  <a:gd name="T67" fmla="*/ 42 h 416"/>
                  <a:gd name="T68" fmla="*/ 79 w 88"/>
                  <a:gd name="T69" fmla="*/ 34 h 416"/>
                  <a:gd name="T70" fmla="*/ 82 w 88"/>
                  <a:gd name="T71" fmla="*/ 25 h 416"/>
                  <a:gd name="T72" fmla="*/ 86 w 88"/>
                  <a:gd name="T73" fmla="*/ 20 h 416"/>
                  <a:gd name="T74" fmla="*/ 88 w 88"/>
                  <a:gd name="T75" fmla="*/ 15 h 416"/>
                  <a:gd name="T76" fmla="*/ 88 w 88"/>
                  <a:gd name="T77" fmla="*/ 8 h 416"/>
                  <a:gd name="T78" fmla="*/ 85 w 88"/>
                  <a:gd name="T79" fmla="*/ 2 h 416"/>
                  <a:gd name="T80" fmla="*/ 82 w 88"/>
                  <a:gd name="T81" fmla="*/ 0 h 416"/>
                  <a:gd name="T82" fmla="*/ 79 w 88"/>
                  <a:gd name="T83" fmla="*/ 1 h 416"/>
                  <a:gd name="T84" fmla="*/ 76 w 88"/>
                  <a:gd name="T85" fmla="*/ 11 h 416"/>
                  <a:gd name="T86" fmla="*/ 75 w 88"/>
                  <a:gd name="T87" fmla="*/ 19 h 416"/>
                  <a:gd name="T88" fmla="*/ 69 w 88"/>
                  <a:gd name="T89" fmla="*/ 25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8" h="416">
                    <a:moveTo>
                      <a:pt x="62" y="27"/>
                    </a:moveTo>
                    <a:lnTo>
                      <a:pt x="50" y="31"/>
                    </a:lnTo>
                    <a:lnTo>
                      <a:pt x="42" y="36"/>
                    </a:lnTo>
                    <a:lnTo>
                      <a:pt x="34" y="41"/>
                    </a:lnTo>
                    <a:lnTo>
                      <a:pt x="30" y="46"/>
                    </a:lnTo>
                    <a:lnTo>
                      <a:pt x="27" y="52"/>
                    </a:lnTo>
                    <a:lnTo>
                      <a:pt x="24" y="58"/>
                    </a:lnTo>
                    <a:lnTo>
                      <a:pt x="22" y="65"/>
                    </a:lnTo>
                    <a:lnTo>
                      <a:pt x="22" y="72"/>
                    </a:lnTo>
                    <a:lnTo>
                      <a:pt x="22" y="86"/>
                    </a:lnTo>
                    <a:lnTo>
                      <a:pt x="21" y="100"/>
                    </a:lnTo>
                    <a:lnTo>
                      <a:pt x="20" y="108"/>
                    </a:lnTo>
                    <a:lnTo>
                      <a:pt x="18" y="114"/>
                    </a:lnTo>
                    <a:lnTo>
                      <a:pt x="14" y="122"/>
                    </a:lnTo>
                    <a:lnTo>
                      <a:pt x="9" y="128"/>
                    </a:lnTo>
                    <a:lnTo>
                      <a:pt x="5" y="133"/>
                    </a:lnTo>
                    <a:lnTo>
                      <a:pt x="3" y="138"/>
                    </a:lnTo>
                    <a:lnTo>
                      <a:pt x="2" y="143"/>
                    </a:lnTo>
                    <a:lnTo>
                      <a:pt x="1" y="149"/>
                    </a:lnTo>
                    <a:lnTo>
                      <a:pt x="0" y="162"/>
                    </a:lnTo>
                    <a:lnTo>
                      <a:pt x="1" y="175"/>
                    </a:lnTo>
                    <a:lnTo>
                      <a:pt x="6" y="199"/>
                    </a:lnTo>
                    <a:lnTo>
                      <a:pt x="9" y="220"/>
                    </a:lnTo>
                    <a:lnTo>
                      <a:pt x="9" y="244"/>
                    </a:lnTo>
                    <a:lnTo>
                      <a:pt x="9" y="267"/>
                    </a:lnTo>
                    <a:lnTo>
                      <a:pt x="9" y="290"/>
                    </a:lnTo>
                    <a:lnTo>
                      <a:pt x="11" y="313"/>
                    </a:lnTo>
                    <a:lnTo>
                      <a:pt x="14" y="334"/>
                    </a:lnTo>
                    <a:lnTo>
                      <a:pt x="18" y="356"/>
                    </a:lnTo>
                    <a:lnTo>
                      <a:pt x="20" y="367"/>
                    </a:lnTo>
                    <a:lnTo>
                      <a:pt x="24" y="377"/>
                    </a:lnTo>
                    <a:lnTo>
                      <a:pt x="28" y="388"/>
                    </a:lnTo>
                    <a:lnTo>
                      <a:pt x="32" y="400"/>
                    </a:lnTo>
                    <a:lnTo>
                      <a:pt x="36" y="409"/>
                    </a:lnTo>
                    <a:lnTo>
                      <a:pt x="41" y="414"/>
                    </a:lnTo>
                    <a:lnTo>
                      <a:pt x="42" y="415"/>
                    </a:lnTo>
                    <a:lnTo>
                      <a:pt x="43" y="416"/>
                    </a:lnTo>
                    <a:lnTo>
                      <a:pt x="44" y="415"/>
                    </a:lnTo>
                    <a:lnTo>
                      <a:pt x="45" y="414"/>
                    </a:lnTo>
                    <a:lnTo>
                      <a:pt x="46" y="410"/>
                    </a:lnTo>
                    <a:lnTo>
                      <a:pt x="46" y="403"/>
                    </a:lnTo>
                    <a:lnTo>
                      <a:pt x="46" y="396"/>
                    </a:lnTo>
                    <a:lnTo>
                      <a:pt x="45" y="386"/>
                    </a:lnTo>
                    <a:lnTo>
                      <a:pt x="44" y="365"/>
                    </a:lnTo>
                    <a:lnTo>
                      <a:pt x="41" y="345"/>
                    </a:lnTo>
                    <a:lnTo>
                      <a:pt x="40" y="329"/>
                    </a:lnTo>
                    <a:lnTo>
                      <a:pt x="39" y="321"/>
                    </a:lnTo>
                    <a:lnTo>
                      <a:pt x="36" y="315"/>
                    </a:lnTo>
                    <a:lnTo>
                      <a:pt x="31" y="302"/>
                    </a:lnTo>
                    <a:lnTo>
                      <a:pt x="26" y="289"/>
                    </a:lnTo>
                    <a:lnTo>
                      <a:pt x="24" y="278"/>
                    </a:lnTo>
                    <a:lnTo>
                      <a:pt x="24" y="257"/>
                    </a:lnTo>
                    <a:lnTo>
                      <a:pt x="25" y="234"/>
                    </a:lnTo>
                    <a:lnTo>
                      <a:pt x="25" y="211"/>
                    </a:lnTo>
                    <a:lnTo>
                      <a:pt x="26" y="189"/>
                    </a:lnTo>
                    <a:lnTo>
                      <a:pt x="26" y="166"/>
                    </a:lnTo>
                    <a:lnTo>
                      <a:pt x="27" y="143"/>
                    </a:lnTo>
                    <a:lnTo>
                      <a:pt x="27" y="122"/>
                    </a:lnTo>
                    <a:lnTo>
                      <a:pt x="27" y="99"/>
                    </a:lnTo>
                    <a:lnTo>
                      <a:pt x="27" y="92"/>
                    </a:lnTo>
                    <a:lnTo>
                      <a:pt x="29" y="86"/>
                    </a:lnTo>
                    <a:lnTo>
                      <a:pt x="31" y="80"/>
                    </a:lnTo>
                    <a:lnTo>
                      <a:pt x="34" y="75"/>
                    </a:lnTo>
                    <a:lnTo>
                      <a:pt x="42" y="66"/>
                    </a:lnTo>
                    <a:lnTo>
                      <a:pt x="50" y="58"/>
                    </a:lnTo>
                    <a:lnTo>
                      <a:pt x="60" y="52"/>
                    </a:lnTo>
                    <a:lnTo>
                      <a:pt x="69" y="45"/>
                    </a:lnTo>
                    <a:lnTo>
                      <a:pt x="72" y="42"/>
                    </a:lnTo>
                    <a:lnTo>
                      <a:pt x="75" y="39"/>
                    </a:lnTo>
                    <a:lnTo>
                      <a:pt x="79" y="34"/>
                    </a:lnTo>
                    <a:lnTo>
                      <a:pt x="80" y="30"/>
                    </a:lnTo>
                    <a:lnTo>
                      <a:pt x="82" y="25"/>
                    </a:lnTo>
                    <a:lnTo>
                      <a:pt x="85" y="22"/>
                    </a:lnTo>
                    <a:lnTo>
                      <a:pt x="86" y="20"/>
                    </a:lnTo>
                    <a:lnTo>
                      <a:pt x="87" y="18"/>
                    </a:lnTo>
                    <a:lnTo>
                      <a:pt x="88" y="15"/>
                    </a:lnTo>
                    <a:lnTo>
                      <a:pt x="88" y="11"/>
                    </a:lnTo>
                    <a:lnTo>
                      <a:pt x="88" y="8"/>
                    </a:lnTo>
                    <a:lnTo>
                      <a:pt x="87" y="4"/>
                    </a:lnTo>
                    <a:lnTo>
                      <a:pt x="85" y="2"/>
                    </a:lnTo>
                    <a:lnTo>
                      <a:pt x="84" y="0"/>
                    </a:lnTo>
                    <a:lnTo>
                      <a:pt x="82" y="0"/>
                    </a:lnTo>
                    <a:lnTo>
                      <a:pt x="80" y="0"/>
                    </a:lnTo>
                    <a:lnTo>
                      <a:pt x="79" y="1"/>
                    </a:lnTo>
                    <a:lnTo>
                      <a:pt x="76" y="4"/>
                    </a:lnTo>
                    <a:lnTo>
                      <a:pt x="76" y="11"/>
                    </a:lnTo>
                    <a:lnTo>
                      <a:pt x="76" y="17"/>
                    </a:lnTo>
                    <a:lnTo>
                      <a:pt x="75" y="19"/>
                    </a:lnTo>
                    <a:lnTo>
                      <a:pt x="72" y="23"/>
                    </a:lnTo>
                    <a:lnTo>
                      <a:pt x="69" y="25"/>
                    </a:lnTo>
                    <a:lnTo>
                      <a:pt x="62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7" name="PA-任意多边形 234">
                <a:extLst>
                  <a:ext uri="{FF2B5EF4-FFF2-40B4-BE49-F238E27FC236}">
                    <a16:creationId xmlns="" xmlns:a16="http://schemas.microsoft.com/office/drawing/2014/main" id="{24B6F2CC-CDFD-48FC-BA3E-C6AB3A081A93}"/>
                  </a:ext>
                </a:extLst>
              </p:cNvPr>
              <p:cNvSpPr>
                <a:spLocks/>
              </p:cNvSpPr>
              <p:nvPr>
                <p:custDataLst>
                  <p:tags r:id="rId95"/>
                </p:custDataLst>
              </p:nvPr>
            </p:nvSpPr>
            <p:spPr bwMode="auto">
              <a:xfrm>
                <a:off x="3148" y="3438"/>
                <a:ext cx="41" cy="59"/>
              </a:xfrm>
              <a:custGeom>
                <a:avLst/>
                <a:gdLst>
                  <a:gd name="T0" fmla="*/ 16 w 166"/>
                  <a:gd name="T1" fmla="*/ 1 h 237"/>
                  <a:gd name="T2" fmla="*/ 37 w 166"/>
                  <a:gd name="T3" fmla="*/ 6 h 237"/>
                  <a:gd name="T4" fmla="*/ 49 w 166"/>
                  <a:gd name="T5" fmla="*/ 13 h 237"/>
                  <a:gd name="T6" fmla="*/ 54 w 166"/>
                  <a:gd name="T7" fmla="*/ 20 h 237"/>
                  <a:gd name="T8" fmla="*/ 58 w 166"/>
                  <a:gd name="T9" fmla="*/ 28 h 237"/>
                  <a:gd name="T10" fmla="*/ 60 w 166"/>
                  <a:gd name="T11" fmla="*/ 39 h 237"/>
                  <a:gd name="T12" fmla="*/ 61 w 166"/>
                  <a:gd name="T13" fmla="*/ 48 h 237"/>
                  <a:gd name="T14" fmla="*/ 66 w 166"/>
                  <a:gd name="T15" fmla="*/ 52 h 237"/>
                  <a:gd name="T16" fmla="*/ 76 w 166"/>
                  <a:gd name="T17" fmla="*/ 52 h 237"/>
                  <a:gd name="T18" fmla="*/ 83 w 166"/>
                  <a:gd name="T19" fmla="*/ 54 h 237"/>
                  <a:gd name="T20" fmla="*/ 85 w 166"/>
                  <a:gd name="T21" fmla="*/ 59 h 237"/>
                  <a:gd name="T22" fmla="*/ 86 w 166"/>
                  <a:gd name="T23" fmla="*/ 72 h 237"/>
                  <a:gd name="T24" fmla="*/ 91 w 166"/>
                  <a:gd name="T25" fmla="*/ 95 h 237"/>
                  <a:gd name="T26" fmla="*/ 96 w 166"/>
                  <a:gd name="T27" fmla="*/ 111 h 237"/>
                  <a:gd name="T28" fmla="*/ 104 w 166"/>
                  <a:gd name="T29" fmla="*/ 120 h 237"/>
                  <a:gd name="T30" fmla="*/ 122 w 166"/>
                  <a:gd name="T31" fmla="*/ 130 h 237"/>
                  <a:gd name="T32" fmla="*/ 133 w 166"/>
                  <a:gd name="T33" fmla="*/ 136 h 237"/>
                  <a:gd name="T34" fmla="*/ 137 w 166"/>
                  <a:gd name="T35" fmla="*/ 147 h 237"/>
                  <a:gd name="T36" fmla="*/ 143 w 166"/>
                  <a:gd name="T37" fmla="*/ 168 h 237"/>
                  <a:gd name="T38" fmla="*/ 150 w 166"/>
                  <a:gd name="T39" fmla="*/ 190 h 237"/>
                  <a:gd name="T40" fmla="*/ 159 w 166"/>
                  <a:gd name="T41" fmla="*/ 210 h 237"/>
                  <a:gd name="T42" fmla="*/ 165 w 166"/>
                  <a:gd name="T43" fmla="*/ 228 h 237"/>
                  <a:gd name="T44" fmla="*/ 154 w 166"/>
                  <a:gd name="T45" fmla="*/ 229 h 237"/>
                  <a:gd name="T46" fmla="*/ 139 w 166"/>
                  <a:gd name="T47" fmla="*/ 215 h 237"/>
                  <a:gd name="T48" fmla="*/ 135 w 166"/>
                  <a:gd name="T49" fmla="*/ 207 h 237"/>
                  <a:gd name="T50" fmla="*/ 131 w 166"/>
                  <a:gd name="T51" fmla="*/ 194 h 237"/>
                  <a:gd name="T52" fmla="*/ 126 w 166"/>
                  <a:gd name="T53" fmla="*/ 174 h 237"/>
                  <a:gd name="T54" fmla="*/ 122 w 166"/>
                  <a:gd name="T55" fmla="*/ 160 h 237"/>
                  <a:gd name="T56" fmla="*/ 118 w 166"/>
                  <a:gd name="T57" fmla="*/ 151 h 237"/>
                  <a:gd name="T58" fmla="*/ 107 w 166"/>
                  <a:gd name="T59" fmla="*/ 138 h 237"/>
                  <a:gd name="T60" fmla="*/ 92 w 166"/>
                  <a:gd name="T61" fmla="*/ 118 h 237"/>
                  <a:gd name="T62" fmla="*/ 82 w 166"/>
                  <a:gd name="T63" fmla="*/ 107 h 237"/>
                  <a:gd name="T64" fmla="*/ 74 w 166"/>
                  <a:gd name="T65" fmla="*/ 105 h 237"/>
                  <a:gd name="T66" fmla="*/ 68 w 166"/>
                  <a:gd name="T67" fmla="*/ 100 h 237"/>
                  <a:gd name="T68" fmla="*/ 59 w 166"/>
                  <a:gd name="T69" fmla="*/ 90 h 237"/>
                  <a:gd name="T70" fmla="*/ 51 w 166"/>
                  <a:gd name="T71" fmla="*/ 78 h 237"/>
                  <a:gd name="T72" fmla="*/ 46 w 166"/>
                  <a:gd name="T73" fmla="*/ 65 h 237"/>
                  <a:gd name="T74" fmla="*/ 45 w 166"/>
                  <a:gd name="T75" fmla="*/ 48 h 237"/>
                  <a:gd name="T76" fmla="*/ 37 w 166"/>
                  <a:gd name="T77" fmla="*/ 40 h 237"/>
                  <a:gd name="T78" fmla="*/ 18 w 166"/>
                  <a:gd name="T79" fmla="*/ 30 h 237"/>
                  <a:gd name="T80" fmla="*/ 4 w 166"/>
                  <a:gd name="T81" fmla="*/ 21 h 237"/>
                  <a:gd name="T82" fmla="*/ 0 w 166"/>
                  <a:gd name="T83" fmla="*/ 14 h 237"/>
                  <a:gd name="T84" fmla="*/ 0 w 166"/>
                  <a:gd name="T85" fmla="*/ 8 h 237"/>
                  <a:gd name="T86" fmla="*/ 3 w 166"/>
                  <a:gd name="T87" fmla="*/ 2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66" h="237">
                    <a:moveTo>
                      <a:pt x="5" y="0"/>
                    </a:moveTo>
                    <a:lnTo>
                      <a:pt x="16" y="1"/>
                    </a:lnTo>
                    <a:lnTo>
                      <a:pt x="27" y="2"/>
                    </a:lnTo>
                    <a:lnTo>
                      <a:pt x="37" y="6"/>
                    </a:lnTo>
                    <a:lnTo>
                      <a:pt x="45" y="10"/>
                    </a:lnTo>
                    <a:lnTo>
                      <a:pt x="49" y="13"/>
                    </a:lnTo>
                    <a:lnTo>
                      <a:pt x="52" y="16"/>
                    </a:lnTo>
                    <a:lnTo>
                      <a:pt x="54" y="20"/>
                    </a:lnTo>
                    <a:lnTo>
                      <a:pt x="56" y="24"/>
                    </a:lnTo>
                    <a:lnTo>
                      <a:pt x="58" y="28"/>
                    </a:lnTo>
                    <a:lnTo>
                      <a:pt x="59" y="34"/>
                    </a:lnTo>
                    <a:lnTo>
                      <a:pt x="60" y="39"/>
                    </a:lnTo>
                    <a:lnTo>
                      <a:pt x="60" y="44"/>
                    </a:lnTo>
                    <a:lnTo>
                      <a:pt x="61" y="48"/>
                    </a:lnTo>
                    <a:lnTo>
                      <a:pt x="64" y="50"/>
                    </a:lnTo>
                    <a:lnTo>
                      <a:pt x="66" y="52"/>
                    </a:lnTo>
                    <a:lnTo>
                      <a:pt x="69" y="52"/>
                    </a:lnTo>
                    <a:lnTo>
                      <a:pt x="76" y="52"/>
                    </a:lnTo>
                    <a:lnTo>
                      <a:pt x="81" y="53"/>
                    </a:lnTo>
                    <a:lnTo>
                      <a:pt x="83" y="54"/>
                    </a:lnTo>
                    <a:lnTo>
                      <a:pt x="84" y="56"/>
                    </a:lnTo>
                    <a:lnTo>
                      <a:pt x="85" y="59"/>
                    </a:lnTo>
                    <a:lnTo>
                      <a:pt x="85" y="63"/>
                    </a:lnTo>
                    <a:lnTo>
                      <a:pt x="86" y="72"/>
                    </a:lnTo>
                    <a:lnTo>
                      <a:pt x="88" y="84"/>
                    </a:lnTo>
                    <a:lnTo>
                      <a:pt x="91" y="95"/>
                    </a:lnTo>
                    <a:lnTo>
                      <a:pt x="94" y="107"/>
                    </a:lnTo>
                    <a:lnTo>
                      <a:pt x="96" y="111"/>
                    </a:lnTo>
                    <a:lnTo>
                      <a:pt x="99" y="117"/>
                    </a:lnTo>
                    <a:lnTo>
                      <a:pt x="104" y="120"/>
                    </a:lnTo>
                    <a:lnTo>
                      <a:pt x="108" y="123"/>
                    </a:lnTo>
                    <a:lnTo>
                      <a:pt x="122" y="130"/>
                    </a:lnTo>
                    <a:lnTo>
                      <a:pt x="129" y="133"/>
                    </a:lnTo>
                    <a:lnTo>
                      <a:pt x="133" y="136"/>
                    </a:lnTo>
                    <a:lnTo>
                      <a:pt x="135" y="140"/>
                    </a:lnTo>
                    <a:lnTo>
                      <a:pt x="137" y="147"/>
                    </a:lnTo>
                    <a:lnTo>
                      <a:pt x="140" y="155"/>
                    </a:lnTo>
                    <a:lnTo>
                      <a:pt x="143" y="168"/>
                    </a:lnTo>
                    <a:lnTo>
                      <a:pt x="147" y="179"/>
                    </a:lnTo>
                    <a:lnTo>
                      <a:pt x="150" y="190"/>
                    </a:lnTo>
                    <a:lnTo>
                      <a:pt x="154" y="203"/>
                    </a:lnTo>
                    <a:lnTo>
                      <a:pt x="159" y="210"/>
                    </a:lnTo>
                    <a:lnTo>
                      <a:pt x="163" y="219"/>
                    </a:lnTo>
                    <a:lnTo>
                      <a:pt x="165" y="228"/>
                    </a:lnTo>
                    <a:lnTo>
                      <a:pt x="166" y="237"/>
                    </a:lnTo>
                    <a:lnTo>
                      <a:pt x="154" y="229"/>
                    </a:lnTo>
                    <a:lnTo>
                      <a:pt x="143" y="217"/>
                    </a:lnTo>
                    <a:lnTo>
                      <a:pt x="139" y="215"/>
                    </a:lnTo>
                    <a:lnTo>
                      <a:pt x="137" y="210"/>
                    </a:lnTo>
                    <a:lnTo>
                      <a:pt x="135" y="207"/>
                    </a:lnTo>
                    <a:lnTo>
                      <a:pt x="133" y="203"/>
                    </a:lnTo>
                    <a:lnTo>
                      <a:pt x="131" y="194"/>
                    </a:lnTo>
                    <a:lnTo>
                      <a:pt x="128" y="185"/>
                    </a:lnTo>
                    <a:lnTo>
                      <a:pt x="126" y="174"/>
                    </a:lnTo>
                    <a:lnTo>
                      <a:pt x="124" y="164"/>
                    </a:lnTo>
                    <a:lnTo>
                      <a:pt x="122" y="160"/>
                    </a:lnTo>
                    <a:lnTo>
                      <a:pt x="120" y="155"/>
                    </a:lnTo>
                    <a:lnTo>
                      <a:pt x="118" y="151"/>
                    </a:lnTo>
                    <a:lnTo>
                      <a:pt x="113" y="147"/>
                    </a:lnTo>
                    <a:lnTo>
                      <a:pt x="107" y="138"/>
                    </a:lnTo>
                    <a:lnTo>
                      <a:pt x="97" y="124"/>
                    </a:lnTo>
                    <a:lnTo>
                      <a:pt x="92" y="118"/>
                    </a:lnTo>
                    <a:lnTo>
                      <a:pt x="86" y="111"/>
                    </a:lnTo>
                    <a:lnTo>
                      <a:pt x="82" y="107"/>
                    </a:lnTo>
                    <a:lnTo>
                      <a:pt x="79" y="106"/>
                    </a:lnTo>
                    <a:lnTo>
                      <a:pt x="74" y="105"/>
                    </a:lnTo>
                    <a:lnTo>
                      <a:pt x="71" y="104"/>
                    </a:lnTo>
                    <a:lnTo>
                      <a:pt x="68" y="100"/>
                    </a:lnTo>
                    <a:lnTo>
                      <a:pt x="65" y="97"/>
                    </a:lnTo>
                    <a:lnTo>
                      <a:pt x="59" y="90"/>
                    </a:lnTo>
                    <a:lnTo>
                      <a:pt x="55" y="84"/>
                    </a:lnTo>
                    <a:lnTo>
                      <a:pt x="51" y="78"/>
                    </a:lnTo>
                    <a:lnTo>
                      <a:pt x="47" y="72"/>
                    </a:lnTo>
                    <a:lnTo>
                      <a:pt x="46" y="65"/>
                    </a:lnTo>
                    <a:lnTo>
                      <a:pt x="46" y="53"/>
                    </a:lnTo>
                    <a:lnTo>
                      <a:pt x="45" y="48"/>
                    </a:lnTo>
                    <a:lnTo>
                      <a:pt x="42" y="43"/>
                    </a:lnTo>
                    <a:lnTo>
                      <a:pt x="37" y="40"/>
                    </a:lnTo>
                    <a:lnTo>
                      <a:pt x="31" y="36"/>
                    </a:lnTo>
                    <a:lnTo>
                      <a:pt x="18" y="30"/>
                    </a:lnTo>
                    <a:lnTo>
                      <a:pt x="8" y="24"/>
                    </a:lnTo>
                    <a:lnTo>
                      <a:pt x="4" y="21"/>
                    </a:lnTo>
                    <a:lnTo>
                      <a:pt x="2" y="18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8" name="PA-任意多边形 235">
                <a:extLst>
                  <a:ext uri="{FF2B5EF4-FFF2-40B4-BE49-F238E27FC236}">
                    <a16:creationId xmlns="" xmlns:a16="http://schemas.microsoft.com/office/drawing/2014/main" id="{7433C22B-4FD1-477A-8342-85BEEBD54C03}"/>
                  </a:ext>
                </a:extLst>
              </p:cNvPr>
              <p:cNvSpPr>
                <a:spLocks/>
              </p:cNvSpPr>
              <p:nvPr>
                <p:custDataLst>
                  <p:tags r:id="rId96"/>
                </p:custDataLst>
              </p:nvPr>
            </p:nvSpPr>
            <p:spPr bwMode="auto">
              <a:xfrm>
                <a:off x="3135" y="3480"/>
                <a:ext cx="43" cy="46"/>
              </a:xfrm>
              <a:custGeom>
                <a:avLst/>
                <a:gdLst>
                  <a:gd name="T0" fmla="*/ 12 w 173"/>
                  <a:gd name="T1" fmla="*/ 3 h 182"/>
                  <a:gd name="T2" fmla="*/ 35 w 173"/>
                  <a:gd name="T3" fmla="*/ 0 h 182"/>
                  <a:gd name="T4" fmla="*/ 55 w 173"/>
                  <a:gd name="T5" fmla="*/ 1 h 182"/>
                  <a:gd name="T6" fmla="*/ 76 w 173"/>
                  <a:gd name="T7" fmla="*/ 6 h 182"/>
                  <a:gd name="T8" fmla="*/ 93 w 173"/>
                  <a:gd name="T9" fmla="*/ 17 h 182"/>
                  <a:gd name="T10" fmla="*/ 103 w 173"/>
                  <a:gd name="T11" fmla="*/ 28 h 182"/>
                  <a:gd name="T12" fmla="*/ 111 w 173"/>
                  <a:gd name="T13" fmla="*/ 38 h 182"/>
                  <a:gd name="T14" fmla="*/ 121 w 173"/>
                  <a:gd name="T15" fmla="*/ 49 h 182"/>
                  <a:gd name="T16" fmla="*/ 135 w 173"/>
                  <a:gd name="T17" fmla="*/ 57 h 182"/>
                  <a:gd name="T18" fmla="*/ 144 w 173"/>
                  <a:gd name="T19" fmla="*/ 66 h 182"/>
                  <a:gd name="T20" fmla="*/ 147 w 173"/>
                  <a:gd name="T21" fmla="*/ 83 h 182"/>
                  <a:gd name="T22" fmla="*/ 148 w 173"/>
                  <a:gd name="T23" fmla="*/ 114 h 182"/>
                  <a:gd name="T24" fmla="*/ 150 w 173"/>
                  <a:gd name="T25" fmla="*/ 131 h 182"/>
                  <a:gd name="T26" fmla="*/ 157 w 173"/>
                  <a:gd name="T27" fmla="*/ 142 h 182"/>
                  <a:gd name="T28" fmla="*/ 165 w 173"/>
                  <a:gd name="T29" fmla="*/ 155 h 182"/>
                  <a:gd name="T30" fmla="*/ 172 w 173"/>
                  <a:gd name="T31" fmla="*/ 169 h 182"/>
                  <a:gd name="T32" fmla="*/ 173 w 173"/>
                  <a:gd name="T33" fmla="*/ 177 h 182"/>
                  <a:gd name="T34" fmla="*/ 172 w 173"/>
                  <a:gd name="T35" fmla="*/ 181 h 182"/>
                  <a:gd name="T36" fmla="*/ 167 w 173"/>
                  <a:gd name="T37" fmla="*/ 181 h 182"/>
                  <a:gd name="T38" fmla="*/ 159 w 173"/>
                  <a:gd name="T39" fmla="*/ 176 h 182"/>
                  <a:gd name="T40" fmla="*/ 152 w 173"/>
                  <a:gd name="T41" fmla="*/ 169 h 182"/>
                  <a:gd name="T42" fmla="*/ 150 w 173"/>
                  <a:gd name="T43" fmla="*/ 157 h 182"/>
                  <a:gd name="T44" fmla="*/ 145 w 173"/>
                  <a:gd name="T45" fmla="*/ 134 h 182"/>
                  <a:gd name="T46" fmla="*/ 137 w 173"/>
                  <a:gd name="T47" fmla="*/ 121 h 182"/>
                  <a:gd name="T48" fmla="*/ 131 w 173"/>
                  <a:gd name="T49" fmla="*/ 113 h 182"/>
                  <a:gd name="T50" fmla="*/ 128 w 173"/>
                  <a:gd name="T51" fmla="*/ 106 h 182"/>
                  <a:gd name="T52" fmla="*/ 128 w 173"/>
                  <a:gd name="T53" fmla="*/ 97 h 182"/>
                  <a:gd name="T54" fmla="*/ 126 w 173"/>
                  <a:gd name="T55" fmla="*/ 84 h 182"/>
                  <a:gd name="T56" fmla="*/ 119 w 173"/>
                  <a:gd name="T57" fmla="*/ 74 h 182"/>
                  <a:gd name="T58" fmla="*/ 108 w 173"/>
                  <a:gd name="T59" fmla="*/ 67 h 182"/>
                  <a:gd name="T60" fmla="*/ 94 w 173"/>
                  <a:gd name="T61" fmla="*/ 59 h 182"/>
                  <a:gd name="T62" fmla="*/ 75 w 173"/>
                  <a:gd name="T63" fmla="*/ 47 h 182"/>
                  <a:gd name="T64" fmla="*/ 58 w 173"/>
                  <a:gd name="T65" fmla="*/ 38 h 182"/>
                  <a:gd name="T66" fmla="*/ 38 w 173"/>
                  <a:gd name="T67" fmla="*/ 26 h 182"/>
                  <a:gd name="T68" fmla="*/ 19 w 173"/>
                  <a:gd name="T69" fmla="*/ 18 h 182"/>
                  <a:gd name="T70" fmla="*/ 6 w 173"/>
                  <a:gd name="T71" fmla="*/ 15 h 182"/>
                  <a:gd name="T72" fmla="*/ 1 w 173"/>
                  <a:gd name="T73" fmla="*/ 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3" h="182">
                    <a:moveTo>
                      <a:pt x="0" y="5"/>
                    </a:moveTo>
                    <a:lnTo>
                      <a:pt x="12" y="3"/>
                    </a:lnTo>
                    <a:lnTo>
                      <a:pt x="24" y="1"/>
                    </a:lnTo>
                    <a:lnTo>
                      <a:pt x="35" y="0"/>
                    </a:lnTo>
                    <a:lnTo>
                      <a:pt x="46" y="0"/>
                    </a:lnTo>
                    <a:lnTo>
                      <a:pt x="55" y="1"/>
                    </a:lnTo>
                    <a:lnTo>
                      <a:pt x="66" y="3"/>
                    </a:lnTo>
                    <a:lnTo>
                      <a:pt x="76" y="6"/>
                    </a:lnTo>
                    <a:lnTo>
                      <a:pt x="87" y="12"/>
                    </a:lnTo>
                    <a:lnTo>
                      <a:pt x="93" y="17"/>
                    </a:lnTo>
                    <a:lnTo>
                      <a:pt x="99" y="22"/>
                    </a:lnTo>
                    <a:lnTo>
                      <a:pt x="103" y="28"/>
                    </a:lnTo>
                    <a:lnTo>
                      <a:pt x="107" y="33"/>
                    </a:lnTo>
                    <a:lnTo>
                      <a:pt x="111" y="38"/>
                    </a:lnTo>
                    <a:lnTo>
                      <a:pt x="116" y="44"/>
                    </a:lnTo>
                    <a:lnTo>
                      <a:pt x="121" y="49"/>
                    </a:lnTo>
                    <a:lnTo>
                      <a:pt x="128" y="52"/>
                    </a:lnTo>
                    <a:lnTo>
                      <a:pt x="135" y="57"/>
                    </a:lnTo>
                    <a:lnTo>
                      <a:pt x="141" y="61"/>
                    </a:lnTo>
                    <a:lnTo>
                      <a:pt x="144" y="66"/>
                    </a:lnTo>
                    <a:lnTo>
                      <a:pt x="146" y="71"/>
                    </a:lnTo>
                    <a:lnTo>
                      <a:pt x="147" y="83"/>
                    </a:lnTo>
                    <a:lnTo>
                      <a:pt x="147" y="99"/>
                    </a:lnTo>
                    <a:lnTo>
                      <a:pt x="148" y="114"/>
                    </a:lnTo>
                    <a:lnTo>
                      <a:pt x="149" y="127"/>
                    </a:lnTo>
                    <a:lnTo>
                      <a:pt x="150" y="131"/>
                    </a:lnTo>
                    <a:lnTo>
                      <a:pt x="154" y="136"/>
                    </a:lnTo>
                    <a:lnTo>
                      <a:pt x="157" y="142"/>
                    </a:lnTo>
                    <a:lnTo>
                      <a:pt x="161" y="148"/>
                    </a:lnTo>
                    <a:lnTo>
                      <a:pt x="165" y="155"/>
                    </a:lnTo>
                    <a:lnTo>
                      <a:pt x="170" y="161"/>
                    </a:lnTo>
                    <a:lnTo>
                      <a:pt x="172" y="169"/>
                    </a:lnTo>
                    <a:lnTo>
                      <a:pt x="173" y="175"/>
                    </a:lnTo>
                    <a:lnTo>
                      <a:pt x="173" y="177"/>
                    </a:lnTo>
                    <a:lnTo>
                      <a:pt x="172" y="180"/>
                    </a:lnTo>
                    <a:lnTo>
                      <a:pt x="172" y="181"/>
                    </a:lnTo>
                    <a:lnTo>
                      <a:pt x="170" y="182"/>
                    </a:lnTo>
                    <a:lnTo>
                      <a:pt x="167" y="181"/>
                    </a:lnTo>
                    <a:lnTo>
                      <a:pt x="162" y="180"/>
                    </a:lnTo>
                    <a:lnTo>
                      <a:pt x="159" y="176"/>
                    </a:lnTo>
                    <a:lnTo>
                      <a:pt x="155" y="172"/>
                    </a:lnTo>
                    <a:lnTo>
                      <a:pt x="152" y="169"/>
                    </a:lnTo>
                    <a:lnTo>
                      <a:pt x="151" y="166"/>
                    </a:lnTo>
                    <a:lnTo>
                      <a:pt x="150" y="157"/>
                    </a:lnTo>
                    <a:lnTo>
                      <a:pt x="148" y="145"/>
                    </a:lnTo>
                    <a:lnTo>
                      <a:pt x="145" y="134"/>
                    </a:lnTo>
                    <a:lnTo>
                      <a:pt x="142" y="127"/>
                    </a:lnTo>
                    <a:lnTo>
                      <a:pt x="137" y="121"/>
                    </a:lnTo>
                    <a:lnTo>
                      <a:pt x="133" y="116"/>
                    </a:lnTo>
                    <a:lnTo>
                      <a:pt x="131" y="113"/>
                    </a:lnTo>
                    <a:lnTo>
                      <a:pt x="129" y="109"/>
                    </a:lnTo>
                    <a:lnTo>
                      <a:pt x="128" y="106"/>
                    </a:lnTo>
                    <a:lnTo>
                      <a:pt x="128" y="103"/>
                    </a:lnTo>
                    <a:lnTo>
                      <a:pt x="128" y="97"/>
                    </a:lnTo>
                    <a:lnTo>
                      <a:pt x="127" y="90"/>
                    </a:lnTo>
                    <a:lnTo>
                      <a:pt x="126" y="84"/>
                    </a:lnTo>
                    <a:lnTo>
                      <a:pt x="122" y="78"/>
                    </a:lnTo>
                    <a:lnTo>
                      <a:pt x="119" y="74"/>
                    </a:lnTo>
                    <a:lnTo>
                      <a:pt x="115" y="70"/>
                    </a:lnTo>
                    <a:lnTo>
                      <a:pt x="108" y="67"/>
                    </a:lnTo>
                    <a:lnTo>
                      <a:pt x="102" y="64"/>
                    </a:lnTo>
                    <a:lnTo>
                      <a:pt x="94" y="59"/>
                    </a:lnTo>
                    <a:lnTo>
                      <a:pt x="85" y="50"/>
                    </a:lnTo>
                    <a:lnTo>
                      <a:pt x="75" y="47"/>
                    </a:lnTo>
                    <a:lnTo>
                      <a:pt x="65" y="43"/>
                    </a:lnTo>
                    <a:lnTo>
                      <a:pt x="58" y="38"/>
                    </a:lnTo>
                    <a:lnTo>
                      <a:pt x="48" y="32"/>
                    </a:lnTo>
                    <a:lnTo>
                      <a:pt x="38" y="26"/>
                    </a:lnTo>
                    <a:lnTo>
                      <a:pt x="30" y="21"/>
                    </a:lnTo>
                    <a:lnTo>
                      <a:pt x="19" y="18"/>
                    </a:lnTo>
                    <a:lnTo>
                      <a:pt x="9" y="16"/>
                    </a:lnTo>
                    <a:lnTo>
                      <a:pt x="6" y="15"/>
                    </a:lnTo>
                    <a:lnTo>
                      <a:pt x="3" y="12"/>
                    </a:lnTo>
                    <a:lnTo>
                      <a:pt x="1" y="9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99" name="PA-任意多边形 236">
                <a:extLst>
                  <a:ext uri="{FF2B5EF4-FFF2-40B4-BE49-F238E27FC236}">
                    <a16:creationId xmlns="" xmlns:a16="http://schemas.microsoft.com/office/drawing/2014/main" id="{BD0329AB-0B47-4FD6-93D3-E8E33B9A869F}"/>
                  </a:ext>
                </a:extLst>
              </p:cNvPr>
              <p:cNvSpPr>
                <a:spLocks/>
              </p:cNvSpPr>
              <p:nvPr>
                <p:custDataLst>
                  <p:tags r:id="rId97"/>
                </p:custDataLst>
              </p:nvPr>
            </p:nvSpPr>
            <p:spPr bwMode="auto">
              <a:xfrm>
                <a:off x="3167" y="3498"/>
                <a:ext cx="30" cy="23"/>
              </a:xfrm>
              <a:custGeom>
                <a:avLst/>
                <a:gdLst>
                  <a:gd name="T0" fmla="*/ 0 w 118"/>
                  <a:gd name="T1" fmla="*/ 0 h 91"/>
                  <a:gd name="T2" fmla="*/ 12 w 118"/>
                  <a:gd name="T3" fmla="*/ 7 h 91"/>
                  <a:gd name="T4" fmla="*/ 25 w 118"/>
                  <a:gd name="T5" fmla="*/ 18 h 91"/>
                  <a:gd name="T6" fmla="*/ 35 w 118"/>
                  <a:gd name="T7" fmla="*/ 22 h 91"/>
                  <a:gd name="T8" fmla="*/ 47 w 118"/>
                  <a:gd name="T9" fmla="*/ 27 h 91"/>
                  <a:gd name="T10" fmla="*/ 55 w 118"/>
                  <a:gd name="T11" fmla="*/ 32 h 91"/>
                  <a:gd name="T12" fmla="*/ 61 w 118"/>
                  <a:gd name="T13" fmla="*/ 39 h 91"/>
                  <a:gd name="T14" fmla="*/ 76 w 118"/>
                  <a:gd name="T15" fmla="*/ 43 h 91"/>
                  <a:gd name="T16" fmla="*/ 92 w 118"/>
                  <a:gd name="T17" fmla="*/ 45 h 91"/>
                  <a:gd name="T18" fmla="*/ 94 w 118"/>
                  <a:gd name="T19" fmla="*/ 46 h 91"/>
                  <a:gd name="T20" fmla="*/ 95 w 118"/>
                  <a:gd name="T21" fmla="*/ 47 h 91"/>
                  <a:gd name="T22" fmla="*/ 96 w 118"/>
                  <a:gd name="T23" fmla="*/ 51 h 91"/>
                  <a:gd name="T24" fmla="*/ 96 w 118"/>
                  <a:gd name="T25" fmla="*/ 53 h 91"/>
                  <a:gd name="T26" fmla="*/ 96 w 118"/>
                  <a:gd name="T27" fmla="*/ 60 h 91"/>
                  <a:gd name="T28" fmla="*/ 96 w 118"/>
                  <a:gd name="T29" fmla="*/ 66 h 91"/>
                  <a:gd name="T30" fmla="*/ 97 w 118"/>
                  <a:gd name="T31" fmla="*/ 71 h 91"/>
                  <a:gd name="T32" fmla="*/ 99 w 118"/>
                  <a:gd name="T33" fmla="*/ 74 h 91"/>
                  <a:gd name="T34" fmla="*/ 102 w 118"/>
                  <a:gd name="T35" fmla="*/ 76 h 91"/>
                  <a:gd name="T36" fmla="*/ 106 w 118"/>
                  <a:gd name="T37" fmla="*/ 79 h 91"/>
                  <a:gd name="T38" fmla="*/ 112 w 118"/>
                  <a:gd name="T39" fmla="*/ 82 h 91"/>
                  <a:gd name="T40" fmla="*/ 116 w 118"/>
                  <a:gd name="T41" fmla="*/ 84 h 91"/>
                  <a:gd name="T42" fmla="*/ 117 w 118"/>
                  <a:gd name="T43" fmla="*/ 88 h 91"/>
                  <a:gd name="T44" fmla="*/ 118 w 118"/>
                  <a:gd name="T45" fmla="*/ 91 h 91"/>
                  <a:gd name="T46" fmla="*/ 114 w 118"/>
                  <a:gd name="T47" fmla="*/ 91 h 91"/>
                  <a:gd name="T48" fmla="*/ 104 w 118"/>
                  <a:gd name="T49" fmla="*/ 90 h 91"/>
                  <a:gd name="T50" fmla="*/ 96 w 118"/>
                  <a:gd name="T51" fmla="*/ 88 h 91"/>
                  <a:gd name="T52" fmla="*/ 92 w 118"/>
                  <a:gd name="T53" fmla="*/ 86 h 91"/>
                  <a:gd name="T54" fmla="*/ 88 w 118"/>
                  <a:gd name="T55" fmla="*/ 80 h 91"/>
                  <a:gd name="T56" fmla="*/ 84 w 118"/>
                  <a:gd name="T57" fmla="*/ 71 h 91"/>
                  <a:gd name="T58" fmla="*/ 84 w 118"/>
                  <a:gd name="T59" fmla="*/ 65 h 91"/>
                  <a:gd name="T60" fmla="*/ 84 w 118"/>
                  <a:gd name="T61" fmla="*/ 59 h 91"/>
                  <a:gd name="T62" fmla="*/ 83 w 118"/>
                  <a:gd name="T63" fmla="*/ 57 h 91"/>
                  <a:gd name="T64" fmla="*/ 81 w 118"/>
                  <a:gd name="T65" fmla="*/ 55 h 91"/>
                  <a:gd name="T66" fmla="*/ 76 w 118"/>
                  <a:gd name="T67" fmla="*/ 53 h 91"/>
                  <a:gd name="T68" fmla="*/ 71 w 118"/>
                  <a:gd name="T69" fmla="*/ 52 h 91"/>
                  <a:gd name="T70" fmla="*/ 61 w 118"/>
                  <a:gd name="T71" fmla="*/ 49 h 91"/>
                  <a:gd name="T72" fmla="*/ 55 w 118"/>
                  <a:gd name="T73" fmla="*/ 47 h 91"/>
                  <a:gd name="T74" fmla="*/ 45 w 118"/>
                  <a:gd name="T75" fmla="*/ 43 h 91"/>
                  <a:gd name="T76" fmla="*/ 33 w 118"/>
                  <a:gd name="T77" fmla="*/ 36 h 91"/>
                  <a:gd name="T78" fmla="*/ 28 w 118"/>
                  <a:gd name="T79" fmla="*/ 33 h 91"/>
                  <a:gd name="T80" fmla="*/ 24 w 118"/>
                  <a:gd name="T81" fmla="*/ 30 h 91"/>
                  <a:gd name="T82" fmla="*/ 19 w 118"/>
                  <a:gd name="T83" fmla="*/ 28 h 91"/>
                  <a:gd name="T84" fmla="*/ 18 w 118"/>
                  <a:gd name="T85" fmla="*/ 25 h 91"/>
                  <a:gd name="T86" fmla="*/ 6 w 118"/>
                  <a:gd name="T87" fmla="*/ 11 h 91"/>
                  <a:gd name="T88" fmla="*/ 0 w 118"/>
                  <a:gd name="T8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8" h="91">
                    <a:moveTo>
                      <a:pt x="0" y="0"/>
                    </a:moveTo>
                    <a:lnTo>
                      <a:pt x="12" y="7"/>
                    </a:lnTo>
                    <a:lnTo>
                      <a:pt x="25" y="18"/>
                    </a:lnTo>
                    <a:lnTo>
                      <a:pt x="35" y="22"/>
                    </a:lnTo>
                    <a:lnTo>
                      <a:pt x="47" y="27"/>
                    </a:lnTo>
                    <a:lnTo>
                      <a:pt x="55" y="32"/>
                    </a:lnTo>
                    <a:lnTo>
                      <a:pt x="61" y="39"/>
                    </a:lnTo>
                    <a:lnTo>
                      <a:pt x="76" y="43"/>
                    </a:lnTo>
                    <a:lnTo>
                      <a:pt x="92" y="45"/>
                    </a:lnTo>
                    <a:lnTo>
                      <a:pt x="94" y="46"/>
                    </a:lnTo>
                    <a:lnTo>
                      <a:pt x="95" y="47"/>
                    </a:lnTo>
                    <a:lnTo>
                      <a:pt x="96" y="51"/>
                    </a:lnTo>
                    <a:lnTo>
                      <a:pt x="96" y="53"/>
                    </a:lnTo>
                    <a:lnTo>
                      <a:pt x="96" y="60"/>
                    </a:lnTo>
                    <a:lnTo>
                      <a:pt x="96" y="66"/>
                    </a:lnTo>
                    <a:lnTo>
                      <a:pt x="97" y="71"/>
                    </a:lnTo>
                    <a:lnTo>
                      <a:pt x="99" y="74"/>
                    </a:lnTo>
                    <a:lnTo>
                      <a:pt x="102" y="76"/>
                    </a:lnTo>
                    <a:lnTo>
                      <a:pt x="106" y="79"/>
                    </a:lnTo>
                    <a:lnTo>
                      <a:pt x="112" y="82"/>
                    </a:lnTo>
                    <a:lnTo>
                      <a:pt x="116" y="84"/>
                    </a:lnTo>
                    <a:lnTo>
                      <a:pt x="117" y="88"/>
                    </a:lnTo>
                    <a:lnTo>
                      <a:pt x="118" y="91"/>
                    </a:lnTo>
                    <a:lnTo>
                      <a:pt x="114" y="91"/>
                    </a:lnTo>
                    <a:lnTo>
                      <a:pt x="104" y="90"/>
                    </a:lnTo>
                    <a:lnTo>
                      <a:pt x="96" y="88"/>
                    </a:lnTo>
                    <a:lnTo>
                      <a:pt x="92" y="86"/>
                    </a:lnTo>
                    <a:lnTo>
                      <a:pt x="88" y="80"/>
                    </a:lnTo>
                    <a:lnTo>
                      <a:pt x="84" y="71"/>
                    </a:lnTo>
                    <a:lnTo>
                      <a:pt x="84" y="65"/>
                    </a:lnTo>
                    <a:lnTo>
                      <a:pt x="84" y="59"/>
                    </a:lnTo>
                    <a:lnTo>
                      <a:pt x="83" y="57"/>
                    </a:lnTo>
                    <a:lnTo>
                      <a:pt x="81" y="55"/>
                    </a:lnTo>
                    <a:lnTo>
                      <a:pt x="76" y="53"/>
                    </a:lnTo>
                    <a:lnTo>
                      <a:pt x="71" y="52"/>
                    </a:lnTo>
                    <a:lnTo>
                      <a:pt x="61" y="49"/>
                    </a:lnTo>
                    <a:lnTo>
                      <a:pt x="55" y="47"/>
                    </a:lnTo>
                    <a:lnTo>
                      <a:pt x="45" y="43"/>
                    </a:lnTo>
                    <a:lnTo>
                      <a:pt x="33" y="36"/>
                    </a:lnTo>
                    <a:lnTo>
                      <a:pt x="28" y="33"/>
                    </a:lnTo>
                    <a:lnTo>
                      <a:pt x="24" y="30"/>
                    </a:lnTo>
                    <a:lnTo>
                      <a:pt x="19" y="28"/>
                    </a:lnTo>
                    <a:lnTo>
                      <a:pt x="18" y="25"/>
                    </a:lnTo>
                    <a:lnTo>
                      <a:pt x="6" y="1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0" name="PA-任意多边形 237">
                <a:extLst>
                  <a:ext uri="{FF2B5EF4-FFF2-40B4-BE49-F238E27FC236}">
                    <a16:creationId xmlns="" xmlns:a16="http://schemas.microsoft.com/office/drawing/2014/main" id="{F14BBCC6-D2F8-4A1A-AACF-5871A15DB995}"/>
                  </a:ext>
                </a:extLst>
              </p:cNvPr>
              <p:cNvSpPr>
                <a:spLocks/>
              </p:cNvSpPr>
              <p:nvPr>
                <p:custDataLst>
                  <p:tags r:id="rId98"/>
                </p:custDataLst>
              </p:nvPr>
            </p:nvSpPr>
            <p:spPr bwMode="auto">
              <a:xfrm>
                <a:off x="3150" y="3535"/>
                <a:ext cx="60" cy="32"/>
              </a:xfrm>
              <a:custGeom>
                <a:avLst/>
                <a:gdLst>
                  <a:gd name="T0" fmla="*/ 4 w 239"/>
                  <a:gd name="T1" fmla="*/ 0 h 132"/>
                  <a:gd name="T2" fmla="*/ 18 w 239"/>
                  <a:gd name="T3" fmla="*/ 1 h 132"/>
                  <a:gd name="T4" fmla="*/ 33 w 239"/>
                  <a:gd name="T5" fmla="*/ 5 h 132"/>
                  <a:gd name="T6" fmla="*/ 46 w 239"/>
                  <a:gd name="T7" fmla="*/ 8 h 132"/>
                  <a:gd name="T8" fmla="*/ 57 w 239"/>
                  <a:gd name="T9" fmla="*/ 9 h 132"/>
                  <a:gd name="T10" fmla="*/ 68 w 239"/>
                  <a:gd name="T11" fmla="*/ 19 h 132"/>
                  <a:gd name="T12" fmla="*/ 82 w 239"/>
                  <a:gd name="T13" fmla="*/ 29 h 132"/>
                  <a:gd name="T14" fmla="*/ 91 w 239"/>
                  <a:gd name="T15" fmla="*/ 32 h 132"/>
                  <a:gd name="T16" fmla="*/ 103 w 239"/>
                  <a:gd name="T17" fmla="*/ 34 h 132"/>
                  <a:gd name="T18" fmla="*/ 115 w 239"/>
                  <a:gd name="T19" fmla="*/ 35 h 132"/>
                  <a:gd name="T20" fmla="*/ 126 w 239"/>
                  <a:gd name="T21" fmla="*/ 35 h 132"/>
                  <a:gd name="T22" fmla="*/ 140 w 239"/>
                  <a:gd name="T23" fmla="*/ 32 h 132"/>
                  <a:gd name="T24" fmla="*/ 147 w 239"/>
                  <a:gd name="T25" fmla="*/ 32 h 132"/>
                  <a:gd name="T26" fmla="*/ 154 w 239"/>
                  <a:gd name="T27" fmla="*/ 37 h 132"/>
                  <a:gd name="T28" fmla="*/ 165 w 239"/>
                  <a:gd name="T29" fmla="*/ 48 h 132"/>
                  <a:gd name="T30" fmla="*/ 186 w 239"/>
                  <a:gd name="T31" fmla="*/ 65 h 132"/>
                  <a:gd name="T32" fmla="*/ 210 w 239"/>
                  <a:gd name="T33" fmla="*/ 82 h 132"/>
                  <a:gd name="T34" fmla="*/ 221 w 239"/>
                  <a:gd name="T35" fmla="*/ 92 h 132"/>
                  <a:gd name="T36" fmla="*/ 230 w 239"/>
                  <a:gd name="T37" fmla="*/ 102 h 132"/>
                  <a:gd name="T38" fmla="*/ 234 w 239"/>
                  <a:gd name="T39" fmla="*/ 107 h 132"/>
                  <a:gd name="T40" fmla="*/ 236 w 239"/>
                  <a:gd name="T41" fmla="*/ 112 h 132"/>
                  <a:gd name="T42" fmla="*/ 238 w 239"/>
                  <a:gd name="T43" fmla="*/ 118 h 132"/>
                  <a:gd name="T44" fmla="*/ 238 w 239"/>
                  <a:gd name="T45" fmla="*/ 124 h 132"/>
                  <a:gd name="T46" fmla="*/ 239 w 239"/>
                  <a:gd name="T47" fmla="*/ 132 h 132"/>
                  <a:gd name="T48" fmla="*/ 239 w 239"/>
                  <a:gd name="T49" fmla="*/ 130 h 132"/>
                  <a:gd name="T50" fmla="*/ 238 w 239"/>
                  <a:gd name="T51" fmla="*/ 128 h 132"/>
                  <a:gd name="T52" fmla="*/ 236 w 239"/>
                  <a:gd name="T53" fmla="*/ 124 h 132"/>
                  <a:gd name="T54" fmla="*/ 233 w 239"/>
                  <a:gd name="T55" fmla="*/ 121 h 132"/>
                  <a:gd name="T56" fmla="*/ 227 w 239"/>
                  <a:gd name="T57" fmla="*/ 119 h 132"/>
                  <a:gd name="T58" fmla="*/ 220 w 239"/>
                  <a:gd name="T59" fmla="*/ 116 h 132"/>
                  <a:gd name="T60" fmla="*/ 213 w 239"/>
                  <a:gd name="T61" fmla="*/ 110 h 132"/>
                  <a:gd name="T62" fmla="*/ 207 w 239"/>
                  <a:gd name="T63" fmla="*/ 105 h 132"/>
                  <a:gd name="T64" fmla="*/ 201 w 239"/>
                  <a:gd name="T65" fmla="*/ 98 h 132"/>
                  <a:gd name="T66" fmla="*/ 187 w 239"/>
                  <a:gd name="T67" fmla="*/ 91 h 132"/>
                  <a:gd name="T68" fmla="*/ 173 w 239"/>
                  <a:gd name="T69" fmla="*/ 84 h 132"/>
                  <a:gd name="T70" fmla="*/ 167 w 239"/>
                  <a:gd name="T71" fmla="*/ 82 h 132"/>
                  <a:gd name="T72" fmla="*/ 160 w 239"/>
                  <a:gd name="T73" fmla="*/ 80 h 132"/>
                  <a:gd name="T74" fmla="*/ 155 w 239"/>
                  <a:gd name="T75" fmla="*/ 76 h 132"/>
                  <a:gd name="T76" fmla="*/ 150 w 239"/>
                  <a:gd name="T77" fmla="*/ 71 h 132"/>
                  <a:gd name="T78" fmla="*/ 139 w 239"/>
                  <a:gd name="T79" fmla="*/ 64 h 132"/>
                  <a:gd name="T80" fmla="*/ 130 w 239"/>
                  <a:gd name="T81" fmla="*/ 57 h 132"/>
                  <a:gd name="T82" fmla="*/ 120 w 239"/>
                  <a:gd name="T83" fmla="*/ 51 h 132"/>
                  <a:gd name="T84" fmla="*/ 109 w 239"/>
                  <a:gd name="T85" fmla="*/ 43 h 132"/>
                  <a:gd name="T86" fmla="*/ 102 w 239"/>
                  <a:gd name="T87" fmla="*/ 41 h 132"/>
                  <a:gd name="T88" fmla="*/ 96 w 239"/>
                  <a:gd name="T89" fmla="*/ 39 h 132"/>
                  <a:gd name="T90" fmla="*/ 89 w 239"/>
                  <a:gd name="T91" fmla="*/ 38 h 132"/>
                  <a:gd name="T92" fmla="*/ 84 w 239"/>
                  <a:gd name="T93" fmla="*/ 39 h 132"/>
                  <a:gd name="T94" fmla="*/ 76 w 239"/>
                  <a:gd name="T95" fmla="*/ 40 h 132"/>
                  <a:gd name="T96" fmla="*/ 69 w 239"/>
                  <a:gd name="T97" fmla="*/ 40 h 132"/>
                  <a:gd name="T98" fmla="*/ 62 w 239"/>
                  <a:gd name="T99" fmla="*/ 39 h 132"/>
                  <a:gd name="T100" fmla="*/ 55 w 239"/>
                  <a:gd name="T101" fmla="*/ 36 h 132"/>
                  <a:gd name="T102" fmla="*/ 43 w 239"/>
                  <a:gd name="T103" fmla="*/ 29 h 132"/>
                  <a:gd name="T104" fmla="*/ 31 w 239"/>
                  <a:gd name="T105" fmla="*/ 23 h 132"/>
                  <a:gd name="T106" fmla="*/ 23 w 239"/>
                  <a:gd name="T107" fmla="*/ 20 h 132"/>
                  <a:gd name="T108" fmla="*/ 9 w 239"/>
                  <a:gd name="T109" fmla="*/ 11 h 132"/>
                  <a:gd name="T110" fmla="*/ 4 w 239"/>
                  <a:gd name="T111" fmla="*/ 7 h 132"/>
                  <a:gd name="T112" fmla="*/ 0 w 239"/>
                  <a:gd name="T113" fmla="*/ 4 h 132"/>
                  <a:gd name="T114" fmla="*/ 0 w 239"/>
                  <a:gd name="T115" fmla="*/ 2 h 132"/>
                  <a:gd name="T116" fmla="*/ 0 w 239"/>
                  <a:gd name="T117" fmla="*/ 1 h 132"/>
                  <a:gd name="T118" fmla="*/ 1 w 239"/>
                  <a:gd name="T119" fmla="*/ 0 h 132"/>
                  <a:gd name="T120" fmla="*/ 4 w 239"/>
                  <a:gd name="T121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39" h="132">
                    <a:moveTo>
                      <a:pt x="4" y="0"/>
                    </a:moveTo>
                    <a:lnTo>
                      <a:pt x="18" y="1"/>
                    </a:lnTo>
                    <a:lnTo>
                      <a:pt x="33" y="5"/>
                    </a:lnTo>
                    <a:lnTo>
                      <a:pt x="46" y="8"/>
                    </a:lnTo>
                    <a:lnTo>
                      <a:pt x="57" y="9"/>
                    </a:lnTo>
                    <a:lnTo>
                      <a:pt x="68" y="19"/>
                    </a:lnTo>
                    <a:lnTo>
                      <a:pt x="82" y="29"/>
                    </a:lnTo>
                    <a:lnTo>
                      <a:pt x="91" y="32"/>
                    </a:lnTo>
                    <a:lnTo>
                      <a:pt x="103" y="34"/>
                    </a:lnTo>
                    <a:lnTo>
                      <a:pt x="115" y="35"/>
                    </a:lnTo>
                    <a:lnTo>
                      <a:pt x="126" y="35"/>
                    </a:lnTo>
                    <a:lnTo>
                      <a:pt x="140" y="32"/>
                    </a:lnTo>
                    <a:lnTo>
                      <a:pt x="147" y="32"/>
                    </a:lnTo>
                    <a:lnTo>
                      <a:pt x="154" y="37"/>
                    </a:lnTo>
                    <a:lnTo>
                      <a:pt x="165" y="48"/>
                    </a:lnTo>
                    <a:lnTo>
                      <a:pt x="186" y="65"/>
                    </a:lnTo>
                    <a:lnTo>
                      <a:pt x="210" y="82"/>
                    </a:lnTo>
                    <a:lnTo>
                      <a:pt x="221" y="92"/>
                    </a:lnTo>
                    <a:lnTo>
                      <a:pt x="230" y="102"/>
                    </a:lnTo>
                    <a:lnTo>
                      <a:pt x="234" y="107"/>
                    </a:lnTo>
                    <a:lnTo>
                      <a:pt x="236" y="112"/>
                    </a:lnTo>
                    <a:lnTo>
                      <a:pt x="238" y="118"/>
                    </a:lnTo>
                    <a:lnTo>
                      <a:pt x="238" y="124"/>
                    </a:lnTo>
                    <a:lnTo>
                      <a:pt x="239" y="132"/>
                    </a:lnTo>
                    <a:lnTo>
                      <a:pt x="239" y="130"/>
                    </a:lnTo>
                    <a:lnTo>
                      <a:pt x="238" y="128"/>
                    </a:lnTo>
                    <a:lnTo>
                      <a:pt x="236" y="124"/>
                    </a:lnTo>
                    <a:lnTo>
                      <a:pt x="233" y="121"/>
                    </a:lnTo>
                    <a:lnTo>
                      <a:pt x="227" y="119"/>
                    </a:lnTo>
                    <a:lnTo>
                      <a:pt x="220" y="116"/>
                    </a:lnTo>
                    <a:lnTo>
                      <a:pt x="213" y="110"/>
                    </a:lnTo>
                    <a:lnTo>
                      <a:pt x="207" y="105"/>
                    </a:lnTo>
                    <a:lnTo>
                      <a:pt x="201" y="98"/>
                    </a:lnTo>
                    <a:lnTo>
                      <a:pt x="187" y="91"/>
                    </a:lnTo>
                    <a:lnTo>
                      <a:pt x="173" y="84"/>
                    </a:lnTo>
                    <a:lnTo>
                      <a:pt x="167" y="82"/>
                    </a:lnTo>
                    <a:lnTo>
                      <a:pt x="160" y="80"/>
                    </a:lnTo>
                    <a:lnTo>
                      <a:pt x="155" y="76"/>
                    </a:lnTo>
                    <a:lnTo>
                      <a:pt x="150" y="71"/>
                    </a:lnTo>
                    <a:lnTo>
                      <a:pt x="139" y="64"/>
                    </a:lnTo>
                    <a:lnTo>
                      <a:pt x="130" y="57"/>
                    </a:lnTo>
                    <a:lnTo>
                      <a:pt x="120" y="51"/>
                    </a:lnTo>
                    <a:lnTo>
                      <a:pt x="109" y="43"/>
                    </a:lnTo>
                    <a:lnTo>
                      <a:pt x="102" y="41"/>
                    </a:lnTo>
                    <a:lnTo>
                      <a:pt x="96" y="39"/>
                    </a:lnTo>
                    <a:lnTo>
                      <a:pt x="89" y="38"/>
                    </a:lnTo>
                    <a:lnTo>
                      <a:pt x="84" y="39"/>
                    </a:lnTo>
                    <a:lnTo>
                      <a:pt x="76" y="40"/>
                    </a:lnTo>
                    <a:lnTo>
                      <a:pt x="69" y="40"/>
                    </a:lnTo>
                    <a:lnTo>
                      <a:pt x="62" y="39"/>
                    </a:lnTo>
                    <a:lnTo>
                      <a:pt x="55" y="36"/>
                    </a:lnTo>
                    <a:lnTo>
                      <a:pt x="43" y="29"/>
                    </a:lnTo>
                    <a:lnTo>
                      <a:pt x="31" y="23"/>
                    </a:lnTo>
                    <a:lnTo>
                      <a:pt x="23" y="20"/>
                    </a:lnTo>
                    <a:lnTo>
                      <a:pt x="9" y="11"/>
                    </a:lnTo>
                    <a:lnTo>
                      <a:pt x="4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1" name="PA-任意多边形 238">
                <a:extLst>
                  <a:ext uri="{FF2B5EF4-FFF2-40B4-BE49-F238E27FC236}">
                    <a16:creationId xmlns="" xmlns:a16="http://schemas.microsoft.com/office/drawing/2014/main" id="{A123E0F5-B0AD-4162-8263-7F11A89B54EA}"/>
                  </a:ext>
                </a:extLst>
              </p:cNvPr>
              <p:cNvSpPr>
                <a:spLocks/>
              </p:cNvSpPr>
              <p:nvPr>
                <p:custDataLst>
                  <p:tags r:id="rId99"/>
                </p:custDataLst>
              </p:nvPr>
            </p:nvSpPr>
            <p:spPr bwMode="auto">
              <a:xfrm>
                <a:off x="2962" y="3525"/>
                <a:ext cx="60" cy="33"/>
              </a:xfrm>
              <a:custGeom>
                <a:avLst/>
                <a:gdLst>
                  <a:gd name="T0" fmla="*/ 4 w 239"/>
                  <a:gd name="T1" fmla="*/ 0 h 132"/>
                  <a:gd name="T2" fmla="*/ 18 w 239"/>
                  <a:gd name="T3" fmla="*/ 2 h 132"/>
                  <a:gd name="T4" fmla="*/ 33 w 239"/>
                  <a:gd name="T5" fmla="*/ 5 h 132"/>
                  <a:gd name="T6" fmla="*/ 46 w 239"/>
                  <a:gd name="T7" fmla="*/ 8 h 132"/>
                  <a:gd name="T8" fmla="*/ 57 w 239"/>
                  <a:gd name="T9" fmla="*/ 10 h 132"/>
                  <a:gd name="T10" fmla="*/ 68 w 239"/>
                  <a:gd name="T11" fmla="*/ 19 h 132"/>
                  <a:gd name="T12" fmla="*/ 82 w 239"/>
                  <a:gd name="T13" fmla="*/ 31 h 132"/>
                  <a:gd name="T14" fmla="*/ 92 w 239"/>
                  <a:gd name="T15" fmla="*/ 33 h 132"/>
                  <a:gd name="T16" fmla="*/ 103 w 239"/>
                  <a:gd name="T17" fmla="*/ 35 h 132"/>
                  <a:gd name="T18" fmla="*/ 115 w 239"/>
                  <a:gd name="T19" fmla="*/ 36 h 132"/>
                  <a:gd name="T20" fmla="*/ 126 w 239"/>
                  <a:gd name="T21" fmla="*/ 35 h 132"/>
                  <a:gd name="T22" fmla="*/ 141 w 239"/>
                  <a:gd name="T23" fmla="*/ 33 h 132"/>
                  <a:gd name="T24" fmla="*/ 148 w 239"/>
                  <a:gd name="T25" fmla="*/ 33 h 132"/>
                  <a:gd name="T26" fmla="*/ 154 w 239"/>
                  <a:gd name="T27" fmla="*/ 37 h 132"/>
                  <a:gd name="T28" fmla="*/ 165 w 239"/>
                  <a:gd name="T29" fmla="*/ 49 h 132"/>
                  <a:gd name="T30" fmla="*/ 187 w 239"/>
                  <a:gd name="T31" fmla="*/ 66 h 132"/>
                  <a:gd name="T32" fmla="*/ 210 w 239"/>
                  <a:gd name="T33" fmla="*/ 84 h 132"/>
                  <a:gd name="T34" fmla="*/ 221 w 239"/>
                  <a:gd name="T35" fmla="*/ 92 h 132"/>
                  <a:gd name="T36" fmla="*/ 231 w 239"/>
                  <a:gd name="T37" fmla="*/ 102 h 132"/>
                  <a:gd name="T38" fmla="*/ 234 w 239"/>
                  <a:gd name="T39" fmla="*/ 107 h 132"/>
                  <a:gd name="T40" fmla="*/ 236 w 239"/>
                  <a:gd name="T41" fmla="*/ 113 h 132"/>
                  <a:gd name="T42" fmla="*/ 238 w 239"/>
                  <a:gd name="T43" fmla="*/ 119 h 132"/>
                  <a:gd name="T44" fmla="*/ 238 w 239"/>
                  <a:gd name="T45" fmla="*/ 124 h 132"/>
                  <a:gd name="T46" fmla="*/ 239 w 239"/>
                  <a:gd name="T47" fmla="*/ 132 h 132"/>
                  <a:gd name="T48" fmla="*/ 239 w 239"/>
                  <a:gd name="T49" fmla="*/ 131 h 132"/>
                  <a:gd name="T50" fmla="*/ 238 w 239"/>
                  <a:gd name="T51" fmla="*/ 128 h 132"/>
                  <a:gd name="T52" fmla="*/ 236 w 239"/>
                  <a:gd name="T53" fmla="*/ 126 h 132"/>
                  <a:gd name="T54" fmla="*/ 233 w 239"/>
                  <a:gd name="T55" fmla="*/ 122 h 132"/>
                  <a:gd name="T56" fmla="*/ 228 w 239"/>
                  <a:gd name="T57" fmla="*/ 120 h 132"/>
                  <a:gd name="T58" fmla="*/ 220 w 239"/>
                  <a:gd name="T59" fmla="*/ 117 h 132"/>
                  <a:gd name="T60" fmla="*/ 213 w 239"/>
                  <a:gd name="T61" fmla="*/ 112 h 132"/>
                  <a:gd name="T62" fmla="*/ 207 w 239"/>
                  <a:gd name="T63" fmla="*/ 105 h 132"/>
                  <a:gd name="T64" fmla="*/ 202 w 239"/>
                  <a:gd name="T65" fmla="*/ 100 h 132"/>
                  <a:gd name="T66" fmla="*/ 188 w 239"/>
                  <a:gd name="T67" fmla="*/ 91 h 132"/>
                  <a:gd name="T68" fmla="*/ 175 w 239"/>
                  <a:gd name="T69" fmla="*/ 86 h 132"/>
                  <a:gd name="T70" fmla="*/ 167 w 239"/>
                  <a:gd name="T71" fmla="*/ 84 h 132"/>
                  <a:gd name="T72" fmla="*/ 162 w 239"/>
                  <a:gd name="T73" fmla="*/ 80 h 132"/>
                  <a:gd name="T74" fmla="*/ 155 w 239"/>
                  <a:gd name="T75" fmla="*/ 77 h 132"/>
                  <a:gd name="T76" fmla="*/ 150 w 239"/>
                  <a:gd name="T77" fmla="*/ 73 h 132"/>
                  <a:gd name="T78" fmla="*/ 139 w 239"/>
                  <a:gd name="T79" fmla="*/ 64 h 132"/>
                  <a:gd name="T80" fmla="*/ 130 w 239"/>
                  <a:gd name="T81" fmla="*/ 58 h 132"/>
                  <a:gd name="T82" fmla="*/ 122 w 239"/>
                  <a:gd name="T83" fmla="*/ 51 h 132"/>
                  <a:gd name="T84" fmla="*/ 109 w 239"/>
                  <a:gd name="T85" fmla="*/ 45 h 132"/>
                  <a:gd name="T86" fmla="*/ 102 w 239"/>
                  <a:gd name="T87" fmla="*/ 41 h 132"/>
                  <a:gd name="T88" fmla="*/ 96 w 239"/>
                  <a:gd name="T89" fmla="*/ 39 h 132"/>
                  <a:gd name="T90" fmla="*/ 91 w 239"/>
                  <a:gd name="T91" fmla="*/ 39 h 132"/>
                  <a:gd name="T92" fmla="*/ 84 w 239"/>
                  <a:gd name="T93" fmla="*/ 39 h 132"/>
                  <a:gd name="T94" fmla="*/ 76 w 239"/>
                  <a:gd name="T95" fmla="*/ 41 h 132"/>
                  <a:gd name="T96" fmla="*/ 69 w 239"/>
                  <a:gd name="T97" fmla="*/ 41 h 132"/>
                  <a:gd name="T98" fmla="*/ 62 w 239"/>
                  <a:gd name="T99" fmla="*/ 39 h 132"/>
                  <a:gd name="T100" fmla="*/ 55 w 239"/>
                  <a:gd name="T101" fmla="*/ 37 h 132"/>
                  <a:gd name="T102" fmla="*/ 43 w 239"/>
                  <a:gd name="T103" fmla="*/ 30 h 132"/>
                  <a:gd name="T104" fmla="*/ 31 w 239"/>
                  <a:gd name="T105" fmla="*/ 23 h 132"/>
                  <a:gd name="T106" fmla="*/ 24 w 239"/>
                  <a:gd name="T107" fmla="*/ 20 h 132"/>
                  <a:gd name="T108" fmla="*/ 10 w 239"/>
                  <a:gd name="T109" fmla="*/ 12 h 132"/>
                  <a:gd name="T110" fmla="*/ 4 w 239"/>
                  <a:gd name="T111" fmla="*/ 8 h 132"/>
                  <a:gd name="T112" fmla="*/ 0 w 239"/>
                  <a:gd name="T113" fmla="*/ 4 h 132"/>
                  <a:gd name="T114" fmla="*/ 0 w 239"/>
                  <a:gd name="T115" fmla="*/ 3 h 132"/>
                  <a:gd name="T116" fmla="*/ 0 w 239"/>
                  <a:gd name="T117" fmla="*/ 2 h 132"/>
                  <a:gd name="T118" fmla="*/ 1 w 239"/>
                  <a:gd name="T119" fmla="*/ 0 h 132"/>
                  <a:gd name="T120" fmla="*/ 4 w 239"/>
                  <a:gd name="T121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39" h="132">
                    <a:moveTo>
                      <a:pt x="4" y="0"/>
                    </a:moveTo>
                    <a:lnTo>
                      <a:pt x="18" y="2"/>
                    </a:lnTo>
                    <a:lnTo>
                      <a:pt x="33" y="5"/>
                    </a:lnTo>
                    <a:lnTo>
                      <a:pt x="46" y="8"/>
                    </a:lnTo>
                    <a:lnTo>
                      <a:pt x="57" y="10"/>
                    </a:lnTo>
                    <a:lnTo>
                      <a:pt x="68" y="19"/>
                    </a:lnTo>
                    <a:lnTo>
                      <a:pt x="82" y="31"/>
                    </a:lnTo>
                    <a:lnTo>
                      <a:pt x="92" y="33"/>
                    </a:lnTo>
                    <a:lnTo>
                      <a:pt x="103" y="35"/>
                    </a:lnTo>
                    <a:lnTo>
                      <a:pt x="115" y="36"/>
                    </a:lnTo>
                    <a:lnTo>
                      <a:pt x="126" y="35"/>
                    </a:lnTo>
                    <a:lnTo>
                      <a:pt x="141" y="33"/>
                    </a:lnTo>
                    <a:lnTo>
                      <a:pt x="148" y="33"/>
                    </a:lnTo>
                    <a:lnTo>
                      <a:pt x="154" y="37"/>
                    </a:lnTo>
                    <a:lnTo>
                      <a:pt x="165" y="49"/>
                    </a:lnTo>
                    <a:lnTo>
                      <a:pt x="187" y="66"/>
                    </a:lnTo>
                    <a:lnTo>
                      <a:pt x="210" y="84"/>
                    </a:lnTo>
                    <a:lnTo>
                      <a:pt x="221" y="92"/>
                    </a:lnTo>
                    <a:lnTo>
                      <a:pt x="231" y="102"/>
                    </a:lnTo>
                    <a:lnTo>
                      <a:pt x="234" y="107"/>
                    </a:lnTo>
                    <a:lnTo>
                      <a:pt x="236" y="113"/>
                    </a:lnTo>
                    <a:lnTo>
                      <a:pt x="238" y="119"/>
                    </a:lnTo>
                    <a:lnTo>
                      <a:pt x="238" y="124"/>
                    </a:lnTo>
                    <a:lnTo>
                      <a:pt x="239" y="132"/>
                    </a:lnTo>
                    <a:lnTo>
                      <a:pt x="239" y="131"/>
                    </a:lnTo>
                    <a:lnTo>
                      <a:pt x="238" y="128"/>
                    </a:lnTo>
                    <a:lnTo>
                      <a:pt x="236" y="126"/>
                    </a:lnTo>
                    <a:lnTo>
                      <a:pt x="233" y="122"/>
                    </a:lnTo>
                    <a:lnTo>
                      <a:pt x="228" y="120"/>
                    </a:lnTo>
                    <a:lnTo>
                      <a:pt x="220" y="117"/>
                    </a:lnTo>
                    <a:lnTo>
                      <a:pt x="213" y="112"/>
                    </a:lnTo>
                    <a:lnTo>
                      <a:pt x="207" y="105"/>
                    </a:lnTo>
                    <a:lnTo>
                      <a:pt x="202" y="100"/>
                    </a:lnTo>
                    <a:lnTo>
                      <a:pt x="188" y="91"/>
                    </a:lnTo>
                    <a:lnTo>
                      <a:pt x="175" y="86"/>
                    </a:lnTo>
                    <a:lnTo>
                      <a:pt x="167" y="84"/>
                    </a:lnTo>
                    <a:lnTo>
                      <a:pt x="162" y="80"/>
                    </a:lnTo>
                    <a:lnTo>
                      <a:pt x="155" y="77"/>
                    </a:lnTo>
                    <a:lnTo>
                      <a:pt x="150" y="73"/>
                    </a:lnTo>
                    <a:lnTo>
                      <a:pt x="139" y="64"/>
                    </a:lnTo>
                    <a:lnTo>
                      <a:pt x="130" y="58"/>
                    </a:lnTo>
                    <a:lnTo>
                      <a:pt x="122" y="51"/>
                    </a:lnTo>
                    <a:lnTo>
                      <a:pt x="109" y="45"/>
                    </a:lnTo>
                    <a:lnTo>
                      <a:pt x="102" y="41"/>
                    </a:lnTo>
                    <a:lnTo>
                      <a:pt x="96" y="39"/>
                    </a:lnTo>
                    <a:lnTo>
                      <a:pt x="91" y="39"/>
                    </a:lnTo>
                    <a:lnTo>
                      <a:pt x="84" y="39"/>
                    </a:lnTo>
                    <a:lnTo>
                      <a:pt x="76" y="41"/>
                    </a:lnTo>
                    <a:lnTo>
                      <a:pt x="69" y="41"/>
                    </a:lnTo>
                    <a:lnTo>
                      <a:pt x="62" y="39"/>
                    </a:lnTo>
                    <a:lnTo>
                      <a:pt x="55" y="37"/>
                    </a:lnTo>
                    <a:lnTo>
                      <a:pt x="43" y="30"/>
                    </a:lnTo>
                    <a:lnTo>
                      <a:pt x="31" y="23"/>
                    </a:lnTo>
                    <a:lnTo>
                      <a:pt x="24" y="20"/>
                    </a:lnTo>
                    <a:lnTo>
                      <a:pt x="10" y="12"/>
                    </a:lnTo>
                    <a:lnTo>
                      <a:pt x="4" y="8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2" name="PA-任意多边形 239">
                <a:extLst>
                  <a:ext uri="{FF2B5EF4-FFF2-40B4-BE49-F238E27FC236}">
                    <a16:creationId xmlns="" xmlns:a16="http://schemas.microsoft.com/office/drawing/2014/main" id="{1C7DC1C8-2371-41AF-8403-0E55B1E09776}"/>
                  </a:ext>
                </a:extLst>
              </p:cNvPr>
              <p:cNvSpPr>
                <a:spLocks/>
              </p:cNvSpPr>
              <p:nvPr>
                <p:custDataLst>
                  <p:tags r:id="rId100"/>
                </p:custDataLst>
              </p:nvPr>
            </p:nvSpPr>
            <p:spPr bwMode="auto">
              <a:xfrm>
                <a:off x="3131" y="3446"/>
                <a:ext cx="22" cy="24"/>
              </a:xfrm>
              <a:custGeom>
                <a:avLst/>
                <a:gdLst>
                  <a:gd name="T0" fmla="*/ 11 w 92"/>
                  <a:gd name="T1" fmla="*/ 0 h 96"/>
                  <a:gd name="T2" fmla="*/ 3 w 92"/>
                  <a:gd name="T3" fmla="*/ 2 h 96"/>
                  <a:gd name="T4" fmla="*/ 12 w 92"/>
                  <a:gd name="T5" fmla="*/ 4 h 96"/>
                  <a:gd name="T6" fmla="*/ 19 w 92"/>
                  <a:gd name="T7" fmla="*/ 6 h 96"/>
                  <a:gd name="T8" fmla="*/ 25 w 92"/>
                  <a:gd name="T9" fmla="*/ 9 h 96"/>
                  <a:gd name="T10" fmla="*/ 29 w 92"/>
                  <a:gd name="T11" fmla="*/ 14 h 96"/>
                  <a:gd name="T12" fmla="*/ 31 w 92"/>
                  <a:gd name="T13" fmla="*/ 17 h 96"/>
                  <a:gd name="T14" fmla="*/ 33 w 92"/>
                  <a:gd name="T15" fmla="*/ 20 h 96"/>
                  <a:gd name="T16" fmla="*/ 35 w 92"/>
                  <a:gd name="T17" fmla="*/ 22 h 96"/>
                  <a:gd name="T18" fmla="*/ 36 w 92"/>
                  <a:gd name="T19" fmla="*/ 23 h 96"/>
                  <a:gd name="T20" fmla="*/ 38 w 92"/>
                  <a:gd name="T21" fmla="*/ 23 h 96"/>
                  <a:gd name="T22" fmla="*/ 41 w 92"/>
                  <a:gd name="T23" fmla="*/ 23 h 96"/>
                  <a:gd name="T24" fmla="*/ 50 w 92"/>
                  <a:gd name="T25" fmla="*/ 24 h 96"/>
                  <a:gd name="T26" fmla="*/ 63 w 92"/>
                  <a:gd name="T27" fmla="*/ 28 h 96"/>
                  <a:gd name="T28" fmla="*/ 74 w 92"/>
                  <a:gd name="T29" fmla="*/ 31 h 96"/>
                  <a:gd name="T30" fmla="*/ 80 w 92"/>
                  <a:gd name="T31" fmla="*/ 33 h 96"/>
                  <a:gd name="T32" fmla="*/ 80 w 92"/>
                  <a:gd name="T33" fmla="*/ 43 h 96"/>
                  <a:gd name="T34" fmla="*/ 81 w 92"/>
                  <a:gd name="T35" fmla="*/ 51 h 96"/>
                  <a:gd name="T36" fmla="*/ 82 w 92"/>
                  <a:gd name="T37" fmla="*/ 59 h 96"/>
                  <a:gd name="T38" fmla="*/ 84 w 92"/>
                  <a:gd name="T39" fmla="*/ 70 h 96"/>
                  <a:gd name="T40" fmla="*/ 85 w 92"/>
                  <a:gd name="T41" fmla="*/ 75 h 96"/>
                  <a:gd name="T42" fmla="*/ 87 w 92"/>
                  <a:gd name="T43" fmla="*/ 79 h 96"/>
                  <a:gd name="T44" fmla="*/ 89 w 92"/>
                  <a:gd name="T45" fmla="*/ 84 h 96"/>
                  <a:gd name="T46" fmla="*/ 92 w 92"/>
                  <a:gd name="T47" fmla="*/ 87 h 96"/>
                  <a:gd name="T48" fmla="*/ 92 w 92"/>
                  <a:gd name="T49" fmla="*/ 92 h 96"/>
                  <a:gd name="T50" fmla="*/ 92 w 92"/>
                  <a:gd name="T51" fmla="*/ 96 h 96"/>
                  <a:gd name="T52" fmla="*/ 90 w 92"/>
                  <a:gd name="T53" fmla="*/ 94 h 96"/>
                  <a:gd name="T54" fmla="*/ 89 w 92"/>
                  <a:gd name="T55" fmla="*/ 91 h 96"/>
                  <a:gd name="T56" fmla="*/ 86 w 92"/>
                  <a:gd name="T57" fmla="*/ 87 h 96"/>
                  <a:gd name="T58" fmla="*/ 85 w 92"/>
                  <a:gd name="T59" fmla="*/ 82 h 96"/>
                  <a:gd name="T60" fmla="*/ 82 w 92"/>
                  <a:gd name="T61" fmla="*/ 71 h 96"/>
                  <a:gd name="T62" fmla="*/ 80 w 92"/>
                  <a:gd name="T63" fmla="*/ 62 h 96"/>
                  <a:gd name="T64" fmla="*/ 78 w 92"/>
                  <a:gd name="T65" fmla="*/ 59 h 96"/>
                  <a:gd name="T66" fmla="*/ 76 w 92"/>
                  <a:gd name="T67" fmla="*/ 57 h 96"/>
                  <a:gd name="T68" fmla="*/ 72 w 92"/>
                  <a:gd name="T69" fmla="*/ 55 h 96"/>
                  <a:gd name="T70" fmla="*/ 69 w 92"/>
                  <a:gd name="T71" fmla="*/ 52 h 96"/>
                  <a:gd name="T72" fmla="*/ 63 w 92"/>
                  <a:gd name="T73" fmla="*/ 50 h 96"/>
                  <a:gd name="T74" fmla="*/ 56 w 92"/>
                  <a:gd name="T75" fmla="*/ 48 h 96"/>
                  <a:gd name="T76" fmla="*/ 51 w 92"/>
                  <a:gd name="T77" fmla="*/ 43 h 96"/>
                  <a:gd name="T78" fmla="*/ 42 w 92"/>
                  <a:gd name="T79" fmla="*/ 36 h 96"/>
                  <a:gd name="T80" fmla="*/ 36 w 92"/>
                  <a:gd name="T81" fmla="*/ 31 h 96"/>
                  <a:gd name="T82" fmla="*/ 28 w 92"/>
                  <a:gd name="T83" fmla="*/ 23 h 96"/>
                  <a:gd name="T84" fmla="*/ 24 w 92"/>
                  <a:gd name="T85" fmla="*/ 19 h 96"/>
                  <a:gd name="T86" fmla="*/ 19 w 92"/>
                  <a:gd name="T87" fmla="*/ 17 h 96"/>
                  <a:gd name="T88" fmla="*/ 15 w 92"/>
                  <a:gd name="T89" fmla="*/ 15 h 96"/>
                  <a:gd name="T90" fmla="*/ 10 w 92"/>
                  <a:gd name="T91" fmla="*/ 14 h 96"/>
                  <a:gd name="T92" fmla="*/ 5 w 92"/>
                  <a:gd name="T93" fmla="*/ 13 h 96"/>
                  <a:gd name="T94" fmla="*/ 2 w 92"/>
                  <a:gd name="T95" fmla="*/ 11 h 96"/>
                  <a:gd name="T96" fmla="*/ 0 w 92"/>
                  <a:gd name="T97" fmla="*/ 9 h 96"/>
                  <a:gd name="T98" fmla="*/ 0 w 92"/>
                  <a:gd name="T99" fmla="*/ 6 h 96"/>
                  <a:gd name="T100" fmla="*/ 0 w 92"/>
                  <a:gd name="T101" fmla="*/ 4 h 96"/>
                  <a:gd name="T102" fmla="*/ 2 w 92"/>
                  <a:gd name="T103" fmla="*/ 2 h 96"/>
                  <a:gd name="T104" fmla="*/ 7 w 92"/>
                  <a:gd name="T105" fmla="*/ 0 h 96"/>
                  <a:gd name="T106" fmla="*/ 11 w 92"/>
                  <a:gd name="T107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2" h="96">
                    <a:moveTo>
                      <a:pt x="11" y="0"/>
                    </a:moveTo>
                    <a:lnTo>
                      <a:pt x="3" y="2"/>
                    </a:lnTo>
                    <a:lnTo>
                      <a:pt x="12" y="4"/>
                    </a:lnTo>
                    <a:lnTo>
                      <a:pt x="19" y="6"/>
                    </a:lnTo>
                    <a:lnTo>
                      <a:pt x="25" y="9"/>
                    </a:lnTo>
                    <a:lnTo>
                      <a:pt x="29" y="14"/>
                    </a:lnTo>
                    <a:lnTo>
                      <a:pt x="31" y="17"/>
                    </a:lnTo>
                    <a:lnTo>
                      <a:pt x="33" y="20"/>
                    </a:lnTo>
                    <a:lnTo>
                      <a:pt x="35" y="22"/>
                    </a:lnTo>
                    <a:lnTo>
                      <a:pt x="36" y="23"/>
                    </a:lnTo>
                    <a:lnTo>
                      <a:pt x="38" y="23"/>
                    </a:lnTo>
                    <a:lnTo>
                      <a:pt x="41" y="23"/>
                    </a:lnTo>
                    <a:lnTo>
                      <a:pt x="50" y="24"/>
                    </a:lnTo>
                    <a:lnTo>
                      <a:pt x="63" y="28"/>
                    </a:lnTo>
                    <a:lnTo>
                      <a:pt x="74" y="31"/>
                    </a:lnTo>
                    <a:lnTo>
                      <a:pt x="80" y="33"/>
                    </a:lnTo>
                    <a:lnTo>
                      <a:pt x="80" y="43"/>
                    </a:lnTo>
                    <a:lnTo>
                      <a:pt x="81" y="51"/>
                    </a:lnTo>
                    <a:lnTo>
                      <a:pt x="82" y="59"/>
                    </a:lnTo>
                    <a:lnTo>
                      <a:pt x="84" y="70"/>
                    </a:lnTo>
                    <a:lnTo>
                      <a:pt x="85" y="75"/>
                    </a:lnTo>
                    <a:lnTo>
                      <a:pt x="87" y="79"/>
                    </a:lnTo>
                    <a:lnTo>
                      <a:pt x="89" y="84"/>
                    </a:lnTo>
                    <a:lnTo>
                      <a:pt x="92" y="87"/>
                    </a:lnTo>
                    <a:lnTo>
                      <a:pt x="92" y="92"/>
                    </a:lnTo>
                    <a:lnTo>
                      <a:pt x="92" y="96"/>
                    </a:lnTo>
                    <a:lnTo>
                      <a:pt x="90" y="94"/>
                    </a:lnTo>
                    <a:lnTo>
                      <a:pt x="89" y="91"/>
                    </a:lnTo>
                    <a:lnTo>
                      <a:pt x="86" y="87"/>
                    </a:lnTo>
                    <a:lnTo>
                      <a:pt x="85" y="82"/>
                    </a:lnTo>
                    <a:lnTo>
                      <a:pt x="82" y="71"/>
                    </a:lnTo>
                    <a:lnTo>
                      <a:pt x="80" y="62"/>
                    </a:lnTo>
                    <a:lnTo>
                      <a:pt x="78" y="59"/>
                    </a:lnTo>
                    <a:lnTo>
                      <a:pt x="76" y="57"/>
                    </a:lnTo>
                    <a:lnTo>
                      <a:pt x="72" y="55"/>
                    </a:lnTo>
                    <a:lnTo>
                      <a:pt x="69" y="52"/>
                    </a:lnTo>
                    <a:lnTo>
                      <a:pt x="63" y="50"/>
                    </a:lnTo>
                    <a:lnTo>
                      <a:pt x="56" y="48"/>
                    </a:lnTo>
                    <a:lnTo>
                      <a:pt x="51" y="43"/>
                    </a:lnTo>
                    <a:lnTo>
                      <a:pt x="42" y="36"/>
                    </a:lnTo>
                    <a:lnTo>
                      <a:pt x="36" y="31"/>
                    </a:lnTo>
                    <a:lnTo>
                      <a:pt x="28" y="23"/>
                    </a:lnTo>
                    <a:lnTo>
                      <a:pt x="24" y="19"/>
                    </a:lnTo>
                    <a:lnTo>
                      <a:pt x="19" y="17"/>
                    </a:lnTo>
                    <a:lnTo>
                      <a:pt x="15" y="15"/>
                    </a:lnTo>
                    <a:lnTo>
                      <a:pt x="10" y="14"/>
                    </a:lnTo>
                    <a:lnTo>
                      <a:pt x="5" y="13"/>
                    </a:lnTo>
                    <a:lnTo>
                      <a:pt x="2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7" y="0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3" name="PA-任意多边形 240">
                <a:extLst>
                  <a:ext uri="{FF2B5EF4-FFF2-40B4-BE49-F238E27FC236}">
                    <a16:creationId xmlns="" xmlns:a16="http://schemas.microsoft.com/office/drawing/2014/main" id="{2FD9ADC0-70D5-4F82-B2CA-F365FD7FDCE0}"/>
                  </a:ext>
                </a:extLst>
              </p:cNvPr>
              <p:cNvSpPr>
                <a:spLocks/>
              </p:cNvSpPr>
              <p:nvPr>
                <p:custDataLst>
                  <p:tags r:id="rId101"/>
                </p:custDataLst>
              </p:nvPr>
            </p:nvSpPr>
            <p:spPr bwMode="auto">
              <a:xfrm>
                <a:off x="3050" y="3373"/>
                <a:ext cx="79" cy="69"/>
              </a:xfrm>
              <a:custGeom>
                <a:avLst/>
                <a:gdLst>
                  <a:gd name="T0" fmla="*/ 280 w 318"/>
                  <a:gd name="T1" fmla="*/ 14 h 279"/>
                  <a:gd name="T2" fmla="*/ 228 w 318"/>
                  <a:gd name="T3" fmla="*/ 5 h 279"/>
                  <a:gd name="T4" fmla="*/ 206 w 318"/>
                  <a:gd name="T5" fmla="*/ 8 h 279"/>
                  <a:gd name="T6" fmla="*/ 197 w 318"/>
                  <a:gd name="T7" fmla="*/ 23 h 279"/>
                  <a:gd name="T8" fmla="*/ 183 w 318"/>
                  <a:gd name="T9" fmla="*/ 34 h 279"/>
                  <a:gd name="T10" fmla="*/ 158 w 318"/>
                  <a:gd name="T11" fmla="*/ 37 h 279"/>
                  <a:gd name="T12" fmla="*/ 147 w 318"/>
                  <a:gd name="T13" fmla="*/ 42 h 279"/>
                  <a:gd name="T14" fmla="*/ 138 w 318"/>
                  <a:gd name="T15" fmla="*/ 51 h 279"/>
                  <a:gd name="T16" fmla="*/ 119 w 318"/>
                  <a:gd name="T17" fmla="*/ 59 h 279"/>
                  <a:gd name="T18" fmla="*/ 100 w 318"/>
                  <a:gd name="T19" fmla="*/ 63 h 279"/>
                  <a:gd name="T20" fmla="*/ 90 w 318"/>
                  <a:gd name="T21" fmla="*/ 79 h 279"/>
                  <a:gd name="T22" fmla="*/ 62 w 318"/>
                  <a:gd name="T23" fmla="*/ 99 h 279"/>
                  <a:gd name="T24" fmla="*/ 30 w 318"/>
                  <a:gd name="T25" fmla="*/ 120 h 279"/>
                  <a:gd name="T26" fmla="*/ 11 w 318"/>
                  <a:gd name="T27" fmla="*/ 141 h 279"/>
                  <a:gd name="T28" fmla="*/ 4 w 318"/>
                  <a:gd name="T29" fmla="*/ 172 h 279"/>
                  <a:gd name="T30" fmla="*/ 5 w 318"/>
                  <a:gd name="T31" fmla="*/ 189 h 279"/>
                  <a:gd name="T32" fmla="*/ 6 w 318"/>
                  <a:gd name="T33" fmla="*/ 188 h 279"/>
                  <a:gd name="T34" fmla="*/ 18 w 318"/>
                  <a:gd name="T35" fmla="*/ 171 h 279"/>
                  <a:gd name="T36" fmla="*/ 26 w 318"/>
                  <a:gd name="T37" fmla="*/ 157 h 279"/>
                  <a:gd name="T38" fmla="*/ 41 w 318"/>
                  <a:gd name="T39" fmla="*/ 142 h 279"/>
                  <a:gd name="T40" fmla="*/ 59 w 318"/>
                  <a:gd name="T41" fmla="*/ 137 h 279"/>
                  <a:gd name="T42" fmla="*/ 63 w 318"/>
                  <a:gd name="T43" fmla="*/ 142 h 279"/>
                  <a:gd name="T44" fmla="*/ 57 w 318"/>
                  <a:gd name="T45" fmla="*/ 151 h 279"/>
                  <a:gd name="T46" fmla="*/ 40 w 318"/>
                  <a:gd name="T47" fmla="*/ 174 h 279"/>
                  <a:gd name="T48" fmla="*/ 36 w 318"/>
                  <a:gd name="T49" fmla="*/ 186 h 279"/>
                  <a:gd name="T50" fmla="*/ 33 w 318"/>
                  <a:gd name="T51" fmla="*/ 200 h 279"/>
                  <a:gd name="T52" fmla="*/ 18 w 318"/>
                  <a:gd name="T53" fmla="*/ 226 h 279"/>
                  <a:gd name="T54" fmla="*/ 4 w 318"/>
                  <a:gd name="T55" fmla="*/ 252 h 279"/>
                  <a:gd name="T56" fmla="*/ 0 w 318"/>
                  <a:gd name="T57" fmla="*/ 266 h 279"/>
                  <a:gd name="T58" fmla="*/ 4 w 318"/>
                  <a:gd name="T59" fmla="*/ 276 h 279"/>
                  <a:gd name="T60" fmla="*/ 14 w 318"/>
                  <a:gd name="T61" fmla="*/ 262 h 279"/>
                  <a:gd name="T62" fmla="*/ 25 w 318"/>
                  <a:gd name="T63" fmla="*/ 261 h 279"/>
                  <a:gd name="T64" fmla="*/ 36 w 318"/>
                  <a:gd name="T65" fmla="*/ 256 h 279"/>
                  <a:gd name="T66" fmla="*/ 47 w 318"/>
                  <a:gd name="T67" fmla="*/ 241 h 279"/>
                  <a:gd name="T68" fmla="*/ 50 w 318"/>
                  <a:gd name="T69" fmla="*/ 242 h 279"/>
                  <a:gd name="T70" fmla="*/ 52 w 318"/>
                  <a:gd name="T71" fmla="*/ 256 h 279"/>
                  <a:gd name="T72" fmla="*/ 55 w 318"/>
                  <a:gd name="T73" fmla="*/ 256 h 279"/>
                  <a:gd name="T74" fmla="*/ 62 w 318"/>
                  <a:gd name="T75" fmla="*/ 240 h 279"/>
                  <a:gd name="T76" fmla="*/ 67 w 318"/>
                  <a:gd name="T77" fmla="*/ 201 h 279"/>
                  <a:gd name="T78" fmla="*/ 73 w 318"/>
                  <a:gd name="T79" fmla="*/ 189 h 279"/>
                  <a:gd name="T80" fmla="*/ 92 w 318"/>
                  <a:gd name="T81" fmla="*/ 166 h 279"/>
                  <a:gd name="T82" fmla="*/ 133 w 318"/>
                  <a:gd name="T83" fmla="*/ 137 h 279"/>
                  <a:gd name="T84" fmla="*/ 171 w 318"/>
                  <a:gd name="T85" fmla="*/ 130 h 279"/>
                  <a:gd name="T86" fmla="*/ 178 w 318"/>
                  <a:gd name="T87" fmla="*/ 124 h 279"/>
                  <a:gd name="T88" fmla="*/ 183 w 318"/>
                  <a:gd name="T89" fmla="*/ 118 h 279"/>
                  <a:gd name="T90" fmla="*/ 205 w 318"/>
                  <a:gd name="T91" fmla="*/ 107 h 279"/>
                  <a:gd name="T92" fmla="*/ 249 w 318"/>
                  <a:gd name="T93" fmla="*/ 87 h 279"/>
                  <a:gd name="T94" fmla="*/ 263 w 318"/>
                  <a:gd name="T95" fmla="*/ 78 h 279"/>
                  <a:gd name="T96" fmla="*/ 291 w 318"/>
                  <a:gd name="T97" fmla="*/ 48 h 279"/>
                  <a:gd name="T98" fmla="*/ 314 w 318"/>
                  <a:gd name="T99" fmla="*/ 24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18" h="279">
                    <a:moveTo>
                      <a:pt x="318" y="19"/>
                    </a:moveTo>
                    <a:lnTo>
                      <a:pt x="298" y="18"/>
                    </a:lnTo>
                    <a:lnTo>
                      <a:pt x="280" y="14"/>
                    </a:lnTo>
                    <a:lnTo>
                      <a:pt x="261" y="11"/>
                    </a:lnTo>
                    <a:lnTo>
                      <a:pt x="244" y="10"/>
                    </a:lnTo>
                    <a:lnTo>
                      <a:pt x="228" y="5"/>
                    </a:lnTo>
                    <a:lnTo>
                      <a:pt x="217" y="0"/>
                    </a:lnTo>
                    <a:lnTo>
                      <a:pt x="211" y="4"/>
                    </a:lnTo>
                    <a:lnTo>
                      <a:pt x="206" y="8"/>
                    </a:lnTo>
                    <a:lnTo>
                      <a:pt x="202" y="13"/>
                    </a:lnTo>
                    <a:lnTo>
                      <a:pt x="200" y="18"/>
                    </a:lnTo>
                    <a:lnTo>
                      <a:pt x="197" y="23"/>
                    </a:lnTo>
                    <a:lnTo>
                      <a:pt x="192" y="27"/>
                    </a:lnTo>
                    <a:lnTo>
                      <a:pt x="188" y="31"/>
                    </a:lnTo>
                    <a:lnTo>
                      <a:pt x="183" y="34"/>
                    </a:lnTo>
                    <a:lnTo>
                      <a:pt x="173" y="35"/>
                    </a:lnTo>
                    <a:lnTo>
                      <a:pt x="162" y="36"/>
                    </a:lnTo>
                    <a:lnTo>
                      <a:pt x="158" y="37"/>
                    </a:lnTo>
                    <a:lnTo>
                      <a:pt x="154" y="38"/>
                    </a:lnTo>
                    <a:lnTo>
                      <a:pt x="150" y="39"/>
                    </a:lnTo>
                    <a:lnTo>
                      <a:pt x="147" y="42"/>
                    </a:lnTo>
                    <a:lnTo>
                      <a:pt x="145" y="46"/>
                    </a:lnTo>
                    <a:lnTo>
                      <a:pt x="142" y="49"/>
                    </a:lnTo>
                    <a:lnTo>
                      <a:pt x="138" y="51"/>
                    </a:lnTo>
                    <a:lnTo>
                      <a:pt x="135" y="53"/>
                    </a:lnTo>
                    <a:lnTo>
                      <a:pt x="127" y="56"/>
                    </a:lnTo>
                    <a:lnTo>
                      <a:pt x="119" y="59"/>
                    </a:lnTo>
                    <a:lnTo>
                      <a:pt x="112" y="60"/>
                    </a:lnTo>
                    <a:lnTo>
                      <a:pt x="105" y="62"/>
                    </a:lnTo>
                    <a:lnTo>
                      <a:pt x="100" y="63"/>
                    </a:lnTo>
                    <a:lnTo>
                      <a:pt x="98" y="66"/>
                    </a:lnTo>
                    <a:lnTo>
                      <a:pt x="94" y="73"/>
                    </a:lnTo>
                    <a:lnTo>
                      <a:pt x="90" y="79"/>
                    </a:lnTo>
                    <a:lnTo>
                      <a:pt x="85" y="84"/>
                    </a:lnTo>
                    <a:lnTo>
                      <a:pt x="78" y="90"/>
                    </a:lnTo>
                    <a:lnTo>
                      <a:pt x="62" y="99"/>
                    </a:lnTo>
                    <a:lnTo>
                      <a:pt x="46" y="108"/>
                    </a:lnTo>
                    <a:lnTo>
                      <a:pt x="37" y="114"/>
                    </a:lnTo>
                    <a:lnTo>
                      <a:pt x="30" y="120"/>
                    </a:lnTo>
                    <a:lnTo>
                      <a:pt x="23" y="127"/>
                    </a:lnTo>
                    <a:lnTo>
                      <a:pt x="17" y="133"/>
                    </a:lnTo>
                    <a:lnTo>
                      <a:pt x="11" y="141"/>
                    </a:lnTo>
                    <a:lnTo>
                      <a:pt x="7" y="150"/>
                    </a:lnTo>
                    <a:lnTo>
                      <a:pt x="4" y="160"/>
                    </a:lnTo>
                    <a:lnTo>
                      <a:pt x="4" y="172"/>
                    </a:lnTo>
                    <a:lnTo>
                      <a:pt x="4" y="183"/>
                    </a:lnTo>
                    <a:lnTo>
                      <a:pt x="4" y="188"/>
                    </a:lnTo>
                    <a:lnTo>
                      <a:pt x="5" y="189"/>
                    </a:lnTo>
                    <a:lnTo>
                      <a:pt x="5" y="189"/>
                    </a:lnTo>
                    <a:lnTo>
                      <a:pt x="6" y="189"/>
                    </a:lnTo>
                    <a:lnTo>
                      <a:pt x="6" y="188"/>
                    </a:lnTo>
                    <a:lnTo>
                      <a:pt x="10" y="179"/>
                    </a:lnTo>
                    <a:lnTo>
                      <a:pt x="13" y="174"/>
                    </a:lnTo>
                    <a:lnTo>
                      <a:pt x="18" y="171"/>
                    </a:lnTo>
                    <a:lnTo>
                      <a:pt x="21" y="166"/>
                    </a:lnTo>
                    <a:lnTo>
                      <a:pt x="23" y="161"/>
                    </a:lnTo>
                    <a:lnTo>
                      <a:pt x="26" y="157"/>
                    </a:lnTo>
                    <a:lnTo>
                      <a:pt x="31" y="150"/>
                    </a:lnTo>
                    <a:lnTo>
                      <a:pt x="36" y="145"/>
                    </a:lnTo>
                    <a:lnTo>
                      <a:pt x="41" y="142"/>
                    </a:lnTo>
                    <a:lnTo>
                      <a:pt x="47" y="139"/>
                    </a:lnTo>
                    <a:lnTo>
                      <a:pt x="54" y="137"/>
                    </a:lnTo>
                    <a:lnTo>
                      <a:pt x="59" y="137"/>
                    </a:lnTo>
                    <a:lnTo>
                      <a:pt x="62" y="137"/>
                    </a:lnTo>
                    <a:lnTo>
                      <a:pt x="63" y="139"/>
                    </a:lnTo>
                    <a:lnTo>
                      <a:pt x="63" y="142"/>
                    </a:lnTo>
                    <a:lnTo>
                      <a:pt x="62" y="145"/>
                    </a:lnTo>
                    <a:lnTo>
                      <a:pt x="60" y="148"/>
                    </a:lnTo>
                    <a:lnTo>
                      <a:pt x="57" y="151"/>
                    </a:lnTo>
                    <a:lnTo>
                      <a:pt x="50" y="160"/>
                    </a:lnTo>
                    <a:lnTo>
                      <a:pt x="44" y="170"/>
                    </a:lnTo>
                    <a:lnTo>
                      <a:pt x="40" y="174"/>
                    </a:lnTo>
                    <a:lnTo>
                      <a:pt x="38" y="178"/>
                    </a:lnTo>
                    <a:lnTo>
                      <a:pt x="36" y="183"/>
                    </a:lnTo>
                    <a:lnTo>
                      <a:pt x="36" y="186"/>
                    </a:lnTo>
                    <a:lnTo>
                      <a:pt x="35" y="190"/>
                    </a:lnTo>
                    <a:lnTo>
                      <a:pt x="34" y="196"/>
                    </a:lnTo>
                    <a:lnTo>
                      <a:pt x="33" y="200"/>
                    </a:lnTo>
                    <a:lnTo>
                      <a:pt x="30" y="205"/>
                    </a:lnTo>
                    <a:lnTo>
                      <a:pt x="24" y="215"/>
                    </a:lnTo>
                    <a:lnTo>
                      <a:pt x="18" y="226"/>
                    </a:lnTo>
                    <a:lnTo>
                      <a:pt x="11" y="237"/>
                    </a:lnTo>
                    <a:lnTo>
                      <a:pt x="6" y="246"/>
                    </a:lnTo>
                    <a:lnTo>
                      <a:pt x="4" y="252"/>
                    </a:lnTo>
                    <a:lnTo>
                      <a:pt x="1" y="256"/>
                    </a:lnTo>
                    <a:lnTo>
                      <a:pt x="0" y="260"/>
                    </a:lnTo>
                    <a:lnTo>
                      <a:pt x="0" y="266"/>
                    </a:lnTo>
                    <a:lnTo>
                      <a:pt x="0" y="275"/>
                    </a:lnTo>
                    <a:lnTo>
                      <a:pt x="1" y="279"/>
                    </a:lnTo>
                    <a:lnTo>
                      <a:pt x="4" y="276"/>
                    </a:lnTo>
                    <a:lnTo>
                      <a:pt x="9" y="268"/>
                    </a:lnTo>
                    <a:lnTo>
                      <a:pt x="11" y="265"/>
                    </a:lnTo>
                    <a:lnTo>
                      <a:pt x="14" y="262"/>
                    </a:lnTo>
                    <a:lnTo>
                      <a:pt x="18" y="261"/>
                    </a:lnTo>
                    <a:lnTo>
                      <a:pt x="21" y="261"/>
                    </a:lnTo>
                    <a:lnTo>
                      <a:pt x="25" y="261"/>
                    </a:lnTo>
                    <a:lnTo>
                      <a:pt x="28" y="260"/>
                    </a:lnTo>
                    <a:lnTo>
                      <a:pt x="32" y="259"/>
                    </a:lnTo>
                    <a:lnTo>
                      <a:pt x="36" y="256"/>
                    </a:lnTo>
                    <a:lnTo>
                      <a:pt x="39" y="252"/>
                    </a:lnTo>
                    <a:lnTo>
                      <a:pt x="44" y="244"/>
                    </a:lnTo>
                    <a:lnTo>
                      <a:pt x="47" y="241"/>
                    </a:lnTo>
                    <a:lnTo>
                      <a:pt x="48" y="239"/>
                    </a:lnTo>
                    <a:lnTo>
                      <a:pt x="50" y="239"/>
                    </a:lnTo>
                    <a:lnTo>
                      <a:pt x="50" y="242"/>
                    </a:lnTo>
                    <a:lnTo>
                      <a:pt x="50" y="248"/>
                    </a:lnTo>
                    <a:lnTo>
                      <a:pt x="51" y="253"/>
                    </a:lnTo>
                    <a:lnTo>
                      <a:pt x="52" y="256"/>
                    </a:lnTo>
                    <a:lnTo>
                      <a:pt x="53" y="258"/>
                    </a:lnTo>
                    <a:lnTo>
                      <a:pt x="54" y="257"/>
                    </a:lnTo>
                    <a:lnTo>
                      <a:pt x="55" y="256"/>
                    </a:lnTo>
                    <a:lnTo>
                      <a:pt x="58" y="254"/>
                    </a:lnTo>
                    <a:lnTo>
                      <a:pt x="59" y="249"/>
                    </a:lnTo>
                    <a:lnTo>
                      <a:pt x="62" y="240"/>
                    </a:lnTo>
                    <a:lnTo>
                      <a:pt x="65" y="228"/>
                    </a:lnTo>
                    <a:lnTo>
                      <a:pt x="67" y="214"/>
                    </a:lnTo>
                    <a:lnTo>
                      <a:pt x="67" y="201"/>
                    </a:lnTo>
                    <a:lnTo>
                      <a:pt x="68" y="198"/>
                    </a:lnTo>
                    <a:lnTo>
                      <a:pt x="69" y="193"/>
                    </a:lnTo>
                    <a:lnTo>
                      <a:pt x="73" y="189"/>
                    </a:lnTo>
                    <a:lnTo>
                      <a:pt x="75" y="185"/>
                    </a:lnTo>
                    <a:lnTo>
                      <a:pt x="83" y="176"/>
                    </a:lnTo>
                    <a:lnTo>
                      <a:pt x="92" y="166"/>
                    </a:lnTo>
                    <a:lnTo>
                      <a:pt x="112" y="150"/>
                    </a:lnTo>
                    <a:lnTo>
                      <a:pt x="123" y="139"/>
                    </a:lnTo>
                    <a:lnTo>
                      <a:pt x="133" y="137"/>
                    </a:lnTo>
                    <a:lnTo>
                      <a:pt x="153" y="135"/>
                    </a:lnTo>
                    <a:lnTo>
                      <a:pt x="162" y="133"/>
                    </a:lnTo>
                    <a:lnTo>
                      <a:pt x="171" y="130"/>
                    </a:lnTo>
                    <a:lnTo>
                      <a:pt x="174" y="129"/>
                    </a:lnTo>
                    <a:lnTo>
                      <a:pt x="177" y="127"/>
                    </a:lnTo>
                    <a:lnTo>
                      <a:pt x="178" y="124"/>
                    </a:lnTo>
                    <a:lnTo>
                      <a:pt x="179" y="121"/>
                    </a:lnTo>
                    <a:lnTo>
                      <a:pt x="181" y="120"/>
                    </a:lnTo>
                    <a:lnTo>
                      <a:pt x="183" y="118"/>
                    </a:lnTo>
                    <a:lnTo>
                      <a:pt x="187" y="116"/>
                    </a:lnTo>
                    <a:lnTo>
                      <a:pt x="192" y="113"/>
                    </a:lnTo>
                    <a:lnTo>
                      <a:pt x="205" y="107"/>
                    </a:lnTo>
                    <a:lnTo>
                      <a:pt x="220" y="101"/>
                    </a:lnTo>
                    <a:lnTo>
                      <a:pt x="236" y="94"/>
                    </a:lnTo>
                    <a:lnTo>
                      <a:pt x="249" y="87"/>
                    </a:lnTo>
                    <a:lnTo>
                      <a:pt x="255" y="83"/>
                    </a:lnTo>
                    <a:lnTo>
                      <a:pt x="259" y="80"/>
                    </a:lnTo>
                    <a:lnTo>
                      <a:pt x="263" y="78"/>
                    </a:lnTo>
                    <a:lnTo>
                      <a:pt x="265" y="75"/>
                    </a:lnTo>
                    <a:lnTo>
                      <a:pt x="273" y="64"/>
                    </a:lnTo>
                    <a:lnTo>
                      <a:pt x="291" y="48"/>
                    </a:lnTo>
                    <a:lnTo>
                      <a:pt x="299" y="39"/>
                    </a:lnTo>
                    <a:lnTo>
                      <a:pt x="308" y="32"/>
                    </a:lnTo>
                    <a:lnTo>
                      <a:pt x="314" y="24"/>
                    </a:lnTo>
                    <a:lnTo>
                      <a:pt x="318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4" name="PA-任意多边形 241">
                <a:extLst>
                  <a:ext uri="{FF2B5EF4-FFF2-40B4-BE49-F238E27FC236}">
                    <a16:creationId xmlns="" xmlns:a16="http://schemas.microsoft.com/office/drawing/2014/main" id="{CAC52D26-E5C5-4949-B57A-75FB5BC3D07C}"/>
                  </a:ext>
                </a:extLst>
              </p:cNvPr>
              <p:cNvSpPr>
                <a:spLocks/>
              </p:cNvSpPr>
              <p:nvPr>
                <p:custDataLst>
                  <p:tags r:id="rId102"/>
                </p:custDataLst>
              </p:nvPr>
            </p:nvSpPr>
            <p:spPr bwMode="auto">
              <a:xfrm>
                <a:off x="3133" y="3371"/>
                <a:ext cx="3" cy="30"/>
              </a:xfrm>
              <a:custGeom>
                <a:avLst/>
                <a:gdLst>
                  <a:gd name="T0" fmla="*/ 14 w 14"/>
                  <a:gd name="T1" fmla="*/ 0 h 120"/>
                  <a:gd name="T2" fmla="*/ 14 w 14"/>
                  <a:gd name="T3" fmla="*/ 112 h 120"/>
                  <a:gd name="T4" fmla="*/ 0 w 14"/>
                  <a:gd name="T5" fmla="*/ 120 h 120"/>
                  <a:gd name="T6" fmla="*/ 1 w 14"/>
                  <a:gd name="T7" fmla="*/ 0 h 120"/>
                  <a:gd name="T8" fmla="*/ 14 w 14"/>
                  <a:gd name="T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0">
                    <a:moveTo>
                      <a:pt x="14" y="0"/>
                    </a:moveTo>
                    <a:lnTo>
                      <a:pt x="14" y="112"/>
                    </a:lnTo>
                    <a:lnTo>
                      <a:pt x="0" y="120"/>
                    </a:lnTo>
                    <a:lnTo>
                      <a:pt x="1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5" name="PA-任意多边形 242">
                <a:extLst>
                  <a:ext uri="{FF2B5EF4-FFF2-40B4-BE49-F238E27FC236}">
                    <a16:creationId xmlns="" xmlns:a16="http://schemas.microsoft.com/office/drawing/2014/main" id="{DCBF6EFD-946C-47D6-B17B-ECF48D7ED3BC}"/>
                  </a:ext>
                </a:extLst>
              </p:cNvPr>
              <p:cNvSpPr>
                <a:spLocks/>
              </p:cNvSpPr>
              <p:nvPr>
                <p:custDataLst>
                  <p:tags r:id="rId103"/>
                </p:custDataLst>
              </p:nvPr>
            </p:nvSpPr>
            <p:spPr bwMode="auto">
              <a:xfrm>
                <a:off x="3041" y="3426"/>
                <a:ext cx="34" cy="45"/>
              </a:xfrm>
              <a:custGeom>
                <a:avLst/>
                <a:gdLst>
                  <a:gd name="T0" fmla="*/ 102 w 137"/>
                  <a:gd name="T1" fmla="*/ 9 h 178"/>
                  <a:gd name="T2" fmla="*/ 92 w 137"/>
                  <a:gd name="T3" fmla="*/ 20 h 178"/>
                  <a:gd name="T4" fmla="*/ 87 w 137"/>
                  <a:gd name="T5" fmla="*/ 31 h 178"/>
                  <a:gd name="T6" fmla="*/ 86 w 137"/>
                  <a:gd name="T7" fmla="*/ 41 h 178"/>
                  <a:gd name="T8" fmla="*/ 81 w 137"/>
                  <a:gd name="T9" fmla="*/ 47 h 178"/>
                  <a:gd name="T10" fmla="*/ 71 w 137"/>
                  <a:gd name="T11" fmla="*/ 56 h 178"/>
                  <a:gd name="T12" fmla="*/ 57 w 137"/>
                  <a:gd name="T13" fmla="*/ 73 h 178"/>
                  <a:gd name="T14" fmla="*/ 43 w 137"/>
                  <a:gd name="T15" fmla="*/ 91 h 178"/>
                  <a:gd name="T16" fmla="*/ 31 w 137"/>
                  <a:gd name="T17" fmla="*/ 100 h 178"/>
                  <a:gd name="T18" fmla="*/ 19 w 137"/>
                  <a:gd name="T19" fmla="*/ 107 h 178"/>
                  <a:gd name="T20" fmla="*/ 12 w 137"/>
                  <a:gd name="T21" fmla="*/ 112 h 178"/>
                  <a:gd name="T22" fmla="*/ 5 w 137"/>
                  <a:gd name="T23" fmla="*/ 126 h 178"/>
                  <a:gd name="T24" fmla="*/ 1 w 137"/>
                  <a:gd name="T25" fmla="*/ 144 h 178"/>
                  <a:gd name="T26" fmla="*/ 0 w 137"/>
                  <a:gd name="T27" fmla="*/ 150 h 178"/>
                  <a:gd name="T28" fmla="*/ 6 w 137"/>
                  <a:gd name="T29" fmla="*/ 144 h 178"/>
                  <a:gd name="T30" fmla="*/ 27 w 137"/>
                  <a:gd name="T31" fmla="*/ 124 h 178"/>
                  <a:gd name="T32" fmla="*/ 43 w 137"/>
                  <a:gd name="T33" fmla="*/ 107 h 178"/>
                  <a:gd name="T34" fmla="*/ 55 w 137"/>
                  <a:gd name="T35" fmla="*/ 97 h 178"/>
                  <a:gd name="T36" fmla="*/ 69 w 137"/>
                  <a:gd name="T37" fmla="*/ 89 h 178"/>
                  <a:gd name="T38" fmla="*/ 81 w 137"/>
                  <a:gd name="T39" fmla="*/ 86 h 178"/>
                  <a:gd name="T40" fmla="*/ 83 w 137"/>
                  <a:gd name="T41" fmla="*/ 92 h 178"/>
                  <a:gd name="T42" fmla="*/ 79 w 137"/>
                  <a:gd name="T43" fmla="*/ 105 h 178"/>
                  <a:gd name="T44" fmla="*/ 75 w 137"/>
                  <a:gd name="T45" fmla="*/ 109 h 178"/>
                  <a:gd name="T46" fmla="*/ 75 w 137"/>
                  <a:gd name="T47" fmla="*/ 111 h 178"/>
                  <a:gd name="T48" fmla="*/ 79 w 137"/>
                  <a:gd name="T49" fmla="*/ 112 h 178"/>
                  <a:gd name="T50" fmla="*/ 80 w 137"/>
                  <a:gd name="T51" fmla="*/ 115 h 178"/>
                  <a:gd name="T52" fmla="*/ 77 w 137"/>
                  <a:gd name="T53" fmla="*/ 123 h 178"/>
                  <a:gd name="T54" fmla="*/ 82 w 137"/>
                  <a:gd name="T55" fmla="*/ 124 h 178"/>
                  <a:gd name="T56" fmla="*/ 92 w 137"/>
                  <a:gd name="T57" fmla="*/ 122 h 178"/>
                  <a:gd name="T58" fmla="*/ 97 w 137"/>
                  <a:gd name="T59" fmla="*/ 123 h 178"/>
                  <a:gd name="T60" fmla="*/ 90 w 137"/>
                  <a:gd name="T61" fmla="*/ 131 h 178"/>
                  <a:gd name="T62" fmla="*/ 69 w 137"/>
                  <a:gd name="T63" fmla="*/ 151 h 178"/>
                  <a:gd name="T64" fmla="*/ 61 w 137"/>
                  <a:gd name="T65" fmla="*/ 161 h 178"/>
                  <a:gd name="T66" fmla="*/ 59 w 137"/>
                  <a:gd name="T67" fmla="*/ 166 h 178"/>
                  <a:gd name="T68" fmla="*/ 61 w 137"/>
                  <a:gd name="T69" fmla="*/ 170 h 178"/>
                  <a:gd name="T70" fmla="*/ 68 w 137"/>
                  <a:gd name="T71" fmla="*/ 170 h 178"/>
                  <a:gd name="T72" fmla="*/ 77 w 137"/>
                  <a:gd name="T73" fmla="*/ 164 h 178"/>
                  <a:gd name="T74" fmla="*/ 88 w 137"/>
                  <a:gd name="T75" fmla="*/ 155 h 178"/>
                  <a:gd name="T76" fmla="*/ 95 w 137"/>
                  <a:gd name="T77" fmla="*/ 149 h 178"/>
                  <a:gd name="T78" fmla="*/ 102 w 137"/>
                  <a:gd name="T79" fmla="*/ 148 h 178"/>
                  <a:gd name="T80" fmla="*/ 109 w 137"/>
                  <a:gd name="T81" fmla="*/ 148 h 178"/>
                  <a:gd name="T82" fmla="*/ 110 w 137"/>
                  <a:gd name="T83" fmla="*/ 154 h 178"/>
                  <a:gd name="T84" fmla="*/ 111 w 137"/>
                  <a:gd name="T85" fmla="*/ 162 h 178"/>
                  <a:gd name="T86" fmla="*/ 114 w 137"/>
                  <a:gd name="T87" fmla="*/ 167 h 178"/>
                  <a:gd name="T88" fmla="*/ 118 w 137"/>
                  <a:gd name="T89" fmla="*/ 168 h 178"/>
                  <a:gd name="T90" fmla="*/ 122 w 137"/>
                  <a:gd name="T91" fmla="*/ 174 h 178"/>
                  <a:gd name="T92" fmla="*/ 125 w 137"/>
                  <a:gd name="T93" fmla="*/ 177 h 178"/>
                  <a:gd name="T94" fmla="*/ 133 w 137"/>
                  <a:gd name="T95" fmla="*/ 164 h 178"/>
                  <a:gd name="T96" fmla="*/ 136 w 137"/>
                  <a:gd name="T97" fmla="*/ 151 h 178"/>
                  <a:gd name="T98" fmla="*/ 134 w 137"/>
                  <a:gd name="T99" fmla="*/ 130 h 178"/>
                  <a:gd name="T100" fmla="*/ 120 w 137"/>
                  <a:gd name="T101" fmla="*/ 91 h 178"/>
                  <a:gd name="T102" fmla="*/ 114 w 137"/>
                  <a:gd name="T103" fmla="*/ 69 h 178"/>
                  <a:gd name="T104" fmla="*/ 117 w 137"/>
                  <a:gd name="T105" fmla="*/ 46 h 178"/>
                  <a:gd name="T106" fmla="*/ 118 w 137"/>
                  <a:gd name="T107" fmla="*/ 25 h 178"/>
                  <a:gd name="T108" fmla="*/ 117 w 137"/>
                  <a:gd name="T109" fmla="*/ 11 h 178"/>
                  <a:gd name="T110" fmla="*/ 114 w 137"/>
                  <a:gd name="T111" fmla="*/ 3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37" h="178">
                    <a:moveTo>
                      <a:pt x="112" y="0"/>
                    </a:moveTo>
                    <a:lnTo>
                      <a:pt x="102" y="9"/>
                    </a:lnTo>
                    <a:lnTo>
                      <a:pt x="95" y="16"/>
                    </a:lnTo>
                    <a:lnTo>
                      <a:pt x="92" y="20"/>
                    </a:lnTo>
                    <a:lnTo>
                      <a:pt x="88" y="26"/>
                    </a:lnTo>
                    <a:lnTo>
                      <a:pt x="87" y="31"/>
                    </a:lnTo>
                    <a:lnTo>
                      <a:pt x="86" y="39"/>
                    </a:lnTo>
                    <a:lnTo>
                      <a:pt x="86" y="41"/>
                    </a:lnTo>
                    <a:lnTo>
                      <a:pt x="84" y="44"/>
                    </a:lnTo>
                    <a:lnTo>
                      <a:pt x="81" y="47"/>
                    </a:lnTo>
                    <a:lnTo>
                      <a:pt x="77" y="50"/>
                    </a:lnTo>
                    <a:lnTo>
                      <a:pt x="71" y="56"/>
                    </a:lnTo>
                    <a:lnTo>
                      <a:pt x="66" y="61"/>
                    </a:lnTo>
                    <a:lnTo>
                      <a:pt x="57" y="73"/>
                    </a:lnTo>
                    <a:lnTo>
                      <a:pt x="48" y="85"/>
                    </a:lnTo>
                    <a:lnTo>
                      <a:pt x="43" y="91"/>
                    </a:lnTo>
                    <a:lnTo>
                      <a:pt x="38" y="96"/>
                    </a:lnTo>
                    <a:lnTo>
                      <a:pt x="31" y="100"/>
                    </a:lnTo>
                    <a:lnTo>
                      <a:pt x="25" y="103"/>
                    </a:lnTo>
                    <a:lnTo>
                      <a:pt x="19" y="107"/>
                    </a:lnTo>
                    <a:lnTo>
                      <a:pt x="15" y="109"/>
                    </a:lnTo>
                    <a:lnTo>
                      <a:pt x="12" y="112"/>
                    </a:lnTo>
                    <a:lnTo>
                      <a:pt x="8" y="116"/>
                    </a:lnTo>
                    <a:lnTo>
                      <a:pt x="5" y="126"/>
                    </a:lnTo>
                    <a:lnTo>
                      <a:pt x="2" y="138"/>
                    </a:lnTo>
                    <a:lnTo>
                      <a:pt x="1" y="144"/>
                    </a:lnTo>
                    <a:lnTo>
                      <a:pt x="0" y="148"/>
                    </a:lnTo>
                    <a:lnTo>
                      <a:pt x="0" y="150"/>
                    </a:lnTo>
                    <a:lnTo>
                      <a:pt x="2" y="149"/>
                    </a:lnTo>
                    <a:lnTo>
                      <a:pt x="6" y="144"/>
                    </a:lnTo>
                    <a:lnTo>
                      <a:pt x="16" y="135"/>
                    </a:lnTo>
                    <a:lnTo>
                      <a:pt x="27" y="124"/>
                    </a:lnTo>
                    <a:lnTo>
                      <a:pt x="38" y="112"/>
                    </a:lnTo>
                    <a:lnTo>
                      <a:pt x="43" y="107"/>
                    </a:lnTo>
                    <a:lnTo>
                      <a:pt x="49" y="101"/>
                    </a:lnTo>
                    <a:lnTo>
                      <a:pt x="55" y="97"/>
                    </a:lnTo>
                    <a:lnTo>
                      <a:pt x="61" y="94"/>
                    </a:lnTo>
                    <a:lnTo>
                      <a:pt x="69" y="89"/>
                    </a:lnTo>
                    <a:lnTo>
                      <a:pt x="76" y="86"/>
                    </a:lnTo>
                    <a:lnTo>
                      <a:pt x="81" y="86"/>
                    </a:lnTo>
                    <a:lnTo>
                      <a:pt x="83" y="88"/>
                    </a:lnTo>
                    <a:lnTo>
                      <a:pt x="83" y="92"/>
                    </a:lnTo>
                    <a:lnTo>
                      <a:pt x="81" y="99"/>
                    </a:lnTo>
                    <a:lnTo>
                      <a:pt x="79" y="105"/>
                    </a:lnTo>
                    <a:lnTo>
                      <a:pt x="76" y="108"/>
                    </a:lnTo>
                    <a:lnTo>
                      <a:pt x="75" y="109"/>
                    </a:lnTo>
                    <a:lnTo>
                      <a:pt x="75" y="110"/>
                    </a:lnTo>
                    <a:lnTo>
                      <a:pt x="75" y="111"/>
                    </a:lnTo>
                    <a:lnTo>
                      <a:pt x="77" y="111"/>
                    </a:lnTo>
                    <a:lnTo>
                      <a:pt x="79" y="112"/>
                    </a:lnTo>
                    <a:lnTo>
                      <a:pt x="80" y="113"/>
                    </a:lnTo>
                    <a:lnTo>
                      <a:pt x="80" y="115"/>
                    </a:lnTo>
                    <a:lnTo>
                      <a:pt x="79" y="117"/>
                    </a:lnTo>
                    <a:lnTo>
                      <a:pt x="77" y="123"/>
                    </a:lnTo>
                    <a:lnTo>
                      <a:pt x="79" y="125"/>
                    </a:lnTo>
                    <a:lnTo>
                      <a:pt x="82" y="124"/>
                    </a:lnTo>
                    <a:lnTo>
                      <a:pt x="88" y="122"/>
                    </a:lnTo>
                    <a:lnTo>
                      <a:pt x="92" y="122"/>
                    </a:lnTo>
                    <a:lnTo>
                      <a:pt x="95" y="122"/>
                    </a:lnTo>
                    <a:lnTo>
                      <a:pt x="97" y="123"/>
                    </a:lnTo>
                    <a:lnTo>
                      <a:pt x="97" y="125"/>
                    </a:lnTo>
                    <a:lnTo>
                      <a:pt x="90" y="131"/>
                    </a:lnTo>
                    <a:lnTo>
                      <a:pt x="76" y="144"/>
                    </a:lnTo>
                    <a:lnTo>
                      <a:pt x="69" y="151"/>
                    </a:lnTo>
                    <a:lnTo>
                      <a:pt x="63" y="158"/>
                    </a:lnTo>
                    <a:lnTo>
                      <a:pt x="61" y="161"/>
                    </a:lnTo>
                    <a:lnTo>
                      <a:pt x="59" y="164"/>
                    </a:lnTo>
                    <a:lnTo>
                      <a:pt x="59" y="166"/>
                    </a:lnTo>
                    <a:lnTo>
                      <a:pt x="59" y="168"/>
                    </a:lnTo>
                    <a:lnTo>
                      <a:pt x="61" y="170"/>
                    </a:lnTo>
                    <a:lnTo>
                      <a:pt x="65" y="171"/>
                    </a:lnTo>
                    <a:lnTo>
                      <a:pt x="68" y="170"/>
                    </a:lnTo>
                    <a:lnTo>
                      <a:pt x="71" y="168"/>
                    </a:lnTo>
                    <a:lnTo>
                      <a:pt x="77" y="164"/>
                    </a:lnTo>
                    <a:lnTo>
                      <a:pt x="82" y="160"/>
                    </a:lnTo>
                    <a:lnTo>
                      <a:pt x="88" y="155"/>
                    </a:lnTo>
                    <a:lnTo>
                      <a:pt x="93" y="151"/>
                    </a:lnTo>
                    <a:lnTo>
                      <a:pt x="95" y="149"/>
                    </a:lnTo>
                    <a:lnTo>
                      <a:pt x="98" y="148"/>
                    </a:lnTo>
                    <a:lnTo>
                      <a:pt x="102" y="148"/>
                    </a:lnTo>
                    <a:lnTo>
                      <a:pt x="108" y="147"/>
                    </a:lnTo>
                    <a:lnTo>
                      <a:pt x="109" y="148"/>
                    </a:lnTo>
                    <a:lnTo>
                      <a:pt x="110" y="151"/>
                    </a:lnTo>
                    <a:lnTo>
                      <a:pt x="110" y="154"/>
                    </a:lnTo>
                    <a:lnTo>
                      <a:pt x="110" y="157"/>
                    </a:lnTo>
                    <a:lnTo>
                      <a:pt x="111" y="162"/>
                    </a:lnTo>
                    <a:lnTo>
                      <a:pt x="112" y="165"/>
                    </a:lnTo>
                    <a:lnTo>
                      <a:pt x="114" y="167"/>
                    </a:lnTo>
                    <a:lnTo>
                      <a:pt x="116" y="168"/>
                    </a:lnTo>
                    <a:lnTo>
                      <a:pt x="118" y="168"/>
                    </a:lnTo>
                    <a:lnTo>
                      <a:pt x="121" y="170"/>
                    </a:lnTo>
                    <a:lnTo>
                      <a:pt x="122" y="174"/>
                    </a:lnTo>
                    <a:lnTo>
                      <a:pt x="123" y="178"/>
                    </a:lnTo>
                    <a:lnTo>
                      <a:pt x="125" y="177"/>
                    </a:lnTo>
                    <a:lnTo>
                      <a:pt x="129" y="169"/>
                    </a:lnTo>
                    <a:lnTo>
                      <a:pt x="133" y="164"/>
                    </a:lnTo>
                    <a:lnTo>
                      <a:pt x="135" y="157"/>
                    </a:lnTo>
                    <a:lnTo>
                      <a:pt x="136" y="151"/>
                    </a:lnTo>
                    <a:lnTo>
                      <a:pt x="137" y="142"/>
                    </a:lnTo>
                    <a:lnTo>
                      <a:pt x="134" y="130"/>
                    </a:lnTo>
                    <a:lnTo>
                      <a:pt x="127" y="111"/>
                    </a:lnTo>
                    <a:lnTo>
                      <a:pt x="120" y="91"/>
                    </a:lnTo>
                    <a:lnTo>
                      <a:pt x="114" y="77"/>
                    </a:lnTo>
                    <a:lnTo>
                      <a:pt x="114" y="69"/>
                    </a:lnTo>
                    <a:lnTo>
                      <a:pt x="115" y="58"/>
                    </a:lnTo>
                    <a:lnTo>
                      <a:pt x="117" y="46"/>
                    </a:lnTo>
                    <a:lnTo>
                      <a:pt x="118" y="37"/>
                    </a:lnTo>
                    <a:lnTo>
                      <a:pt x="118" y="25"/>
                    </a:lnTo>
                    <a:lnTo>
                      <a:pt x="117" y="15"/>
                    </a:lnTo>
                    <a:lnTo>
                      <a:pt x="117" y="11"/>
                    </a:lnTo>
                    <a:lnTo>
                      <a:pt x="116" y="6"/>
                    </a:lnTo>
                    <a:lnTo>
                      <a:pt x="114" y="3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6" name="PA-任意多边形 243">
                <a:extLst>
                  <a:ext uri="{FF2B5EF4-FFF2-40B4-BE49-F238E27FC236}">
                    <a16:creationId xmlns="" xmlns:a16="http://schemas.microsoft.com/office/drawing/2014/main" id="{086DE089-D664-49F9-A96B-1BCD7C3F468B}"/>
                  </a:ext>
                </a:extLst>
              </p:cNvPr>
              <p:cNvSpPr>
                <a:spLocks/>
              </p:cNvSpPr>
              <p:nvPr>
                <p:custDataLst>
                  <p:tags r:id="rId104"/>
                </p:custDataLst>
              </p:nvPr>
            </p:nvSpPr>
            <p:spPr bwMode="auto">
              <a:xfrm>
                <a:off x="2992" y="3407"/>
                <a:ext cx="37" cy="27"/>
              </a:xfrm>
              <a:custGeom>
                <a:avLst/>
                <a:gdLst>
                  <a:gd name="T0" fmla="*/ 143 w 147"/>
                  <a:gd name="T1" fmla="*/ 1 h 108"/>
                  <a:gd name="T2" fmla="*/ 140 w 147"/>
                  <a:gd name="T3" fmla="*/ 0 h 108"/>
                  <a:gd name="T4" fmla="*/ 131 w 147"/>
                  <a:gd name="T5" fmla="*/ 0 h 108"/>
                  <a:gd name="T6" fmla="*/ 116 w 147"/>
                  <a:gd name="T7" fmla="*/ 3 h 108"/>
                  <a:gd name="T8" fmla="*/ 107 w 147"/>
                  <a:gd name="T9" fmla="*/ 9 h 108"/>
                  <a:gd name="T10" fmla="*/ 103 w 147"/>
                  <a:gd name="T11" fmla="*/ 13 h 108"/>
                  <a:gd name="T12" fmla="*/ 100 w 147"/>
                  <a:gd name="T13" fmla="*/ 21 h 108"/>
                  <a:gd name="T14" fmla="*/ 91 w 147"/>
                  <a:gd name="T15" fmla="*/ 33 h 108"/>
                  <a:gd name="T16" fmla="*/ 73 w 147"/>
                  <a:gd name="T17" fmla="*/ 49 h 108"/>
                  <a:gd name="T18" fmla="*/ 52 w 147"/>
                  <a:gd name="T19" fmla="*/ 62 h 108"/>
                  <a:gd name="T20" fmla="*/ 35 w 147"/>
                  <a:gd name="T21" fmla="*/ 67 h 108"/>
                  <a:gd name="T22" fmla="*/ 21 w 147"/>
                  <a:gd name="T23" fmla="*/ 70 h 108"/>
                  <a:gd name="T24" fmla="*/ 11 w 147"/>
                  <a:gd name="T25" fmla="*/ 78 h 108"/>
                  <a:gd name="T26" fmla="*/ 5 w 147"/>
                  <a:gd name="T27" fmla="*/ 85 h 108"/>
                  <a:gd name="T28" fmla="*/ 0 w 147"/>
                  <a:gd name="T29" fmla="*/ 102 h 108"/>
                  <a:gd name="T30" fmla="*/ 0 w 147"/>
                  <a:gd name="T31" fmla="*/ 105 h 108"/>
                  <a:gd name="T32" fmla="*/ 3 w 147"/>
                  <a:gd name="T33" fmla="*/ 98 h 108"/>
                  <a:gd name="T34" fmla="*/ 10 w 147"/>
                  <a:gd name="T35" fmla="*/ 88 h 108"/>
                  <a:gd name="T36" fmla="*/ 27 w 147"/>
                  <a:gd name="T37" fmla="*/ 78 h 108"/>
                  <a:gd name="T38" fmla="*/ 42 w 147"/>
                  <a:gd name="T39" fmla="*/ 71 h 108"/>
                  <a:gd name="T40" fmla="*/ 56 w 147"/>
                  <a:gd name="T41" fmla="*/ 68 h 108"/>
                  <a:gd name="T42" fmla="*/ 64 w 147"/>
                  <a:gd name="T43" fmla="*/ 65 h 108"/>
                  <a:gd name="T44" fmla="*/ 68 w 147"/>
                  <a:gd name="T45" fmla="*/ 68 h 108"/>
                  <a:gd name="T46" fmla="*/ 68 w 147"/>
                  <a:gd name="T47" fmla="*/ 78 h 108"/>
                  <a:gd name="T48" fmla="*/ 69 w 147"/>
                  <a:gd name="T49" fmla="*/ 76 h 108"/>
                  <a:gd name="T50" fmla="*/ 79 w 147"/>
                  <a:gd name="T51" fmla="*/ 66 h 108"/>
                  <a:gd name="T52" fmla="*/ 86 w 147"/>
                  <a:gd name="T53" fmla="*/ 52 h 108"/>
                  <a:gd name="T54" fmla="*/ 93 w 147"/>
                  <a:gd name="T55" fmla="*/ 46 h 108"/>
                  <a:gd name="T56" fmla="*/ 101 w 147"/>
                  <a:gd name="T57" fmla="*/ 44 h 108"/>
                  <a:gd name="T58" fmla="*/ 102 w 147"/>
                  <a:gd name="T59" fmla="*/ 41 h 108"/>
                  <a:gd name="T60" fmla="*/ 102 w 147"/>
                  <a:gd name="T61" fmla="*/ 36 h 108"/>
                  <a:gd name="T62" fmla="*/ 111 w 147"/>
                  <a:gd name="T63" fmla="*/ 30 h 108"/>
                  <a:gd name="T64" fmla="*/ 124 w 147"/>
                  <a:gd name="T65" fmla="*/ 30 h 108"/>
                  <a:gd name="T66" fmla="*/ 125 w 147"/>
                  <a:gd name="T67" fmla="*/ 35 h 108"/>
                  <a:gd name="T68" fmla="*/ 123 w 147"/>
                  <a:gd name="T69" fmla="*/ 37 h 108"/>
                  <a:gd name="T70" fmla="*/ 135 w 147"/>
                  <a:gd name="T71" fmla="*/ 23 h 108"/>
                  <a:gd name="T72" fmla="*/ 146 w 147"/>
                  <a:gd name="T73" fmla="*/ 10 h 108"/>
                  <a:gd name="T74" fmla="*/ 147 w 147"/>
                  <a:gd name="T75" fmla="*/ 6 h 108"/>
                  <a:gd name="T76" fmla="*/ 146 w 147"/>
                  <a:gd name="T77" fmla="*/ 3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7" h="108">
                    <a:moveTo>
                      <a:pt x="144" y="2"/>
                    </a:moveTo>
                    <a:lnTo>
                      <a:pt x="143" y="1"/>
                    </a:lnTo>
                    <a:lnTo>
                      <a:pt x="142" y="0"/>
                    </a:lnTo>
                    <a:lnTo>
                      <a:pt x="140" y="0"/>
                    </a:lnTo>
                    <a:lnTo>
                      <a:pt x="138" y="0"/>
                    </a:lnTo>
                    <a:lnTo>
                      <a:pt x="131" y="0"/>
                    </a:lnTo>
                    <a:lnTo>
                      <a:pt x="124" y="1"/>
                    </a:lnTo>
                    <a:lnTo>
                      <a:pt x="116" y="3"/>
                    </a:lnTo>
                    <a:lnTo>
                      <a:pt x="110" y="7"/>
                    </a:lnTo>
                    <a:lnTo>
                      <a:pt x="107" y="9"/>
                    </a:lnTo>
                    <a:lnTo>
                      <a:pt x="104" y="11"/>
                    </a:lnTo>
                    <a:lnTo>
                      <a:pt x="103" y="13"/>
                    </a:lnTo>
                    <a:lnTo>
                      <a:pt x="102" y="15"/>
                    </a:lnTo>
                    <a:lnTo>
                      <a:pt x="100" y="21"/>
                    </a:lnTo>
                    <a:lnTo>
                      <a:pt x="97" y="26"/>
                    </a:lnTo>
                    <a:lnTo>
                      <a:pt x="91" y="33"/>
                    </a:lnTo>
                    <a:lnTo>
                      <a:pt x="86" y="38"/>
                    </a:lnTo>
                    <a:lnTo>
                      <a:pt x="73" y="49"/>
                    </a:lnTo>
                    <a:lnTo>
                      <a:pt x="62" y="56"/>
                    </a:lnTo>
                    <a:lnTo>
                      <a:pt x="52" y="62"/>
                    </a:lnTo>
                    <a:lnTo>
                      <a:pt x="44" y="65"/>
                    </a:lnTo>
                    <a:lnTo>
                      <a:pt x="35" y="67"/>
                    </a:lnTo>
                    <a:lnTo>
                      <a:pt x="28" y="68"/>
                    </a:lnTo>
                    <a:lnTo>
                      <a:pt x="21" y="70"/>
                    </a:lnTo>
                    <a:lnTo>
                      <a:pt x="15" y="75"/>
                    </a:lnTo>
                    <a:lnTo>
                      <a:pt x="11" y="78"/>
                    </a:lnTo>
                    <a:lnTo>
                      <a:pt x="8" y="81"/>
                    </a:lnTo>
                    <a:lnTo>
                      <a:pt x="5" y="85"/>
                    </a:lnTo>
                    <a:lnTo>
                      <a:pt x="2" y="91"/>
                    </a:lnTo>
                    <a:lnTo>
                      <a:pt x="0" y="102"/>
                    </a:lnTo>
                    <a:lnTo>
                      <a:pt x="0" y="108"/>
                    </a:lnTo>
                    <a:lnTo>
                      <a:pt x="0" y="105"/>
                    </a:lnTo>
                    <a:lnTo>
                      <a:pt x="1" y="102"/>
                    </a:lnTo>
                    <a:lnTo>
                      <a:pt x="3" y="98"/>
                    </a:lnTo>
                    <a:lnTo>
                      <a:pt x="5" y="94"/>
                    </a:lnTo>
                    <a:lnTo>
                      <a:pt x="10" y="88"/>
                    </a:lnTo>
                    <a:lnTo>
                      <a:pt x="18" y="82"/>
                    </a:lnTo>
                    <a:lnTo>
                      <a:pt x="27" y="78"/>
                    </a:lnTo>
                    <a:lnTo>
                      <a:pt x="34" y="74"/>
                    </a:lnTo>
                    <a:lnTo>
                      <a:pt x="42" y="71"/>
                    </a:lnTo>
                    <a:lnTo>
                      <a:pt x="48" y="70"/>
                    </a:lnTo>
                    <a:lnTo>
                      <a:pt x="56" y="68"/>
                    </a:lnTo>
                    <a:lnTo>
                      <a:pt x="62" y="66"/>
                    </a:lnTo>
                    <a:lnTo>
                      <a:pt x="64" y="65"/>
                    </a:lnTo>
                    <a:lnTo>
                      <a:pt x="66" y="66"/>
                    </a:lnTo>
                    <a:lnTo>
                      <a:pt x="68" y="68"/>
                    </a:lnTo>
                    <a:lnTo>
                      <a:pt x="68" y="72"/>
                    </a:lnTo>
                    <a:lnTo>
                      <a:pt x="68" y="78"/>
                    </a:lnTo>
                    <a:lnTo>
                      <a:pt x="66" y="78"/>
                    </a:lnTo>
                    <a:lnTo>
                      <a:pt x="69" y="76"/>
                    </a:lnTo>
                    <a:lnTo>
                      <a:pt x="74" y="71"/>
                    </a:lnTo>
                    <a:lnTo>
                      <a:pt x="79" y="66"/>
                    </a:lnTo>
                    <a:lnTo>
                      <a:pt x="84" y="56"/>
                    </a:lnTo>
                    <a:lnTo>
                      <a:pt x="86" y="52"/>
                    </a:lnTo>
                    <a:lnTo>
                      <a:pt x="89" y="48"/>
                    </a:lnTo>
                    <a:lnTo>
                      <a:pt x="93" y="46"/>
                    </a:lnTo>
                    <a:lnTo>
                      <a:pt x="99" y="44"/>
                    </a:lnTo>
                    <a:lnTo>
                      <a:pt x="101" y="44"/>
                    </a:lnTo>
                    <a:lnTo>
                      <a:pt x="102" y="43"/>
                    </a:lnTo>
                    <a:lnTo>
                      <a:pt x="102" y="41"/>
                    </a:lnTo>
                    <a:lnTo>
                      <a:pt x="102" y="39"/>
                    </a:lnTo>
                    <a:lnTo>
                      <a:pt x="102" y="36"/>
                    </a:lnTo>
                    <a:lnTo>
                      <a:pt x="102" y="34"/>
                    </a:lnTo>
                    <a:lnTo>
                      <a:pt x="111" y="30"/>
                    </a:lnTo>
                    <a:lnTo>
                      <a:pt x="120" y="30"/>
                    </a:lnTo>
                    <a:lnTo>
                      <a:pt x="124" y="30"/>
                    </a:lnTo>
                    <a:lnTo>
                      <a:pt x="125" y="33"/>
                    </a:lnTo>
                    <a:lnTo>
                      <a:pt x="125" y="35"/>
                    </a:lnTo>
                    <a:lnTo>
                      <a:pt x="123" y="38"/>
                    </a:lnTo>
                    <a:lnTo>
                      <a:pt x="123" y="37"/>
                    </a:lnTo>
                    <a:lnTo>
                      <a:pt x="130" y="28"/>
                    </a:lnTo>
                    <a:lnTo>
                      <a:pt x="135" y="23"/>
                    </a:lnTo>
                    <a:lnTo>
                      <a:pt x="143" y="14"/>
                    </a:lnTo>
                    <a:lnTo>
                      <a:pt x="146" y="10"/>
                    </a:lnTo>
                    <a:lnTo>
                      <a:pt x="147" y="7"/>
                    </a:lnTo>
                    <a:lnTo>
                      <a:pt x="147" y="6"/>
                    </a:lnTo>
                    <a:lnTo>
                      <a:pt x="147" y="5"/>
                    </a:lnTo>
                    <a:lnTo>
                      <a:pt x="146" y="3"/>
                    </a:lnTo>
                    <a:lnTo>
                      <a:pt x="14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7" name="PA-任意多边形 244">
                <a:extLst>
                  <a:ext uri="{FF2B5EF4-FFF2-40B4-BE49-F238E27FC236}">
                    <a16:creationId xmlns="" xmlns:a16="http://schemas.microsoft.com/office/drawing/2014/main" id="{54D5661C-5546-4241-9325-394CFBC63837}"/>
                  </a:ext>
                </a:extLst>
              </p:cNvPr>
              <p:cNvSpPr>
                <a:spLocks/>
              </p:cNvSpPr>
              <p:nvPr>
                <p:custDataLst>
                  <p:tags r:id="rId105"/>
                </p:custDataLst>
              </p:nvPr>
            </p:nvSpPr>
            <p:spPr bwMode="auto">
              <a:xfrm>
                <a:off x="2091" y="3484"/>
                <a:ext cx="37" cy="27"/>
              </a:xfrm>
              <a:custGeom>
                <a:avLst/>
                <a:gdLst>
                  <a:gd name="T0" fmla="*/ 144 w 148"/>
                  <a:gd name="T1" fmla="*/ 2 h 108"/>
                  <a:gd name="T2" fmla="*/ 141 w 148"/>
                  <a:gd name="T3" fmla="*/ 0 h 108"/>
                  <a:gd name="T4" fmla="*/ 131 w 148"/>
                  <a:gd name="T5" fmla="*/ 0 h 108"/>
                  <a:gd name="T6" fmla="*/ 117 w 148"/>
                  <a:gd name="T7" fmla="*/ 4 h 108"/>
                  <a:gd name="T8" fmla="*/ 107 w 148"/>
                  <a:gd name="T9" fmla="*/ 8 h 108"/>
                  <a:gd name="T10" fmla="*/ 103 w 148"/>
                  <a:gd name="T11" fmla="*/ 13 h 108"/>
                  <a:gd name="T12" fmla="*/ 101 w 148"/>
                  <a:gd name="T13" fmla="*/ 20 h 108"/>
                  <a:gd name="T14" fmla="*/ 92 w 148"/>
                  <a:gd name="T15" fmla="*/ 32 h 108"/>
                  <a:gd name="T16" fmla="*/ 74 w 148"/>
                  <a:gd name="T17" fmla="*/ 48 h 108"/>
                  <a:gd name="T18" fmla="*/ 52 w 148"/>
                  <a:gd name="T19" fmla="*/ 61 h 108"/>
                  <a:gd name="T20" fmla="*/ 36 w 148"/>
                  <a:gd name="T21" fmla="*/ 67 h 108"/>
                  <a:gd name="T22" fmla="*/ 21 w 148"/>
                  <a:gd name="T23" fmla="*/ 71 h 108"/>
                  <a:gd name="T24" fmla="*/ 11 w 148"/>
                  <a:gd name="T25" fmla="*/ 77 h 108"/>
                  <a:gd name="T26" fmla="*/ 5 w 148"/>
                  <a:gd name="T27" fmla="*/ 85 h 108"/>
                  <a:gd name="T28" fmla="*/ 1 w 148"/>
                  <a:gd name="T29" fmla="*/ 101 h 108"/>
                  <a:gd name="T30" fmla="*/ 0 w 148"/>
                  <a:gd name="T31" fmla="*/ 104 h 108"/>
                  <a:gd name="T32" fmla="*/ 3 w 148"/>
                  <a:gd name="T33" fmla="*/ 98 h 108"/>
                  <a:gd name="T34" fmla="*/ 11 w 148"/>
                  <a:gd name="T35" fmla="*/ 88 h 108"/>
                  <a:gd name="T36" fmla="*/ 27 w 148"/>
                  <a:gd name="T37" fmla="*/ 77 h 108"/>
                  <a:gd name="T38" fmla="*/ 43 w 148"/>
                  <a:gd name="T39" fmla="*/ 71 h 108"/>
                  <a:gd name="T40" fmla="*/ 57 w 148"/>
                  <a:gd name="T41" fmla="*/ 69 h 108"/>
                  <a:gd name="T42" fmla="*/ 65 w 148"/>
                  <a:gd name="T43" fmla="*/ 65 h 108"/>
                  <a:gd name="T44" fmla="*/ 68 w 148"/>
                  <a:gd name="T45" fmla="*/ 68 h 108"/>
                  <a:gd name="T46" fmla="*/ 68 w 148"/>
                  <a:gd name="T47" fmla="*/ 77 h 108"/>
                  <a:gd name="T48" fmla="*/ 69 w 148"/>
                  <a:gd name="T49" fmla="*/ 75 h 108"/>
                  <a:gd name="T50" fmla="*/ 79 w 148"/>
                  <a:gd name="T51" fmla="*/ 65 h 108"/>
                  <a:gd name="T52" fmla="*/ 87 w 148"/>
                  <a:gd name="T53" fmla="*/ 51 h 108"/>
                  <a:gd name="T54" fmla="*/ 94 w 148"/>
                  <a:gd name="T55" fmla="*/ 45 h 108"/>
                  <a:gd name="T56" fmla="*/ 101 w 148"/>
                  <a:gd name="T57" fmla="*/ 44 h 108"/>
                  <a:gd name="T58" fmla="*/ 103 w 148"/>
                  <a:gd name="T59" fmla="*/ 41 h 108"/>
                  <a:gd name="T60" fmla="*/ 102 w 148"/>
                  <a:gd name="T61" fmla="*/ 35 h 108"/>
                  <a:gd name="T62" fmla="*/ 112 w 148"/>
                  <a:gd name="T63" fmla="*/ 31 h 108"/>
                  <a:gd name="T64" fmla="*/ 124 w 148"/>
                  <a:gd name="T65" fmla="*/ 31 h 108"/>
                  <a:gd name="T66" fmla="*/ 126 w 148"/>
                  <a:gd name="T67" fmla="*/ 34 h 108"/>
                  <a:gd name="T68" fmla="*/ 124 w 148"/>
                  <a:gd name="T69" fmla="*/ 36 h 108"/>
                  <a:gd name="T70" fmla="*/ 135 w 148"/>
                  <a:gd name="T71" fmla="*/ 22 h 108"/>
                  <a:gd name="T72" fmla="*/ 146 w 148"/>
                  <a:gd name="T73" fmla="*/ 10 h 108"/>
                  <a:gd name="T74" fmla="*/ 148 w 148"/>
                  <a:gd name="T75" fmla="*/ 5 h 108"/>
                  <a:gd name="T76" fmla="*/ 146 w 148"/>
                  <a:gd name="T77" fmla="*/ 3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8" h="108">
                    <a:moveTo>
                      <a:pt x="144" y="3"/>
                    </a:moveTo>
                    <a:lnTo>
                      <a:pt x="144" y="2"/>
                    </a:lnTo>
                    <a:lnTo>
                      <a:pt x="142" y="1"/>
                    </a:lnTo>
                    <a:lnTo>
                      <a:pt x="141" y="0"/>
                    </a:lnTo>
                    <a:lnTo>
                      <a:pt x="138" y="0"/>
                    </a:lnTo>
                    <a:lnTo>
                      <a:pt x="131" y="0"/>
                    </a:lnTo>
                    <a:lnTo>
                      <a:pt x="124" y="1"/>
                    </a:lnTo>
                    <a:lnTo>
                      <a:pt x="117" y="4"/>
                    </a:lnTo>
                    <a:lnTo>
                      <a:pt x="110" y="6"/>
                    </a:lnTo>
                    <a:lnTo>
                      <a:pt x="107" y="8"/>
                    </a:lnTo>
                    <a:lnTo>
                      <a:pt x="105" y="10"/>
                    </a:lnTo>
                    <a:lnTo>
                      <a:pt x="103" y="13"/>
                    </a:lnTo>
                    <a:lnTo>
                      <a:pt x="103" y="15"/>
                    </a:lnTo>
                    <a:lnTo>
                      <a:pt x="101" y="20"/>
                    </a:lnTo>
                    <a:lnTo>
                      <a:pt x="97" y="26"/>
                    </a:lnTo>
                    <a:lnTo>
                      <a:pt x="92" y="32"/>
                    </a:lnTo>
                    <a:lnTo>
                      <a:pt x="86" y="37"/>
                    </a:lnTo>
                    <a:lnTo>
                      <a:pt x="74" y="48"/>
                    </a:lnTo>
                    <a:lnTo>
                      <a:pt x="62" y="57"/>
                    </a:lnTo>
                    <a:lnTo>
                      <a:pt x="52" y="61"/>
                    </a:lnTo>
                    <a:lnTo>
                      <a:pt x="44" y="64"/>
                    </a:lnTo>
                    <a:lnTo>
                      <a:pt x="36" y="67"/>
                    </a:lnTo>
                    <a:lnTo>
                      <a:pt x="29" y="68"/>
                    </a:lnTo>
                    <a:lnTo>
                      <a:pt x="21" y="71"/>
                    </a:lnTo>
                    <a:lnTo>
                      <a:pt x="15" y="74"/>
                    </a:lnTo>
                    <a:lnTo>
                      <a:pt x="11" y="77"/>
                    </a:lnTo>
                    <a:lnTo>
                      <a:pt x="8" y="81"/>
                    </a:lnTo>
                    <a:lnTo>
                      <a:pt x="5" y="85"/>
                    </a:lnTo>
                    <a:lnTo>
                      <a:pt x="2" y="90"/>
                    </a:lnTo>
                    <a:lnTo>
                      <a:pt x="1" y="101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2" y="101"/>
                    </a:lnTo>
                    <a:lnTo>
                      <a:pt x="3" y="98"/>
                    </a:lnTo>
                    <a:lnTo>
                      <a:pt x="5" y="95"/>
                    </a:lnTo>
                    <a:lnTo>
                      <a:pt x="11" y="88"/>
                    </a:lnTo>
                    <a:lnTo>
                      <a:pt x="19" y="82"/>
                    </a:lnTo>
                    <a:lnTo>
                      <a:pt x="27" y="77"/>
                    </a:lnTo>
                    <a:lnTo>
                      <a:pt x="35" y="73"/>
                    </a:lnTo>
                    <a:lnTo>
                      <a:pt x="43" y="71"/>
                    </a:lnTo>
                    <a:lnTo>
                      <a:pt x="49" y="70"/>
                    </a:lnTo>
                    <a:lnTo>
                      <a:pt x="57" y="69"/>
                    </a:lnTo>
                    <a:lnTo>
                      <a:pt x="63" y="65"/>
                    </a:lnTo>
                    <a:lnTo>
                      <a:pt x="65" y="65"/>
                    </a:lnTo>
                    <a:lnTo>
                      <a:pt x="66" y="65"/>
                    </a:lnTo>
                    <a:lnTo>
                      <a:pt x="68" y="68"/>
                    </a:lnTo>
                    <a:lnTo>
                      <a:pt x="69" y="72"/>
                    </a:lnTo>
                    <a:lnTo>
                      <a:pt x="68" y="77"/>
                    </a:lnTo>
                    <a:lnTo>
                      <a:pt x="68" y="77"/>
                    </a:lnTo>
                    <a:lnTo>
                      <a:pt x="69" y="75"/>
                    </a:lnTo>
                    <a:lnTo>
                      <a:pt x="75" y="71"/>
                    </a:lnTo>
                    <a:lnTo>
                      <a:pt x="79" y="65"/>
                    </a:lnTo>
                    <a:lnTo>
                      <a:pt x="84" y="57"/>
                    </a:lnTo>
                    <a:lnTo>
                      <a:pt x="87" y="51"/>
                    </a:lnTo>
                    <a:lnTo>
                      <a:pt x="90" y="48"/>
                    </a:lnTo>
                    <a:lnTo>
                      <a:pt x="94" y="45"/>
                    </a:lnTo>
                    <a:lnTo>
                      <a:pt x="99" y="44"/>
                    </a:lnTo>
                    <a:lnTo>
                      <a:pt x="101" y="44"/>
                    </a:lnTo>
                    <a:lnTo>
                      <a:pt x="102" y="43"/>
                    </a:lnTo>
                    <a:lnTo>
                      <a:pt x="103" y="41"/>
                    </a:lnTo>
                    <a:lnTo>
                      <a:pt x="103" y="38"/>
                    </a:lnTo>
                    <a:lnTo>
                      <a:pt x="102" y="35"/>
                    </a:lnTo>
                    <a:lnTo>
                      <a:pt x="103" y="33"/>
                    </a:lnTo>
                    <a:lnTo>
                      <a:pt x="112" y="31"/>
                    </a:lnTo>
                    <a:lnTo>
                      <a:pt x="120" y="30"/>
                    </a:lnTo>
                    <a:lnTo>
                      <a:pt x="124" y="31"/>
                    </a:lnTo>
                    <a:lnTo>
                      <a:pt x="126" y="32"/>
                    </a:lnTo>
                    <a:lnTo>
                      <a:pt x="126" y="34"/>
                    </a:lnTo>
                    <a:lnTo>
                      <a:pt x="123" y="38"/>
                    </a:lnTo>
                    <a:lnTo>
                      <a:pt x="124" y="36"/>
                    </a:lnTo>
                    <a:lnTo>
                      <a:pt x="131" y="29"/>
                    </a:lnTo>
                    <a:lnTo>
                      <a:pt x="135" y="22"/>
                    </a:lnTo>
                    <a:lnTo>
                      <a:pt x="143" y="14"/>
                    </a:lnTo>
                    <a:lnTo>
                      <a:pt x="146" y="10"/>
                    </a:lnTo>
                    <a:lnTo>
                      <a:pt x="148" y="6"/>
                    </a:lnTo>
                    <a:lnTo>
                      <a:pt x="148" y="5"/>
                    </a:lnTo>
                    <a:lnTo>
                      <a:pt x="147" y="4"/>
                    </a:lnTo>
                    <a:lnTo>
                      <a:pt x="146" y="3"/>
                    </a:lnTo>
                    <a:lnTo>
                      <a:pt x="144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8" name="PA-任意多边形 245">
                <a:extLst>
                  <a:ext uri="{FF2B5EF4-FFF2-40B4-BE49-F238E27FC236}">
                    <a16:creationId xmlns="" xmlns:a16="http://schemas.microsoft.com/office/drawing/2014/main" id="{BCA912CF-D80C-4BD4-BF43-B3E830AA4A71}"/>
                  </a:ext>
                </a:extLst>
              </p:cNvPr>
              <p:cNvSpPr>
                <a:spLocks/>
              </p:cNvSpPr>
              <p:nvPr>
                <p:custDataLst>
                  <p:tags r:id="rId106"/>
                </p:custDataLst>
              </p:nvPr>
            </p:nvSpPr>
            <p:spPr bwMode="auto">
              <a:xfrm>
                <a:off x="2091" y="3484"/>
                <a:ext cx="37" cy="27"/>
              </a:xfrm>
              <a:custGeom>
                <a:avLst/>
                <a:gdLst>
                  <a:gd name="T0" fmla="*/ 144 w 148"/>
                  <a:gd name="T1" fmla="*/ 2 h 108"/>
                  <a:gd name="T2" fmla="*/ 141 w 148"/>
                  <a:gd name="T3" fmla="*/ 0 h 108"/>
                  <a:gd name="T4" fmla="*/ 131 w 148"/>
                  <a:gd name="T5" fmla="*/ 0 h 108"/>
                  <a:gd name="T6" fmla="*/ 117 w 148"/>
                  <a:gd name="T7" fmla="*/ 4 h 108"/>
                  <a:gd name="T8" fmla="*/ 107 w 148"/>
                  <a:gd name="T9" fmla="*/ 8 h 108"/>
                  <a:gd name="T10" fmla="*/ 103 w 148"/>
                  <a:gd name="T11" fmla="*/ 13 h 108"/>
                  <a:gd name="T12" fmla="*/ 101 w 148"/>
                  <a:gd name="T13" fmla="*/ 20 h 108"/>
                  <a:gd name="T14" fmla="*/ 92 w 148"/>
                  <a:gd name="T15" fmla="*/ 32 h 108"/>
                  <a:gd name="T16" fmla="*/ 74 w 148"/>
                  <a:gd name="T17" fmla="*/ 48 h 108"/>
                  <a:gd name="T18" fmla="*/ 52 w 148"/>
                  <a:gd name="T19" fmla="*/ 61 h 108"/>
                  <a:gd name="T20" fmla="*/ 36 w 148"/>
                  <a:gd name="T21" fmla="*/ 67 h 108"/>
                  <a:gd name="T22" fmla="*/ 21 w 148"/>
                  <a:gd name="T23" fmla="*/ 71 h 108"/>
                  <a:gd name="T24" fmla="*/ 11 w 148"/>
                  <a:gd name="T25" fmla="*/ 77 h 108"/>
                  <a:gd name="T26" fmla="*/ 5 w 148"/>
                  <a:gd name="T27" fmla="*/ 85 h 108"/>
                  <a:gd name="T28" fmla="*/ 1 w 148"/>
                  <a:gd name="T29" fmla="*/ 101 h 108"/>
                  <a:gd name="T30" fmla="*/ 0 w 148"/>
                  <a:gd name="T31" fmla="*/ 104 h 108"/>
                  <a:gd name="T32" fmla="*/ 3 w 148"/>
                  <a:gd name="T33" fmla="*/ 98 h 108"/>
                  <a:gd name="T34" fmla="*/ 11 w 148"/>
                  <a:gd name="T35" fmla="*/ 88 h 108"/>
                  <a:gd name="T36" fmla="*/ 27 w 148"/>
                  <a:gd name="T37" fmla="*/ 77 h 108"/>
                  <a:gd name="T38" fmla="*/ 43 w 148"/>
                  <a:gd name="T39" fmla="*/ 71 h 108"/>
                  <a:gd name="T40" fmla="*/ 57 w 148"/>
                  <a:gd name="T41" fmla="*/ 69 h 108"/>
                  <a:gd name="T42" fmla="*/ 65 w 148"/>
                  <a:gd name="T43" fmla="*/ 65 h 108"/>
                  <a:gd name="T44" fmla="*/ 68 w 148"/>
                  <a:gd name="T45" fmla="*/ 68 h 108"/>
                  <a:gd name="T46" fmla="*/ 68 w 148"/>
                  <a:gd name="T47" fmla="*/ 77 h 108"/>
                  <a:gd name="T48" fmla="*/ 69 w 148"/>
                  <a:gd name="T49" fmla="*/ 75 h 108"/>
                  <a:gd name="T50" fmla="*/ 79 w 148"/>
                  <a:gd name="T51" fmla="*/ 65 h 108"/>
                  <a:gd name="T52" fmla="*/ 87 w 148"/>
                  <a:gd name="T53" fmla="*/ 51 h 108"/>
                  <a:gd name="T54" fmla="*/ 94 w 148"/>
                  <a:gd name="T55" fmla="*/ 45 h 108"/>
                  <a:gd name="T56" fmla="*/ 101 w 148"/>
                  <a:gd name="T57" fmla="*/ 44 h 108"/>
                  <a:gd name="T58" fmla="*/ 103 w 148"/>
                  <a:gd name="T59" fmla="*/ 41 h 108"/>
                  <a:gd name="T60" fmla="*/ 102 w 148"/>
                  <a:gd name="T61" fmla="*/ 35 h 108"/>
                  <a:gd name="T62" fmla="*/ 112 w 148"/>
                  <a:gd name="T63" fmla="*/ 31 h 108"/>
                  <a:gd name="T64" fmla="*/ 124 w 148"/>
                  <a:gd name="T65" fmla="*/ 31 h 108"/>
                  <a:gd name="T66" fmla="*/ 126 w 148"/>
                  <a:gd name="T67" fmla="*/ 34 h 108"/>
                  <a:gd name="T68" fmla="*/ 124 w 148"/>
                  <a:gd name="T69" fmla="*/ 36 h 108"/>
                  <a:gd name="T70" fmla="*/ 135 w 148"/>
                  <a:gd name="T71" fmla="*/ 22 h 108"/>
                  <a:gd name="T72" fmla="*/ 146 w 148"/>
                  <a:gd name="T73" fmla="*/ 10 h 108"/>
                  <a:gd name="T74" fmla="*/ 148 w 148"/>
                  <a:gd name="T75" fmla="*/ 5 h 108"/>
                  <a:gd name="T76" fmla="*/ 146 w 148"/>
                  <a:gd name="T77" fmla="*/ 3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8" h="108">
                    <a:moveTo>
                      <a:pt x="144" y="3"/>
                    </a:moveTo>
                    <a:lnTo>
                      <a:pt x="144" y="2"/>
                    </a:lnTo>
                    <a:lnTo>
                      <a:pt x="142" y="1"/>
                    </a:lnTo>
                    <a:lnTo>
                      <a:pt x="141" y="0"/>
                    </a:lnTo>
                    <a:lnTo>
                      <a:pt x="138" y="0"/>
                    </a:lnTo>
                    <a:lnTo>
                      <a:pt x="131" y="0"/>
                    </a:lnTo>
                    <a:lnTo>
                      <a:pt x="124" y="1"/>
                    </a:lnTo>
                    <a:lnTo>
                      <a:pt x="117" y="4"/>
                    </a:lnTo>
                    <a:lnTo>
                      <a:pt x="110" y="6"/>
                    </a:lnTo>
                    <a:lnTo>
                      <a:pt x="107" y="8"/>
                    </a:lnTo>
                    <a:lnTo>
                      <a:pt x="105" y="10"/>
                    </a:lnTo>
                    <a:lnTo>
                      <a:pt x="103" y="13"/>
                    </a:lnTo>
                    <a:lnTo>
                      <a:pt x="103" y="15"/>
                    </a:lnTo>
                    <a:lnTo>
                      <a:pt x="101" y="20"/>
                    </a:lnTo>
                    <a:lnTo>
                      <a:pt x="97" y="26"/>
                    </a:lnTo>
                    <a:lnTo>
                      <a:pt x="92" y="32"/>
                    </a:lnTo>
                    <a:lnTo>
                      <a:pt x="86" y="37"/>
                    </a:lnTo>
                    <a:lnTo>
                      <a:pt x="74" y="48"/>
                    </a:lnTo>
                    <a:lnTo>
                      <a:pt x="62" y="57"/>
                    </a:lnTo>
                    <a:lnTo>
                      <a:pt x="52" y="61"/>
                    </a:lnTo>
                    <a:lnTo>
                      <a:pt x="44" y="64"/>
                    </a:lnTo>
                    <a:lnTo>
                      <a:pt x="36" y="67"/>
                    </a:lnTo>
                    <a:lnTo>
                      <a:pt x="29" y="68"/>
                    </a:lnTo>
                    <a:lnTo>
                      <a:pt x="21" y="71"/>
                    </a:lnTo>
                    <a:lnTo>
                      <a:pt x="15" y="74"/>
                    </a:lnTo>
                    <a:lnTo>
                      <a:pt x="11" y="77"/>
                    </a:lnTo>
                    <a:lnTo>
                      <a:pt x="8" y="81"/>
                    </a:lnTo>
                    <a:lnTo>
                      <a:pt x="5" y="85"/>
                    </a:lnTo>
                    <a:lnTo>
                      <a:pt x="2" y="90"/>
                    </a:lnTo>
                    <a:lnTo>
                      <a:pt x="1" y="101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2" y="101"/>
                    </a:lnTo>
                    <a:lnTo>
                      <a:pt x="3" y="98"/>
                    </a:lnTo>
                    <a:lnTo>
                      <a:pt x="5" y="95"/>
                    </a:lnTo>
                    <a:lnTo>
                      <a:pt x="11" y="88"/>
                    </a:lnTo>
                    <a:lnTo>
                      <a:pt x="19" y="82"/>
                    </a:lnTo>
                    <a:lnTo>
                      <a:pt x="27" y="77"/>
                    </a:lnTo>
                    <a:lnTo>
                      <a:pt x="35" y="73"/>
                    </a:lnTo>
                    <a:lnTo>
                      <a:pt x="43" y="71"/>
                    </a:lnTo>
                    <a:lnTo>
                      <a:pt x="49" y="70"/>
                    </a:lnTo>
                    <a:lnTo>
                      <a:pt x="57" y="69"/>
                    </a:lnTo>
                    <a:lnTo>
                      <a:pt x="63" y="65"/>
                    </a:lnTo>
                    <a:lnTo>
                      <a:pt x="65" y="65"/>
                    </a:lnTo>
                    <a:lnTo>
                      <a:pt x="66" y="65"/>
                    </a:lnTo>
                    <a:lnTo>
                      <a:pt x="68" y="68"/>
                    </a:lnTo>
                    <a:lnTo>
                      <a:pt x="69" y="72"/>
                    </a:lnTo>
                    <a:lnTo>
                      <a:pt x="68" y="77"/>
                    </a:lnTo>
                    <a:lnTo>
                      <a:pt x="68" y="77"/>
                    </a:lnTo>
                    <a:lnTo>
                      <a:pt x="69" y="75"/>
                    </a:lnTo>
                    <a:lnTo>
                      <a:pt x="75" y="71"/>
                    </a:lnTo>
                    <a:lnTo>
                      <a:pt x="79" y="65"/>
                    </a:lnTo>
                    <a:lnTo>
                      <a:pt x="84" y="57"/>
                    </a:lnTo>
                    <a:lnTo>
                      <a:pt x="87" y="51"/>
                    </a:lnTo>
                    <a:lnTo>
                      <a:pt x="90" y="48"/>
                    </a:lnTo>
                    <a:lnTo>
                      <a:pt x="94" y="45"/>
                    </a:lnTo>
                    <a:lnTo>
                      <a:pt x="99" y="44"/>
                    </a:lnTo>
                    <a:lnTo>
                      <a:pt x="101" y="44"/>
                    </a:lnTo>
                    <a:lnTo>
                      <a:pt x="102" y="43"/>
                    </a:lnTo>
                    <a:lnTo>
                      <a:pt x="103" y="41"/>
                    </a:lnTo>
                    <a:lnTo>
                      <a:pt x="103" y="38"/>
                    </a:lnTo>
                    <a:lnTo>
                      <a:pt x="102" y="35"/>
                    </a:lnTo>
                    <a:lnTo>
                      <a:pt x="103" y="33"/>
                    </a:lnTo>
                    <a:lnTo>
                      <a:pt x="112" y="31"/>
                    </a:lnTo>
                    <a:lnTo>
                      <a:pt x="120" y="30"/>
                    </a:lnTo>
                    <a:lnTo>
                      <a:pt x="124" y="31"/>
                    </a:lnTo>
                    <a:lnTo>
                      <a:pt x="126" y="32"/>
                    </a:lnTo>
                    <a:lnTo>
                      <a:pt x="126" y="34"/>
                    </a:lnTo>
                    <a:lnTo>
                      <a:pt x="123" y="38"/>
                    </a:lnTo>
                    <a:lnTo>
                      <a:pt x="124" y="36"/>
                    </a:lnTo>
                    <a:lnTo>
                      <a:pt x="131" y="29"/>
                    </a:lnTo>
                    <a:lnTo>
                      <a:pt x="135" y="22"/>
                    </a:lnTo>
                    <a:lnTo>
                      <a:pt x="143" y="14"/>
                    </a:lnTo>
                    <a:lnTo>
                      <a:pt x="146" y="10"/>
                    </a:lnTo>
                    <a:lnTo>
                      <a:pt x="148" y="6"/>
                    </a:lnTo>
                    <a:lnTo>
                      <a:pt x="148" y="5"/>
                    </a:lnTo>
                    <a:lnTo>
                      <a:pt x="147" y="4"/>
                    </a:lnTo>
                    <a:lnTo>
                      <a:pt x="146" y="3"/>
                    </a:lnTo>
                    <a:lnTo>
                      <a:pt x="144" y="3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09" name="PA-任意多边形 246">
                <a:extLst>
                  <a:ext uri="{FF2B5EF4-FFF2-40B4-BE49-F238E27FC236}">
                    <a16:creationId xmlns="" xmlns:a16="http://schemas.microsoft.com/office/drawing/2014/main" id="{6078BD8A-C162-4014-8AF3-33701E151FFF}"/>
                  </a:ext>
                </a:extLst>
              </p:cNvPr>
              <p:cNvSpPr>
                <a:spLocks/>
              </p:cNvSpPr>
              <p:nvPr>
                <p:custDataLst>
                  <p:tags r:id="rId107"/>
                </p:custDataLst>
              </p:nvPr>
            </p:nvSpPr>
            <p:spPr bwMode="auto">
              <a:xfrm>
                <a:off x="3442" y="3508"/>
                <a:ext cx="215" cy="100"/>
              </a:xfrm>
              <a:custGeom>
                <a:avLst/>
                <a:gdLst>
                  <a:gd name="T0" fmla="*/ 16 w 859"/>
                  <a:gd name="T1" fmla="*/ 328 h 404"/>
                  <a:gd name="T2" fmla="*/ 64 w 859"/>
                  <a:gd name="T3" fmla="*/ 348 h 404"/>
                  <a:gd name="T4" fmla="*/ 126 w 859"/>
                  <a:gd name="T5" fmla="*/ 378 h 404"/>
                  <a:gd name="T6" fmla="*/ 177 w 859"/>
                  <a:gd name="T7" fmla="*/ 394 h 404"/>
                  <a:gd name="T8" fmla="*/ 234 w 859"/>
                  <a:gd name="T9" fmla="*/ 403 h 404"/>
                  <a:gd name="T10" fmla="*/ 297 w 859"/>
                  <a:gd name="T11" fmla="*/ 400 h 404"/>
                  <a:gd name="T12" fmla="*/ 356 w 859"/>
                  <a:gd name="T13" fmla="*/ 394 h 404"/>
                  <a:gd name="T14" fmla="*/ 409 w 859"/>
                  <a:gd name="T15" fmla="*/ 382 h 404"/>
                  <a:gd name="T16" fmla="*/ 456 w 859"/>
                  <a:gd name="T17" fmla="*/ 362 h 404"/>
                  <a:gd name="T18" fmla="*/ 497 w 859"/>
                  <a:gd name="T19" fmla="*/ 334 h 404"/>
                  <a:gd name="T20" fmla="*/ 530 w 859"/>
                  <a:gd name="T21" fmla="*/ 298 h 404"/>
                  <a:gd name="T22" fmla="*/ 545 w 859"/>
                  <a:gd name="T23" fmla="*/ 270 h 404"/>
                  <a:gd name="T24" fmla="*/ 547 w 859"/>
                  <a:gd name="T25" fmla="*/ 266 h 404"/>
                  <a:gd name="T26" fmla="*/ 561 w 859"/>
                  <a:gd name="T27" fmla="*/ 243 h 404"/>
                  <a:gd name="T28" fmla="*/ 580 w 859"/>
                  <a:gd name="T29" fmla="*/ 225 h 404"/>
                  <a:gd name="T30" fmla="*/ 615 w 859"/>
                  <a:gd name="T31" fmla="*/ 206 h 404"/>
                  <a:gd name="T32" fmla="*/ 675 w 859"/>
                  <a:gd name="T33" fmla="*/ 185 h 404"/>
                  <a:gd name="T34" fmla="*/ 752 w 859"/>
                  <a:gd name="T35" fmla="*/ 156 h 404"/>
                  <a:gd name="T36" fmla="*/ 791 w 859"/>
                  <a:gd name="T37" fmla="*/ 130 h 404"/>
                  <a:gd name="T38" fmla="*/ 816 w 859"/>
                  <a:gd name="T39" fmla="*/ 101 h 404"/>
                  <a:gd name="T40" fmla="*/ 825 w 859"/>
                  <a:gd name="T41" fmla="*/ 79 h 404"/>
                  <a:gd name="T42" fmla="*/ 832 w 859"/>
                  <a:gd name="T43" fmla="*/ 53 h 404"/>
                  <a:gd name="T44" fmla="*/ 832 w 859"/>
                  <a:gd name="T45" fmla="*/ 23 h 404"/>
                  <a:gd name="T46" fmla="*/ 859 w 859"/>
                  <a:gd name="T47" fmla="*/ 3 h 404"/>
                  <a:gd name="T48" fmla="*/ 858 w 859"/>
                  <a:gd name="T49" fmla="*/ 38 h 404"/>
                  <a:gd name="T50" fmla="*/ 853 w 859"/>
                  <a:gd name="T51" fmla="*/ 69 h 404"/>
                  <a:gd name="T52" fmla="*/ 840 w 859"/>
                  <a:gd name="T53" fmla="*/ 103 h 404"/>
                  <a:gd name="T54" fmla="*/ 810 w 859"/>
                  <a:gd name="T55" fmla="*/ 143 h 404"/>
                  <a:gd name="T56" fmla="*/ 770 w 859"/>
                  <a:gd name="T57" fmla="*/ 173 h 404"/>
                  <a:gd name="T58" fmla="*/ 694 w 859"/>
                  <a:gd name="T59" fmla="*/ 212 h 404"/>
                  <a:gd name="T60" fmla="*/ 666 w 859"/>
                  <a:gd name="T61" fmla="*/ 224 h 404"/>
                  <a:gd name="T62" fmla="*/ 631 w 859"/>
                  <a:gd name="T63" fmla="*/ 234 h 404"/>
                  <a:gd name="T64" fmla="*/ 603 w 859"/>
                  <a:gd name="T65" fmla="*/ 246 h 404"/>
                  <a:gd name="T66" fmla="*/ 583 w 859"/>
                  <a:gd name="T67" fmla="*/ 262 h 404"/>
                  <a:gd name="T68" fmla="*/ 574 w 859"/>
                  <a:gd name="T69" fmla="*/ 276 h 404"/>
                  <a:gd name="T70" fmla="*/ 572 w 859"/>
                  <a:gd name="T71" fmla="*/ 282 h 404"/>
                  <a:gd name="T72" fmla="*/ 557 w 859"/>
                  <a:gd name="T73" fmla="*/ 307 h 404"/>
                  <a:gd name="T74" fmla="*/ 536 w 859"/>
                  <a:gd name="T75" fmla="*/ 328 h 404"/>
                  <a:gd name="T76" fmla="*/ 501 w 859"/>
                  <a:gd name="T77" fmla="*/ 353 h 404"/>
                  <a:gd name="T78" fmla="*/ 434 w 859"/>
                  <a:gd name="T79" fmla="*/ 381 h 404"/>
                  <a:gd name="T80" fmla="*/ 359 w 859"/>
                  <a:gd name="T81" fmla="*/ 398 h 404"/>
                  <a:gd name="T82" fmla="*/ 282 w 859"/>
                  <a:gd name="T83" fmla="*/ 404 h 404"/>
                  <a:gd name="T84" fmla="*/ 216 w 859"/>
                  <a:gd name="T85" fmla="*/ 400 h 404"/>
                  <a:gd name="T86" fmla="*/ 169 w 859"/>
                  <a:gd name="T87" fmla="*/ 393 h 404"/>
                  <a:gd name="T88" fmla="*/ 95 w 859"/>
                  <a:gd name="T89" fmla="*/ 367 h 404"/>
                  <a:gd name="T90" fmla="*/ 17 w 859"/>
                  <a:gd name="T91" fmla="*/ 331 h 404"/>
                  <a:gd name="T92" fmla="*/ 0 w 859"/>
                  <a:gd name="T93" fmla="*/ 325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59" h="404">
                    <a:moveTo>
                      <a:pt x="0" y="325"/>
                    </a:moveTo>
                    <a:lnTo>
                      <a:pt x="6" y="327"/>
                    </a:lnTo>
                    <a:lnTo>
                      <a:pt x="16" y="328"/>
                    </a:lnTo>
                    <a:lnTo>
                      <a:pt x="27" y="330"/>
                    </a:lnTo>
                    <a:lnTo>
                      <a:pt x="33" y="331"/>
                    </a:lnTo>
                    <a:lnTo>
                      <a:pt x="64" y="348"/>
                    </a:lnTo>
                    <a:lnTo>
                      <a:pt x="94" y="363"/>
                    </a:lnTo>
                    <a:lnTo>
                      <a:pt x="110" y="370"/>
                    </a:lnTo>
                    <a:lnTo>
                      <a:pt x="126" y="378"/>
                    </a:lnTo>
                    <a:lnTo>
                      <a:pt x="142" y="383"/>
                    </a:lnTo>
                    <a:lnTo>
                      <a:pt x="160" y="390"/>
                    </a:lnTo>
                    <a:lnTo>
                      <a:pt x="177" y="394"/>
                    </a:lnTo>
                    <a:lnTo>
                      <a:pt x="195" y="398"/>
                    </a:lnTo>
                    <a:lnTo>
                      <a:pt x="215" y="402"/>
                    </a:lnTo>
                    <a:lnTo>
                      <a:pt x="234" y="403"/>
                    </a:lnTo>
                    <a:lnTo>
                      <a:pt x="254" y="404"/>
                    </a:lnTo>
                    <a:lnTo>
                      <a:pt x="275" y="403"/>
                    </a:lnTo>
                    <a:lnTo>
                      <a:pt x="297" y="400"/>
                    </a:lnTo>
                    <a:lnTo>
                      <a:pt x="319" y="397"/>
                    </a:lnTo>
                    <a:lnTo>
                      <a:pt x="338" y="396"/>
                    </a:lnTo>
                    <a:lnTo>
                      <a:pt x="356" y="394"/>
                    </a:lnTo>
                    <a:lnTo>
                      <a:pt x="374" y="391"/>
                    </a:lnTo>
                    <a:lnTo>
                      <a:pt x="392" y="386"/>
                    </a:lnTo>
                    <a:lnTo>
                      <a:pt x="409" y="382"/>
                    </a:lnTo>
                    <a:lnTo>
                      <a:pt x="425" y="376"/>
                    </a:lnTo>
                    <a:lnTo>
                      <a:pt x="441" y="369"/>
                    </a:lnTo>
                    <a:lnTo>
                      <a:pt x="456" y="362"/>
                    </a:lnTo>
                    <a:lnTo>
                      <a:pt x="471" y="353"/>
                    </a:lnTo>
                    <a:lnTo>
                      <a:pt x="484" y="344"/>
                    </a:lnTo>
                    <a:lnTo>
                      <a:pt x="497" y="334"/>
                    </a:lnTo>
                    <a:lnTo>
                      <a:pt x="509" y="323"/>
                    </a:lnTo>
                    <a:lnTo>
                      <a:pt x="520" y="311"/>
                    </a:lnTo>
                    <a:lnTo>
                      <a:pt x="530" y="298"/>
                    </a:lnTo>
                    <a:lnTo>
                      <a:pt x="538" y="285"/>
                    </a:lnTo>
                    <a:lnTo>
                      <a:pt x="545" y="270"/>
                    </a:lnTo>
                    <a:lnTo>
                      <a:pt x="545" y="270"/>
                    </a:lnTo>
                    <a:lnTo>
                      <a:pt x="546" y="268"/>
                    </a:lnTo>
                    <a:lnTo>
                      <a:pt x="547" y="266"/>
                    </a:lnTo>
                    <a:lnTo>
                      <a:pt x="547" y="266"/>
                    </a:lnTo>
                    <a:lnTo>
                      <a:pt x="551" y="258"/>
                    </a:lnTo>
                    <a:lnTo>
                      <a:pt x="556" y="251"/>
                    </a:lnTo>
                    <a:lnTo>
                      <a:pt x="561" y="243"/>
                    </a:lnTo>
                    <a:lnTo>
                      <a:pt x="566" y="237"/>
                    </a:lnTo>
                    <a:lnTo>
                      <a:pt x="574" y="231"/>
                    </a:lnTo>
                    <a:lnTo>
                      <a:pt x="580" y="225"/>
                    </a:lnTo>
                    <a:lnTo>
                      <a:pt x="588" y="220"/>
                    </a:lnTo>
                    <a:lnTo>
                      <a:pt x="597" y="215"/>
                    </a:lnTo>
                    <a:lnTo>
                      <a:pt x="615" y="206"/>
                    </a:lnTo>
                    <a:lnTo>
                      <a:pt x="634" y="199"/>
                    </a:lnTo>
                    <a:lnTo>
                      <a:pt x="655" y="191"/>
                    </a:lnTo>
                    <a:lnTo>
                      <a:pt x="675" y="185"/>
                    </a:lnTo>
                    <a:lnTo>
                      <a:pt x="707" y="174"/>
                    </a:lnTo>
                    <a:lnTo>
                      <a:pt x="737" y="162"/>
                    </a:lnTo>
                    <a:lnTo>
                      <a:pt x="752" y="156"/>
                    </a:lnTo>
                    <a:lnTo>
                      <a:pt x="766" y="148"/>
                    </a:lnTo>
                    <a:lnTo>
                      <a:pt x="779" y="140"/>
                    </a:lnTo>
                    <a:lnTo>
                      <a:pt x="791" y="130"/>
                    </a:lnTo>
                    <a:lnTo>
                      <a:pt x="802" y="120"/>
                    </a:lnTo>
                    <a:lnTo>
                      <a:pt x="811" y="107"/>
                    </a:lnTo>
                    <a:lnTo>
                      <a:pt x="816" y="101"/>
                    </a:lnTo>
                    <a:lnTo>
                      <a:pt x="820" y="94"/>
                    </a:lnTo>
                    <a:lnTo>
                      <a:pt x="823" y="87"/>
                    </a:lnTo>
                    <a:lnTo>
                      <a:pt x="825" y="79"/>
                    </a:lnTo>
                    <a:lnTo>
                      <a:pt x="828" y="71"/>
                    </a:lnTo>
                    <a:lnTo>
                      <a:pt x="830" y="62"/>
                    </a:lnTo>
                    <a:lnTo>
                      <a:pt x="832" y="53"/>
                    </a:lnTo>
                    <a:lnTo>
                      <a:pt x="832" y="44"/>
                    </a:lnTo>
                    <a:lnTo>
                      <a:pt x="833" y="34"/>
                    </a:lnTo>
                    <a:lnTo>
                      <a:pt x="832" y="23"/>
                    </a:lnTo>
                    <a:lnTo>
                      <a:pt x="832" y="12"/>
                    </a:lnTo>
                    <a:lnTo>
                      <a:pt x="830" y="0"/>
                    </a:lnTo>
                    <a:lnTo>
                      <a:pt x="859" y="3"/>
                    </a:lnTo>
                    <a:lnTo>
                      <a:pt x="859" y="16"/>
                    </a:lnTo>
                    <a:lnTo>
                      <a:pt x="859" y="27"/>
                    </a:lnTo>
                    <a:lnTo>
                      <a:pt x="858" y="38"/>
                    </a:lnTo>
                    <a:lnTo>
                      <a:pt x="857" y="49"/>
                    </a:lnTo>
                    <a:lnTo>
                      <a:pt x="855" y="60"/>
                    </a:lnTo>
                    <a:lnTo>
                      <a:pt x="853" y="69"/>
                    </a:lnTo>
                    <a:lnTo>
                      <a:pt x="850" y="78"/>
                    </a:lnTo>
                    <a:lnTo>
                      <a:pt x="848" y="87"/>
                    </a:lnTo>
                    <a:lnTo>
                      <a:pt x="840" y="103"/>
                    </a:lnTo>
                    <a:lnTo>
                      <a:pt x="832" y="118"/>
                    </a:lnTo>
                    <a:lnTo>
                      <a:pt x="821" y="131"/>
                    </a:lnTo>
                    <a:lnTo>
                      <a:pt x="810" y="143"/>
                    </a:lnTo>
                    <a:lnTo>
                      <a:pt x="797" y="155"/>
                    </a:lnTo>
                    <a:lnTo>
                      <a:pt x="784" y="164"/>
                    </a:lnTo>
                    <a:lnTo>
                      <a:pt x="770" y="173"/>
                    </a:lnTo>
                    <a:lnTo>
                      <a:pt x="755" y="182"/>
                    </a:lnTo>
                    <a:lnTo>
                      <a:pt x="725" y="198"/>
                    </a:lnTo>
                    <a:lnTo>
                      <a:pt x="694" y="212"/>
                    </a:lnTo>
                    <a:lnTo>
                      <a:pt x="686" y="216"/>
                    </a:lnTo>
                    <a:lnTo>
                      <a:pt x="677" y="220"/>
                    </a:lnTo>
                    <a:lnTo>
                      <a:pt x="666" y="224"/>
                    </a:lnTo>
                    <a:lnTo>
                      <a:pt x="654" y="228"/>
                    </a:lnTo>
                    <a:lnTo>
                      <a:pt x="642" y="231"/>
                    </a:lnTo>
                    <a:lnTo>
                      <a:pt x="631" y="234"/>
                    </a:lnTo>
                    <a:lnTo>
                      <a:pt x="621" y="239"/>
                    </a:lnTo>
                    <a:lnTo>
                      <a:pt x="612" y="242"/>
                    </a:lnTo>
                    <a:lnTo>
                      <a:pt x="603" y="246"/>
                    </a:lnTo>
                    <a:lnTo>
                      <a:pt x="595" y="251"/>
                    </a:lnTo>
                    <a:lnTo>
                      <a:pt x="589" y="256"/>
                    </a:lnTo>
                    <a:lnTo>
                      <a:pt x="583" y="262"/>
                    </a:lnTo>
                    <a:lnTo>
                      <a:pt x="578" y="269"/>
                    </a:lnTo>
                    <a:lnTo>
                      <a:pt x="574" y="276"/>
                    </a:lnTo>
                    <a:lnTo>
                      <a:pt x="574" y="276"/>
                    </a:lnTo>
                    <a:lnTo>
                      <a:pt x="573" y="280"/>
                    </a:lnTo>
                    <a:lnTo>
                      <a:pt x="572" y="282"/>
                    </a:lnTo>
                    <a:lnTo>
                      <a:pt x="572" y="282"/>
                    </a:lnTo>
                    <a:lnTo>
                      <a:pt x="567" y="291"/>
                    </a:lnTo>
                    <a:lnTo>
                      <a:pt x="563" y="298"/>
                    </a:lnTo>
                    <a:lnTo>
                      <a:pt x="557" y="307"/>
                    </a:lnTo>
                    <a:lnTo>
                      <a:pt x="551" y="314"/>
                    </a:lnTo>
                    <a:lnTo>
                      <a:pt x="544" y="321"/>
                    </a:lnTo>
                    <a:lnTo>
                      <a:pt x="536" y="328"/>
                    </a:lnTo>
                    <a:lnTo>
                      <a:pt x="529" y="335"/>
                    </a:lnTo>
                    <a:lnTo>
                      <a:pt x="519" y="341"/>
                    </a:lnTo>
                    <a:lnTo>
                      <a:pt x="501" y="353"/>
                    </a:lnTo>
                    <a:lnTo>
                      <a:pt x="480" y="363"/>
                    </a:lnTo>
                    <a:lnTo>
                      <a:pt x="457" y="372"/>
                    </a:lnTo>
                    <a:lnTo>
                      <a:pt x="434" y="381"/>
                    </a:lnTo>
                    <a:lnTo>
                      <a:pt x="410" y="388"/>
                    </a:lnTo>
                    <a:lnTo>
                      <a:pt x="384" y="394"/>
                    </a:lnTo>
                    <a:lnTo>
                      <a:pt x="359" y="398"/>
                    </a:lnTo>
                    <a:lnTo>
                      <a:pt x="333" y="402"/>
                    </a:lnTo>
                    <a:lnTo>
                      <a:pt x="307" y="404"/>
                    </a:lnTo>
                    <a:lnTo>
                      <a:pt x="282" y="404"/>
                    </a:lnTo>
                    <a:lnTo>
                      <a:pt x="258" y="404"/>
                    </a:lnTo>
                    <a:lnTo>
                      <a:pt x="233" y="402"/>
                    </a:lnTo>
                    <a:lnTo>
                      <a:pt x="216" y="400"/>
                    </a:lnTo>
                    <a:lnTo>
                      <a:pt x="200" y="398"/>
                    </a:lnTo>
                    <a:lnTo>
                      <a:pt x="184" y="395"/>
                    </a:lnTo>
                    <a:lnTo>
                      <a:pt x="169" y="393"/>
                    </a:lnTo>
                    <a:lnTo>
                      <a:pt x="143" y="385"/>
                    </a:lnTo>
                    <a:lnTo>
                      <a:pt x="119" y="377"/>
                    </a:lnTo>
                    <a:lnTo>
                      <a:pt x="95" y="367"/>
                    </a:lnTo>
                    <a:lnTo>
                      <a:pt x="70" y="356"/>
                    </a:lnTo>
                    <a:lnTo>
                      <a:pt x="45" y="344"/>
                    </a:lnTo>
                    <a:lnTo>
                      <a:pt x="17" y="331"/>
                    </a:lnTo>
                    <a:lnTo>
                      <a:pt x="9" y="328"/>
                    </a:lnTo>
                    <a:lnTo>
                      <a:pt x="0" y="325"/>
                    </a:lnTo>
                    <a:lnTo>
                      <a:pt x="0" y="3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0" name="PA-任意多边形 247">
                <a:extLst>
                  <a:ext uri="{FF2B5EF4-FFF2-40B4-BE49-F238E27FC236}">
                    <a16:creationId xmlns="" xmlns:a16="http://schemas.microsoft.com/office/drawing/2014/main" id="{354C7F3D-234F-49E4-B0A0-D2FFDD5AA493}"/>
                  </a:ext>
                </a:extLst>
              </p:cNvPr>
              <p:cNvSpPr>
                <a:spLocks noEditPoints="1"/>
              </p:cNvSpPr>
              <p:nvPr>
                <p:custDataLst>
                  <p:tags r:id="rId108"/>
                </p:custDataLst>
              </p:nvPr>
            </p:nvSpPr>
            <p:spPr bwMode="auto">
              <a:xfrm>
                <a:off x="3423" y="3505"/>
                <a:ext cx="236" cy="105"/>
              </a:xfrm>
              <a:custGeom>
                <a:avLst/>
                <a:gdLst>
                  <a:gd name="T0" fmla="*/ 87 w 940"/>
                  <a:gd name="T1" fmla="*/ 333 h 419"/>
                  <a:gd name="T2" fmla="*/ 117 w 940"/>
                  <a:gd name="T3" fmla="*/ 343 h 419"/>
                  <a:gd name="T4" fmla="*/ 234 w 940"/>
                  <a:gd name="T5" fmla="*/ 390 h 419"/>
                  <a:gd name="T6" fmla="*/ 308 w 940"/>
                  <a:gd name="T7" fmla="*/ 402 h 419"/>
                  <a:gd name="T8" fmla="*/ 361 w 940"/>
                  <a:gd name="T9" fmla="*/ 403 h 419"/>
                  <a:gd name="T10" fmla="*/ 393 w 940"/>
                  <a:gd name="T11" fmla="*/ 398 h 419"/>
                  <a:gd name="T12" fmla="*/ 444 w 940"/>
                  <a:gd name="T13" fmla="*/ 392 h 419"/>
                  <a:gd name="T14" fmla="*/ 517 w 940"/>
                  <a:gd name="T15" fmla="*/ 368 h 419"/>
                  <a:gd name="T16" fmla="*/ 566 w 940"/>
                  <a:gd name="T17" fmla="*/ 336 h 419"/>
                  <a:gd name="T18" fmla="*/ 602 w 940"/>
                  <a:gd name="T19" fmla="*/ 295 h 419"/>
                  <a:gd name="T20" fmla="*/ 618 w 940"/>
                  <a:gd name="T21" fmla="*/ 262 h 419"/>
                  <a:gd name="T22" fmla="*/ 650 w 940"/>
                  <a:gd name="T23" fmla="*/ 227 h 419"/>
                  <a:gd name="T24" fmla="*/ 726 w 940"/>
                  <a:gd name="T25" fmla="*/ 193 h 419"/>
                  <a:gd name="T26" fmla="*/ 836 w 940"/>
                  <a:gd name="T27" fmla="*/ 150 h 419"/>
                  <a:gd name="T28" fmla="*/ 886 w 940"/>
                  <a:gd name="T29" fmla="*/ 99 h 419"/>
                  <a:gd name="T30" fmla="*/ 899 w 940"/>
                  <a:gd name="T31" fmla="*/ 51 h 419"/>
                  <a:gd name="T32" fmla="*/ 895 w 940"/>
                  <a:gd name="T33" fmla="*/ 0 h 419"/>
                  <a:gd name="T34" fmla="*/ 940 w 940"/>
                  <a:gd name="T35" fmla="*/ 34 h 419"/>
                  <a:gd name="T36" fmla="*/ 915 w 940"/>
                  <a:gd name="T37" fmla="*/ 125 h 419"/>
                  <a:gd name="T38" fmla="*/ 857 w 940"/>
                  <a:gd name="T39" fmla="*/ 182 h 419"/>
                  <a:gd name="T40" fmla="*/ 771 w 940"/>
                  <a:gd name="T41" fmla="*/ 226 h 419"/>
                  <a:gd name="T42" fmla="*/ 754 w 940"/>
                  <a:gd name="T43" fmla="*/ 235 h 419"/>
                  <a:gd name="T44" fmla="*/ 708 w 940"/>
                  <a:gd name="T45" fmla="*/ 250 h 419"/>
                  <a:gd name="T46" fmla="*/ 668 w 940"/>
                  <a:gd name="T47" fmla="*/ 269 h 419"/>
                  <a:gd name="T48" fmla="*/ 653 w 940"/>
                  <a:gd name="T49" fmla="*/ 291 h 419"/>
                  <a:gd name="T50" fmla="*/ 652 w 940"/>
                  <a:gd name="T51" fmla="*/ 293 h 419"/>
                  <a:gd name="T52" fmla="*/ 619 w 940"/>
                  <a:gd name="T53" fmla="*/ 338 h 419"/>
                  <a:gd name="T54" fmla="*/ 562 w 940"/>
                  <a:gd name="T55" fmla="*/ 376 h 419"/>
                  <a:gd name="T56" fmla="*/ 484 w 940"/>
                  <a:gd name="T57" fmla="*/ 403 h 419"/>
                  <a:gd name="T58" fmla="*/ 399 w 940"/>
                  <a:gd name="T59" fmla="*/ 417 h 419"/>
                  <a:gd name="T60" fmla="*/ 309 w 940"/>
                  <a:gd name="T61" fmla="*/ 418 h 419"/>
                  <a:gd name="T62" fmla="*/ 213 w 940"/>
                  <a:gd name="T63" fmla="*/ 400 h 419"/>
                  <a:gd name="T64" fmla="*/ 115 w 940"/>
                  <a:gd name="T65" fmla="*/ 358 h 419"/>
                  <a:gd name="T66" fmla="*/ 82 w 940"/>
                  <a:gd name="T67" fmla="*/ 344 h 419"/>
                  <a:gd name="T68" fmla="*/ 70 w 940"/>
                  <a:gd name="T69" fmla="*/ 339 h 419"/>
                  <a:gd name="T70" fmla="*/ 611 w 940"/>
                  <a:gd name="T71" fmla="*/ 307 h 419"/>
                  <a:gd name="T72" fmla="*/ 569 w 940"/>
                  <a:gd name="T73" fmla="*/ 352 h 419"/>
                  <a:gd name="T74" fmla="*/ 599 w 940"/>
                  <a:gd name="T75" fmla="*/ 335 h 419"/>
                  <a:gd name="T76" fmla="*/ 634 w 940"/>
                  <a:gd name="T77" fmla="*/ 297 h 419"/>
                  <a:gd name="T78" fmla="*/ 641 w 940"/>
                  <a:gd name="T79" fmla="*/ 282 h 419"/>
                  <a:gd name="T80" fmla="*/ 659 w 940"/>
                  <a:gd name="T81" fmla="*/ 259 h 419"/>
                  <a:gd name="T82" fmla="*/ 703 w 940"/>
                  <a:gd name="T83" fmla="*/ 236 h 419"/>
                  <a:gd name="T84" fmla="*/ 753 w 940"/>
                  <a:gd name="T85" fmla="*/ 220 h 419"/>
                  <a:gd name="T86" fmla="*/ 770 w 940"/>
                  <a:gd name="T87" fmla="*/ 213 h 419"/>
                  <a:gd name="T88" fmla="*/ 806 w 940"/>
                  <a:gd name="T89" fmla="*/ 194 h 419"/>
                  <a:gd name="T90" fmla="*/ 871 w 940"/>
                  <a:gd name="T91" fmla="*/ 153 h 419"/>
                  <a:gd name="T92" fmla="*/ 915 w 940"/>
                  <a:gd name="T93" fmla="*/ 90 h 419"/>
                  <a:gd name="T94" fmla="*/ 912 w 940"/>
                  <a:gd name="T95" fmla="*/ 16 h 419"/>
                  <a:gd name="T96" fmla="*/ 912 w 940"/>
                  <a:gd name="T97" fmla="*/ 68 h 419"/>
                  <a:gd name="T98" fmla="*/ 891 w 940"/>
                  <a:gd name="T99" fmla="*/ 121 h 419"/>
                  <a:gd name="T100" fmla="*/ 829 w 940"/>
                  <a:gd name="T101" fmla="*/ 170 h 419"/>
                  <a:gd name="T102" fmla="*/ 710 w 940"/>
                  <a:gd name="T103" fmla="*/ 213 h 419"/>
                  <a:gd name="T104" fmla="*/ 641 w 940"/>
                  <a:gd name="T105" fmla="*/ 254 h 419"/>
                  <a:gd name="T106" fmla="*/ 626 w 940"/>
                  <a:gd name="T107" fmla="*/ 280 h 419"/>
                  <a:gd name="T108" fmla="*/ 626 w 940"/>
                  <a:gd name="T109" fmla="*/ 281 h 419"/>
                  <a:gd name="T110" fmla="*/ 74 w 940"/>
                  <a:gd name="T111" fmla="*/ 333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40" h="419">
                    <a:moveTo>
                      <a:pt x="76" y="327"/>
                    </a:moveTo>
                    <a:lnTo>
                      <a:pt x="76" y="327"/>
                    </a:lnTo>
                    <a:lnTo>
                      <a:pt x="76" y="327"/>
                    </a:lnTo>
                    <a:lnTo>
                      <a:pt x="80" y="330"/>
                    </a:lnTo>
                    <a:lnTo>
                      <a:pt x="87" y="333"/>
                    </a:lnTo>
                    <a:lnTo>
                      <a:pt x="96" y="334"/>
                    </a:lnTo>
                    <a:lnTo>
                      <a:pt x="101" y="335"/>
                    </a:lnTo>
                    <a:lnTo>
                      <a:pt x="106" y="337"/>
                    </a:lnTo>
                    <a:lnTo>
                      <a:pt x="111" y="341"/>
                    </a:lnTo>
                    <a:lnTo>
                      <a:pt x="117" y="343"/>
                    </a:lnTo>
                    <a:lnTo>
                      <a:pt x="150" y="359"/>
                    </a:lnTo>
                    <a:lnTo>
                      <a:pt x="182" y="372"/>
                    </a:lnTo>
                    <a:lnTo>
                      <a:pt x="198" y="378"/>
                    </a:lnTo>
                    <a:lnTo>
                      <a:pt x="215" y="385"/>
                    </a:lnTo>
                    <a:lnTo>
                      <a:pt x="234" y="390"/>
                    </a:lnTo>
                    <a:lnTo>
                      <a:pt x="252" y="394"/>
                    </a:lnTo>
                    <a:lnTo>
                      <a:pt x="265" y="398"/>
                    </a:lnTo>
                    <a:lnTo>
                      <a:pt x="278" y="399"/>
                    </a:lnTo>
                    <a:lnTo>
                      <a:pt x="293" y="401"/>
                    </a:lnTo>
                    <a:lnTo>
                      <a:pt x="308" y="402"/>
                    </a:lnTo>
                    <a:lnTo>
                      <a:pt x="308" y="403"/>
                    </a:lnTo>
                    <a:lnTo>
                      <a:pt x="320" y="403"/>
                    </a:lnTo>
                    <a:lnTo>
                      <a:pt x="332" y="404"/>
                    </a:lnTo>
                    <a:lnTo>
                      <a:pt x="346" y="404"/>
                    </a:lnTo>
                    <a:lnTo>
                      <a:pt x="361" y="403"/>
                    </a:lnTo>
                    <a:lnTo>
                      <a:pt x="376" y="401"/>
                    </a:lnTo>
                    <a:lnTo>
                      <a:pt x="392" y="398"/>
                    </a:lnTo>
                    <a:lnTo>
                      <a:pt x="392" y="398"/>
                    </a:lnTo>
                    <a:lnTo>
                      <a:pt x="393" y="398"/>
                    </a:lnTo>
                    <a:lnTo>
                      <a:pt x="393" y="398"/>
                    </a:lnTo>
                    <a:lnTo>
                      <a:pt x="404" y="398"/>
                    </a:lnTo>
                    <a:lnTo>
                      <a:pt x="414" y="397"/>
                    </a:lnTo>
                    <a:lnTo>
                      <a:pt x="424" y="396"/>
                    </a:lnTo>
                    <a:lnTo>
                      <a:pt x="434" y="393"/>
                    </a:lnTo>
                    <a:lnTo>
                      <a:pt x="444" y="392"/>
                    </a:lnTo>
                    <a:lnTo>
                      <a:pt x="454" y="390"/>
                    </a:lnTo>
                    <a:lnTo>
                      <a:pt x="463" y="388"/>
                    </a:lnTo>
                    <a:lnTo>
                      <a:pt x="472" y="385"/>
                    </a:lnTo>
                    <a:lnTo>
                      <a:pt x="496" y="377"/>
                    </a:lnTo>
                    <a:lnTo>
                      <a:pt x="517" y="368"/>
                    </a:lnTo>
                    <a:lnTo>
                      <a:pt x="528" y="362"/>
                    </a:lnTo>
                    <a:lnTo>
                      <a:pt x="538" y="357"/>
                    </a:lnTo>
                    <a:lnTo>
                      <a:pt x="548" y="350"/>
                    </a:lnTo>
                    <a:lnTo>
                      <a:pt x="557" y="344"/>
                    </a:lnTo>
                    <a:lnTo>
                      <a:pt x="566" y="336"/>
                    </a:lnTo>
                    <a:lnTo>
                      <a:pt x="575" y="330"/>
                    </a:lnTo>
                    <a:lnTo>
                      <a:pt x="582" y="321"/>
                    </a:lnTo>
                    <a:lnTo>
                      <a:pt x="589" y="313"/>
                    </a:lnTo>
                    <a:lnTo>
                      <a:pt x="596" y="304"/>
                    </a:lnTo>
                    <a:lnTo>
                      <a:pt x="602" y="295"/>
                    </a:lnTo>
                    <a:lnTo>
                      <a:pt x="607" y="286"/>
                    </a:lnTo>
                    <a:lnTo>
                      <a:pt x="612" y="276"/>
                    </a:lnTo>
                    <a:lnTo>
                      <a:pt x="613" y="273"/>
                    </a:lnTo>
                    <a:lnTo>
                      <a:pt x="614" y="272"/>
                    </a:lnTo>
                    <a:lnTo>
                      <a:pt x="618" y="262"/>
                    </a:lnTo>
                    <a:lnTo>
                      <a:pt x="623" y="254"/>
                    </a:lnTo>
                    <a:lnTo>
                      <a:pt x="628" y="247"/>
                    </a:lnTo>
                    <a:lnTo>
                      <a:pt x="635" y="240"/>
                    </a:lnTo>
                    <a:lnTo>
                      <a:pt x="643" y="234"/>
                    </a:lnTo>
                    <a:lnTo>
                      <a:pt x="650" y="227"/>
                    </a:lnTo>
                    <a:lnTo>
                      <a:pt x="659" y="222"/>
                    </a:lnTo>
                    <a:lnTo>
                      <a:pt x="667" y="217"/>
                    </a:lnTo>
                    <a:lnTo>
                      <a:pt x="686" y="208"/>
                    </a:lnTo>
                    <a:lnTo>
                      <a:pt x="705" y="200"/>
                    </a:lnTo>
                    <a:lnTo>
                      <a:pt x="726" y="193"/>
                    </a:lnTo>
                    <a:lnTo>
                      <a:pt x="747" y="185"/>
                    </a:lnTo>
                    <a:lnTo>
                      <a:pt x="777" y="176"/>
                    </a:lnTo>
                    <a:lnTo>
                      <a:pt x="808" y="164"/>
                    </a:lnTo>
                    <a:lnTo>
                      <a:pt x="822" y="157"/>
                    </a:lnTo>
                    <a:lnTo>
                      <a:pt x="836" y="150"/>
                    </a:lnTo>
                    <a:lnTo>
                      <a:pt x="849" y="142"/>
                    </a:lnTo>
                    <a:lnTo>
                      <a:pt x="860" y="132"/>
                    </a:lnTo>
                    <a:lnTo>
                      <a:pt x="870" y="123"/>
                    </a:lnTo>
                    <a:lnTo>
                      <a:pt x="879" y="112"/>
                    </a:lnTo>
                    <a:lnTo>
                      <a:pt x="886" y="99"/>
                    </a:lnTo>
                    <a:lnTo>
                      <a:pt x="893" y="85"/>
                    </a:lnTo>
                    <a:lnTo>
                      <a:pt x="895" y="76"/>
                    </a:lnTo>
                    <a:lnTo>
                      <a:pt x="897" y="69"/>
                    </a:lnTo>
                    <a:lnTo>
                      <a:pt x="898" y="60"/>
                    </a:lnTo>
                    <a:lnTo>
                      <a:pt x="899" y="51"/>
                    </a:lnTo>
                    <a:lnTo>
                      <a:pt x="899" y="41"/>
                    </a:lnTo>
                    <a:lnTo>
                      <a:pt x="899" y="31"/>
                    </a:lnTo>
                    <a:lnTo>
                      <a:pt x="898" y="20"/>
                    </a:lnTo>
                    <a:lnTo>
                      <a:pt x="896" y="10"/>
                    </a:lnTo>
                    <a:lnTo>
                      <a:pt x="895" y="0"/>
                    </a:lnTo>
                    <a:lnTo>
                      <a:pt x="905" y="1"/>
                    </a:lnTo>
                    <a:lnTo>
                      <a:pt x="934" y="4"/>
                    </a:lnTo>
                    <a:lnTo>
                      <a:pt x="940" y="4"/>
                    </a:lnTo>
                    <a:lnTo>
                      <a:pt x="940" y="11"/>
                    </a:lnTo>
                    <a:lnTo>
                      <a:pt x="940" y="34"/>
                    </a:lnTo>
                    <a:lnTo>
                      <a:pt x="939" y="56"/>
                    </a:lnTo>
                    <a:lnTo>
                      <a:pt x="935" y="76"/>
                    </a:lnTo>
                    <a:lnTo>
                      <a:pt x="929" y="94"/>
                    </a:lnTo>
                    <a:lnTo>
                      <a:pt x="923" y="111"/>
                    </a:lnTo>
                    <a:lnTo>
                      <a:pt x="915" y="125"/>
                    </a:lnTo>
                    <a:lnTo>
                      <a:pt x="906" y="139"/>
                    </a:lnTo>
                    <a:lnTo>
                      <a:pt x="895" y="151"/>
                    </a:lnTo>
                    <a:lnTo>
                      <a:pt x="883" y="163"/>
                    </a:lnTo>
                    <a:lnTo>
                      <a:pt x="871" y="172"/>
                    </a:lnTo>
                    <a:lnTo>
                      <a:pt x="857" y="182"/>
                    </a:lnTo>
                    <a:lnTo>
                      <a:pt x="843" y="191"/>
                    </a:lnTo>
                    <a:lnTo>
                      <a:pt x="814" y="206"/>
                    </a:lnTo>
                    <a:lnTo>
                      <a:pt x="784" y="221"/>
                    </a:lnTo>
                    <a:lnTo>
                      <a:pt x="771" y="226"/>
                    </a:lnTo>
                    <a:lnTo>
                      <a:pt x="771" y="226"/>
                    </a:lnTo>
                    <a:lnTo>
                      <a:pt x="763" y="231"/>
                    </a:lnTo>
                    <a:lnTo>
                      <a:pt x="763" y="231"/>
                    </a:lnTo>
                    <a:lnTo>
                      <a:pt x="755" y="235"/>
                    </a:lnTo>
                    <a:lnTo>
                      <a:pt x="755" y="235"/>
                    </a:lnTo>
                    <a:lnTo>
                      <a:pt x="754" y="235"/>
                    </a:lnTo>
                    <a:lnTo>
                      <a:pt x="754" y="235"/>
                    </a:lnTo>
                    <a:lnTo>
                      <a:pt x="744" y="238"/>
                    </a:lnTo>
                    <a:lnTo>
                      <a:pt x="733" y="241"/>
                    </a:lnTo>
                    <a:lnTo>
                      <a:pt x="720" y="246"/>
                    </a:lnTo>
                    <a:lnTo>
                      <a:pt x="708" y="250"/>
                    </a:lnTo>
                    <a:lnTo>
                      <a:pt x="699" y="253"/>
                    </a:lnTo>
                    <a:lnTo>
                      <a:pt x="689" y="256"/>
                    </a:lnTo>
                    <a:lnTo>
                      <a:pt x="681" y="261"/>
                    </a:lnTo>
                    <a:lnTo>
                      <a:pt x="674" y="265"/>
                    </a:lnTo>
                    <a:lnTo>
                      <a:pt x="668" y="269"/>
                    </a:lnTo>
                    <a:lnTo>
                      <a:pt x="663" y="275"/>
                    </a:lnTo>
                    <a:lnTo>
                      <a:pt x="659" y="280"/>
                    </a:lnTo>
                    <a:lnTo>
                      <a:pt x="655" y="287"/>
                    </a:lnTo>
                    <a:lnTo>
                      <a:pt x="655" y="287"/>
                    </a:lnTo>
                    <a:lnTo>
                      <a:pt x="653" y="291"/>
                    </a:lnTo>
                    <a:lnTo>
                      <a:pt x="653" y="292"/>
                    </a:lnTo>
                    <a:lnTo>
                      <a:pt x="653" y="292"/>
                    </a:lnTo>
                    <a:lnTo>
                      <a:pt x="652" y="293"/>
                    </a:lnTo>
                    <a:lnTo>
                      <a:pt x="652" y="293"/>
                    </a:lnTo>
                    <a:lnTo>
                      <a:pt x="652" y="293"/>
                    </a:lnTo>
                    <a:lnTo>
                      <a:pt x="648" y="303"/>
                    </a:lnTo>
                    <a:lnTo>
                      <a:pt x="641" y="313"/>
                    </a:lnTo>
                    <a:lnTo>
                      <a:pt x="635" y="322"/>
                    </a:lnTo>
                    <a:lnTo>
                      <a:pt x="626" y="331"/>
                    </a:lnTo>
                    <a:lnTo>
                      <a:pt x="619" y="338"/>
                    </a:lnTo>
                    <a:lnTo>
                      <a:pt x="609" y="346"/>
                    </a:lnTo>
                    <a:lnTo>
                      <a:pt x="599" y="354"/>
                    </a:lnTo>
                    <a:lnTo>
                      <a:pt x="589" y="361"/>
                    </a:lnTo>
                    <a:lnTo>
                      <a:pt x="576" y="369"/>
                    </a:lnTo>
                    <a:lnTo>
                      <a:pt x="562" y="376"/>
                    </a:lnTo>
                    <a:lnTo>
                      <a:pt x="548" y="383"/>
                    </a:lnTo>
                    <a:lnTo>
                      <a:pt x="532" y="388"/>
                    </a:lnTo>
                    <a:lnTo>
                      <a:pt x="516" y="393"/>
                    </a:lnTo>
                    <a:lnTo>
                      <a:pt x="500" y="399"/>
                    </a:lnTo>
                    <a:lnTo>
                      <a:pt x="484" y="403"/>
                    </a:lnTo>
                    <a:lnTo>
                      <a:pt x="468" y="407"/>
                    </a:lnTo>
                    <a:lnTo>
                      <a:pt x="450" y="411"/>
                    </a:lnTo>
                    <a:lnTo>
                      <a:pt x="433" y="413"/>
                    </a:lnTo>
                    <a:lnTo>
                      <a:pt x="416" y="416"/>
                    </a:lnTo>
                    <a:lnTo>
                      <a:pt x="399" y="417"/>
                    </a:lnTo>
                    <a:lnTo>
                      <a:pt x="383" y="418"/>
                    </a:lnTo>
                    <a:lnTo>
                      <a:pt x="365" y="419"/>
                    </a:lnTo>
                    <a:lnTo>
                      <a:pt x="348" y="419"/>
                    </a:lnTo>
                    <a:lnTo>
                      <a:pt x="332" y="419"/>
                    </a:lnTo>
                    <a:lnTo>
                      <a:pt x="309" y="418"/>
                    </a:lnTo>
                    <a:lnTo>
                      <a:pt x="288" y="416"/>
                    </a:lnTo>
                    <a:lnTo>
                      <a:pt x="267" y="413"/>
                    </a:lnTo>
                    <a:lnTo>
                      <a:pt x="247" y="408"/>
                    </a:lnTo>
                    <a:lnTo>
                      <a:pt x="229" y="404"/>
                    </a:lnTo>
                    <a:lnTo>
                      <a:pt x="213" y="400"/>
                    </a:lnTo>
                    <a:lnTo>
                      <a:pt x="198" y="394"/>
                    </a:lnTo>
                    <a:lnTo>
                      <a:pt x="183" y="389"/>
                    </a:lnTo>
                    <a:lnTo>
                      <a:pt x="154" y="376"/>
                    </a:lnTo>
                    <a:lnTo>
                      <a:pt x="124" y="362"/>
                    </a:lnTo>
                    <a:lnTo>
                      <a:pt x="115" y="358"/>
                    </a:lnTo>
                    <a:lnTo>
                      <a:pt x="106" y="355"/>
                    </a:lnTo>
                    <a:lnTo>
                      <a:pt x="98" y="350"/>
                    </a:lnTo>
                    <a:lnTo>
                      <a:pt x="89" y="346"/>
                    </a:lnTo>
                    <a:lnTo>
                      <a:pt x="85" y="345"/>
                    </a:lnTo>
                    <a:lnTo>
                      <a:pt x="82" y="344"/>
                    </a:lnTo>
                    <a:lnTo>
                      <a:pt x="76" y="342"/>
                    </a:lnTo>
                    <a:lnTo>
                      <a:pt x="71" y="339"/>
                    </a:lnTo>
                    <a:lnTo>
                      <a:pt x="71" y="339"/>
                    </a:lnTo>
                    <a:lnTo>
                      <a:pt x="70" y="339"/>
                    </a:lnTo>
                    <a:lnTo>
                      <a:pt x="70" y="339"/>
                    </a:lnTo>
                    <a:lnTo>
                      <a:pt x="0" y="293"/>
                    </a:lnTo>
                    <a:lnTo>
                      <a:pt x="76" y="327"/>
                    </a:lnTo>
                    <a:close/>
                    <a:moveTo>
                      <a:pt x="624" y="286"/>
                    </a:moveTo>
                    <a:lnTo>
                      <a:pt x="618" y="296"/>
                    </a:lnTo>
                    <a:lnTo>
                      <a:pt x="611" y="307"/>
                    </a:lnTo>
                    <a:lnTo>
                      <a:pt x="605" y="317"/>
                    </a:lnTo>
                    <a:lnTo>
                      <a:pt x="596" y="327"/>
                    </a:lnTo>
                    <a:lnTo>
                      <a:pt x="589" y="336"/>
                    </a:lnTo>
                    <a:lnTo>
                      <a:pt x="579" y="345"/>
                    </a:lnTo>
                    <a:lnTo>
                      <a:pt x="569" y="352"/>
                    </a:lnTo>
                    <a:lnTo>
                      <a:pt x="559" y="360"/>
                    </a:lnTo>
                    <a:lnTo>
                      <a:pt x="570" y="355"/>
                    </a:lnTo>
                    <a:lnTo>
                      <a:pt x="580" y="349"/>
                    </a:lnTo>
                    <a:lnTo>
                      <a:pt x="591" y="342"/>
                    </a:lnTo>
                    <a:lnTo>
                      <a:pt x="599" y="335"/>
                    </a:lnTo>
                    <a:lnTo>
                      <a:pt x="608" y="328"/>
                    </a:lnTo>
                    <a:lnTo>
                      <a:pt x="616" y="320"/>
                    </a:lnTo>
                    <a:lnTo>
                      <a:pt x="622" y="314"/>
                    </a:lnTo>
                    <a:lnTo>
                      <a:pt x="628" y="305"/>
                    </a:lnTo>
                    <a:lnTo>
                      <a:pt x="634" y="297"/>
                    </a:lnTo>
                    <a:lnTo>
                      <a:pt x="638" y="290"/>
                    </a:lnTo>
                    <a:lnTo>
                      <a:pt x="639" y="288"/>
                    </a:lnTo>
                    <a:lnTo>
                      <a:pt x="640" y="284"/>
                    </a:lnTo>
                    <a:lnTo>
                      <a:pt x="640" y="284"/>
                    </a:lnTo>
                    <a:lnTo>
                      <a:pt x="641" y="282"/>
                    </a:lnTo>
                    <a:lnTo>
                      <a:pt x="643" y="277"/>
                    </a:lnTo>
                    <a:lnTo>
                      <a:pt x="644" y="277"/>
                    </a:lnTo>
                    <a:lnTo>
                      <a:pt x="648" y="270"/>
                    </a:lnTo>
                    <a:lnTo>
                      <a:pt x="652" y="264"/>
                    </a:lnTo>
                    <a:lnTo>
                      <a:pt x="659" y="259"/>
                    </a:lnTo>
                    <a:lnTo>
                      <a:pt x="665" y="253"/>
                    </a:lnTo>
                    <a:lnTo>
                      <a:pt x="674" y="248"/>
                    </a:lnTo>
                    <a:lnTo>
                      <a:pt x="682" y="244"/>
                    </a:lnTo>
                    <a:lnTo>
                      <a:pt x="692" y="239"/>
                    </a:lnTo>
                    <a:lnTo>
                      <a:pt x="703" y="236"/>
                    </a:lnTo>
                    <a:lnTo>
                      <a:pt x="715" y="232"/>
                    </a:lnTo>
                    <a:lnTo>
                      <a:pt x="729" y="227"/>
                    </a:lnTo>
                    <a:lnTo>
                      <a:pt x="737" y="225"/>
                    </a:lnTo>
                    <a:lnTo>
                      <a:pt x="748" y="221"/>
                    </a:lnTo>
                    <a:lnTo>
                      <a:pt x="753" y="220"/>
                    </a:lnTo>
                    <a:lnTo>
                      <a:pt x="756" y="218"/>
                    </a:lnTo>
                    <a:lnTo>
                      <a:pt x="756" y="218"/>
                    </a:lnTo>
                    <a:lnTo>
                      <a:pt x="764" y="213"/>
                    </a:lnTo>
                    <a:lnTo>
                      <a:pt x="764" y="213"/>
                    </a:lnTo>
                    <a:lnTo>
                      <a:pt x="770" y="213"/>
                    </a:lnTo>
                    <a:lnTo>
                      <a:pt x="773" y="211"/>
                    </a:lnTo>
                    <a:lnTo>
                      <a:pt x="775" y="208"/>
                    </a:lnTo>
                    <a:lnTo>
                      <a:pt x="777" y="206"/>
                    </a:lnTo>
                    <a:lnTo>
                      <a:pt x="792" y="200"/>
                    </a:lnTo>
                    <a:lnTo>
                      <a:pt x="806" y="194"/>
                    </a:lnTo>
                    <a:lnTo>
                      <a:pt x="820" y="186"/>
                    </a:lnTo>
                    <a:lnTo>
                      <a:pt x="835" y="179"/>
                    </a:lnTo>
                    <a:lnTo>
                      <a:pt x="847" y="171"/>
                    </a:lnTo>
                    <a:lnTo>
                      <a:pt x="860" y="163"/>
                    </a:lnTo>
                    <a:lnTo>
                      <a:pt x="871" y="153"/>
                    </a:lnTo>
                    <a:lnTo>
                      <a:pt x="883" y="142"/>
                    </a:lnTo>
                    <a:lnTo>
                      <a:pt x="893" y="131"/>
                    </a:lnTo>
                    <a:lnTo>
                      <a:pt x="901" y="118"/>
                    </a:lnTo>
                    <a:lnTo>
                      <a:pt x="909" y="106"/>
                    </a:lnTo>
                    <a:lnTo>
                      <a:pt x="915" y="90"/>
                    </a:lnTo>
                    <a:lnTo>
                      <a:pt x="920" y="74"/>
                    </a:lnTo>
                    <a:lnTo>
                      <a:pt x="923" y="57"/>
                    </a:lnTo>
                    <a:lnTo>
                      <a:pt x="925" y="38"/>
                    </a:lnTo>
                    <a:lnTo>
                      <a:pt x="925" y="17"/>
                    </a:lnTo>
                    <a:lnTo>
                      <a:pt x="912" y="16"/>
                    </a:lnTo>
                    <a:lnTo>
                      <a:pt x="913" y="28"/>
                    </a:lnTo>
                    <a:lnTo>
                      <a:pt x="914" y="39"/>
                    </a:lnTo>
                    <a:lnTo>
                      <a:pt x="914" y="48"/>
                    </a:lnTo>
                    <a:lnTo>
                      <a:pt x="913" y="58"/>
                    </a:lnTo>
                    <a:lnTo>
                      <a:pt x="912" y="68"/>
                    </a:lnTo>
                    <a:lnTo>
                      <a:pt x="910" y="76"/>
                    </a:lnTo>
                    <a:lnTo>
                      <a:pt x="908" y="85"/>
                    </a:lnTo>
                    <a:lnTo>
                      <a:pt x="906" y="93"/>
                    </a:lnTo>
                    <a:lnTo>
                      <a:pt x="899" y="108"/>
                    </a:lnTo>
                    <a:lnTo>
                      <a:pt x="891" y="121"/>
                    </a:lnTo>
                    <a:lnTo>
                      <a:pt x="881" y="132"/>
                    </a:lnTo>
                    <a:lnTo>
                      <a:pt x="870" y="143"/>
                    </a:lnTo>
                    <a:lnTo>
                      <a:pt x="857" y="154"/>
                    </a:lnTo>
                    <a:lnTo>
                      <a:pt x="844" y="163"/>
                    </a:lnTo>
                    <a:lnTo>
                      <a:pt x="829" y="170"/>
                    </a:lnTo>
                    <a:lnTo>
                      <a:pt x="814" y="177"/>
                    </a:lnTo>
                    <a:lnTo>
                      <a:pt x="784" y="189"/>
                    </a:lnTo>
                    <a:lnTo>
                      <a:pt x="751" y="199"/>
                    </a:lnTo>
                    <a:lnTo>
                      <a:pt x="731" y="207"/>
                    </a:lnTo>
                    <a:lnTo>
                      <a:pt x="710" y="213"/>
                    </a:lnTo>
                    <a:lnTo>
                      <a:pt x="692" y="221"/>
                    </a:lnTo>
                    <a:lnTo>
                      <a:pt x="675" y="230"/>
                    </a:lnTo>
                    <a:lnTo>
                      <a:pt x="660" y="238"/>
                    </a:lnTo>
                    <a:lnTo>
                      <a:pt x="647" y="249"/>
                    </a:lnTo>
                    <a:lnTo>
                      <a:pt x="641" y="254"/>
                    </a:lnTo>
                    <a:lnTo>
                      <a:pt x="637" y="261"/>
                    </a:lnTo>
                    <a:lnTo>
                      <a:pt x="633" y="267"/>
                    </a:lnTo>
                    <a:lnTo>
                      <a:pt x="628" y="274"/>
                    </a:lnTo>
                    <a:lnTo>
                      <a:pt x="627" y="277"/>
                    </a:lnTo>
                    <a:lnTo>
                      <a:pt x="626" y="280"/>
                    </a:lnTo>
                    <a:lnTo>
                      <a:pt x="626" y="280"/>
                    </a:lnTo>
                    <a:lnTo>
                      <a:pt x="626" y="280"/>
                    </a:lnTo>
                    <a:lnTo>
                      <a:pt x="626" y="280"/>
                    </a:lnTo>
                    <a:lnTo>
                      <a:pt x="626" y="281"/>
                    </a:lnTo>
                    <a:lnTo>
                      <a:pt x="626" y="281"/>
                    </a:lnTo>
                    <a:lnTo>
                      <a:pt x="624" y="286"/>
                    </a:lnTo>
                    <a:lnTo>
                      <a:pt x="624" y="286"/>
                    </a:lnTo>
                    <a:close/>
                    <a:moveTo>
                      <a:pt x="74" y="333"/>
                    </a:moveTo>
                    <a:lnTo>
                      <a:pt x="74" y="333"/>
                    </a:lnTo>
                    <a:lnTo>
                      <a:pt x="74" y="3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1" name="PA-任意多边形 248">
                <a:extLst>
                  <a:ext uri="{FF2B5EF4-FFF2-40B4-BE49-F238E27FC236}">
                    <a16:creationId xmlns="" xmlns:a16="http://schemas.microsoft.com/office/drawing/2014/main" id="{5043A6B4-82BB-429F-A0E3-5B5F6FF40760}"/>
                  </a:ext>
                </a:extLst>
              </p:cNvPr>
              <p:cNvSpPr>
                <a:spLocks/>
              </p:cNvSpPr>
              <p:nvPr>
                <p:custDataLst>
                  <p:tags r:id="rId109"/>
                </p:custDataLst>
              </p:nvPr>
            </p:nvSpPr>
            <p:spPr bwMode="auto">
              <a:xfrm>
                <a:off x="3659" y="3536"/>
                <a:ext cx="90" cy="100"/>
              </a:xfrm>
              <a:custGeom>
                <a:avLst/>
                <a:gdLst>
                  <a:gd name="T0" fmla="*/ 9 w 362"/>
                  <a:gd name="T1" fmla="*/ 28 h 403"/>
                  <a:gd name="T2" fmla="*/ 47 w 362"/>
                  <a:gd name="T3" fmla="*/ 48 h 403"/>
                  <a:gd name="T4" fmla="*/ 82 w 362"/>
                  <a:gd name="T5" fmla="*/ 72 h 403"/>
                  <a:gd name="T6" fmla="*/ 118 w 362"/>
                  <a:gd name="T7" fmla="*/ 99 h 403"/>
                  <a:gd name="T8" fmla="*/ 136 w 362"/>
                  <a:gd name="T9" fmla="*/ 118 h 403"/>
                  <a:gd name="T10" fmla="*/ 145 w 362"/>
                  <a:gd name="T11" fmla="*/ 133 h 403"/>
                  <a:gd name="T12" fmla="*/ 158 w 362"/>
                  <a:gd name="T13" fmla="*/ 168 h 403"/>
                  <a:gd name="T14" fmla="*/ 168 w 362"/>
                  <a:gd name="T15" fmla="*/ 193 h 403"/>
                  <a:gd name="T16" fmla="*/ 174 w 362"/>
                  <a:gd name="T17" fmla="*/ 199 h 403"/>
                  <a:gd name="T18" fmla="*/ 182 w 362"/>
                  <a:gd name="T19" fmla="*/ 202 h 403"/>
                  <a:gd name="T20" fmla="*/ 192 w 362"/>
                  <a:gd name="T21" fmla="*/ 202 h 403"/>
                  <a:gd name="T22" fmla="*/ 216 w 362"/>
                  <a:gd name="T23" fmla="*/ 209 h 403"/>
                  <a:gd name="T24" fmla="*/ 213 w 362"/>
                  <a:gd name="T25" fmla="*/ 208 h 403"/>
                  <a:gd name="T26" fmla="*/ 214 w 362"/>
                  <a:gd name="T27" fmla="*/ 209 h 403"/>
                  <a:gd name="T28" fmla="*/ 219 w 362"/>
                  <a:gd name="T29" fmla="*/ 214 h 403"/>
                  <a:gd name="T30" fmla="*/ 232 w 362"/>
                  <a:gd name="T31" fmla="*/ 225 h 403"/>
                  <a:gd name="T32" fmla="*/ 249 w 362"/>
                  <a:gd name="T33" fmla="*/ 240 h 403"/>
                  <a:gd name="T34" fmla="*/ 266 w 362"/>
                  <a:gd name="T35" fmla="*/ 258 h 403"/>
                  <a:gd name="T36" fmla="*/ 300 w 362"/>
                  <a:gd name="T37" fmla="*/ 299 h 403"/>
                  <a:gd name="T38" fmla="*/ 326 w 362"/>
                  <a:gd name="T39" fmla="*/ 341 h 403"/>
                  <a:gd name="T40" fmla="*/ 341 w 362"/>
                  <a:gd name="T41" fmla="*/ 373 h 403"/>
                  <a:gd name="T42" fmla="*/ 350 w 362"/>
                  <a:gd name="T43" fmla="*/ 403 h 403"/>
                  <a:gd name="T44" fmla="*/ 356 w 362"/>
                  <a:gd name="T45" fmla="*/ 385 h 403"/>
                  <a:gd name="T46" fmla="*/ 336 w 362"/>
                  <a:gd name="T47" fmla="*/ 338 h 403"/>
                  <a:gd name="T48" fmla="*/ 307 w 362"/>
                  <a:gd name="T49" fmla="*/ 286 h 403"/>
                  <a:gd name="T50" fmla="*/ 272 w 362"/>
                  <a:gd name="T51" fmla="*/ 239 h 403"/>
                  <a:gd name="T52" fmla="*/ 242 w 362"/>
                  <a:gd name="T53" fmla="*/ 206 h 403"/>
                  <a:gd name="T54" fmla="*/ 223 w 362"/>
                  <a:gd name="T55" fmla="*/ 192 h 403"/>
                  <a:gd name="T56" fmla="*/ 210 w 362"/>
                  <a:gd name="T57" fmla="*/ 186 h 403"/>
                  <a:gd name="T58" fmla="*/ 204 w 362"/>
                  <a:gd name="T59" fmla="*/ 185 h 403"/>
                  <a:gd name="T60" fmla="*/ 195 w 362"/>
                  <a:gd name="T61" fmla="*/ 183 h 403"/>
                  <a:gd name="T62" fmla="*/ 181 w 362"/>
                  <a:gd name="T63" fmla="*/ 174 h 403"/>
                  <a:gd name="T64" fmla="*/ 170 w 362"/>
                  <a:gd name="T65" fmla="*/ 161 h 403"/>
                  <a:gd name="T66" fmla="*/ 160 w 362"/>
                  <a:gd name="T67" fmla="*/ 143 h 403"/>
                  <a:gd name="T68" fmla="*/ 147 w 362"/>
                  <a:gd name="T69" fmla="*/ 115 h 403"/>
                  <a:gd name="T70" fmla="*/ 131 w 362"/>
                  <a:gd name="T71" fmla="*/ 88 h 403"/>
                  <a:gd name="T72" fmla="*/ 116 w 362"/>
                  <a:gd name="T73" fmla="*/ 72 h 403"/>
                  <a:gd name="T74" fmla="*/ 88 w 362"/>
                  <a:gd name="T75" fmla="*/ 50 h 403"/>
                  <a:gd name="T76" fmla="*/ 51 w 362"/>
                  <a:gd name="T77" fmla="*/ 25 h 403"/>
                  <a:gd name="T78" fmla="*/ 11 w 362"/>
                  <a:gd name="T79" fmla="*/ 4 h 403"/>
                  <a:gd name="T80" fmla="*/ 0 w 362"/>
                  <a:gd name="T81" fmla="*/ 23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62" h="403">
                    <a:moveTo>
                      <a:pt x="0" y="23"/>
                    </a:moveTo>
                    <a:lnTo>
                      <a:pt x="9" y="28"/>
                    </a:lnTo>
                    <a:lnTo>
                      <a:pt x="32" y="40"/>
                    </a:lnTo>
                    <a:lnTo>
                      <a:pt x="47" y="48"/>
                    </a:lnTo>
                    <a:lnTo>
                      <a:pt x="64" y="59"/>
                    </a:lnTo>
                    <a:lnTo>
                      <a:pt x="82" y="72"/>
                    </a:lnTo>
                    <a:lnTo>
                      <a:pt x="102" y="86"/>
                    </a:lnTo>
                    <a:lnTo>
                      <a:pt x="118" y="99"/>
                    </a:lnTo>
                    <a:lnTo>
                      <a:pt x="131" y="112"/>
                    </a:lnTo>
                    <a:lnTo>
                      <a:pt x="136" y="118"/>
                    </a:lnTo>
                    <a:lnTo>
                      <a:pt x="141" y="126"/>
                    </a:lnTo>
                    <a:lnTo>
                      <a:pt x="145" y="133"/>
                    </a:lnTo>
                    <a:lnTo>
                      <a:pt x="149" y="141"/>
                    </a:lnTo>
                    <a:lnTo>
                      <a:pt x="158" y="168"/>
                    </a:lnTo>
                    <a:lnTo>
                      <a:pt x="165" y="188"/>
                    </a:lnTo>
                    <a:lnTo>
                      <a:pt x="168" y="193"/>
                    </a:lnTo>
                    <a:lnTo>
                      <a:pt x="171" y="196"/>
                    </a:lnTo>
                    <a:lnTo>
                      <a:pt x="174" y="199"/>
                    </a:lnTo>
                    <a:lnTo>
                      <a:pt x="177" y="200"/>
                    </a:lnTo>
                    <a:lnTo>
                      <a:pt x="182" y="202"/>
                    </a:lnTo>
                    <a:lnTo>
                      <a:pt x="187" y="202"/>
                    </a:lnTo>
                    <a:lnTo>
                      <a:pt x="192" y="202"/>
                    </a:lnTo>
                    <a:lnTo>
                      <a:pt x="200" y="201"/>
                    </a:lnTo>
                    <a:lnTo>
                      <a:pt x="216" y="209"/>
                    </a:lnTo>
                    <a:lnTo>
                      <a:pt x="214" y="208"/>
                    </a:lnTo>
                    <a:lnTo>
                      <a:pt x="213" y="208"/>
                    </a:lnTo>
                    <a:lnTo>
                      <a:pt x="213" y="208"/>
                    </a:lnTo>
                    <a:lnTo>
                      <a:pt x="214" y="209"/>
                    </a:lnTo>
                    <a:lnTo>
                      <a:pt x="216" y="211"/>
                    </a:lnTo>
                    <a:lnTo>
                      <a:pt x="219" y="214"/>
                    </a:lnTo>
                    <a:lnTo>
                      <a:pt x="228" y="221"/>
                    </a:lnTo>
                    <a:lnTo>
                      <a:pt x="232" y="225"/>
                    </a:lnTo>
                    <a:lnTo>
                      <a:pt x="240" y="231"/>
                    </a:lnTo>
                    <a:lnTo>
                      <a:pt x="249" y="240"/>
                    </a:lnTo>
                    <a:lnTo>
                      <a:pt x="258" y="251"/>
                    </a:lnTo>
                    <a:lnTo>
                      <a:pt x="266" y="258"/>
                    </a:lnTo>
                    <a:lnTo>
                      <a:pt x="284" y="279"/>
                    </a:lnTo>
                    <a:lnTo>
                      <a:pt x="300" y="299"/>
                    </a:lnTo>
                    <a:lnTo>
                      <a:pt x="314" y="320"/>
                    </a:lnTo>
                    <a:lnTo>
                      <a:pt x="326" y="341"/>
                    </a:lnTo>
                    <a:lnTo>
                      <a:pt x="334" y="358"/>
                    </a:lnTo>
                    <a:lnTo>
                      <a:pt x="341" y="373"/>
                    </a:lnTo>
                    <a:lnTo>
                      <a:pt x="346" y="388"/>
                    </a:lnTo>
                    <a:lnTo>
                      <a:pt x="350" y="403"/>
                    </a:lnTo>
                    <a:lnTo>
                      <a:pt x="362" y="403"/>
                    </a:lnTo>
                    <a:lnTo>
                      <a:pt x="356" y="385"/>
                    </a:lnTo>
                    <a:lnTo>
                      <a:pt x="348" y="362"/>
                    </a:lnTo>
                    <a:lnTo>
                      <a:pt x="336" y="338"/>
                    </a:lnTo>
                    <a:lnTo>
                      <a:pt x="322" y="312"/>
                    </a:lnTo>
                    <a:lnTo>
                      <a:pt x="307" y="286"/>
                    </a:lnTo>
                    <a:lnTo>
                      <a:pt x="289" y="262"/>
                    </a:lnTo>
                    <a:lnTo>
                      <a:pt x="272" y="239"/>
                    </a:lnTo>
                    <a:lnTo>
                      <a:pt x="255" y="218"/>
                    </a:lnTo>
                    <a:lnTo>
                      <a:pt x="242" y="206"/>
                    </a:lnTo>
                    <a:lnTo>
                      <a:pt x="228" y="195"/>
                    </a:lnTo>
                    <a:lnTo>
                      <a:pt x="223" y="192"/>
                    </a:lnTo>
                    <a:lnTo>
                      <a:pt x="216" y="188"/>
                    </a:lnTo>
                    <a:lnTo>
                      <a:pt x="210" y="186"/>
                    </a:lnTo>
                    <a:lnTo>
                      <a:pt x="204" y="185"/>
                    </a:lnTo>
                    <a:lnTo>
                      <a:pt x="204" y="185"/>
                    </a:lnTo>
                    <a:lnTo>
                      <a:pt x="204" y="185"/>
                    </a:lnTo>
                    <a:lnTo>
                      <a:pt x="195" y="183"/>
                    </a:lnTo>
                    <a:lnTo>
                      <a:pt x="187" y="180"/>
                    </a:lnTo>
                    <a:lnTo>
                      <a:pt x="181" y="174"/>
                    </a:lnTo>
                    <a:lnTo>
                      <a:pt x="175" y="169"/>
                    </a:lnTo>
                    <a:lnTo>
                      <a:pt x="170" y="161"/>
                    </a:lnTo>
                    <a:lnTo>
                      <a:pt x="164" y="153"/>
                    </a:lnTo>
                    <a:lnTo>
                      <a:pt x="160" y="143"/>
                    </a:lnTo>
                    <a:lnTo>
                      <a:pt x="156" y="133"/>
                    </a:lnTo>
                    <a:lnTo>
                      <a:pt x="147" y="115"/>
                    </a:lnTo>
                    <a:lnTo>
                      <a:pt x="136" y="97"/>
                    </a:lnTo>
                    <a:lnTo>
                      <a:pt x="131" y="88"/>
                    </a:lnTo>
                    <a:lnTo>
                      <a:pt x="123" y="79"/>
                    </a:lnTo>
                    <a:lnTo>
                      <a:pt x="116" y="72"/>
                    </a:lnTo>
                    <a:lnTo>
                      <a:pt x="107" y="64"/>
                    </a:lnTo>
                    <a:lnTo>
                      <a:pt x="88" y="50"/>
                    </a:lnTo>
                    <a:lnTo>
                      <a:pt x="68" y="37"/>
                    </a:lnTo>
                    <a:lnTo>
                      <a:pt x="51" y="25"/>
                    </a:lnTo>
                    <a:lnTo>
                      <a:pt x="35" y="17"/>
                    </a:lnTo>
                    <a:lnTo>
                      <a:pt x="11" y="4"/>
                    </a:lnTo>
                    <a:lnTo>
                      <a:pt x="3" y="0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2" name="PA-任意多边形 249">
                <a:extLst>
                  <a:ext uri="{FF2B5EF4-FFF2-40B4-BE49-F238E27FC236}">
                    <a16:creationId xmlns="" xmlns:a16="http://schemas.microsoft.com/office/drawing/2014/main" id="{67A8934B-914C-48D1-B016-26BC90AA8243}"/>
                  </a:ext>
                </a:extLst>
              </p:cNvPr>
              <p:cNvSpPr>
                <a:spLocks/>
              </p:cNvSpPr>
              <p:nvPr>
                <p:custDataLst>
                  <p:tags r:id="rId110"/>
                </p:custDataLst>
              </p:nvPr>
            </p:nvSpPr>
            <p:spPr bwMode="auto">
              <a:xfrm>
                <a:off x="3660" y="3538"/>
                <a:ext cx="41" cy="48"/>
              </a:xfrm>
              <a:custGeom>
                <a:avLst/>
                <a:gdLst>
                  <a:gd name="T0" fmla="*/ 4 w 162"/>
                  <a:gd name="T1" fmla="*/ 6 h 190"/>
                  <a:gd name="T2" fmla="*/ 20 w 162"/>
                  <a:gd name="T3" fmla="*/ 19 h 190"/>
                  <a:gd name="T4" fmla="*/ 34 w 162"/>
                  <a:gd name="T5" fmla="*/ 27 h 190"/>
                  <a:gd name="T6" fmla="*/ 53 w 162"/>
                  <a:gd name="T7" fmla="*/ 34 h 190"/>
                  <a:gd name="T8" fmla="*/ 76 w 162"/>
                  <a:gd name="T9" fmla="*/ 39 h 190"/>
                  <a:gd name="T10" fmla="*/ 90 w 162"/>
                  <a:gd name="T11" fmla="*/ 42 h 190"/>
                  <a:gd name="T12" fmla="*/ 98 w 162"/>
                  <a:gd name="T13" fmla="*/ 52 h 190"/>
                  <a:gd name="T14" fmla="*/ 110 w 162"/>
                  <a:gd name="T15" fmla="*/ 70 h 190"/>
                  <a:gd name="T16" fmla="*/ 119 w 162"/>
                  <a:gd name="T17" fmla="*/ 91 h 190"/>
                  <a:gd name="T18" fmla="*/ 124 w 162"/>
                  <a:gd name="T19" fmla="*/ 102 h 190"/>
                  <a:gd name="T20" fmla="*/ 107 w 162"/>
                  <a:gd name="T21" fmla="*/ 80 h 190"/>
                  <a:gd name="T22" fmla="*/ 88 w 162"/>
                  <a:gd name="T23" fmla="*/ 74 h 190"/>
                  <a:gd name="T24" fmla="*/ 76 w 162"/>
                  <a:gd name="T25" fmla="*/ 76 h 190"/>
                  <a:gd name="T26" fmla="*/ 78 w 162"/>
                  <a:gd name="T27" fmla="*/ 75 h 190"/>
                  <a:gd name="T28" fmla="*/ 77 w 162"/>
                  <a:gd name="T29" fmla="*/ 72 h 190"/>
                  <a:gd name="T30" fmla="*/ 72 w 162"/>
                  <a:gd name="T31" fmla="*/ 68 h 190"/>
                  <a:gd name="T32" fmla="*/ 59 w 162"/>
                  <a:gd name="T33" fmla="*/ 68 h 190"/>
                  <a:gd name="T34" fmla="*/ 54 w 162"/>
                  <a:gd name="T35" fmla="*/ 73 h 190"/>
                  <a:gd name="T36" fmla="*/ 57 w 162"/>
                  <a:gd name="T37" fmla="*/ 82 h 190"/>
                  <a:gd name="T38" fmla="*/ 60 w 162"/>
                  <a:gd name="T39" fmla="*/ 95 h 190"/>
                  <a:gd name="T40" fmla="*/ 63 w 162"/>
                  <a:gd name="T41" fmla="*/ 103 h 190"/>
                  <a:gd name="T42" fmla="*/ 72 w 162"/>
                  <a:gd name="T43" fmla="*/ 110 h 190"/>
                  <a:gd name="T44" fmla="*/ 92 w 162"/>
                  <a:gd name="T45" fmla="*/ 121 h 190"/>
                  <a:gd name="T46" fmla="*/ 119 w 162"/>
                  <a:gd name="T47" fmla="*/ 142 h 190"/>
                  <a:gd name="T48" fmla="*/ 136 w 162"/>
                  <a:gd name="T49" fmla="*/ 155 h 190"/>
                  <a:gd name="T50" fmla="*/ 153 w 162"/>
                  <a:gd name="T51" fmla="*/ 163 h 190"/>
                  <a:gd name="T52" fmla="*/ 159 w 162"/>
                  <a:gd name="T53" fmla="*/ 168 h 190"/>
                  <a:gd name="T54" fmla="*/ 162 w 162"/>
                  <a:gd name="T55" fmla="*/ 171 h 190"/>
                  <a:gd name="T56" fmla="*/ 158 w 162"/>
                  <a:gd name="T57" fmla="*/ 173 h 190"/>
                  <a:gd name="T58" fmla="*/ 153 w 162"/>
                  <a:gd name="T59" fmla="*/ 173 h 190"/>
                  <a:gd name="T60" fmla="*/ 141 w 162"/>
                  <a:gd name="T61" fmla="*/ 169 h 190"/>
                  <a:gd name="T62" fmla="*/ 114 w 162"/>
                  <a:gd name="T63" fmla="*/ 153 h 190"/>
                  <a:gd name="T64" fmla="*/ 98 w 162"/>
                  <a:gd name="T65" fmla="*/ 145 h 190"/>
                  <a:gd name="T66" fmla="*/ 91 w 162"/>
                  <a:gd name="T67" fmla="*/ 145 h 190"/>
                  <a:gd name="T68" fmla="*/ 88 w 162"/>
                  <a:gd name="T69" fmla="*/ 150 h 190"/>
                  <a:gd name="T70" fmla="*/ 88 w 162"/>
                  <a:gd name="T71" fmla="*/ 157 h 190"/>
                  <a:gd name="T72" fmla="*/ 94 w 162"/>
                  <a:gd name="T73" fmla="*/ 164 h 190"/>
                  <a:gd name="T74" fmla="*/ 100 w 162"/>
                  <a:gd name="T75" fmla="*/ 171 h 190"/>
                  <a:gd name="T76" fmla="*/ 100 w 162"/>
                  <a:gd name="T77" fmla="*/ 173 h 190"/>
                  <a:gd name="T78" fmla="*/ 90 w 162"/>
                  <a:gd name="T79" fmla="*/ 169 h 190"/>
                  <a:gd name="T80" fmla="*/ 72 w 162"/>
                  <a:gd name="T81" fmla="*/ 160 h 190"/>
                  <a:gd name="T82" fmla="*/ 57 w 162"/>
                  <a:gd name="T83" fmla="*/ 151 h 190"/>
                  <a:gd name="T84" fmla="*/ 45 w 162"/>
                  <a:gd name="T85" fmla="*/ 147 h 190"/>
                  <a:gd name="T86" fmla="*/ 26 w 162"/>
                  <a:gd name="T87" fmla="*/ 142 h 190"/>
                  <a:gd name="T88" fmla="*/ 17 w 162"/>
                  <a:gd name="T89" fmla="*/ 144 h 190"/>
                  <a:gd name="T90" fmla="*/ 25 w 162"/>
                  <a:gd name="T91" fmla="*/ 155 h 190"/>
                  <a:gd name="T92" fmla="*/ 35 w 162"/>
                  <a:gd name="T93" fmla="*/ 163 h 190"/>
                  <a:gd name="T94" fmla="*/ 44 w 162"/>
                  <a:gd name="T95" fmla="*/ 172 h 190"/>
                  <a:gd name="T96" fmla="*/ 49 w 162"/>
                  <a:gd name="T97" fmla="*/ 180 h 190"/>
                  <a:gd name="T98" fmla="*/ 49 w 162"/>
                  <a:gd name="T99" fmla="*/ 186 h 190"/>
                  <a:gd name="T100" fmla="*/ 44 w 162"/>
                  <a:gd name="T101" fmla="*/ 186 h 190"/>
                  <a:gd name="T102" fmla="*/ 30 w 162"/>
                  <a:gd name="T103" fmla="*/ 182 h 190"/>
                  <a:gd name="T104" fmla="*/ 20 w 162"/>
                  <a:gd name="T105" fmla="*/ 182 h 190"/>
                  <a:gd name="T106" fmla="*/ 17 w 162"/>
                  <a:gd name="T107" fmla="*/ 186 h 190"/>
                  <a:gd name="T108" fmla="*/ 16 w 162"/>
                  <a:gd name="T109" fmla="*/ 182 h 190"/>
                  <a:gd name="T110" fmla="*/ 15 w 162"/>
                  <a:gd name="T111" fmla="*/ 161 h 190"/>
                  <a:gd name="T112" fmla="*/ 10 w 162"/>
                  <a:gd name="T113" fmla="*/ 144 h 190"/>
                  <a:gd name="T114" fmla="*/ 8 w 162"/>
                  <a:gd name="T115" fmla="*/ 100 h 190"/>
                  <a:gd name="T116" fmla="*/ 3 w 162"/>
                  <a:gd name="T117" fmla="*/ 3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62" h="190">
                    <a:moveTo>
                      <a:pt x="0" y="0"/>
                    </a:moveTo>
                    <a:lnTo>
                      <a:pt x="4" y="6"/>
                    </a:lnTo>
                    <a:lnTo>
                      <a:pt x="12" y="13"/>
                    </a:lnTo>
                    <a:lnTo>
                      <a:pt x="20" y="19"/>
                    </a:lnTo>
                    <a:lnTo>
                      <a:pt x="27" y="22"/>
                    </a:lnTo>
                    <a:lnTo>
                      <a:pt x="34" y="27"/>
                    </a:lnTo>
                    <a:lnTo>
                      <a:pt x="41" y="33"/>
                    </a:lnTo>
                    <a:lnTo>
                      <a:pt x="53" y="34"/>
                    </a:lnTo>
                    <a:lnTo>
                      <a:pt x="66" y="37"/>
                    </a:lnTo>
                    <a:lnTo>
                      <a:pt x="76" y="39"/>
                    </a:lnTo>
                    <a:lnTo>
                      <a:pt x="86" y="40"/>
                    </a:lnTo>
                    <a:lnTo>
                      <a:pt x="90" y="42"/>
                    </a:lnTo>
                    <a:lnTo>
                      <a:pt x="95" y="47"/>
                    </a:lnTo>
                    <a:lnTo>
                      <a:pt x="98" y="52"/>
                    </a:lnTo>
                    <a:lnTo>
                      <a:pt x="102" y="58"/>
                    </a:lnTo>
                    <a:lnTo>
                      <a:pt x="110" y="70"/>
                    </a:lnTo>
                    <a:lnTo>
                      <a:pt x="115" y="81"/>
                    </a:lnTo>
                    <a:lnTo>
                      <a:pt x="119" y="91"/>
                    </a:lnTo>
                    <a:lnTo>
                      <a:pt x="124" y="100"/>
                    </a:lnTo>
                    <a:lnTo>
                      <a:pt x="124" y="102"/>
                    </a:lnTo>
                    <a:lnTo>
                      <a:pt x="116" y="92"/>
                    </a:lnTo>
                    <a:lnTo>
                      <a:pt x="107" y="80"/>
                    </a:lnTo>
                    <a:lnTo>
                      <a:pt x="101" y="75"/>
                    </a:lnTo>
                    <a:lnTo>
                      <a:pt x="88" y="74"/>
                    </a:lnTo>
                    <a:lnTo>
                      <a:pt x="76" y="75"/>
                    </a:lnTo>
                    <a:lnTo>
                      <a:pt x="76" y="76"/>
                    </a:lnTo>
                    <a:lnTo>
                      <a:pt x="77" y="76"/>
                    </a:lnTo>
                    <a:lnTo>
                      <a:pt x="78" y="75"/>
                    </a:lnTo>
                    <a:lnTo>
                      <a:pt x="78" y="74"/>
                    </a:lnTo>
                    <a:lnTo>
                      <a:pt x="77" y="72"/>
                    </a:lnTo>
                    <a:lnTo>
                      <a:pt x="76" y="70"/>
                    </a:lnTo>
                    <a:lnTo>
                      <a:pt x="72" y="68"/>
                    </a:lnTo>
                    <a:lnTo>
                      <a:pt x="66" y="68"/>
                    </a:lnTo>
                    <a:lnTo>
                      <a:pt x="59" y="68"/>
                    </a:lnTo>
                    <a:lnTo>
                      <a:pt x="56" y="70"/>
                    </a:lnTo>
                    <a:lnTo>
                      <a:pt x="54" y="73"/>
                    </a:lnTo>
                    <a:lnTo>
                      <a:pt x="54" y="75"/>
                    </a:lnTo>
                    <a:lnTo>
                      <a:pt x="57" y="82"/>
                    </a:lnTo>
                    <a:lnTo>
                      <a:pt x="59" y="91"/>
                    </a:lnTo>
                    <a:lnTo>
                      <a:pt x="60" y="95"/>
                    </a:lnTo>
                    <a:lnTo>
                      <a:pt x="62" y="100"/>
                    </a:lnTo>
                    <a:lnTo>
                      <a:pt x="63" y="103"/>
                    </a:lnTo>
                    <a:lnTo>
                      <a:pt x="67" y="105"/>
                    </a:lnTo>
                    <a:lnTo>
                      <a:pt x="72" y="110"/>
                    </a:lnTo>
                    <a:lnTo>
                      <a:pt x="78" y="115"/>
                    </a:lnTo>
                    <a:lnTo>
                      <a:pt x="92" y="121"/>
                    </a:lnTo>
                    <a:lnTo>
                      <a:pt x="107" y="130"/>
                    </a:lnTo>
                    <a:lnTo>
                      <a:pt x="119" y="142"/>
                    </a:lnTo>
                    <a:lnTo>
                      <a:pt x="129" y="152"/>
                    </a:lnTo>
                    <a:lnTo>
                      <a:pt x="136" y="155"/>
                    </a:lnTo>
                    <a:lnTo>
                      <a:pt x="147" y="160"/>
                    </a:lnTo>
                    <a:lnTo>
                      <a:pt x="153" y="163"/>
                    </a:lnTo>
                    <a:lnTo>
                      <a:pt x="158" y="165"/>
                    </a:lnTo>
                    <a:lnTo>
                      <a:pt x="159" y="168"/>
                    </a:lnTo>
                    <a:lnTo>
                      <a:pt x="160" y="169"/>
                    </a:lnTo>
                    <a:lnTo>
                      <a:pt x="162" y="171"/>
                    </a:lnTo>
                    <a:lnTo>
                      <a:pt x="160" y="172"/>
                    </a:lnTo>
                    <a:lnTo>
                      <a:pt x="158" y="173"/>
                    </a:lnTo>
                    <a:lnTo>
                      <a:pt x="156" y="173"/>
                    </a:lnTo>
                    <a:lnTo>
                      <a:pt x="153" y="173"/>
                    </a:lnTo>
                    <a:lnTo>
                      <a:pt x="149" y="172"/>
                    </a:lnTo>
                    <a:lnTo>
                      <a:pt x="141" y="169"/>
                    </a:lnTo>
                    <a:lnTo>
                      <a:pt x="131" y="163"/>
                    </a:lnTo>
                    <a:lnTo>
                      <a:pt x="114" y="153"/>
                    </a:lnTo>
                    <a:lnTo>
                      <a:pt x="102" y="146"/>
                    </a:lnTo>
                    <a:lnTo>
                      <a:pt x="98" y="145"/>
                    </a:lnTo>
                    <a:lnTo>
                      <a:pt x="95" y="145"/>
                    </a:lnTo>
                    <a:lnTo>
                      <a:pt x="91" y="145"/>
                    </a:lnTo>
                    <a:lnTo>
                      <a:pt x="89" y="147"/>
                    </a:lnTo>
                    <a:lnTo>
                      <a:pt x="88" y="150"/>
                    </a:lnTo>
                    <a:lnTo>
                      <a:pt x="88" y="153"/>
                    </a:lnTo>
                    <a:lnTo>
                      <a:pt x="88" y="157"/>
                    </a:lnTo>
                    <a:lnTo>
                      <a:pt x="90" y="161"/>
                    </a:lnTo>
                    <a:lnTo>
                      <a:pt x="94" y="164"/>
                    </a:lnTo>
                    <a:lnTo>
                      <a:pt x="97" y="168"/>
                    </a:lnTo>
                    <a:lnTo>
                      <a:pt x="100" y="171"/>
                    </a:lnTo>
                    <a:lnTo>
                      <a:pt x="101" y="173"/>
                    </a:lnTo>
                    <a:lnTo>
                      <a:pt x="100" y="173"/>
                    </a:lnTo>
                    <a:lnTo>
                      <a:pt x="98" y="172"/>
                    </a:lnTo>
                    <a:lnTo>
                      <a:pt x="90" y="169"/>
                    </a:lnTo>
                    <a:lnTo>
                      <a:pt x="82" y="165"/>
                    </a:lnTo>
                    <a:lnTo>
                      <a:pt x="72" y="160"/>
                    </a:lnTo>
                    <a:lnTo>
                      <a:pt x="62" y="155"/>
                    </a:lnTo>
                    <a:lnTo>
                      <a:pt x="57" y="151"/>
                    </a:lnTo>
                    <a:lnTo>
                      <a:pt x="51" y="148"/>
                    </a:lnTo>
                    <a:lnTo>
                      <a:pt x="45" y="147"/>
                    </a:lnTo>
                    <a:lnTo>
                      <a:pt x="39" y="146"/>
                    </a:lnTo>
                    <a:lnTo>
                      <a:pt x="26" y="142"/>
                    </a:lnTo>
                    <a:lnTo>
                      <a:pt x="16" y="137"/>
                    </a:lnTo>
                    <a:lnTo>
                      <a:pt x="17" y="144"/>
                    </a:lnTo>
                    <a:lnTo>
                      <a:pt x="20" y="149"/>
                    </a:lnTo>
                    <a:lnTo>
                      <a:pt x="25" y="155"/>
                    </a:lnTo>
                    <a:lnTo>
                      <a:pt x="30" y="159"/>
                    </a:lnTo>
                    <a:lnTo>
                      <a:pt x="35" y="163"/>
                    </a:lnTo>
                    <a:lnTo>
                      <a:pt x="41" y="168"/>
                    </a:lnTo>
                    <a:lnTo>
                      <a:pt x="44" y="172"/>
                    </a:lnTo>
                    <a:lnTo>
                      <a:pt x="47" y="176"/>
                    </a:lnTo>
                    <a:lnTo>
                      <a:pt x="49" y="180"/>
                    </a:lnTo>
                    <a:lnTo>
                      <a:pt x="49" y="184"/>
                    </a:lnTo>
                    <a:lnTo>
                      <a:pt x="49" y="186"/>
                    </a:lnTo>
                    <a:lnTo>
                      <a:pt x="48" y="187"/>
                    </a:lnTo>
                    <a:lnTo>
                      <a:pt x="44" y="186"/>
                    </a:lnTo>
                    <a:lnTo>
                      <a:pt x="36" y="184"/>
                    </a:lnTo>
                    <a:lnTo>
                      <a:pt x="30" y="182"/>
                    </a:lnTo>
                    <a:lnTo>
                      <a:pt x="22" y="180"/>
                    </a:lnTo>
                    <a:lnTo>
                      <a:pt x="20" y="182"/>
                    </a:lnTo>
                    <a:lnTo>
                      <a:pt x="18" y="184"/>
                    </a:lnTo>
                    <a:lnTo>
                      <a:pt x="17" y="186"/>
                    </a:lnTo>
                    <a:lnTo>
                      <a:pt x="16" y="190"/>
                    </a:lnTo>
                    <a:lnTo>
                      <a:pt x="16" y="182"/>
                    </a:lnTo>
                    <a:lnTo>
                      <a:pt x="16" y="170"/>
                    </a:lnTo>
                    <a:lnTo>
                      <a:pt x="15" y="161"/>
                    </a:lnTo>
                    <a:lnTo>
                      <a:pt x="13" y="152"/>
                    </a:lnTo>
                    <a:lnTo>
                      <a:pt x="10" y="144"/>
                    </a:lnTo>
                    <a:lnTo>
                      <a:pt x="9" y="134"/>
                    </a:lnTo>
                    <a:lnTo>
                      <a:pt x="8" y="100"/>
                    </a:lnTo>
                    <a:lnTo>
                      <a:pt x="6" y="66"/>
                    </a:lnTo>
                    <a:lnTo>
                      <a:pt x="3" y="3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3" name="PA-任意多边形 250">
                <a:extLst>
                  <a:ext uri="{FF2B5EF4-FFF2-40B4-BE49-F238E27FC236}">
                    <a16:creationId xmlns="" xmlns:a16="http://schemas.microsoft.com/office/drawing/2014/main" id="{9A3D5A71-5B66-4083-B19E-AFBB17862DFF}"/>
                  </a:ext>
                </a:extLst>
              </p:cNvPr>
              <p:cNvSpPr>
                <a:spLocks/>
              </p:cNvSpPr>
              <p:nvPr>
                <p:custDataLst>
                  <p:tags r:id="rId111"/>
                </p:custDataLst>
              </p:nvPr>
            </p:nvSpPr>
            <p:spPr bwMode="auto">
              <a:xfrm>
                <a:off x="3737" y="3613"/>
                <a:ext cx="37" cy="27"/>
              </a:xfrm>
              <a:custGeom>
                <a:avLst/>
                <a:gdLst>
                  <a:gd name="T0" fmla="*/ 5 w 146"/>
                  <a:gd name="T1" fmla="*/ 2 h 109"/>
                  <a:gd name="T2" fmla="*/ 8 w 146"/>
                  <a:gd name="T3" fmla="*/ 0 h 109"/>
                  <a:gd name="T4" fmla="*/ 17 w 146"/>
                  <a:gd name="T5" fmla="*/ 0 h 109"/>
                  <a:gd name="T6" fmla="*/ 32 w 146"/>
                  <a:gd name="T7" fmla="*/ 4 h 109"/>
                  <a:gd name="T8" fmla="*/ 40 w 146"/>
                  <a:gd name="T9" fmla="*/ 9 h 109"/>
                  <a:gd name="T10" fmla="*/ 44 w 146"/>
                  <a:gd name="T11" fmla="*/ 13 h 109"/>
                  <a:gd name="T12" fmla="*/ 47 w 146"/>
                  <a:gd name="T13" fmla="*/ 21 h 109"/>
                  <a:gd name="T14" fmla="*/ 55 w 146"/>
                  <a:gd name="T15" fmla="*/ 32 h 109"/>
                  <a:gd name="T16" fmla="*/ 74 w 146"/>
                  <a:gd name="T17" fmla="*/ 49 h 109"/>
                  <a:gd name="T18" fmla="*/ 93 w 146"/>
                  <a:gd name="T19" fmla="*/ 63 h 109"/>
                  <a:gd name="T20" fmla="*/ 110 w 146"/>
                  <a:gd name="T21" fmla="*/ 67 h 109"/>
                  <a:gd name="T22" fmla="*/ 124 w 146"/>
                  <a:gd name="T23" fmla="*/ 71 h 109"/>
                  <a:gd name="T24" fmla="*/ 134 w 146"/>
                  <a:gd name="T25" fmla="*/ 78 h 109"/>
                  <a:gd name="T26" fmla="*/ 140 w 146"/>
                  <a:gd name="T27" fmla="*/ 86 h 109"/>
                  <a:gd name="T28" fmla="*/ 145 w 146"/>
                  <a:gd name="T29" fmla="*/ 101 h 109"/>
                  <a:gd name="T30" fmla="*/ 145 w 146"/>
                  <a:gd name="T31" fmla="*/ 105 h 109"/>
                  <a:gd name="T32" fmla="*/ 143 w 146"/>
                  <a:gd name="T33" fmla="*/ 98 h 109"/>
                  <a:gd name="T34" fmla="*/ 134 w 146"/>
                  <a:gd name="T35" fmla="*/ 88 h 109"/>
                  <a:gd name="T36" fmla="*/ 119 w 146"/>
                  <a:gd name="T37" fmla="*/ 78 h 109"/>
                  <a:gd name="T38" fmla="*/ 104 w 146"/>
                  <a:gd name="T39" fmla="*/ 71 h 109"/>
                  <a:gd name="T40" fmla="*/ 90 w 146"/>
                  <a:gd name="T41" fmla="*/ 69 h 109"/>
                  <a:gd name="T42" fmla="*/ 81 w 146"/>
                  <a:gd name="T43" fmla="*/ 66 h 109"/>
                  <a:gd name="T44" fmla="*/ 79 w 146"/>
                  <a:gd name="T45" fmla="*/ 69 h 109"/>
                  <a:gd name="T46" fmla="*/ 79 w 146"/>
                  <a:gd name="T47" fmla="*/ 78 h 109"/>
                  <a:gd name="T48" fmla="*/ 78 w 146"/>
                  <a:gd name="T49" fmla="*/ 76 h 109"/>
                  <a:gd name="T50" fmla="*/ 68 w 146"/>
                  <a:gd name="T51" fmla="*/ 66 h 109"/>
                  <a:gd name="T52" fmla="*/ 61 w 146"/>
                  <a:gd name="T53" fmla="*/ 52 h 109"/>
                  <a:gd name="T54" fmla="*/ 53 w 146"/>
                  <a:gd name="T55" fmla="*/ 45 h 109"/>
                  <a:gd name="T56" fmla="*/ 47 w 146"/>
                  <a:gd name="T57" fmla="*/ 44 h 109"/>
                  <a:gd name="T58" fmla="*/ 44 w 146"/>
                  <a:gd name="T59" fmla="*/ 41 h 109"/>
                  <a:gd name="T60" fmla="*/ 46 w 146"/>
                  <a:gd name="T61" fmla="*/ 36 h 109"/>
                  <a:gd name="T62" fmla="*/ 36 w 146"/>
                  <a:gd name="T63" fmla="*/ 31 h 109"/>
                  <a:gd name="T64" fmla="*/ 24 w 146"/>
                  <a:gd name="T65" fmla="*/ 31 h 109"/>
                  <a:gd name="T66" fmla="*/ 23 w 146"/>
                  <a:gd name="T67" fmla="*/ 35 h 109"/>
                  <a:gd name="T68" fmla="*/ 25 w 146"/>
                  <a:gd name="T69" fmla="*/ 38 h 109"/>
                  <a:gd name="T70" fmla="*/ 13 w 146"/>
                  <a:gd name="T71" fmla="*/ 23 h 109"/>
                  <a:gd name="T72" fmla="*/ 2 w 146"/>
                  <a:gd name="T73" fmla="*/ 11 h 109"/>
                  <a:gd name="T74" fmla="*/ 0 w 146"/>
                  <a:gd name="T75" fmla="*/ 5 h 109"/>
                  <a:gd name="T76" fmla="*/ 2 w 146"/>
                  <a:gd name="T77" fmla="*/ 3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6" h="109">
                    <a:moveTo>
                      <a:pt x="5" y="3"/>
                    </a:moveTo>
                    <a:lnTo>
                      <a:pt x="5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4" y="2"/>
                    </a:lnTo>
                    <a:lnTo>
                      <a:pt x="32" y="4"/>
                    </a:lnTo>
                    <a:lnTo>
                      <a:pt x="38" y="8"/>
                    </a:lnTo>
                    <a:lnTo>
                      <a:pt x="40" y="9"/>
                    </a:lnTo>
                    <a:lnTo>
                      <a:pt x="42" y="11"/>
                    </a:lnTo>
                    <a:lnTo>
                      <a:pt x="44" y="13"/>
                    </a:lnTo>
                    <a:lnTo>
                      <a:pt x="44" y="15"/>
                    </a:lnTo>
                    <a:lnTo>
                      <a:pt x="47" y="21"/>
                    </a:lnTo>
                    <a:lnTo>
                      <a:pt x="51" y="27"/>
                    </a:lnTo>
                    <a:lnTo>
                      <a:pt x="55" y="32"/>
                    </a:lnTo>
                    <a:lnTo>
                      <a:pt x="61" y="38"/>
                    </a:lnTo>
                    <a:lnTo>
                      <a:pt x="74" y="49"/>
                    </a:lnTo>
                    <a:lnTo>
                      <a:pt x="84" y="57"/>
                    </a:lnTo>
                    <a:lnTo>
                      <a:pt x="93" y="63"/>
                    </a:lnTo>
                    <a:lnTo>
                      <a:pt x="102" y="65"/>
                    </a:lnTo>
                    <a:lnTo>
                      <a:pt x="110" y="67"/>
                    </a:lnTo>
                    <a:lnTo>
                      <a:pt x="118" y="69"/>
                    </a:lnTo>
                    <a:lnTo>
                      <a:pt x="124" y="71"/>
                    </a:lnTo>
                    <a:lnTo>
                      <a:pt x="131" y="74"/>
                    </a:lnTo>
                    <a:lnTo>
                      <a:pt x="134" y="78"/>
                    </a:lnTo>
                    <a:lnTo>
                      <a:pt x="137" y="81"/>
                    </a:lnTo>
                    <a:lnTo>
                      <a:pt x="140" y="86"/>
                    </a:lnTo>
                    <a:lnTo>
                      <a:pt x="143" y="92"/>
                    </a:lnTo>
                    <a:lnTo>
                      <a:pt x="145" y="101"/>
                    </a:lnTo>
                    <a:lnTo>
                      <a:pt x="146" y="109"/>
                    </a:lnTo>
                    <a:lnTo>
                      <a:pt x="145" y="105"/>
                    </a:lnTo>
                    <a:lnTo>
                      <a:pt x="144" y="101"/>
                    </a:lnTo>
                    <a:lnTo>
                      <a:pt x="143" y="98"/>
                    </a:lnTo>
                    <a:lnTo>
                      <a:pt x="140" y="95"/>
                    </a:lnTo>
                    <a:lnTo>
                      <a:pt x="134" y="88"/>
                    </a:lnTo>
                    <a:lnTo>
                      <a:pt x="126" y="83"/>
                    </a:lnTo>
                    <a:lnTo>
                      <a:pt x="119" y="78"/>
                    </a:lnTo>
                    <a:lnTo>
                      <a:pt x="111" y="73"/>
                    </a:lnTo>
                    <a:lnTo>
                      <a:pt x="104" y="71"/>
                    </a:lnTo>
                    <a:lnTo>
                      <a:pt x="97" y="70"/>
                    </a:lnTo>
                    <a:lnTo>
                      <a:pt x="90" y="69"/>
                    </a:lnTo>
                    <a:lnTo>
                      <a:pt x="84" y="66"/>
                    </a:lnTo>
                    <a:lnTo>
                      <a:pt x="81" y="66"/>
                    </a:lnTo>
                    <a:lnTo>
                      <a:pt x="80" y="66"/>
                    </a:lnTo>
                    <a:lnTo>
                      <a:pt x="79" y="69"/>
                    </a:lnTo>
                    <a:lnTo>
                      <a:pt x="78" y="73"/>
                    </a:lnTo>
                    <a:lnTo>
                      <a:pt x="79" y="78"/>
                    </a:lnTo>
                    <a:lnTo>
                      <a:pt x="79" y="79"/>
                    </a:lnTo>
                    <a:lnTo>
                      <a:pt x="78" y="76"/>
                    </a:lnTo>
                    <a:lnTo>
                      <a:pt x="73" y="71"/>
                    </a:lnTo>
                    <a:lnTo>
                      <a:pt x="68" y="66"/>
                    </a:lnTo>
                    <a:lnTo>
                      <a:pt x="63" y="57"/>
                    </a:lnTo>
                    <a:lnTo>
                      <a:pt x="61" y="52"/>
                    </a:lnTo>
                    <a:lnTo>
                      <a:pt x="57" y="49"/>
                    </a:lnTo>
                    <a:lnTo>
                      <a:pt x="53" y="45"/>
                    </a:lnTo>
                    <a:lnTo>
                      <a:pt x="49" y="44"/>
                    </a:lnTo>
                    <a:lnTo>
                      <a:pt x="47" y="44"/>
                    </a:lnTo>
                    <a:lnTo>
                      <a:pt x="46" y="43"/>
                    </a:lnTo>
                    <a:lnTo>
                      <a:pt x="44" y="41"/>
                    </a:lnTo>
                    <a:lnTo>
                      <a:pt x="44" y="40"/>
                    </a:lnTo>
                    <a:lnTo>
                      <a:pt x="46" y="36"/>
                    </a:lnTo>
                    <a:lnTo>
                      <a:pt x="44" y="33"/>
                    </a:lnTo>
                    <a:lnTo>
                      <a:pt x="36" y="31"/>
                    </a:lnTo>
                    <a:lnTo>
                      <a:pt x="27" y="30"/>
                    </a:lnTo>
                    <a:lnTo>
                      <a:pt x="24" y="31"/>
                    </a:lnTo>
                    <a:lnTo>
                      <a:pt x="23" y="32"/>
                    </a:lnTo>
                    <a:lnTo>
                      <a:pt x="23" y="35"/>
                    </a:lnTo>
                    <a:lnTo>
                      <a:pt x="25" y="39"/>
                    </a:lnTo>
                    <a:lnTo>
                      <a:pt x="25" y="38"/>
                    </a:lnTo>
                    <a:lnTo>
                      <a:pt x="17" y="29"/>
                    </a:lnTo>
                    <a:lnTo>
                      <a:pt x="13" y="23"/>
                    </a:lnTo>
                    <a:lnTo>
                      <a:pt x="6" y="15"/>
                    </a:lnTo>
                    <a:lnTo>
                      <a:pt x="2" y="11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4" name="PA-任意多边形 251">
                <a:extLst>
                  <a:ext uri="{FF2B5EF4-FFF2-40B4-BE49-F238E27FC236}">
                    <a16:creationId xmlns="" xmlns:a16="http://schemas.microsoft.com/office/drawing/2014/main" id="{D080675B-72B8-45FD-B746-3D9F900F2B80}"/>
                  </a:ext>
                </a:extLst>
              </p:cNvPr>
              <p:cNvSpPr>
                <a:spLocks/>
              </p:cNvSpPr>
              <p:nvPr>
                <p:custDataLst>
                  <p:tags r:id="rId112"/>
                </p:custDataLst>
              </p:nvPr>
            </p:nvSpPr>
            <p:spPr bwMode="auto">
              <a:xfrm>
                <a:off x="2906" y="3500"/>
                <a:ext cx="93" cy="101"/>
              </a:xfrm>
              <a:custGeom>
                <a:avLst/>
                <a:gdLst>
                  <a:gd name="T0" fmla="*/ 8 w 370"/>
                  <a:gd name="T1" fmla="*/ 28 h 405"/>
                  <a:gd name="T2" fmla="*/ 47 w 370"/>
                  <a:gd name="T3" fmla="*/ 50 h 405"/>
                  <a:gd name="T4" fmla="*/ 84 w 370"/>
                  <a:gd name="T5" fmla="*/ 72 h 405"/>
                  <a:gd name="T6" fmla="*/ 119 w 370"/>
                  <a:gd name="T7" fmla="*/ 100 h 405"/>
                  <a:gd name="T8" fmla="*/ 139 w 370"/>
                  <a:gd name="T9" fmla="*/ 120 h 405"/>
                  <a:gd name="T10" fmla="*/ 147 w 370"/>
                  <a:gd name="T11" fmla="*/ 134 h 405"/>
                  <a:gd name="T12" fmla="*/ 160 w 370"/>
                  <a:gd name="T13" fmla="*/ 169 h 405"/>
                  <a:gd name="T14" fmla="*/ 171 w 370"/>
                  <a:gd name="T15" fmla="*/ 194 h 405"/>
                  <a:gd name="T16" fmla="*/ 176 w 370"/>
                  <a:gd name="T17" fmla="*/ 200 h 405"/>
                  <a:gd name="T18" fmla="*/ 185 w 370"/>
                  <a:gd name="T19" fmla="*/ 203 h 405"/>
                  <a:gd name="T20" fmla="*/ 197 w 370"/>
                  <a:gd name="T21" fmla="*/ 204 h 405"/>
                  <a:gd name="T22" fmla="*/ 220 w 370"/>
                  <a:gd name="T23" fmla="*/ 209 h 405"/>
                  <a:gd name="T24" fmla="*/ 217 w 370"/>
                  <a:gd name="T25" fmla="*/ 209 h 405"/>
                  <a:gd name="T26" fmla="*/ 217 w 370"/>
                  <a:gd name="T27" fmla="*/ 210 h 405"/>
                  <a:gd name="T28" fmla="*/ 224 w 370"/>
                  <a:gd name="T29" fmla="*/ 216 h 405"/>
                  <a:gd name="T30" fmla="*/ 237 w 370"/>
                  <a:gd name="T31" fmla="*/ 226 h 405"/>
                  <a:gd name="T32" fmla="*/ 254 w 370"/>
                  <a:gd name="T33" fmla="*/ 242 h 405"/>
                  <a:gd name="T34" fmla="*/ 271 w 370"/>
                  <a:gd name="T35" fmla="*/ 260 h 405"/>
                  <a:gd name="T36" fmla="*/ 306 w 370"/>
                  <a:gd name="T37" fmla="*/ 301 h 405"/>
                  <a:gd name="T38" fmla="*/ 333 w 370"/>
                  <a:gd name="T39" fmla="*/ 343 h 405"/>
                  <a:gd name="T40" fmla="*/ 348 w 370"/>
                  <a:gd name="T41" fmla="*/ 374 h 405"/>
                  <a:gd name="T42" fmla="*/ 357 w 370"/>
                  <a:gd name="T43" fmla="*/ 403 h 405"/>
                  <a:gd name="T44" fmla="*/ 364 w 370"/>
                  <a:gd name="T45" fmla="*/ 386 h 405"/>
                  <a:gd name="T46" fmla="*/ 343 w 370"/>
                  <a:gd name="T47" fmla="*/ 340 h 405"/>
                  <a:gd name="T48" fmla="*/ 312 w 370"/>
                  <a:gd name="T49" fmla="*/ 288 h 405"/>
                  <a:gd name="T50" fmla="*/ 278 w 370"/>
                  <a:gd name="T51" fmla="*/ 241 h 405"/>
                  <a:gd name="T52" fmla="*/ 247 w 370"/>
                  <a:gd name="T53" fmla="*/ 207 h 405"/>
                  <a:gd name="T54" fmla="*/ 226 w 370"/>
                  <a:gd name="T55" fmla="*/ 192 h 405"/>
                  <a:gd name="T56" fmla="*/ 214 w 370"/>
                  <a:gd name="T57" fmla="*/ 188 h 405"/>
                  <a:gd name="T58" fmla="*/ 208 w 370"/>
                  <a:gd name="T59" fmla="*/ 187 h 405"/>
                  <a:gd name="T60" fmla="*/ 199 w 370"/>
                  <a:gd name="T61" fmla="*/ 185 h 405"/>
                  <a:gd name="T62" fmla="*/ 184 w 370"/>
                  <a:gd name="T63" fmla="*/ 176 h 405"/>
                  <a:gd name="T64" fmla="*/ 172 w 370"/>
                  <a:gd name="T65" fmla="*/ 162 h 405"/>
                  <a:gd name="T66" fmla="*/ 162 w 370"/>
                  <a:gd name="T67" fmla="*/ 145 h 405"/>
                  <a:gd name="T68" fmla="*/ 149 w 370"/>
                  <a:gd name="T69" fmla="*/ 117 h 405"/>
                  <a:gd name="T70" fmla="*/ 132 w 370"/>
                  <a:gd name="T71" fmla="*/ 90 h 405"/>
                  <a:gd name="T72" fmla="*/ 118 w 370"/>
                  <a:gd name="T73" fmla="*/ 74 h 405"/>
                  <a:gd name="T74" fmla="*/ 89 w 370"/>
                  <a:gd name="T75" fmla="*/ 51 h 405"/>
                  <a:gd name="T76" fmla="*/ 51 w 370"/>
                  <a:gd name="T77" fmla="*/ 27 h 405"/>
                  <a:gd name="T78" fmla="*/ 10 w 370"/>
                  <a:gd name="T79" fmla="*/ 6 h 405"/>
                  <a:gd name="T80" fmla="*/ 0 w 370"/>
                  <a:gd name="T81" fmla="*/ 24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0" h="405">
                    <a:moveTo>
                      <a:pt x="0" y="24"/>
                    </a:moveTo>
                    <a:lnTo>
                      <a:pt x="8" y="28"/>
                    </a:lnTo>
                    <a:lnTo>
                      <a:pt x="32" y="41"/>
                    </a:lnTo>
                    <a:lnTo>
                      <a:pt x="47" y="50"/>
                    </a:lnTo>
                    <a:lnTo>
                      <a:pt x="65" y="61"/>
                    </a:lnTo>
                    <a:lnTo>
                      <a:pt x="84" y="72"/>
                    </a:lnTo>
                    <a:lnTo>
                      <a:pt x="103" y="88"/>
                    </a:lnTo>
                    <a:lnTo>
                      <a:pt x="119" y="100"/>
                    </a:lnTo>
                    <a:lnTo>
                      <a:pt x="132" y="113"/>
                    </a:lnTo>
                    <a:lnTo>
                      <a:pt x="139" y="120"/>
                    </a:lnTo>
                    <a:lnTo>
                      <a:pt x="143" y="126"/>
                    </a:lnTo>
                    <a:lnTo>
                      <a:pt x="147" y="134"/>
                    </a:lnTo>
                    <a:lnTo>
                      <a:pt x="152" y="143"/>
                    </a:lnTo>
                    <a:lnTo>
                      <a:pt x="160" y="169"/>
                    </a:lnTo>
                    <a:lnTo>
                      <a:pt x="168" y="190"/>
                    </a:lnTo>
                    <a:lnTo>
                      <a:pt x="171" y="194"/>
                    </a:lnTo>
                    <a:lnTo>
                      <a:pt x="173" y="198"/>
                    </a:lnTo>
                    <a:lnTo>
                      <a:pt x="176" y="200"/>
                    </a:lnTo>
                    <a:lnTo>
                      <a:pt x="181" y="202"/>
                    </a:lnTo>
                    <a:lnTo>
                      <a:pt x="185" y="203"/>
                    </a:lnTo>
                    <a:lnTo>
                      <a:pt x="190" y="204"/>
                    </a:lnTo>
                    <a:lnTo>
                      <a:pt x="197" y="204"/>
                    </a:lnTo>
                    <a:lnTo>
                      <a:pt x="203" y="203"/>
                    </a:lnTo>
                    <a:lnTo>
                      <a:pt x="220" y="209"/>
                    </a:lnTo>
                    <a:lnTo>
                      <a:pt x="219" y="209"/>
                    </a:lnTo>
                    <a:lnTo>
                      <a:pt x="217" y="209"/>
                    </a:lnTo>
                    <a:lnTo>
                      <a:pt x="217" y="209"/>
                    </a:lnTo>
                    <a:lnTo>
                      <a:pt x="217" y="210"/>
                    </a:lnTo>
                    <a:lnTo>
                      <a:pt x="221" y="213"/>
                    </a:lnTo>
                    <a:lnTo>
                      <a:pt x="224" y="216"/>
                    </a:lnTo>
                    <a:lnTo>
                      <a:pt x="233" y="222"/>
                    </a:lnTo>
                    <a:lnTo>
                      <a:pt x="237" y="226"/>
                    </a:lnTo>
                    <a:lnTo>
                      <a:pt x="244" y="232"/>
                    </a:lnTo>
                    <a:lnTo>
                      <a:pt x="254" y="242"/>
                    </a:lnTo>
                    <a:lnTo>
                      <a:pt x="263" y="251"/>
                    </a:lnTo>
                    <a:lnTo>
                      <a:pt x="271" y="260"/>
                    </a:lnTo>
                    <a:lnTo>
                      <a:pt x="290" y="281"/>
                    </a:lnTo>
                    <a:lnTo>
                      <a:pt x="306" y="301"/>
                    </a:lnTo>
                    <a:lnTo>
                      <a:pt x="321" y="322"/>
                    </a:lnTo>
                    <a:lnTo>
                      <a:pt x="333" y="343"/>
                    </a:lnTo>
                    <a:lnTo>
                      <a:pt x="341" y="358"/>
                    </a:lnTo>
                    <a:lnTo>
                      <a:pt x="348" y="374"/>
                    </a:lnTo>
                    <a:lnTo>
                      <a:pt x="353" y="389"/>
                    </a:lnTo>
                    <a:lnTo>
                      <a:pt x="357" y="403"/>
                    </a:lnTo>
                    <a:lnTo>
                      <a:pt x="370" y="405"/>
                    </a:lnTo>
                    <a:lnTo>
                      <a:pt x="364" y="386"/>
                    </a:lnTo>
                    <a:lnTo>
                      <a:pt x="354" y="364"/>
                    </a:lnTo>
                    <a:lnTo>
                      <a:pt x="343" y="340"/>
                    </a:lnTo>
                    <a:lnTo>
                      <a:pt x="329" y="314"/>
                    </a:lnTo>
                    <a:lnTo>
                      <a:pt x="312" y="288"/>
                    </a:lnTo>
                    <a:lnTo>
                      <a:pt x="296" y="263"/>
                    </a:lnTo>
                    <a:lnTo>
                      <a:pt x="278" y="241"/>
                    </a:lnTo>
                    <a:lnTo>
                      <a:pt x="261" y="220"/>
                    </a:lnTo>
                    <a:lnTo>
                      <a:pt x="247" y="207"/>
                    </a:lnTo>
                    <a:lnTo>
                      <a:pt x="233" y="196"/>
                    </a:lnTo>
                    <a:lnTo>
                      <a:pt x="226" y="192"/>
                    </a:lnTo>
                    <a:lnTo>
                      <a:pt x="220" y="190"/>
                    </a:lnTo>
                    <a:lnTo>
                      <a:pt x="214" y="188"/>
                    </a:lnTo>
                    <a:lnTo>
                      <a:pt x="208" y="187"/>
                    </a:lnTo>
                    <a:lnTo>
                      <a:pt x="208" y="187"/>
                    </a:lnTo>
                    <a:lnTo>
                      <a:pt x="208" y="187"/>
                    </a:lnTo>
                    <a:lnTo>
                      <a:pt x="199" y="185"/>
                    </a:lnTo>
                    <a:lnTo>
                      <a:pt x="190" y="181"/>
                    </a:lnTo>
                    <a:lnTo>
                      <a:pt x="184" y="176"/>
                    </a:lnTo>
                    <a:lnTo>
                      <a:pt x="178" y="169"/>
                    </a:lnTo>
                    <a:lnTo>
                      <a:pt x="172" y="162"/>
                    </a:lnTo>
                    <a:lnTo>
                      <a:pt x="168" y="153"/>
                    </a:lnTo>
                    <a:lnTo>
                      <a:pt x="162" y="145"/>
                    </a:lnTo>
                    <a:lnTo>
                      <a:pt x="158" y="135"/>
                    </a:lnTo>
                    <a:lnTo>
                      <a:pt x="149" y="117"/>
                    </a:lnTo>
                    <a:lnTo>
                      <a:pt x="139" y="98"/>
                    </a:lnTo>
                    <a:lnTo>
                      <a:pt x="132" y="90"/>
                    </a:lnTo>
                    <a:lnTo>
                      <a:pt x="126" y="81"/>
                    </a:lnTo>
                    <a:lnTo>
                      <a:pt x="118" y="74"/>
                    </a:lnTo>
                    <a:lnTo>
                      <a:pt x="108" y="66"/>
                    </a:lnTo>
                    <a:lnTo>
                      <a:pt x="89" y="51"/>
                    </a:lnTo>
                    <a:lnTo>
                      <a:pt x="70" y="38"/>
                    </a:lnTo>
                    <a:lnTo>
                      <a:pt x="51" y="27"/>
                    </a:lnTo>
                    <a:lnTo>
                      <a:pt x="35" y="17"/>
                    </a:lnTo>
                    <a:lnTo>
                      <a:pt x="10" y="6"/>
                    </a:lnTo>
                    <a:lnTo>
                      <a:pt x="2" y="0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5" name="PA-任意多边形 252">
                <a:extLst>
                  <a:ext uri="{FF2B5EF4-FFF2-40B4-BE49-F238E27FC236}">
                    <a16:creationId xmlns="" xmlns:a16="http://schemas.microsoft.com/office/drawing/2014/main" id="{277526F9-5178-4E21-855B-67CBE95A68A8}"/>
                  </a:ext>
                </a:extLst>
              </p:cNvPr>
              <p:cNvSpPr>
                <a:spLocks/>
              </p:cNvSpPr>
              <p:nvPr>
                <p:custDataLst>
                  <p:tags r:id="rId113"/>
                </p:custDataLst>
              </p:nvPr>
            </p:nvSpPr>
            <p:spPr bwMode="auto">
              <a:xfrm>
                <a:off x="2907" y="3503"/>
                <a:ext cx="41" cy="47"/>
              </a:xfrm>
              <a:custGeom>
                <a:avLst/>
                <a:gdLst>
                  <a:gd name="T0" fmla="*/ 4 w 165"/>
                  <a:gd name="T1" fmla="*/ 5 h 190"/>
                  <a:gd name="T2" fmla="*/ 20 w 165"/>
                  <a:gd name="T3" fmla="*/ 18 h 190"/>
                  <a:gd name="T4" fmla="*/ 35 w 165"/>
                  <a:gd name="T5" fmla="*/ 27 h 190"/>
                  <a:gd name="T6" fmla="*/ 54 w 165"/>
                  <a:gd name="T7" fmla="*/ 34 h 190"/>
                  <a:gd name="T8" fmla="*/ 79 w 165"/>
                  <a:gd name="T9" fmla="*/ 38 h 190"/>
                  <a:gd name="T10" fmla="*/ 93 w 165"/>
                  <a:gd name="T11" fmla="*/ 42 h 190"/>
                  <a:gd name="T12" fmla="*/ 100 w 165"/>
                  <a:gd name="T13" fmla="*/ 51 h 190"/>
                  <a:gd name="T14" fmla="*/ 112 w 165"/>
                  <a:gd name="T15" fmla="*/ 70 h 190"/>
                  <a:gd name="T16" fmla="*/ 123 w 165"/>
                  <a:gd name="T17" fmla="*/ 91 h 190"/>
                  <a:gd name="T18" fmla="*/ 126 w 165"/>
                  <a:gd name="T19" fmla="*/ 100 h 190"/>
                  <a:gd name="T20" fmla="*/ 109 w 165"/>
                  <a:gd name="T21" fmla="*/ 80 h 190"/>
                  <a:gd name="T22" fmla="*/ 90 w 165"/>
                  <a:gd name="T23" fmla="*/ 73 h 190"/>
                  <a:gd name="T24" fmla="*/ 79 w 165"/>
                  <a:gd name="T25" fmla="*/ 76 h 190"/>
                  <a:gd name="T26" fmla="*/ 80 w 165"/>
                  <a:gd name="T27" fmla="*/ 74 h 190"/>
                  <a:gd name="T28" fmla="*/ 80 w 165"/>
                  <a:gd name="T29" fmla="*/ 71 h 190"/>
                  <a:gd name="T30" fmla="*/ 73 w 165"/>
                  <a:gd name="T31" fmla="*/ 68 h 190"/>
                  <a:gd name="T32" fmla="*/ 60 w 165"/>
                  <a:gd name="T33" fmla="*/ 68 h 190"/>
                  <a:gd name="T34" fmla="*/ 55 w 165"/>
                  <a:gd name="T35" fmla="*/ 71 h 190"/>
                  <a:gd name="T36" fmla="*/ 58 w 165"/>
                  <a:gd name="T37" fmla="*/ 82 h 190"/>
                  <a:gd name="T38" fmla="*/ 61 w 165"/>
                  <a:gd name="T39" fmla="*/ 95 h 190"/>
                  <a:gd name="T40" fmla="*/ 66 w 165"/>
                  <a:gd name="T41" fmla="*/ 101 h 190"/>
                  <a:gd name="T42" fmla="*/ 73 w 165"/>
                  <a:gd name="T43" fmla="*/ 110 h 190"/>
                  <a:gd name="T44" fmla="*/ 95 w 165"/>
                  <a:gd name="T45" fmla="*/ 121 h 190"/>
                  <a:gd name="T46" fmla="*/ 123 w 165"/>
                  <a:gd name="T47" fmla="*/ 141 h 190"/>
                  <a:gd name="T48" fmla="*/ 139 w 165"/>
                  <a:gd name="T49" fmla="*/ 154 h 190"/>
                  <a:gd name="T50" fmla="*/ 157 w 165"/>
                  <a:gd name="T51" fmla="*/ 162 h 190"/>
                  <a:gd name="T52" fmla="*/ 164 w 165"/>
                  <a:gd name="T53" fmla="*/ 167 h 190"/>
                  <a:gd name="T54" fmla="*/ 165 w 165"/>
                  <a:gd name="T55" fmla="*/ 169 h 190"/>
                  <a:gd name="T56" fmla="*/ 163 w 165"/>
                  <a:gd name="T57" fmla="*/ 173 h 190"/>
                  <a:gd name="T58" fmla="*/ 156 w 165"/>
                  <a:gd name="T59" fmla="*/ 173 h 190"/>
                  <a:gd name="T60" fmla="*/ 144 w 165"/>
                  <a:gd name="T61" fmla="*/ 167 h 190"/>
                  <a:gd name="T62" fmla="*/ 116 w 165"/>
                  <a:gd name="T63" fmla="*/ 152 h 190"/>
                  <a:gd name="T64" fmla="*/ 101 w 165"/>
                  <a:gd name="T65" fmla="*/ 143 h 190"/>
                  <a:gd name="T66" fmla="*/ 94 w 165"/>
                  <a:gd name="T67" fmla="*/ 145 h 190"/>
                  <a:gd name="T68" fmla="*/ 90 w 165"/>
                  <a:gd name="T69" fmla="*/ 149 h 190"/>
                  <a:gd name="T70" fmla="*/ 90 w 165"/>
                  <a:gd name="T71" fmla="*/ 156 h 190"/>
                  <a:gd name="T72" fmla="*/ 96 w 165"/>
                  <a:gd name="T73" fmla="*/ 164 h 190"/>
                  <a:gd name="T74" fmla="*/ 102 w 165"/>
                  <a:gd name="T75" fmla="*/ 170 h 190"/>
                  <a:gd name="T76" fmla="*/ 102 w 165"/>
                  <a:gd name="T77" fmla="*/ 173 h 190"/>
                  <a:gd name="T78" fmla="*/ 93 w 165"/>
                  <a:gd name="T79" fmla="*/ 167 h 190"/>
                  <a:gd name="T80" fmla="*/ 73 w 165"/>
                  <a:gd name="T81" fmla="*/ 160 h 190"/>
                  <a:gd name="T82" fmla="*/ 58 w 165"/>
                  <a:gd name="T83" fmla="*/ 151 h 190"/>
                  <a:gd name="T84" fmla="*/ 46 w 165"/>
                  <a:gd name="T85" fmla="*/ 147 h 190"/>
                  <a:gd name="T86" fmla="*/ 27 w 165"/>
                  <a:gd name="T87" fmla="*/ 140 h 190"/>
                  <a:gd name="T88" fmla="*/ 17 w 165"/>
                  <a:gd name="T89" fmla="*/ 143 h 190"/>
                  <a:gd name="T90" fmla="*/ 26 w 165"/>
                  <a:gd name="T91" fmla="*/ 154 h 190"/>
                  <a:gd name="T92" fmla="*/ 37 w 165"/>
                  <a:gd name="T93" fmla="*/ 163 h 190"/>
                  <a:gd name="T94" fmla="*/ 45 w 165"/>
                  <a:gd name="T95" fmla="*/ 172 h 190"/>
                  <a:gd name="T96" fmla="*/ 51 w 165"/>
                  <a:gd name="T97" fmla="*/ 180 h 190"/>
                  <a:gd name="T98" fmla="*/ 51 w 165"/>
                  <a:gd name="T99" fmla="*/ 186 h 190"/>
                  <a:gd name="T100" fmla="*/ 44 w 165"/>
                  <a:gd name="T101" fmla="*/ 186 h 190"/>
                  <a:gd name="T102" fmla="*/ 30 w 165"/>
                  <a:gd name="T103" fmla="*/ 181 h 190"/>
                  <a:gd name="T104" fmla="*/ 20 w 165"/>
                  <a:gd name="T105" fmla="*/ 181 h 190"/>
                  <a:gd name="T106" fmla="*/ 17 w 165"/>
                  <a:gd name="T107" fmla="*/ 186 h 190"/>
                  <a:gd name="T108" fmla="*/ 16 w 165"/>
                  <a:gd name="T109" fmla="*/ 181 h 190"/>
                  <a:gd name="T110" fmla="*/ 8 w 165"/>
                  <a:gd name="T111" fmla="*/ 157 h 190"/>
                  <a:gd name="T112" fmla="*/ 1 w 165"/>
                  <a:gd name="T113" fmla="*/ 110 h 190"/>
                  <a:gd name="T114" fmla="*/ 1 w 165"/>
                  <a:gd name="T115" fmla="*/ 35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5" h="190">
                    <a:moveTo>
                      <a:pt x="0" y="0"/>
                    </a:moveTo>
                    <a:lnTo>
                      <a:pt x="4" y="5"/>
                    </a:lnTo>
                    <a:lnTo>
                      <a:pt x="12" y="12"/>
                    </a:lnTo>
                    <a:lnTo>
                      <a:pt x="20" y="18"/>
                    </a:lnTo>
                    <a:lnTo>
                      <a:pt x="27" y="22"/>
                    </a:lnTo>
                    <a:lnTo>
                      <a:pt x="35" y="27"/>
                    </a:lnTo>
                    <a:lnTo>
                      <a:pt x="42" y="31"/>
                    </a:lnTo>
                    <a:lnTo>
                      <a:pt x="54" y="34"/>
                    </a:lnTo>
                    <a:lnTo>
                      <a:pt x="67" y="36"/>
                    </a:lnTo>
                    <a:lnTo>
                      <a:pt x="79" y="38"/>
                    </a:lnTo>
                    <a:lnTo>
                      <a:pt x="88" y="40"/>
                    </a:lnTo>
                    <a:lnTo>
                      <a:pt x="93" y="42"/>
                    </a:lnTo>
                    <a:lnTo>
                      <a:pt x="97" y="45"/>
                    </a:lnTo>
                    <a:lnTo>
                      <a:pt x="100" y="51"/>
                    </a:lnTo>
                    <a:lnTo>
                      <a:pt x="104" y="57"/>
                    </a:lnTo>
                    <a:lnTo>
                      <a:pt x="112" y="70"/>
                    </a:lnTo>
                    <a:lnTo>
                      <a:pt x="117" y="80"/>
                    </a:lnTo>
                    <a:lnTo>
                      <a:pt x="123" y="91"/>
                    </a:lnTo>
                    <a:lnTo>
                      <a:pt x="126" y="99"/>
                    </a:lnTo>
                    <a:lnTo>
                      <a:pt x="126" y="100"/>
                    </a:lnTo>
                    <a:lnTo>
                      <a:pt x="119" y="92"/>
                    </a:lnTo>
                    <a:lnTo>
                      <a:pt x="109" y="80"/>
                    </a:lnTo>
                    <a:lnTo>
                      <a:pt x="103" y="74"/>
                    </a:lnTo>
                    <a:lnTo>
                      <a:pt x="90" y="73"/>
                    </a:lnTo>
                    <a:lnTo>
                      <a:pt x="78" y="74"/>
                    </a:lnTo>
                    <a:lnTo>
                      <a:pt x="79" y="76"/>
                    </a:lnTo>
                    <a:lnTo>
                      <a:pt x="79" y="76"/>
                    </a:lnTo>
                    <a:lnTo>
                      <a:pt x="80" y="74"/>
                    </a:lnTo>
                    <a:lnTo>
                      <a:pt x="81" y="73"/>
                    </a:lnTo>
                    <a:lnTo>
                      <a:pt x="80" y="71"/>
                    </a:lnTo>
                    <a:lnTo>
                      <a:pt x="78" y="69"/>
                    </a:lnTo>
                    <a:lnTo>
                      <a:pt x="73" y="68"/>
                    </a:lnTo>
                    <a:lnTo>
                      <a:pt x="67" y="68"/>
                    </a:lnTo>
                    <a:lnTo>
                      <a:pt x="60" y="68"/>
                    </a:lnTo>
                    <a:lnTo>
                      <a:pt x="57" y="69"/>
                    </a:lnTo>
                    <a:lnTo>
                      <a:pt x="55" y="71"/>
                    </a:lnTo>
                    <a:lnTo>
                      <a:pt x="55" y="74"/>
                    </a:lnTo>
                    <a:lnTo>
                      <a:pt x="58" y="82"/>
                    </a:lnTo>
                    <a:lnTo>
                      <a:pt x="60" y="91"/>
                    </a:lnTo>
                    <a:lnTo>
                      <a:pt x="61" y="95"/>
                    </a:lnTo>
                    <a:lnTo>
                      <a:pt x="63" y="98"/>
                    </a:lnTo>
                    <a:lnTo>
                      <a:pt x="66" y="101"/>
                    </a:lnTo>
                    <a:lnTo>
                      <a:pt x="68" y="105"/>
                    </a:lnTo>
                    <a:lnTo>
                      <a:pt x="73" y="110"/>
                    </a:lnTo>
                    <a:lnTo>
                      <a:pt x="81" y="113"/>
                    </a:lnTo>
                    <a:lnTo>
                      <a:pt x="95" y="121"/>
                    </a:lnTo>
                    <a:lnTo>
                      <a:pt x="110" y="128"/>
                    </a:lnTo>
                    <a:lnTo>
                      <a:pt x="123" y="141"/>
                    </a:lnTo>
                    <a:lnTo>
                      <a:pt x="133" y="152"/>
                    </a:lnTo>
                    <a:lnTo>
                      <a:pt x="139" y="154"/>
                    </a:lnTo>
                    <a:lnTo>
                      <a:pt x="151" y="159"/>
                    </a:lnTo>
                    <a:lnTo>
                      <a:pt x="157" y="162"/>
                    </a:lnTo>
                    <a:lnTo>
                      <a:pt x="162" y="165"/>
                    </a:lnTo>
                    <a:lnTo>
                      <a:pt x="164" y="167"/>
                    </a:lnTo>
                    <a:lnTo>
                      <a:pt x="165" y="168"/>
                    </a:lnTo>
                    <a:lnTo>
                      <a:pt x="165" y="169"/>
                    </a:lnTo>
                    <a:lnTo>
                      <a:pt x="165" y="170"/>
                    </a:lnTo>
                    <a:lnTo>
                      <a:pt x="163" y="173"/>
                    </a:lnTo>
                    <a:lnTo>
                      <a:pt x="159" y="173"/>
                    </a:lnTo>
                    <a:lnTo>
                      <a:pt x="156" y="173"/>
                    </a:lnTo>
                    <a:lnTo>
                      <a:pt x="153" y="172"/>
                    </a:lnTo>
                    <a:lnTo>
                      <a:pt x="144" y="167"/>
                    </a:lnTo>
                    <a:lnTo>
                      <a:pt x="135" y="163"/>
                    </a:lnTo>
                    <a:lnTo>
                      <a:pt x="116" y="152"/>
                    </a:lnTo>
                    <a:lnTo>
                      <a:pt x="106" y="146"/>
                    </a:lnTo>
                    <a:lnTo>
                      <a:pt x="101" y="143"/>
                    </a:lnTo>
                    <a:lnTo>
                      <a:pt x="97" y="143"/>
                    </a:lnTo>
                    <a:lnTo>
                      <a:pt x="94" y="145"/>
                    </a:lnTo>
                    <a:lnTo>
                      <a:pt x="92" y="147"/>
                    </a:lnTo>
                    <a:lnTo>
                      <a:pt x="90" y="149"/>
                    </a:lnTo>
                    <a:lnTo>
                      <a:pt x="90" y="153"/>
                    </a:lnTo>
                    <a:lnTo>
                      <a:pt x="90" y="156"/>
                    </a:lnTo>
                    <a:lnTo>
                      <a:pt x="93" y="161"/>
                    </a:lnTo>
                    <a:lnTo>
                      <a:pt x="96" y="164"/>
                    </a:lnTo>
                    <a:lnTo>
                      <a:pt x="99" y="167"/>
                    </a:lnTo>
                    <a:lnTo>
                      <a:pt x="102" y="170"/>
                    </a:lnTo>
                    <a:lnTo>
                      <a:pt x="103" y="172"/>
                    </a:lnTo>
                    <a:lnTo>
                      <a:pt x="102" y="173"/>
                    </a:lnTo>
                    <a:lnTo>
                      <a:pt x="100" y="172"/>
                    </a:lnTo>
                    <a:lnTo>
                      <a:pt x="93" y="167"/>
                    </a:lnTo>
                    <a:lnTo>
                      <a:pt x="84" y="165"/>
                    </a:lnTo>
                    <a:lnTo>
                      <a:pt x="73" y="160"/>
                    </a:lnTo>
                    <a:lnTo>
                      <a:pt x="63" y="153"/>
                    </a:lnTo>
                    <a:lnTo>
                      <a:pt x="58" y="151"/>
                    </a:lnTo>
                    <a:lnTo>
                      <a:pt x="53" y="148"/>
                    </a:lnTo>
                    <a:lnTo>
                      <a:pt x="46" y="147"/>
                    </a:lnTo>
                    <a:lnTo>
                      <a:pt x="40" y="146"/>
                    </a:lnTo>
                    <a:lnTo>
                      <a:pt x="27" y="140"/>
                    </a:lnTo>
                    <a:lnTo>
                      <a:pt x="16" y="137"/>
                    </a:lnTo>
                    <a:lnTo>
                      <a:pt x="17" y="143"/>
                    </a:lnTo>
                    <a:lnTo>
                      <a:pt x="20" y="149"/>
                    </a:lnTo>
                    <a:lnTo>
                      <a:pt x="26" y="154"/>
                    </a:lnTo>
                    <a:lnTo>
                      <a:pt x="31" y="159"/>
                    </a:lnTo>
                    <a:lnTo>
                      <a:pt x="37" y="163"/>
                    </a:lnTo>
                    <a:lnTo>
                      <a:pt x="41" y="167"/>
                    </a:lnTo>
                    <a:lnTo>
                      <a:pt x="45" y="172"/>
                    </a:lnTo>
                    <a:lnTo>
                      <a:pt x="48" y="175"/>
                    </a:lnTo>
                    <a:lnTo>
                      <a:pt x="51" y="180"/>
                    </a:lnTo>
                    <a:lnTo>
                      <a:pt x="51" y="183"/>
                    </a:lnTo>
                    <a:lnTo>
                      <a:pt x="51" y="186"/>
                    </a:lnTo>
                    <a:lnTo>
                      <a:pt x="49" y="186"/>
                    </a:lnTo>
                    <a:lnTo>
                      <a:pt x="44" y="186"/>
                    </a:lnTo>
                    <a:lnTo>
                      <a:pt x="38" y="183"/>
                    </a:lnTo>
                    <a:lnTo>
                      <a:pt x="30" y="181"/>
                    </a:lnTo>
                    <a:lnTo>
                      <a:pt x="24" y="180"/>
                    </a:lnTo>
                    <a:lnTo>
                      <a:pt x="20" y="181"/>
                    </a:lnTo>
                    <a:lnTo>
                      <a:pt x="18" y="182"/>
                    </a:lnTo>
                    <a:lnTo>
                      <a:pt x="17" y="186"/>
                    </a:lnTo>
                    <a:lnTo>
                      <a:pt x="16" y="190"/>
                    </a:lnTo>
                    <a:lnTo>
                      <a:pt x="16" y="181"/>
                    </a:lnTo>
                    <a:lnTo>
                      <a:pt x="16" y="168"/>
                    </a:lnTo>
                    <a:lnTo>
                      <a:pt x="8" y="157"/>
                    </a:lnTo>
                    <a:lnTo>
                      <a:pt x="0" y="145"/>
                    </a:lnTo>
                    <a:lnTo>
                      <a:pt x="1" y="110"/>
                    </a:lnTo>
                    <a:lnTo>
                      <a:pt x="1" y="71"/>
                    </a:lnTo>
                    <a:lnTo>
                      <a:pt x="1" y="3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6" name="PA-任意多边形 253">
                <a:extLst>
                  <a:ext uri="{FF2B5EF4-FFF2-40B4-BE49-F238E27FC236}">
                    <a16:creationId xmlns="" xmlns:a16="http://schemas.microsoft.com/office/drawing/2014/main" id="{61A31865-27AE-437B-91DD-9794E3096CE4}"/>
                  </a:ext>
                </a:extLst>
              </p:cNvPr>
              <p:cNvSpPr>
                <a:spLocks/>
              </p:cNvSpPr>
              <p:nvPr>
                <p:custDataLst>
                  <p:tags r:id="rId114"/>
                </p:custDataLst>
              </p:nvPr>
            </p:nvSpPr>
            <p:spPr bwMode="auto">
              <a:xfrm>
                <a:off x="2410" y="3400"/>
                <a:ext cx="93" cy="101"/>
              </a:xfrm>
              <a:custGeom>
                <a:avLst/>
                <a:gdLst>
                  <a:gd name="T0" fmla="*/ 8 w 370"/>
                  <a:gd name="T1" fmla="*/ 28 h 403"/>
                  <a:gd name="T2" fmla="*/ 47 w 370"/>
                  <a:gd name="T3" fmla="*/ 49 h 403"/>
                  <a:gd name="T4" fmla="*/ 84 w 370"/>
                  <a:gd name="T5" fmla="*/ 72 h 403"/>
                  <a:gd name="T6" fmla="*/ 119 w 370"/>
                  <a:gd name="T7" fmla="*/ 99 h 403"/>
                  <a:gd name="T8" fmla="*/ 138 w 370"/>
                  <a:gd name="T9" fmla="*/ 119 h 403"/>
                  <a:gd name="T10" fmla="*/ 147 w 370"/>
                  <a:gd name="T11" fmla="*/ 134 h 403"/>
                  <a:gd name="T12" fmla="*/ 160 w 370"/>
                  <a:gd name="T13" fmla="*/ 168 h 403"/>
                  <a:gd name="T14" fmla="*/ 170 w 370"/>
                  <a:gd name="T15" fmla="*/ 193 h 403"/>
                  <a:gd name="T16" fmla="*/ 177 w 370"/>
                  <a:gd name="T17" fmla="*/ 200 h 403"/>
                  <a:gd name="T18" fmla="*/ 185 w 370"/>
                  <a:gd name="T19" fmla="*/ 203 h 403"/>
                  <a:gd name="T20" fmla="*/ 196 w 370"/>
                  <a:gd name="T21" fmla="*/ 203 h 403"/>
                  <a:gd name="T22" fmla="*/ 220 w 370"/>
                  <a:gd name="T23" fmla="*/ 209 h 403"/>
                  <a:gd name="T24" fmla="*/ 218 w 370"/>
                  <a:gd name="T25" fmla="*/ 208 h 403"/>
                  <a:gd name="T26" fmla="*/ 218 w 370"/>
                  <a:gd name="T27" fmla="*/ 209 h 403"/>
                  <a:gd name="T28" fmla="*/ 224 w 370"/>
                  <a:gd name="T29" fmla="*/ 215 h 403"/>
                  <a:gd name="T30" fmla="*/ 237 w 370"/>
                  <a:gd name="T31" fmla="*/ 226 h 403"/>
                  <a:gd name="T32" fmla="*/ 253 w 370"/>
                  <a:gd name="T33" fmla="*/ 241 h 403"/>
                  <a:gd name="T34" fmla="*/ 270 w 370"/>
                  <a:gd name="T35" fmla="*/ 259 h 403"/>
                  <a:gd name="T36" fmla="*/ 306 w 370"/>
                  <a:gd name="T37" fmla="*/ 300 h 403"/>
                  <a:gd name="T38" fmla="*/ 333 w 370"/>
                  <a:gd name="T39" fmla="*/ 342 h 403"/>
                  <a:gd name="T40" fmla="*/ 348 w 370"/>
                  <a:gd name="T41" fmla="*/ 373 h 403"/>
                  <a:gd name="T42" fmla="*/ 357 w 370"/>
                  <a:gd name="T43" fmla="*/ 403 h 403"/>
                  <a:gd name="T44" fmla="*/ 363 w 370"/>
                  <a:gd name="T45" fmla="*/ 385 h 403"/>
                  <a:gd name="T46" fmla="*/ 343 w 370"/>
                  <a:gd name="T47" fmla="*/ 339 h 403"/>
                  <a:gd name="T48" fmla="*/ 313 w 370"/>
                  <a:gd name="T49" fmla="*/ 287 h 403"/>
                  <a:gd name="T50" fmla="*/ 278 w 370"/>
                  <a:gd name="T51" fmla="*/ 240 h 403"/>
                  <a:gd name="T52" fmla="*/ 246 w 370"/>
                  <a:gd name="T53" fmla="*/ 206 h 403"/>
                  <a:gd name="T54" fmla="*/ 226 w 370"/>
                  <a:gd name="T55" fmla="*/ 192 h 403"/>
                  <a:gd name="T56" fmla="*/ 214 w 370"/>
                  <a:gd name="T57" fmla="*/ 187 h 403"/>
                  <a:gd name="T58" fmla="*/ 208 w 370"/>
                  <a:gd name="T59" fmla="*/ 186 h 403"/>
                  <a:gd name="T60" fmla="*/ 198 w 370"/>
                  <a:gd name="T61" fmla="*/ 184 h 403"/>
                  <a:gd name="T62" fmla="*/ 184 w 370"/>
                  <a:gd name="T63" fmla="*/ 176 h 403"/>
                  <a:gd name="T64" fmla="*/ 172 w 370"/>
                  <a:gd name="T65" fmla="*/ 162 h 403"/>
                  <a:gd name="T66" fmla="*/ 163 w 370"/>
                  <a:gd name="T67" fmla="*/ 144 h 403"/>
                  <a:gd name="T68" fmla="*/ 149 w 370"/>
                  <a:gd name="T69" fmla="*/ 116 h 403"/>
                  <a:gd name="T70" fmla="*/ 132 w 370"/>
                  <a:gd name="T71" fmla="*/ 89 h 403"/>
                  <a:gd name="T72" fmla="*/ 117 w 370"/>
                  <a:gd name="T73" fmla="*/ 72 h 403"/>
                  <a:gd name="T74" fmla="*/ 89 w 370"/>
                  <a:gd name="T75" fmla="*/ 51 h 403"/>
                  <a:gd name="T76" fmla="*/ 51 w 370"/>
                  <a:gd name="T77" fmla="*/ 26 h 403"/>
                  <a:gd name="T78" fmla="*/ 10 w 370"/>
                  <a:gd name="T79" fmla="*/ 5 h 403"/>
                  <a:gd name="T80" fmla="*/ 0 w 370"/>
                  <a:gd name="T81" fmla="*/ 24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0" h="403">
                    <a:moveTo>
                      <a:pt x="0" y="24"/>
                    </a:moveTo>
                    <a:lnTo>
                      <a:pt x="8" y="28"/>
                    </a:lnTo>
                    <a:lnTo>
                      <a:pt x="31" y="40"/>
                    </a:lnTo>
                    <a:lnTo>
                      <a:pt x="47" y="49"/>
                    </a:lnTo>
                    <a:lnTo>
                      <a:pt x="64" y="60"/>
                    </a:lnTo>
                    <a:lnTo>
                      <a:pt x="84" y="72"/>
                    </a:lnTo>
                    <a:lnTo>
                      <a:pt x="103" y="86"/>
                    </a:lnTo>
                    <a:lnTo>
                      <a:pt x="119" y="99"/>
                    </a:lnTo>
                    <a:lnTo>
                      <a:pt x="132" y="112"/>
                    </a:lnTo>
                    <a:lnTo>
                      <a:pt x="138" y="119"/>
                    </a:lnTo>
                    <a:lnTo>
                      <a:pt x="143" y="126"/>
                    </a:lnTo>
                    <a:lnTo>
                      <a:pt x="147" y="134"/>
                    </a:lnTo>
                    <a:lnTo>
                      <a:pt x="152" y="141"/>
                    </a:lnTo>
                    <a:lnTo>
                      <a:pt x="160" y="168"/>
                    </a:lnTo>
                    <a:lnTo>
                      <a:pt x="168" y="189"/>
                    </a:lnTo>
                    <a:lnTo>
                      <a:pt x="170" y="193"/>
                    </a:lnTo>
                    <a:lnTo>
                      <a:pt x="173" y="196"/>
                    </a:lnTo>
                    <a:lnTo>
                      <a:pt x="177" y="200"/>
                    </a:lnTo>
                    <a:lnTo>
                      <a:pt x="181" y="202"/>
                    </a:lnTo>
                    <a:lnTo>
                      <a:pt x="185" y="203"/>
                    </a:lnTo>
                    <a:lnTo>
                      <a:pt x="191" y="203"/>
                    </a:lnTo>
                    <a:lnTo>
                      <a:pt x="196" y="203"/>
                    </a:lnTo>
                    <a:lnTo>
                      <a:pt x="204" y="202"/>
                    </a:lnTo>
                    <a:lnTo>
                      <a:pt x="220" y="209"/>
                    </a:lnTo>
                    <a:lnTo>
                      <a:pt x="218" y="208"/>
                    </a:lnTo>
                    <a:lnTo>
                      <a:pt x="218" y="208"/>
                    </a:lnTo>
                    <a:lnTo>
                      <a:pt x="218" y="208"/>
                    </a:lnTo>
                    <a:lnTo>
                      <a:pt x="218" y="209"/>
                    </a:lnTo>
                    <a:lnTo>
                      <a:pt x="220" y="212"/>
                    </a:lnTo>
                    <a:lnTo>
                      <a:pt x="224" y="215"/>
                    </a:lnTo>
                    <a:lnTo>
                      <a:pt x="233" y="221"/>
                    </a:lnTo>
                    <a:lnTo>
                      <a:pt x="237" y="226"/>
                    </a:lnTo>
                    <a:lnTo>
                      <a:pt x="245" y="232"/>
                    </a:lnTo>
                    <a:lnTo>
                      <a:pt x="253" y="241"/>
                    </a:lnTo>
                    <a:lnTo>
                      <a:pt x="263" y="251"/>
                    </a:lnTo>
                    <a:lnTo>
                      <a:pt x="270" y="259"/>
                    </a:lnTo>
                    <a:lnTo>
                      <a:pt x="290" y="279"/>
                    </a:lnTo>
                    <a:lnTo>
                      <a:pt x="306" y="300"/>
                    </a:lnTo>
                    <a:lnTo>
                      <a:pt x="321" y="322"/>
                    </a:lnTo>
                    <a:lnTo>
                      <a:pt x="333" y="342"/>
                    </a:lnTo>
                    <a:lnTo>
                      <a:pt x="342" y="358"/>
                    </a:lnTo>
                    <a:lnTo>
                      <a:pt x="348" y="373"/>
                    </a:lnTo>
                    <a:lnTo>
                      <a:pt x="354" y="388"/>
                    </a:lnTo>
                    <a:lnTo>
                      <a:pt x="357" y="403"/>
                    </a:lnTo>
                    <a:lnTo>
                      <a:pt x="370" y="403"/>
                    </a:lnTo>
                    <a:lnTo>
                      <a:pt x="363" y="385"/>
                    </a:lnTo>
                    <a:lnTo>
                      <a:pt x="355" y="364"/>
                    </a:lnTo>
                    <a:lnTo>
                      <a:pt x="343" y="339"/>
                    </a:lnTo>
                    <a:lnTo>
                      <a:pt x="329" y="313"/>
                    </a:lnTo>
                    <a:lnTo>
                      <a:pt x="313" y="287"/>
                    </a:lnTo>
                    <a:lnTo>
                      <a:pt x="295" y="262"/>
                    </a:lnTo>
                    <a:lnTo>
                      <a:pt x="278" y="240"/>
                    </a:lnTo>
                    <a:lnTo>
                      <a:pt x="260" y="219"/>
                    </a:lnTo>
                    <a:lnTo>
                      <a:pt x="246" y="206"/>
                    </a:lnTo>
                    <a:lnTo>
                      <a:pt x="233" y="195"/>
                    </a:lnTo>
                    <a:lnTo>
                      <a:pt x="226" y="192"/>
                    </a:lnTo>
                    <a:lnTo>
                      <a:pt x="220" y="189"/>
                    </a:lnTo>
                    <a:lnTo>
                      <a:pt x="214" y="187"/>
                    </a:lnTo>
                    <a:lnTo>
                      <a:pt x="208" y="186"/>
                    </a:lnTo>
                    <a:lnTo>
                      <a:pt x="208" y="186"/>
                    </a:lnTo>
                    <a:lnTo>
                      <a:pt x="208" y="186"/>
                    </a:lnTo>
                    <a:lnTo>
                      <a:pt x="198" y="184"/>
                    </a:lnTo>
                    <a:lnTo>
                      <a:pt x="191" y="180"/>
                    </a:lnTo>
                    <a:lnTo>
                      <a:pt x="184" y="176"/>
                    </a:lnTo>
                    <a:lnTo>
                      <a:pt x="178" y="169"/>
                    </a:lnTo>
                    <a:lnTo>
                      <a:pt x="172" y="162"/>
                    </a:lnTo>
                    <a:lnTo>
                      <a:pt x="167" y="153"/>
                    </a:lnTo>
                    <a:lnTo>
                      <a:pt x="163" y="144"/>
                    </a:lnTo>
                    <a:lnTo>
                      <a:pt x="158" y="134"/>
                    </a:lnTo>
                    <a:lnTo>
                      <a:pt x="149" y="116"/>
                    </a:lnTo>
                    <a:lnTo>
                      <a:pt x="139" y="97"/>
                    </a:lnTo>
                    <a:lnTo>
                      <a:pt x="132" y="89"/>
                    </a:lnTo>
                    <a:lnTo>
                      <a:pt x="126" y="80"/>
                    </a:lnTo>
                    <a:lnTo>
                      <a:pt x="117" y="72"/>
                    </a:lnTo>
                    <a:lnTo>
                      <a:pt x="109" y="65"/>
                    </a:lnTo>
                    <a:lnTo>
                      <a:pt x="89" y="51"/>
                    </a:lnTo>
                    <a:lnTo>
                      <a:pt x="70" y="38"/>
                    </a:lnTo>
                    <a:lnTo>
                      <a:pt x="51" y="26"/>
                    </a:lnTo>
                    <a:lnTo>
                      <a:pt x="35" y="17"/>
                    </a:lnTo>
                    <a:lnTo>
                      <a:pt x="10" y="5"/>
                    </a:lnTo>
                    <a:lnTo>
                      <a:pt x="1" y="0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7" name="PA-任意多边形 254">
                <a:extLst>
                  <a:ext uri="{FF2B5EF4-FFF2-40B4-BE49-F238E27FC236}">
                    <a16:creationId xmlns="" xmlns:a16="http://schemas.microsoft.com/office/drawing/2014/main" id="{1A7033BD-2319-4D0C-A114-FACDDD51E2A4}"/>
                  </a:ext>
                </a:extLst>
              </p:cNvPr>
              <p:cNvSpPr>
                <a:spLocks/>
              </p:cNvSpPr>
              <p:nvPr>
                <p:custDataLst>
                  <p:tags r:id="rId115"/>
                </p:custDataLst>
              </p:nvPr>
            </p:nvSpPr>
            <p:spPr bwMode="auto">
              <a:xfrm>
                <a:off x="2411" y="3402"/>
                <a:ext cx="42" cy="48"/>
              </a:xfrm>
              <a:custGeom>
                <a:avLst/>
                <a:gdLst>
                  <a:gd name="T0" fmla="*/ 4 w 166"/>
                  <a:gd name="T1" fmla="*/ 5 h 190"/>
                  <a:gd name="T2" fmla="*/ 22 w 166"/>
                  <a:gd name="T3" fmla="*/ 18 h 190"/>
                  <a:gd name="T4" fmla="*/ 36 w 166"/>
                  <a:gd name="T5" fmla="*/ 27 h 190"/>
                  <a:gd name="T6" fmla="*/ 55 w 166"/>
                  <a:gd name="T7" fmla="*/ 34 h 190"/>
                  <a:gd name="T8" fmla="*/ 80 w 166"/>
                  <a:gd name="T9" fmla="*/ 39 h 190"/>
                  <a:gd name="T10" fmla="*/ 93 w 166"/>
                  <a:gd name="T11" fmla="*/ 42 h 190"/>
                  <a:gd name="T12" fmla="*/ 101 w 166"/>
                  <a:gd name="T13" fmla="*/ 52 h 190"/>
                  <a:gd name="T14" fmla="*/ 113 w 166"/>
                  <a:gd name="T15" fmla="*/ 70 h 190"/>
                  <a:gd name="T16" fmla="*/ 124 w 166"/>
                  <a:gd name="T17" fmla="*/ 91 h 190"/>
                  <a:gd name="T18" fmla="*/ 127 w 166"/>
                  <a:gd name="T19" fmla="*/ 101 h 190"/>
                  <a:gd name="T20" fmla="*/ 110 w 166"/>
                  <a:gd name="T21" fmla="*/ 80 h 190"/>
                  <a:gd name="T22" fmla="*/ 92 w 166"/>
                  <a:gd name="T23" fmla="*/ 73 h 190"/>
                  <a:gd name="T24" fmla="*/ 79 w 166"/>
                  <a:gd name="T25" fmla="*/ 75 h 190"/>
                  <a:gd name="T26" fmla="*/ 81 w 166"/>
                  <a:gd name="T27" fmla="*/ 75 h 190"/>
                  <a:gd name="T28" fmla="*/ 81 w 166"/>
                  <a:gd name="T29" fmla="*/ 71 h 190"/>
                  <a:gd name="T30" fmla="*/ 74 w 166"/>
                  <a:gd name="T31" fmla="*/ 68 h 190"/>
                  <a:gd name="T32" fmla="*/ 61 w 166"/>
                  <a:gd name="T33" fmla="*/ 68 h 190"/>
                  <a:gd name="T34" fmla="*/ 56 w 166"/>
                  <a:gd name="T35" fmla="*/ 72 h 190"/>
                  <a:gd name="T36" fmla="*/ 59 w 166"/>
                  <a:gd name="T37" fmla="*/ 82 h 190"/>
                  <a:gd name="T38" fmla="*/ 63 w 166"/>
                  <a:gd name="T39" fmla="*/ 95 h 190"/>
                  <a:gd name="T40" fmla="*/ 66 w 166"/>
                  <a:gd name="T41" fmla="*/ 102 h 190"/>
                  <a:gd name="T42" fmla="*/ 74 w 166"/>
                  <a:gd name="T43" fmla="*/ 110 h 190"/>
                  <a:gd name="T44" fmla="*/ 96 w 166"/>
                  <a:gd name="T45" fmla="*/ 121 h 190"/>
                  <a:gd name="T46" fmla="*/ 124 w 166"/>
                  <a:gd name="T47" fmla="*/ 141 h 190"/>
                  <a:gd name="T48" fmla="*/ 139 w 166"/>
                  <a:gd name="T49" fmla="*/ 154 h 190"/>
                  <a:gd name="T50" fmla="*/ 159 w 166"/>
                  <a:gd name="T51" fmla="*/ 163 h 190"/>
                  <a:gd name="T52" fmla="*/ 165 w 166"/>
                  <a:gd name="T53" fmla="*/ 167 h 190"/>
                  <a:gd name="T54" fmla="*/ 166 w 166"/>
                  <a:gd name="T55" fmla="*/ 170 h 190"/>
                  <a:gd name="T56" fmla="*/ 163 w 166"/>
                  <a:gd name="T57" fmla="*/ 173 h 190"/>
                  <a:gd name="T58" fmla="*/ 157 w 166"/>
                  <a:gd name="T59" fmla="*/ 173 h 190"/>
                  <a:gd name="T60" fmla="*/ 144 w 166"/>
                  <a:gd name="T61" fmla="*/ 168 h 190"/>
                  <a:gd name="T62" fmla="*/ 118 w 166"/>
                  <a:gd name="T63" fmla="*/ 153 h 190"/>
                  <a:gd name="T64" fmla="*/ 101 w 166"/>
                  <a:gd name="T65" fmla="*/ 144 h 190"/>
                  <a:gd name="T66" fmla="*/ 95 w 166"/>
                  <a:gd name="T67" fmla="*/ 144 h 190"/>
                  <a:gd name="T68" fmla="*/ 92 w 166"/>
                  <a:gd name="T69" fmla="*/ 150 h 190"/>
                  <a:gd name="T70" fmla="*/ 92 w 166"/>
                  <a:gd name="T71" fmla="*/ 156 h 190"/>
                  <a:gd name="T72" fmla="*/ 97 w 166"/>
                  <a:gd name="T73" fmla="*/ 164 h 190"/>
                  <a:gd name="T74" fmla="*/ 103 w 166"/>
                  <a:gd name="T75" fmla="*/ 170 h 190"/>
                  <a:gd name="T76" fmla="*/ 103 w 166"/>
                  <a:gd name="T77" fmla="*/ 173 h 190"/>
                  <a:gd name="T78" fmla="*/ 94 w 166"/>
                  <a:gd name="T79" fmla="*/ 168 h 190"/>
                  <a:gd name="T80" fmla="*/ 74 w 166"/>
                  <a:gd name="T81" fmla="*/ 161 h 190"/>
                  <a:gd name="T82" fmla="*/ 59 w 166"/>
                  <a:gd name="T83" fmla="*/ 151 h 190"/>
                  <a:gd name="T84" fmla="*/ 47 w 166"/>
                  <a:gd name="T85" fmla="*/ 147 h 190"/>
                  <a:gd name="T86" fmla="*/ 27 w 166"/>
                  <a:gd name="T87" fmla="*/ 141 h 190"/>
                  <a:gd name="T88" fmla="*/ 18 w 166"/>
                  <a:gd name="T89" fmla="*/ 143 h 190"/>
                  <a:gd name="T90" fmla="*/ 26 w 166"/>
                  <a:gd name="T91" fmla="*/ 154 h 190"/>
                  <a:gd name="T92" fmla="*/ 37 w 166"/>
                  <a:gd name="T93" fmla="*/ 163 h 190"/>
                  <a:gd name="T94" fmla="*/ 46 w 166"/>
                  <a:gd name="T95" fmla="*/ 171 h 190"/>
                  <a:gd name="T96" fmla="*/ 51 w 166"/>
                  <a:gd name="T97" fmla="*/ 180 h 190"/>
                  <a:gd name="T98" fmla="*/ 52 w 166"/>
                  <a:gd name="T99" fmla="*/ 185 h 190"/>
                  <a:gd name="T100" fmla="*/ 45 w 166"/>
                  <a:gd name="T101" fmla="*/ 185 h 190"/>
                  <a:gd name="T102" fmla="*/ 31 w 166"/>
                  <a:gd name="T103" fmla="*/ 181 h 190"/>
                  <a:gd name="T104" fmla="*/ 22 w 166"/>
                  <a:gd name="T105" fmla="*/ 181 h 190"/>
                  <a:gd name="T106" fmla="*/ 18 w 166"/>
                  <a:gd name="T107" fmla="*/ 185 h 190"/>
                  <a:gd name="T108" fmla="*/ 17 w 166"/>
                  <a:gd name="T109" fmla="*/ 181 h 190"/>
                  <a:gd name="T110" fmla="*/ 10 w 166"/>
                  <a:gd name="T111" fmla="*/ 157 h 190"/>
                  <a:gd name="T112" fmla="*/ 1 w 166"/>
                  <a:gd name="T113" fmla="*/ 110 h 190"/>
                  <a:gd name="T114" fmla="*/ 2 w 166"/>
                  <a:gd name="T115" fmla="*/ 34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6" h="190">
                    <a:moveTo>
                      <a:pt x="0" y="0"/>
                    </a:moveTo>
                    <a:lnTo>
                      <a:pt x="4" y="5"/>
                    </a:lnTo>
                    <a:lnTo>
                      <a:pt x="13" y="13"/>
                    </a:lnTo>
                    <a:lnTo>
                      <a:pt x="22" y="18"/>
                    </a:lnTo>
                    <a:lnTo>
                      <a:pt x="28" y="22"/>
                    </a:lnTo>
                    <a:lnTo>
                      <a:pt x="36" y="27"/>
                    </a:lnTo>
                    <a:lnTo>
                      <a:pt x="43" y="32"/>
                    </a:lnTo>
                    <a:lnTo>
                      <a:pt x="55" y="34"/>
                    </a:lnTo>
                    <a:lnTo>
                      <a:pt x="68" y="37"/>
                    </a:lnTo>
                    <a:lnTo>
                      <a:pt x="80" y="39"/>
                    </a:lnTo>
                    <a:lnTo>
                      <a:pt x="89" y="41"/>
                    </a:lnTo>
                    <a:lnTo>
                      <a:pt x="93" y="42"/>
                    </a:lnTo>
                    <a:lnTo>
                      <a:pt x="97" y="46"/>
                    </a:lnTo>
                    <a:lnTo>
                      <a:pt x="101" y="52"/>
                    </a:lnTo>
                    <a:lnTo>
                      <a:pt x="106" y="57"/>
                    </a:lnTo>
                    <a:lnTo>
                      <a:pt x="113" y="70"/>
                    </a:lnTo>
                    <a:lnTo>
                      <a:pt x="119" y="81"/>
                    </a:lnTo>
                    <a:lnTo>
                      <a:pt x="124" y="91"/>
                    </a:lnTo>
                    <a:lnTo>
                      <a:pt x="127" y="99"/>
                    </a:lnTo>
                    <a:lnTo>
                      <a:pt x="127" y="101"/>
                    </a:lnTo>
                    <a:lnTo>
                      <a:pt x="120" y="92"/>
                    </a:lnTo>
                    <a:lnTo>
                      <a:pt x="110" y="80"/>
                    </a:lnTo>
                    <a:lnTo>
                      <a:pt x="103" y="74"/>
                    </a:lnTo>
                    <a:lnTo>
                      <a:pt x="92" y="73"/>
                    </a:lnTo>
                    <a:lnTo>
                      <a:pt x="79" y="74"/>
                    </a:lnTo>
                    <a:lnTo>
                      <a:pt x="79" y="75"/>
                    </a:lnTo>
                    <a:lnTo>
                      <a:pt x="80" y="75"/>
                    </a:lnTo>
                    <a:lnTo>
                      <a:pt x="81" y="75"/>
                    </a:lnTo>
                    <a:lnTo>
                      <a:pt x="81" y="73"/>
                    </a:lnTo>
                    <a:lnTo>
                      <a:pt x="81" y="71"/>
                    </a:lnTo>
                    <a:lnTo>
                      <a:pt x="79" y="70"/>
                    </a:lnTo>
                    <a:lnTo>
                      <a:pt x="74" y="68"/>
                    </a:lnTo>
                    <a:lnTo>
                      <a:pt x="68" y="68"/>
                    </a:lnTo>
                    <a:lnTo>
                      <a:pt x="61" y="68"/>
                    </a:lnTo>
                    <a:lnTo>
                      <a:pt x="58" y="70"/>
                    </a:lnTo>
                    <a:lnTo>
                      <a:pt x="56" y="72"/>
                    </a:lnTo>
                    <a:lnTo>
                      <a:pt x="56" y="74"/>
                    </a:lnTo>
                    <a:lnTo>
                      <a:pt x="59" y="82"/>
                    </a:lnTo>
                    <a:lnTo>
                      <a:pt x="61" y="91"/>
                    </a:lnTo>
                    <a:lnTo>
                      <a:pt x="63" y="95"/>
                    </a:lnTo>
                    <a:lnTo>
                      <a:pt x="65" y="99"/>
                    </a:lnTo>
                    <a:lnTo>
                      <a:pt x="66" y="102"/>
                    </a:lnTo>
                    <a:lnTo>
                      <a:pt x="69" y="105"/>
                    </a:lnTo>
                    <a:lnTo>
                      <a:pt x="74" y="110"/>
                    </a:lnTo>
                    <a:lnTo>
                      <a:pt x="81" y="114"/>
                    </a:lnTo>
                    <a:lnTo>
                      <a:pt x="96" y="121"/>
                    </a:lnTo>
                    <a:lnTo>
                      <a:pt x="110" y="129"/>
                    </a:lnTo>
                    <a:lnTo>
                      <a:pt x="124" y="141"/>
                    </a:lnTo>
                    <a:lnTo>
                      <a:pt x="134" y="152"/>
                    </a:lnTo>
                    <a:lnTo>
                      <a:pt x="139" y="154"/>
                    </a:lnTo>
                    <a:lnTo>
                      <a:pt x="152" y="160"/>
                    </a:lnTo>
                    <a:lnTo>
                      <a:pt x="159" y="163"/>
                    </a:lnTo>
                    <a:lnTo>
                      <a:pt x="163" y="166"/>
                    </a:lnTo>
                    <a:lnTo>
                      <a:pt x="165" y="167"/>
                    </a:lnTo>
                    <a:lnTo>
                      <a:pt x="166" y="168"/>
                    </a:lnTo>
                    <a:lnTo>
                      <a:pt x="166" y="170"/>
                    </a:lnTo>
                    <a:lnTo>
                      <a:pt x="165" y="171"/>
                    </a:lnTo>
                    <a:lnTo>
                      <a:pt x="163" y="173"/>
                    </a:lnTo>
                    <a:lnTo>
                      <a:pt x="161" y="173"/>
                    </a:lnTo>
                    <a:lnTo>
                      <a:pt x="157" y="173"/>
                    </a:lnTo>
                    <a:lnTo>
                      <a:pt x="153" y="171"/>
                    </a:lnTo>
                    <a:lnTo>
                      <a:pt x="144" y="168"/>
                    </a:lnTo>
                    <a:lnTo>
                      <a:pt x="136" y="163"/>
                    </a:lnTo>
                    <a:lnTo>
                      <a:pt x="118" y="153"/>
                    </a:lnTo>
                    <a:lnTo>
                      <a:pt x="106" y="146"/>
                    </a:lnTo>
                    <a:lnTo>
                      <a:pt x="101" y="144"/>
                    </a:lnTo>
                    <a:lnTo>
                      <a:pt x="98" y="144"/>
                    </a:lnTo>
                    <a:lnTo>
                      <a:pt x="95" y="144"/>
                    </a:lnTo>
                    <a:lnTo>
                      <a:pt x="93" y="147"/>
                    </a:lnTo>
                    <a:lnTo>
                      <a:pt x="92" y="150"/>
                    </a:lnTo>
                    <a:lnTo>
                      <a:pt x="91" y="153"/>
                    </a:lnTo>
                    <a:lnTo>
                      <a:pt x="92" y="156"/>
                    </a:lnTo>
                    <a:lnTo>
                      <a:pt x="94" y="161"/>
                    </a:lnTo>
                    <a:lnTo>
                      <a:pt x="97" y="164"/>
                    </a:lnTo>
                    <a:lnTo>
                      <a:pt x="99" y="167"/>
                    </a:lnTo>
                    <a:lnTo>
                      <a:pt x="103" y="170"/>
                    </a:lnTo>
                    <a:lnTo>
                      <a:pt x="105" y="173"/>
                    </a:lnTo>
                    <a:lnTo>
                      <a:pt x="103" y="173"/>
                    </a:lnTo>
                    <a:lnTo>
                      <a:pt x="101" y="171"/>
                    </a:lnTo>
                    <a:lnTo>
                      <a:pt x="94" y="168"/>
                    </a:lnTo>
                    <a:lnTo>
                      <a:pt x="85" y="165"/>
                    </a:lnTo>
                    <a:lnTo>
                      <a:pt x="74" y="161"/>
                    </a:lnTo>
                    <a:lnTo>
                      <a:pt x="65" y="154"/>
                    </a:lnTo>
                    <a:lnTo>
                      <a:pt x="59" y="151"/>
                    </a:lnTo>
                    <a:lnTo>
                      <a:pt x="54" y="149"/>
                    </a:lnTo>
                    <a:lnTo>
                      <a:pt x="47" y="147"/>
                    </a:lnTo>
                    <a:lnTo>
                      <a:pt x="41" y="146"/>
                    </a:lnTo>
                    <a:lnTo>
                      <a:pt x="27" y="141"/>
                    </a:lnTo>
                    <a:lnTo>
                      <a:pt x="17" y="137"/>
                    </a:lnTo>
                    <a:lnTo>
                      <a:pt x="18" y="143"/>
                    </a:lnTo>
                    <a:lnTo>
                      <a:pt x="22" y="149"/>
                    </a:lnTo>
                    <a:lnTo>
                      <a:pt x="26" y="154"/>
                    </a:lnTo>
                    <a:lnTo>
                      <a:pt x="31" y="158"/>
                    </a:lnTo>
                    <a:lnTo>
                      <a:pt x="37" y="163"/>
                    </a:lnTo>
                    <a:lnTo>
                      <a:pt x="42" y="167"/>
                    </a:lnTo>
                    <a:lnTo>
                      <a:pt x="46" y="171"/>
                    </a:lnTo>
                    <a:lnTo>
                      <a:pt x="48" y="176"/>
                    </a:lnTo>
                    <a:lnTo>
                      <a:pt x="51" y="180"/>
                    </a:lnTo>
                    <a:lnTo>
                      <a:pt x="52" y="183"/>
                    </a:lnTo>
                    <a:lnTo>
                      <a:pt x="52" y="185"/>
                    </a:lnTo>
                    <a:lnTo>
                      <a:pt x="51" y="187"/>
                    </a:lnTo>
                    <a:lnTo>
                      <a:pt x="45" y="185"/>
                    </a:lnTo>
                    <a:lnTo>
                      <a:pt x="39" y="183"/>
                    </a:lnTo>
                    <a:lnTo>
                      <a:pt x="31" y="181"/>
                    </a:lnTo>
                    <a:lnTo>
                      <a:pt x="25" y="180"/>
                    </a:lnTo>
                    <a:lnTo>
                      <a:pt x="22" y="181"/>
                    </a:lnTo>
                    <a:lnTo>
                      <a:pt x="19" y="183"/>
                    </a:lnTo>
                    <a:lnTo>
                      <a:pt x="18" y="185"/>
                    </a:lnTo>
                    <a:lnTo>
                      <a:pt x="17" y="190"/>
                    </a:lnTo>
                    <a:lnTo>
                      <a:pt x="17" y="181"/>
                    </a:lnTo>
                    <a:lnTo>
                      <a:pt x="17" y="169"/>
                    </a:lnTo>
                    <a:lnTo>
                      <a:pt x="10" y="157"/>
                    </a:lnTo>
                    <a:lnTo>
                      <a:pt x="1" y="146"/>
                    </a:lnTo>
                    <a:lnTo>
                      <a:pt x="1" y="110"/>
                    </a:lnTo>
                    <a:lnTo>
                      <a:pt x="2" y="72"/>
                    </a:lnTo>
                    <a:lnTo>
                      <a:pt x="2" y="3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8" name="PA-任意多边形 255">
                <a:extLst>
                  <a:ext uri="{FF2B5EF4-FFF2-40B4-BE49-F238E27FC236}">
                    <a16:creationId xmlns="" xmlns:a16="http://schemas.microsoft.com/office/drawing/2014/main" id="{3F552EB9-354C-4141-B0DC-A056FF3376D9}"/>
                  </a:ext>
                </a:extLst>
              </p:cNvPr>
              <p:cNvSpPr>
                <a:spLocks/>
              </p:cNvSpPr>
              <p:nvPr>
                <p:custDataLst>
                  <p:tags r:id="rId116"/>
                </p:custDataLst>
              </p:nvPr>
            </p:nvSpPr>
            <p:spPr bwMode="auto">
              <a:xfrm>
                <a:off x="2112" y="3451"/>
                <a:ext cx="92" cy="101"/>
              </a:xfrm>
              <a:custGeom>
                <a:avLst/>
                <a:gdLst>
                  <a:gd name="T0" fmla="*/ 361 w 370"/>
                  <a:gd name="T1" fmla="*/ 28 h 404"/>
                  <a:gd name="T2" fmla="*/ 322 w 370"/>
                  <a:gd name="T3" fmla="*/ 50 h 404"/>
                  <a:gd name="T4" fmla="*/ 285 w 370"/>
                  <a:gd name="T5" fmla="*/ 72 h 404"/>
                  <a:gd name="T6" fmla="*/ 250 w 370"/>
                  <a:gd name="T7" fmla="*/ 100 h 404"/>
                  <a:gd name="T8" fmla="*/ 231 w 370"/>
                  <a:gd name="T9" fmla="*/ 120 h 404"/>
                  <a:gd name="T10" fmla="*/ 222 w 370"/>
                  <a:gd name="T11" fmla="*/ 134 h 404"/>
                  <a:gd name="T12" fmla="*/ 209 w 370"/>
                  <a:gd name="T13" fmla="*/ 169 h 404"/>
                  <a:gd name="T14" fmla="*/ 198 w 370"/>
                  <a:gd name="T15" fmla="*/ 194 h 404"/>
                  <a:gd name="T16" fmla="*/ 193 w 370"/>
                  <a:gd name="T17" fmla="*/ 199 h 404"/>
                  <a:gd name="T18" fmla="*/ 184 w 370"/>
                  <a:gd name="T19" fmla="*/ 203 h 404"/>
                  <a:gd name="T20" fmla="*/ 173 w 370"/>
                  <a:gd name="T21" fmla="*/ 204 h 404"/>
                  <a:gd name="T22" fmla="*/ 149 w 370"/>
                  <a:gd name="T23" fmla="*/ 209 h 404"/>
                  <a:gd name="T24" fmla="*/ 152 w 370"/>
                  <a:gd name="T25" fmla="*/ 209 h 404"/>
                  <a:gd name="T26" fmla="*/ 152 w 370"/>
                  <a:gd name="T27" fmla="*/ 210 h 404"/>
                  <a:gd name="T28" fmla="*/ 145 w 370"/>
                  <a:gd name="T29" fmla="*/ 216 h 404"/>
                  <a:gd name="T30" fmla="*/ 132 w 370"/>
                  <a:gd name="T31" fmla="*/ 225 h 404"/>
                  <a:gd name="T32" fmla="*/ 115 w 370"/>
                  <a:gd name="T33" fmla="*/ 242 h 404"/>
                  <a:gd name="T34" fmla="*/ 99 w 370"/>
                  <a:gd name="T35" fmla="*/ 260 h 404"/>
                  <a:gd name="T36" fmla="*/ 63 w 370"/>
                  <a:gd name="T37" fmla="*/ 301 h 404"/>
                  <a:gd name="T38" fmla="*/ 36 w 370"/>
                  <a:gd name="T39" fmla="*/ 342 h 404"/>
                  <a:gd name="T40" fmla="*/ 21 w 370"/>
                  <a:gd name="T41" fmla="*/ 374 h 404"/>
                  <a:gd name="T42" fmla="*/ 12 w 370"/>
                  <a:gd name="T43" fmla="*/ 403 h 404"/>
                  <a:gd name="T44" fmla="*/ 6 w 370"/>
                  <a:gd name="T45" fmla="*/ 385 h 404"/>
                  <a:gd name="T46" fmla="*/ 26 w 370"/>
                  <a:gd name="T47" fmla="*/ 340 h 404"/>
                  <a:gd name="T48" fmla="*/ 57 w 370"/>
                  <a:gd name="T49" fmla="*/ 288 h 404"/>
                  <a:gd name="T50" fmla="*/ 91 w 370"/>
                  <a:gd name="T51" fmla="*/ 239 h 404"/>
                  <a:gd name="T52" fmla="*/ 123 w 370"/>
                  <a:gd name="T53" fmla="*/ 207 h 404"/>
                  <a:gd name="T54" fmla="*/ 143 w 370"/>
                  <a:gd name="T55" fmla="*/ 192 h 404"/>
                  <a:gd name="T56" fmla="*/ 155 w 370"/>
                  <a:gd name="T57" fmla="*/ 188 h 404"/>
                  <a:gd name="T58" fmla="*/ 161 w 370"/>
                  <a:gd name="T59" fmla="*/ 187 h 404"/>
                  <a:gd name="T60" fmla="*/ 171 w 370"/>
                  <a:gd name="T61" fmla="*/ 184 h 404"/>
                  <a:gd name="T62" fmla="*/ 185 w 370"/>
                  <a:gd name="T63" fmla="*/ 176 h 404"/>
                  <a:gd name="T64" fmla="*/ 197 w 370"/>
                  <a:gd name="T65" fmla="*/ 162 h 404"/>
                  <a:gd name="T66" fmla="*/ 207 w 370"/>
                  <a:gd name="T67" fmla="*/ 144 h 404"/>
                  <a:gd name="T68" fmla="*/ 221 w 370"/>
                  <a:gd name="T69" fmla="*/ 116 h 404"/>
                  <a:gd name="T70" fmla="*/ 237 w 370"/>
                  <a:gd name="T71" fmla="*/ 89 h 404"/>
                  <a:gd name="T72" fmla="*/ 252 w 370"/>
                  <a:gd name="T73" fmla="*/ 72 h 404"/>
                  <a:gd name="T74" fmla="*/ 280 w 370"/>
                  <a:gd name="T75" fmla="*/ 51 h 404"/>
                  <a:gd name="T76" fmla="*/ 318 w 370"/>
                  <a:gd name="T77" fmla="*/ 27 h 404"/>
                  <a:gd name="T78" fmla="*/ 359 w 370"/>
                  <a:gd name="T79" fmla="*/ 4 h 404"/>
                  <a:gd name="T80" fmla="*/ 370 w 370"/>
                  <a:gd name="T81" fmla="*/ 24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0" h="404">
                    <a:moveTo>
                      <a:pt x="370" y="24"/>
                    </a:moveTo>
                    <a:lnTo>
                      <a:pt x="361" y="28"/>
                    </a:lnTo>
                    <a:lnTo>
                      <a:pt x="338" y="40"/>
                    </a:lnTo>
                    <a:lnTo>
                      <a:pt x="322" y="50"/>
                    </a:lnTo>
                    <a:lnTo>
                      <a:pt x="305" y="60"/>
                    </a:lnTo>
                    <a:lnTo>
                      <a:pt x="285" y="72"/>
                    </a:lnTo>
                    <a:lnTo>
                      <a:pt x="266" y="87"/>
                    </a:lnTo>
                    <a:lnTo>
                      <a:pt x="250" y="100"/>
                    </a:lnTo>
                    <a:lnTo>
                      <a:pt x="237" y="113"/>
                    </a:lnTo>
                    <a:lnTo>
                      <a:pt x="231" y="120"/>
                    </a:lnTo>
                    <a:lnTo>
                      <a:pt x="226" y="126"/>
                    </a:lnTo>
                    <a:lnTo>
                      <a:pt x="222" y="134"/>
                    </a:lnTo>
                    <a:lnTo>
                      <a:pt x="217" y="142"/>
                    </a:lnTo>
                    <a:lnTo>
                      <a:pt x="209" y="169"/>
                    </a:lnTo>
                    <a:lnTo>
                      <a:pt x="201" y="190"/>
                    </a:lnTo>
                    <a:lnTo>
                      <a:pt x="198" y="194"/>
                    </a:lnTo>
                    <a:lnTo>
                      <a:pt x="196" y="197"/>
                    </a:lnTo>
                    <a:lnTo>
                      <a:pt x="193" y="199"/>
                    </a:lnTo>
                    <a:lnTo>
                      <a:pt x="188" y="202"/>
                    </a:lnTo>
                    <a:lnTo>
                      <a:pt x="184" y="203"/>
                    </a:lnTo>
                    <a:lnTo>
                      <a:pt x="179" y="204"/>
                    </a:lnTo>
                    <a:lnTo>
                      <a:pt x="173" y="204"/>
                    </a:lnTo>
                    <a:lnTo>
                      <a:pt x="166" y="203"/>
                    </a:lnTo>
                    <a:lnTo>
                      <a:pt x="149" y="209"/>
                    </a:lnTo>
                    <a:lnTo>
                      <a:pt x="152" y="209"/>
                    </a:lnTo>
                    <a:lnTo>
                      <a:pt x="152" y="209"/>
                    </a:lnTo>
                    <a:lnTo>
                      <a:pt x="152" y="209"/>
                    </a:lnTo>
                    <a:lnTo>
                      <a:pt x="152" y="210"/>
                    </a:lnTo>
                    <a:lnTo>
                      <a:pt x="149" y="212"/>
                    </a:lnTo>
                    <a:lnTo>
                      <a:pt x="145" y="216"/>
                    </a:lnTo>
                    <a:lnTo>
                      <a:pt x="137" y="222"/>
                    </a:lnTo>
                    <a:lnTo>
                      <a:pt x="132" y="225"/>
                    </a:lnTo>
                    <a:lnTo>
                      <a:pt x="125" y="232"/>
                    </a:lnTo>
                    <a:lnTo>
                      <a:pt x="115" y="242"/>
                    </a:lnTo>
                    <a:lnTo>
                      <a:pt x="106" y="251"/>
                    </a:lnTo>
                    <a:lnTo>
                      <a:pt x="99" y="260"/>
                    </a:lnTo>
                    <a:lnTo>
                      <a:pt x="79" y="280"/>
                    </a:lnTo>
                    <a:lnTo>
                      <a:pt x="63" y="301"/>
                    </a:lnTo>
                    <a:lnTo>
                      <a:pt x="48" y="321"/>
                    </a:lnTo>
                    <a:lnTo>
                      <a:pt x="36" y="342"/>
                    </a:lnTo>
                    <a:lnTo>
                      <a:pt x="28" y="358"/>
                    </a:lnTo>
                    <a:lnTo>
                      <a:pt x="21" y="374"/>
                    </a:lnTo>
                    <a:lnTo>
                      <a:pt x="16" y="389"/>
                    </a:lnTo>
                    <a:lnTo>
                      <a:pt x="12" y="403"/>
                    </a:lnTo>
                    <a:lnTo>
                      <a:pt x="0" y="404"/>
                    </a:lnTo>
                    <a:lnTo>
                      <a:pt x="6" y="385"/>
                    </a:lnTo>
                    <a:lnTo>
                      <a:pt x="15" y="363"/>
                    </a:lnTo>
                    <a:lnTo>
                      <a:pt x="26" y="340"/>
                    </a:lnTo>
                    <a:lnTo>
                      <a:pt x="41" y="314"/>
                    </a:lnTo>
                    <a:lnTo>
                      <a:pt x="57" y="288"/>
                    </a:lnTo>
                    <a:lnTo>
                      <a:pt x="74" y="263"/>
                    </a:lnTo>
                    <a:lnTo>
                      <a:pt x="91" y="239"/>
                    </a:lnTo>
                    <a:lnTo>
                      <a:pt x="110" y="220"/>
                    </a:lnTo>
                    <a:lnTo>
                      <a:pt x="123" y="207"/>
                    </a:lnTo>
                    <a:lnTo>
                      <a:pt x="137" y="196"/>
                    </a:lnTo>
                    <a:lnTo>
                      <a:pt x="143" y="192"/>
                    </a:lnTo>
                    <a:lnTo>
                      <a:pt x="149" y="189"/>
                    </a:lnTo>
                    <a:lnTo>
                      <a:pt x="155" y="188"/>
                    </a:lnTo>
                    <a:lnTo>
                      <a:pt x="161" y="187"/>
                    </a:lnTo>
                    <a:lnTo>
                      <a:pt x="161" y="187"/>
                    </a:lnTo>
                    <a:lnTo>
                      <a:pt x="161" y="187"/>
                    </a:lnTo>
                    <a:lnTo>
                      <a:pt x="171" y="184"/>
                    </a:lnTo>
                    <a:lnTo>
                      <a:pt x="179" y="181"/>
                    </a:lnTo>
                    <a:lnTo>
                      <a:pt x="185" y="176"/>
                    </a:lnTo>
                    <a:lnTo>
                      <a:pt x="192" y="169"/>
                    </a:lnTo>
                    <a:lnTo>
                      <a:pt x="197" y="162"/>
                    </a:lnTo>
                    <a:lnTo>
                      <a:pt x="202" y="153"/>
                    </a:lnTo>
                    <a:lnTo>
                      <a:pt x="207" y="144"/>
                    </a:lnTo>
                    <a:lnTo>
                      <a:pt x="211" y="135"/>
                    </a:lnTo>
                    <a:lnTo>
                      <a:pt x="221" y="116"/>
                    </a:lnTo>
                    <a:lnTo>
                      <a:pt x="230" y="98"/>
                    </a:lnTo>
                    <a:lnTo>
                      <a:pt x="237" y="89"/>
                    </a:lnTo>
                    <a:lnTo>
                      <a:pt x="243" y="81"/>
                    </a:lnTo>
                    <a:lnTo>
                      <a:pt x="252" y="72"/>
                    </a:lnTo>
                    <a:lnTo>
                      <a:pt x="261" y="66"/>
                    </a:lnTo>
                    <a:lnTo>
                      <a:pt x="280" y="51"/>
                    </a:lnTo>
                    <a:lnTo>
                      <a:pt x="299" y="38"/>
                    </a:lnTo>
                    <a:lnTo>
                      <a:pt x="318" y="27"/>
                    </a:lnTo>
                    <a:lnTo>
                      <a:pt x="334" y="17"/>
                    </a:lnTo>
                    <a:lnTo>
                      <a:pt x="359" y="4"/>
                    </a:lnTo>
                    <a:lnTo>
                      <a:pt x="368" y="0"/>
                    </a:lnTo>
                    <a:lnTo>
                      <a:pt x="370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19" name="PA-任意多边形 256">
                <a:extLst>
                  <a:ext uri="{FF2B5EF4-FFF2-40B4-BE49-F238E27FC236}">
                    <a16:creationId xmlns="" xmlns:a16="http://schemas.microsoft.com/office/drawing/2014/main" id="{AB680E6E-D8DD-4620-99A9-8217D675160C}"/>
                  </a:ext>
                </a:extLst>
              </p:cNvPr>
              <p:cNvSpPr>
                <a:spLocks/>
              </p:cNvSpPr>
              <p:nvPr>
                <p:custDataLst>
                  <p:tags r:id="rId117"/>
                </p:custDataLst>
              </p:nvPr>
            </p:nvSpPr>
            <p:spPr bwMode="auto">
              <a:xfrm>
                <a:off x="2112" y="3451"/>
                <a:ext cx="92" cy="101"/>
              </a:xfrm>
              <a:custGeom>
                <a:avLst/>
                <a:gdLst>
                  <a:gd name="T0" fmla="*/ 361 w 370"/>
                  <a:gd name="T1" fmla="*/ 28 h 404"/>
                  <a:gd name="T2" fmla="*/ 322 w 370"/>
                  <a:gd name="T3" fmla="*/ 50 h 404"/>
                  <a:gd name="T4" fmla="*/ 285 w 370"/>
                  <a:gd name="T5" fmla="*/ 72 h 404"/>
                  <a:gd name="T6" fmla="*/ 250 w 370"/>
                  <a:gd name="T7" fmla="*/ 100 h 404"/>
                  <a:gd name="T8" fmla="*/ 231 w 370"/>
                  <a:gd name="T9" fmla="*/ 120 h 404"/>
                  <a:gd name="T10" fmla="*/ 222 w 370"/>
                  <a:gd name="T11" fmla="*/ 134 h 404"/>
                  <a:gd name="T12" fmla="*/ 209 w 370"/>
                  <a:gd name="T13" fmla="*/ 169 h 404"/>
                  <a:gd name="T14" fmla="*/ 198 w 370"/>
                  <a:gd name="T15" fmla="*/ 194 h 404"/>
                  <a:gd name="T16" fmla="*/ 193 w 370"/>
                  <a:gd name="T17" fmla="*/ 199 h 404"/>
                  <a:gd name="T18" fmla="*/ 184 w 370"/>
                  <a:gd name="T19" fmla="*/ 203 h 404"/>
                  <a:gd name="T20" fmla="*/ 173 w 370"/>
                  <a:gd name="T21" fmla="*/ 204 h 404"/>
                  <a:gd name="T22" fmla="*/ 149 w 370"/>
                  <a:gd name="T23" fmla="*/ 209 h 404"/>
                  <a:gd name="T24" fmla="*/ 152 w 370"/>
                  <a:gd name="T25" fmla="*/ 209 h 404"/>
                  <a:gd name="T26" fmla="*/ 152 w 370"/>
                  <a:gd name="T27" fmla="*/ 210 h 404"/>
                  <a:gd name="T28" fmla="*/ 145 w 370"/>
                  <a:gd name="T29" fmla="*/ 216 h 404"/>
                  <a:gd name="T30" fmla="*/ 132 w 370"/>
                  <a:gd name="T31" fmla="*/ 225 h 404"/>
                  <a:gd name="T32" fmla="*/ 115 w 370"/>
                  <a:gd name="T33" fmla="*/ 242 h 404"/>
                  <a:gd name="T34" fmla="*/ 99 w 370"/>
                  <a:gd name="T35" fmla="*/ 260 h 404"/>
                  <a:gd name="T36" fmla="*/ 63 w 370"/>
                  <a:gd name="T37" fmla="*/ 301 h 404"/>
                  <a:gd name="T38" fmla="*/ 36 w 370"/>
                  <a:gd name="T39" fmla="*/ 342 h 404"/>
                  <a:gd name="T40" fmla="*/ 21 w 370"/>
                  <a:gd name="T41" fmla="*/ 374 h 404"/>
                  <a:gd name="T42" fmla="*/ 12 w 370"/>
                  <a:gd name="T43" fmla="*/ 403 h 404"/>
                  <a:gd name="T44" fmla="*/ 6 w 370"/>
                  <a:gd name="T45" fmla="*/ 385 h 404"/>
                  <a:gd name="T46" fmla="*/ 26 w 370"/>
                  <a:gd name="T47" fmla="*/ 340 h 404"/>
                  <a:gd name="T48" fmla="*/ 57 w 370"/>
                  <a:gd name="T49" fmla="*/ 288 h 404"/>
                  <a:gd name="T50" fmla="*/ 91 w 370"/>
                  <a:gd name="T51" fmla="*/ 239 h 404"/>
                  <a:gd name="T52" fmla="*/ 123 w 370"/>
                  <a:gd name="T53" fmla="*/ 207 h 404"/>
                  <a:gd name="T54" fmla="*/ 143 w 370"/>
                  <a:gd name="T55" fmla="*/ 192 h 404"/>
                  <a:gd name="T56" fmla="*/ 155 w 370"/>
                  <a:gd name="T57" fmla="*/ 188 h 404"/>
                  <a:gd name="T58" fmla="*/ 161 w 370"/>
                  <a:gd name="T59" fmla="*/ 187 h 404"/>
                  <a:gd name="T60" fmla="*/ 171 w 370"/>
                  <a:gd name="T61" fmla="*/ 184 h 404"/>
                  <a:gd name="T62" fmla="*/ 185 w 370"/>
                  <a:gd name="T63" fmla="*/ 176 h 404"/>
                  <a:gd name="T64" fmla="*/ 197 w 370"/>
                  <a:gd name="T65" fmla="*/ 162 h 404"/>
                  <a:gd name="T66" fmla="*/ 207 w 370"/>
                  <a:gd name="T67" fmla="*/ 144 h 404"/>
                  <a:gd name="T68" fmla="*/ 221 w 370"/>
                  <a:gd name="T69" fmla="*/ 116 h 404"/>
                  <a:gd name="T70" fmla="*/ 237 w 370"/>
                  <a:gd name="T71" fmla="*/ 89 h 404"/>
                  <a:gd name="T72" fmla="*/ 252 w 370"/>
                  <a:gd name="T73" fmla="*/ 72 h 404"/>
                  <a:gd name="T74" fmla="*/ 280 w 370"/>
                  <a:gd name="T75" fmla="*/ 51 h 404"/>
                  <a:gd name="T76" fmla="*/ 318 w 370"/>
                  <a:gd name="T77" fmla="*/ 27 h 404"/>
                  <a:gd name="T78" fmla="*/ 359 w 370"/>
                  <a:gd name="T79" fmla="*/ 4 h 404"/>
                  <a:gd name="T80" fmla="*/ 370 w 370"/>
                  <a:gd name="T81" fmla="*/ 24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0" h="404">
                    <a:moveTo>
                      <a:pt x="370" y="24"/>
                    </a:moveTo>
                    <a:lnTo>
                      <a:pt x="361" y="28"/>
                    </a:lnTo>
                    <a:lnTo>
                      <a:pt x="338" y="40"/>
                    </a:lnTo>
                    <a:lnTo>
                      <a:pt x="322" y="50"/>
                    </a:lnTo>
                    <a:lnTo>
                      <a:pt x="305" y="60"/>
                    </a:lnTo>
                    <a:lnTo>
                      <a:pt x="285" y="72"/>
                    </a:lnTo>
                    <a:lnTo>
                      <a:pt x="266" y="87"/>
                    </a:lnTo>
                    <a:lnTo>
                      <a:pt x="250" y="100"/>
                    </a:lnTo>
                    <a:lnTo>
                      <a:pt x="237" y="113"/>
                    </a:lnTo>
                    <a:lnTo>
                      <a:pt x="231" y="120"/>
                    </a:lnTo>
                    <a:lnTo>
                      <a:pt x="226" y="126"/>
                    </a:lnTo>
                    <a:lnTo>
                      <a:pt x="222" y="134"/>
                    </a:lnTo>
                    <a:lnTo>
                      <a:pt x="217" y="142"/>
                    </a:lnTo>
                    <a:lnTo>
                      <a:pt x="209" y="169"/>
                    </a:lnTo>
                    <a:lnTo>
                      <a:pt x="201" y="190"/>
                    </a:lnTo>
                    <a:lnTo>
                      <a:pt x="198" y="194"/>
                    </a:lnTo>
                    <a:lnTo>
                      <a:pt x="196" y="197"/>
                    </a:lnTo>
                    <a:lnTo>
                      <a:pt x="193" y="199"/>
                    </a:lnTo>
                    <a:lnTo>
                      <a:pt x="188" y="202"/>
                    </a:lnTo>
                    <a:lnTo>
                      <a:pt x="184" y="203"/>
                    </a:lnTo>
                    <a:lnTo>
                      <a:pt x="179" y="204"/>
                    </a:lnTo>
                    <a:lnTo>
                      <a:pt x="173" y="204"/>
                    </a:lnTo>
                    <a:lnTo>
                      <a:pt x="166" y="203"/>
                    </a:lnTo>
                    <a:lnTo>
                      <a:pt x="149" y="209"/>
                    </a:lnTo>
                    <a:lnTo>
                      <a:pt x="152" y="209"/>
                    </a:lnTo>
                    <a:lnTo>
                      <a:pt x="152" y="209"/>
                    </a:lnTo>
                    <a:lnTo>
                      <a:pt x="152" y="209"/>
                    </a:lnTo>
                    <a:lnTo>
                      <a:pt x="152" y="210"/>
                    </a:lnTo>
                    <a:lnTo>
                      <a:pt x="149" y="212"/>
                    </a:lnTo>
                    <a:lnTo>
                      <a:pt x="145" y="216"/>
                    </a:lnTo>
                    <a:lnTo>
                      <a:pt x="137" y="222"/>
                    </a:lnTo>
                    <a:lnTo>
                      <a:pt x="132" y="225"/>
                    </a:lnTo>
                    <a:lnTo>
                      <a:pt x="125" y="232"/>
                    </a:lnTo>
                    <a:lnTo>
                      <a:pt x="115" y="242"/>
                    </a:lnTo>
                    <a:lnTo>
                      <a:pt x="106" y="251"/>
                    </a:lnTo>
                    <a:lnTo>
                      <a:pt x="99" y="260"/>
                    </a:lnTo>
                    <a:lnTo>
                      <a:pt x="79" y="280"/>
                    </a:lnTo>
                    <a:lnTo>
                      <a:pt x="63" y="301"/>
                    </a:lnTo>
                    <a:lnTo>
                      <a:pt x="48" y="321"/>
                    </a:lnTo>
                    <a:lnTo>
                      <a:pt x="36" y="342"/>
                    </a:lnTo>
                    <a:lnTo>
                      <a:pt x="28" y="358"/>
                    </a:lnTo>
                    <a:lnTo>
                      <a:pt x="21" y="374"/>
                    </a:lnTo>
                    <a:lnTo>
                      <a:pt x="16" y="389"/>
                    </a:lnTo>
                    <a:lnTo>
                      <a:pt x="12" y="403"/>
                    </a:lnTo>
                    <a:lnTo>
                      <a:pt x="0" y="404"/>
                    </a:lnTo>
                    <a:lnTo>
                      <a:pt x="6" y="385"/>
                    </a:lnTo>
                    <a:lnTo>
                      <a:pt x="15" y="363"/>
                    </a:lnTo>
                    <a:lnTo>
                      <a:pt x="26" y="340"/>
                    </a:lnTo>
                    <a:lnTo>
                      <a:pt x="41" y="314"/>
                    </a:lnTo>
                    <a:lnTo>
                      <a:pt x="57" y="288"/>
                    </a:lnTo>
                    <a:lnTo>
                      <a:pt x="74" y="263"/>
                    </a:lnTo>
                    <a:lnTo>
                      <a:pt x="91" y="239"/>
                    </a:lnTo>
                    <a:lnTo>
                      <a:pt x="110" y="220"/>
                    </a:lnTo>
                    <a:lnTo>
                      <a:pt x="123" y="207"/>
                    </a:lnTo>
                    <a:lnTo>
                      <a:pt x="137" y="196"/>
                    </a:lnTo>
                    <a:lnTo>
                      <a:pt x="143" y="192"/>
                    </a:lnTo>
                    <a:lnTo>
                      <a:pt x="149" y="189"/>
                    </a:lnTo>
                    <a:lnTo>
                      <a:pt x="155" y="188"/>
                    </a:lnTo>
                    <a:lnTo>
                      <a:pt x="161" y="187"/>
                    </a:lnTo>
                    <a:lnTo>
                      <a:pt x="161" y="187"/>
                    </a:lnTo>
                    <a:lnTo>
                      <a:pt x="161" y="187"/>
                    </a:lnTo>
                    <a:lnTo>
                      <a:pt x="171" y="184"/>
                    </a:lnTo>
                    <a:lnTo>
                      <a:pt x="179" y="181"/>
                    </a:lnTo>
                    <a:lnTo>
                      <a:pt x="185" y="176"/>
                    </a:lnTo>
                    <a:lnTo>
                      <a:pt x="192" y="169"/>
                    </a:lnTo>
                    <a:lnTo>
                      <a:pt x="197" y="162"/>
                    </a:lnTo>
                    <a:lnTo>
                      <a:pt x="202" y="153"/>
                    </a:lnTo>
                    <a:lnTo>
                      <a:pt x="207" y="144"/>
                    </a:lnTo>
                    <a:lnTo>
                      <a:pt x="211" y="135"/>
                    </a:lnTo>
                    <a:lnTo>
                      <a:pt x="221" y="116"/>
                    </a:lnTo>
                    <a:lnTo>
                      <a:pt x="230" y="98"/>
                    </a:lnTo>
                    <a:lnTo>
                      <a:pt x="237" y="89"/>
                    </a:lnTo>
                    <a:lnTo>
                      <a:pt x="243" y="81"/>
                    </a:lnTo>
                    <a:lnTo>
                      <a:pt x="252" y="72"/>
                    </a:lnTo>
                    <a:lnTo>
                      <a:pt x="261" y="66"/>
                    </a:lnTo>
                    <a:lnTo>
                      <a:pt x="280" y="51"/>
                    </a:lnTo>
                    <a:lnTo>
                      <a:pt x="299" y="38"/>
                    </a:lnTo>
                    <a:lnTo>
                      <a:pt x="318" y="27"/>
                    </a:lnTo>
                    <a:lnTo>
                      <a:pt x="334" y="17"/>
                    </a:lnTo>
                    <a:lnTo>
                      <a:pt x="359" y="4"/>
                    </a:lnTo>
                    <a:lnTo>
                      <a:pt x="368" y="0"/>
                    </a:lnTo>
                    <a:lnTo>
                      <a:pt x="370" y="24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0" name="PA-任意多边形 257">
                <a:extLst>
                  <a:ext uri="{FF2B5EF4-FFF2-40B4-BE49-F238E27FC236}">
                    <a16:creationId xmlns="" xmlns:a16="http://schemas.microsoft.com/office/drawing/2014/main" id="{CD2FB27C-D23D-4CF7-877D-AACB942AF9F5}"/>
                  </a:ext>
                </a:extLst>
              </p:cNvPr>
              <p:cNvSpPr>
                <a:spLocks/>
              </p:cNvSpPr>
              <p:nvPr>
                <p:custDataLst>
                  <p:tags r:id="rId118"/>
                </p:custDataLst>
              </p:nvPr>
            </p:nvSpPr>
            <p:spPr bwMode="auto">
              <a:xfrm>
                <a:off x="2162" y="3441"/>
                <a:ext cx="70" cy="60"/>
              </a:xfrm>
              <a:custGeom>
                <a:avLst/>
                <a:gdLst>
                  <a:gd name="T0" fmla="*/ 153 w 283"/>
                  <a:gd name="T1" fmla="*/ 63 h 241"/>
                  <a:gd name="T2" fmla="*/ 130 w 283"/>
                  <a:gd name="T3" fmla="*/ 77 h 241"/>
                  <a:gd name="T4" fmla="*/ 98 w 283"/>
                  <a:gd name="T5" fmla="*/ 86 h 241"/>
                  <a:gd name="T6" fmla="*/ 72 w 283"/>
                  <a:gd name="T7" fmla="*/ 93 h 241"/>
                  <a:gd name="T8" fmla="*/ 61 w 283"/>
                  <a:gd name="T9" fmla="*/ 108 h 241"/>
                  <a:gd name="T10" fmla="*/ 42 w 283"/>
                  <a:gd name="T11" fmla="*/ 141 h 241"/>
                  <a:gd name="T12" fmla="*/ 47 w 283"/>
                  <a:gd name="T13" fmla="*/ 142 h 241"/>
                  <a:gd name="T14" fmla="*/ 75 w 283"/>
                  <a:gd name="T15" fmla="*/ 124 h 241"/>
                  <a:gd name="T16" fmla="*/ 86 w 283"/>
                  <a:gd name="T17" fmla="*/ 126 h 241"/>
                  <a:gd name="T18" fmla="*/ 85 w 283"/>
                  <a:gd name="T19" fmla="*/ 122 h 241"/>
                  <a:gd name="T20" fmla="*/ 98 w 283"/>
                  <a:gd name="T21" fmla="*/ 119 h 241"/>
                  <a:gd name="T22" fmla="*/ 110 w 283"/>
                  <a:gd name="T23" fmla="*/ 122 h 241"/>
                  <a:gd name="T24" fmla="*/ 105 w 283"/>
                  <a:gd name="T25" fmla="*/ 141 h 241"/>
                  <a:gd name="T26" fmla="*/ 99 w 283"/>
                  <a:gd name="T27" fmla="*/ 152 h 241"/>
                  <a:gd name="T28" fmla="*/ 85 w 283"/>
                  <a:gd name="T29" fmla="*/ 164 h 241"/>
                  <a:gd name="T30" fmla="*/ 42 w 283"/>
                  <a:gd name="T31" fmla="*/ 192 h 241"/>
                  <a:gd name="T32" fmla="*/ 14 w 283"/>
                  <a:gd name="T33" fmla="*/ 209 h 241"/>
                  <a:gd name="T34" fmla="*/ 1 w 283"/>
                  <a:gd name="T35" fmla="*/ 218 h 241"/>
                  <a:gd name="T36" fmla="*/ 1 w 283"/>
                  <a:gd name="T37" fmla="*/ 221 h 241"/>
                  <a:gd name="T38" fmla="*/ 9 w 283"/>
                  <a:gd name="T39" fmla="*/ 222 h 241"/>
                  <a:gd name="T40" fmla="*/ 30 w 283"/>
                  <a:gd name="T41" fmla="*/ 214 h 241"/>
                  <a:gd name="T42" fmla="*/ 65 w 283"/>
                  <a:gd name="T43" fmla="*/ 194 h 241"/>
                  <a:gd name="T44" fmla="*/ 74 w 283"/>
                  <a:gd name="T45" fmla="*/ 197 h 241"/>
                  <a:gd name="T46" fmla="*/ 75 w 283"/>
                  <a:gd name="T47" fmla="*/ 207 h 241"/>
                  <a:gd name="T48" fmla="*/ 66 w 283"/>
                  <a:gd name="T49" fmla="*/ 217 h 241"/>
                  <a:gd name="T50" fmla="*/ 63 w 283"/>
                  <a:gd name="T51" fmla="*/ 222 h 241"/>
                  <a:gd name="T52" fmla="*/ 81 w 283"/>
                  <a:gd name="T53" fmla="*/ 215 h 241"/>
                  <a:gd name="T54" fmla="*/ 107 w 283"/>
                  <a:gd name="T55" fmla="*/ 201 h 241"/>
                  <a:gd name="T56" fmla="*/ 125 w 283"/>
                  <a:gd name="T57" fmla="*/ 196 h 241"/>
                  <a:gd name="T58" fmla="*/ 148 w 283"/>
                  <a:gd name="T59" fmla="*/ 194 h 241"/>
                  <a:gd name="T60" fmla="*/ 135 w 283"/>
                  <a:gd name="T61" fmla="*/ 209 h 241"/>
                  <a:gd name="T62" fmla="*/ 120 w 283"/>
                  <a:gd name="T63" fmla="*/ 222 h 241"/>
                  <a:gd name="T64" fmla="*/ 115 w 283"/>
                  <a:gd name="T65" fmla="*/ 234 h 241"/>
                  <a:gd name="T66" fmla="*/ 121 w 283"/>
                  <a:gd name="T67" fmla="*/ 236 h 241"/>
                  <a:gd name="T68" fmla="*/ 141 w 283"/>
                  <a:gd name="T69" fmla="*/ 231 h 241"/>
                  <a:gd name="T70" fmla="*/ 148 w 283"/>
                  <a:gd name="T71" fmla="*/ 236 h 241"/>
                  <a:gd name="T72" fmla="*/ 149 w 283"/>
                  <a:gd name="T73" fmla="*/ 219 h 241"/>
                  <a:gd name="T74" fmla="*/ 152 w 283"/>
                  <a:gd name="T75" fmla="*/ 209 h 241"/>
                  <a:gd name="T76" fmla="*/ 165 w 283"/>
                  <a:gd name="T77" fmla="*/ 195 h 241"/>
                  <a:gd name="T78" fmla="*/ 202 w 283"/>
                  <a:gd name="T79" fmla="*/ 153 h 241"/>
                  <a:gd name="T80" fmla="*/ 234 w 283"/>
                  <a:gd name="T81" fmla="*/ 127 h 241"/>
                  <a:gd name="T82" fmla="*/ 249 w 283"/>
                  <a:gd name="T83" fmla="*/ 123 h 241"/>
                  <a:gd name="T84" fmla="*/ 262 w 283"/>
                  <a:gd name="T85" fmla="*/ 123 h 241"/>
                  <a:gd name="T86" fmla="*/ 274 w 283"/>
                  <a:gd name="T87" fmla="*/ 110 h 241"/>
                  <a:gd name="T88" fmla="*/ 283 w 283"/>
                  <a:gd name="T89" fmla="*/ 83 h 241"/>
                  <a:gd name="T90" fmla="*/ 276 w 283"/>
                  <a:gd name="T91" fmla="*/ 63 h 241"/>
                  <a:gd name="T92" fmla="*/ 258 w 283"/>
                  <a:gd name="T93" fmla="*/ 55 h 241"/>
                  <a:gd name="T94" fmla="*/ 227 w 283"/>
                  <a:gd name="T95" fmla="*/ 65 h 241"/>
                  <a:gd name="T96" fmla="*/ 184 w 283"/>
                  <a:gd name="T97" fmla="*/ 98 h 241"/>
                  <a:gd name="T98" fmla="*/ 181 w 283"/>
                  <a:gd name="T99" fmla="*/ 97 h 241"/>
                  <a:gd name="T100" fmla="*/ 218 w 283"/>
                  <a:gd name="T101" fmla="*/ 49 h 241"/>
                  <a:gd name="T102" fmla="*/ 245 w 283"/>
                  <a:gd name="T103" fmla="*/ 27 h 241"/>
                  <a:gd name="T104" fmla="*/ 270 w 283"/>
                  <a:gd name="T105" fmla="*/ 13 h 241"/>
                  <a:gd name="T106" fmla="*/ 276 w 283"/>
                  <a:gd name="T107" fmla="*/ 3 h 241"/>
                  <a:gd name="T108" fmla="*/ 272 w 283"/>
                  <a:gd name="T109" fmla="*/ 0 h 241"/>
                  <a:gd name="T110" fmla="*/ 244 w 283"/>
                  <a:gd name="T111" fmla="*/ 9 h 241"/>
                  <a:gd name="T112" fmla="*/ 166 w 283"/>
                  <a:gd name="T113" fmla="*/ 5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3" h="241">
                    <a:moveTo>
                      <a:pt x="166" y="51"/>
                    </a:moveTo>
                    <a:lnTo>
                      <a:pt x="162" y="56"/>
                    </a:lnTo>
                    <a:lnTo>
                      <a:pt x="153" y="63"/>
                    </a:lnTo>
                    <a:lnTo>
                      <a:pt x="145" y="69"/>
                    </a:lnTo>
                    <a:lnTo>
                      <a:pt x="138" y="72"/>
                    </a:lnTo>
                    <a:lnTo>
                      <a:pt x="130" y="77"/>
                    </a:lnTo>
                    <a:lnTo>
                      <a:pt x="123" y="82"/>
                    </a:lnTo>
                    <a:lnTo>
                      <a:pt x="111" y="84"/>
                    </a:lnTo>
                    <a:lnTo>
                      <a:pt x="98" y="86"/>
                    </a:lnTo>
                    <a:lnTo>
                      <a:pt x="86" y="89"/>
                    </a:lnTo>
                    <a:lnTo>
                      <a:pt x="77" y="91"/>
                    </a:lnTo>
                    <a:lnTo>
                      <a:pt x="72" y="93"/>
                    </a:lnTo>
                    <a:lnTo>
                      <a:pt x="69" y="96"/>
                    </a:lnTo>
                    <a:lnTo>
                      <a:pt x="65" y="102"/>
                    </a:lnTo>
                    <a:lnTo>
                      <a:pt x="61" y="108"/>
                    </a:lnTo>
                    <a:lnTo>
                      <a:pt x="53" y="121"/>
                    </a:lnTo>
                    <a:lnTo>
                      <a:pt x="48" y="131"/>
                    </a:lnTo>
                    <a:lnTo>
                      <a:pt x="42" y="141"/>
                    </a:lnTo>
                    <a:lnTo>
                      <a:pt x="39" y="150"/>
                    </a:lnTo>
                    <a:lnTo>
                      <a:pt x="39" y="151"/>
                    </a:lnTo>
                    <a:lnTo>
                      <a:pt x="47" y="142"/>
                    </a:lnTo>
                    <a:lnTo>
                      <a:pt x="56" y="131"/>
                    </a:lnTo>
                    <a:lnTo>
                      <a:pt x="63" y="124"/>
                    </a:lnTo>
                    <a:lnTo>
                      <a:pt x="75" y="124"/>
                    </a:lnTo>
                    <a:lnTo>
                      <a:pt x="88" y="124"/>
                    </a:lnTo>
                    <a:lnTo>
                      <a:pt x="88" y="126"/>
                    </a:lnTo>
                    <a:lnTo>
                      <a:pt x="86" y="126"/>
                    </a:lnTo>
                    <a:lnTo>
                      <a:pt x="85" y="125"/>
                    </a:lnTo>
                    <a:lnTo>
                      <a:pt x="85" y="124"/>
                    </a:lnTo>
                    <a:lnTo>
                      <a:pt x="85" y="122"/>
                    </a:lnTo>
                    <a:lnTo>
                      <a:pt x="88" y="120"/>
                    </a:lnTo>
                    <a:lnTo>
                      <a:pt x="92" y="119"/>
                    </a:lnTo>
                    <a:lnTo>
                      <a:pt x="98" y="119"/>
                    </a:lnTo>
                    <a:lnTo>
                      <a:pt x="105" y="119"/>
                    </a:lnTo>
                    <a:lnTo>
                      <a:pt x="108" y="120"/>
                    </a:lnTo>
                    <a:lnTo>
                      <a:pt x="110" y="122"/>
                    </a:lnTo>
                    <a:lnTo>
                      <a:pt x="110" y="125"/>
                    </a:lnTo>
                    <a:lnTo>
                      <a:pt x="107" y="133"/>
                    </a:lnTo>
                    <a:lnTo>
                      <a:pt x="105" y="141"/>
                    </a:lnTo>
                    <a:lnTo>
                      <a:pt x="104" y="146"/>
                    </a:lnTo>
                    <a:lnTo>
                      <a:pt x="102" y="149"/>
                    </a:lnTo>
                    <a:lnTo>
                      <a:pt x="99" y="152"/>
                    </a:lnTo>
                    <a:lnTo>
                      <a:pt x="97" y="155"/>
                    </a:lnTo>
                    <a:lnTo>
                      <a:pt x="92" y="161"/>
                    </a:lnTo>
                    <a:lnTo>
                      <a:pt x="85" y="164"/>
                    </a:lnTo>
                    <a:lnTo>
                      <a:pt x="70" y="172"/>
                    </a:lnTo>
                    <a:lnTo>
                      <a:pt x="56" y="179"/>
                    </a:lnTo>
                    <a:lnTo>
                      <a:pt x="42" y="192"/>
                    </a:lnTo>
                    <a:lnTo>
                      <a:pt x="33" y="203"/>
                    </a:lnTo>
                    <a:lnTo>
                      <a:pt x="27" y="205"/>
                    </a:lnTo>
                    <a:lnTo>
                      <a:pt x="14" y="209"/>
                    </a:lnTo>
                    <a:lnTo>
                      <a:pt x="8" y="213"/>
                    </a:lnTo>
                    <a:lnTo>
                      <a:pt x="3" y="216"/>
                    </a:lnTo>
                    <a:lnTo>
                      <a:pt x="1" y="218"/>
                    </a:lnTo>
                    <a:lnTo>
                      <a:pt x="0" y="219"/>
                    </a:lnTo>
                    <a:lnTo>
                      <a:pt x="0" y="220"/>
                    </a:lnTo>
                    <a:lnTo>
                      <a:pt x="1" y="221"/>
                    </a:lnTo>
                    <a:lnTo>
                      <a:pt x="3" y="222"/>
                    </a:lnTo>
                    <a:lnTo>
                      <a:pt x="6" y="223"/>
                    </a:lnTo>
                    <a:lnTo>
                      <a:pt x="9" y="222"/>
                    </a:lnTo>
                    <a:lnTo>
                      <a:pt x="12" y="222"/>
                    </a:lnTo>
                    <a:lnTo>
                      <a:pt x="21" y="218"/>
                    </a:lnTo>
                    <a:lnTo>
                      <a:pt x="30" y="214"/>
                    </a:lnTo>
                    <a:lnTo>
                      <a:pt x="49" y="203"/>
                    </a:lnTo>
                    <a:lnTo>
                      <a:pt x="61" y="196"/>
                    </a:lnTo>
                    <a:lnTo>
                      <a:pt x="65" y="194"/>
                    </a:lnTo>
                    <a:lnTo>
                      <a:pt x="68" y="194"/>
                    </a:lnTo>
                    <a:lnTo>
                      <a:pt x="71" y="195"/>
                    </a:lnTo>
                    <a:lnTo>
                      <a:pt x="74" y="197"/>
                    </a:lnTo>
                    <a:lnTo>
                      <a:pt x="75" y="200"/>
                    </a:lnTo>
                    <a:lnTo>
                      <a:pt x="76" y="203"/>
                    </a:lnTo>
                    <a:lnTo>
                      <a:pt x="75" y="207"/>
                    </a:lnTo>
                    <a:lnTo>
                      <a:pt x="72" y="211"/>
                    </a:lnTo>
                    <a:lnTo>
                      <a:pt x="69" y="214"/>
                    </a:lnTo>
                    <a:lnTo>
                      <a:pt x="66" y="217"/>
                    </a:lnTo>
                    <a:lnTo>
                      <a:pt x="63" y="221"/>
                    </a:lnTo>
                    <a:lnTo>
                      <a:pt x="62" y="222"/>
                    </a:lnTo>
                    <a:lnTo>
                      <a:pt x="63" y="222"/>
                    </a:lnTo>
                    <a:lnTo>
                      <a:pt x="65" y="222"/>
                    </a:lnTo>
                    <a:lnTo>
                      <a:pt x="72" y="218"/>
                    </a:lnTo>
                    <a:lnTo>
                      <a:pt x="81" y="215"/>
                    </a:lnTo>
                    <a:lnTo>
                      <a:pt x="92" y="210"/>
                    </a:lnTo>
                    <a:lnTo>
                      <a:pt x="102" y="204"/>
                    </a:lnTo>
                    <a:lnTo>
                      <a:pt x="107" y="201"/>
                    </a:lnTo>
                    <a:lnTo>
                      <a:pt x="112" y="199"/>
                    </a:lnTo>
                    <a:lnTo>
                      <a:pt x="119" y="196"/>
                    </a:lnTo>
                    <a:lnTo>
                      <a:pt x="125" y="196"/>
                    </a:lnTo>
                    <a:lnTo>
                      <a:pt x="139" y="191"/>
                    </a:lnTo>
                    <a:lnTo>
                      <a:pt x="149" y="188"/>
                    </a:lnTo>
                    <a:lnTo>
                      <a:pt x="148" y="194"/>
                    </a:lnTo>
                    <a:lnTo>
                      <a:pt x="145" y="200"/>
                    </a:lnTo>
                    <a:lnTo>
                      <a:pt x="140" y="204"/>
                    </a:lnTo>
                    <a:lnTo>
                      <a:pt x="135" y="209"/>
                    </a:lnTo>
                    <a:lnTo>
                      <a:pt x="129" y="214"/>
                    </a:lnTo>
                    <a:lnTo>
                      <a:pt x="124" y="218"/>
                    </a:lnTo>
                    <a:lnTo>
                      <a:pt x="120" y="222"/>
                    </a:lnTo>
                    <a:lnTo>
                      <a:pt x="117" y="226"/>
                    </a:lnTo>
                    <a:lnTo>
                      <a:pt x="116" y="231"/>
                    </a:lnTo>
                    <a:lnTo>
                      <a:pt x="115" y="234"/>
                    </a:lnTo>
                    <a:lnTo>
                      <a:pt x="115" y="235"/>
                    </a:lnTo>
                    <a:lnTo>
                      <a:pt x="116" y="236"/>
                    </a:lnTo>
                    <a:lnTo>
                      <a:pt x="121" y="236"/>
                    </a:lnTo>
                    <a:lnTo>
                      <a:pt x="127" y="234"/>
                    </a:lnTo>
                    <a:lnTo>
                      <a:pt x="135" y="232"/>
                    </a:lnTo>
                    <a:lnTo>
                      <a:pt x="141" y="231"/>
                    </a:lnTo>
                    <a:lnTo>
                      <a:pt x="145" y="232"/>
                    </a:lnTo>
                    <a:lnTo>
                      <a:pt x="147" y="233"/>
                    </a:lnTo>
                    <a:lnTo>
                      <a:pt x="148" y="236"/>
                    </a:lnTo>
                    <a:lnTo>
                      <a:pt x="149" y="241"/>
                    </a:lnTo>
                    <a:lnTo>
                      <a:pt x="149" y="232"/>
                    </a:lnTo>
                    <a:lnTo>
                      <a:pt x="149" y="219"/>
                    </a:lnTo>
                    <a:lnTo>
                      <a:pt x="149" y="216"/>
                    </a:lnTo>
                    <a:lnTo>
                      <a:pt x="150" y="213"/>
                    </a:lnTo>
                    <a:lnTo>
                      <a:pt x="152" y="209"/>
                    </a:lnTo>
                    <a:lnTo>
                      <a:pt x="154" y="207"/>
                    </a:lnTo>
                    <a:lnTo>
                      <a:pt x="160" y="203"/>
                    </a:lnTo>
                    <a:lnTo>
                      <a:pt x="165" y="195"/>
                    </a:lnTo>
                    <a:lnTo>
                      <a:pt x="175" y="182"/>
                    </a:lnTo>
                    <a:lnTo>
                      <a:pt x="192" y="164"/>
                    </a:lnTo>
                    <a:lnTo>
                      <a:pt x="202" y="153"/>
                    </a:lnTo>
                    <a:lnTo>
                      <a:pt x="213" y="144"/>
                    </a:lnTo>
                    <a:lnTo>
                      <a:pt x="223" y="135"/>
                    </a:lnTo>
                    <a:lnTo>
                      <a:pt x="234" y="127"/>
                    </a:lnTo>
                    <a:lnTo>
                      <a:pt x="240" y="124"/>
                    </a:lnTo>
                    <a:lnTo>
                      <a:pt x="245" y="123"/>
                    </a:lnTo>
                    <a:lnTo>
                      <a:pt x="249" y="123"/>
                    </a:lnTo>
                    <a:lnTo>
                      <a:pt x="255" y="123"/>
                    </a:lnTo>
                    <a:lnTo>
                      <a:pt x="259" y="123"/>
                    </a:lnTo>
                    <a:lnTo>
                      <a:pt x="262" y="123"/>
                    </a:lnTo>
                    <a:lnTo>
                      <a:pt x="266" y="122"/>
                    </a:lnTo>
                    <a:lnTo>
                      <a:pt x="268" y="119"/>
                    </a:lnTo>
                    <a:lnTo>
                      <a:pt x="274" y="110"/>
                    </a:lnTo>
                    <a:lnTo>
                      <a:pt x="278" y="100"/>
                    </a:lnTo>
                    <a:lnTo>
                      <a:pt x="281" y="92"/>
                    </a:lnTo>
                    <a:lnTo>
                      <a:pt x="283" y="83"/>
                    </a:lnTo>
                    <a:lnTo>
                      <a:pt x="282" y="76"/>
                    </a:lnTo>
                    <a:lnTo>
                      <a:pt x="281" y="68"/>
                    </a:lnTo>
                    <a:lnTo>
                      <a:pt x="276" y="63"/>
                    </a:lnTo>
                    <a:lnTo>
                      <a:pt x="272" y="58"/>
                    </a:lnTo>
                    <a:lnTo>
                      <a:pt x="266" y="56"/>
                    </a:lnTo>
                    <a:lnTo>
                      <a:pt x="258" y="55"/>
                    </a:lnTo>
                    <a:lnTo>
                      <a:pt x="249" y="56"/>
                    </a:lnTo>
                    <a:lnTo>
                      <a:pt x="239" y="59"/>
                    </a:lnTo>
                    <a:lnTo>
                      <a:pt x="227" y="65"/>
                    </a:lnTo>
                    <a:lnTo>
                      <a:pt x="214" y="73"/>
                    </a:lnTo>
                    <a:lnTo>
                      <a:pt x="200" y="84"/>
                    </a:lnTo>
                    <a:lnTo>
                      <a:pt x="184" y="98"/>
                    </a:lnTo>
                    <a:lnTo>
                      <a:pt x="180" y="102"/>
                    </a:lnTo>
                    <a:lnTo>
                      <a:pt x="179" y="102"/>
                    </a:lnTo>
                    <a:lnTo>
                      <a:pt x="181" y="97"/>
                    </a:lnTo>
                    <a:lnTo>
                      <a:pt x="186" y="92"/>
                    </a:lnTo>
                    <a:lnTo>
                      <a:pt x="199" y="73"/>
                    </a:lnTo>
                    <a:lnTo>
                      <a:pt x="218" y="49"/>
                    </a:lnTo>
                    <a:lnTo>
                      <a:pt x="227" y="40"/>
                    </a:lnTo>
                    <a:lnTo>
                      <a:pt x="235" y="34"/>
                    </a:lnTo>
                    <a:lnTo>
                      <a:pt x="245" y="27"/>
                    </a:lnTo>
                    <a:lnTo>
                      <a:pt x="255" y="22"/>
                    </a:lnTo>
                    <a:lnTo>
                      <a:pt x="262" y="16"/>
                    </a:lnTo>
                    <a:lnTo>
                      <a:pt x="270" y="13"/>
                    </a:lnTo>
                    <a:lnTo>
                      <a:pt x="274" y="9"/>
                    </a:lnTo>
                    <a:lnTo>
                      <a:pt x="276" y="6"/>
                    </a:lnTo>
                    <a:lnTo>
                      <a:pt x="276" y="3"/>
                    </a:lnTo>
                    <a:lnTo>
                      <a:pt x="275" y="2"/>
                    </a:lnTo>
                    <a:lnTo>
                      <a:pt x="274" y="1"/>
                    </a:lnTo>
                    <a:lnTo>
                      <a:pt x="272" y="0"/>
                    </a:lnTo>
                    <a:lnTo>
                      <a:pt x="268" y="1"/>
                    </a:lnTo>
                    <a:lnTo>
                      <a:pt x="261" y="2"/>
                    </a:lnTo>
                    <a:lnTo>
                      <a:pt x="244" y="9"/>
                    </a:lnTo>
                    <a:lnTo>
                      <a:pt x="226" y="19"/>
                    </a:lnTo>
                    <a:lnTo>
                      <a:pt x="187" y="39"/>
                    </a:lnTo>
                    <a:lnTo>
                      <a:pt x="166" y="5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1" name="PA-任意多边形 258">
                <a:extLst>
                  <a:ext uri="{FF2B5EF4-FFF2-40B4-BE49-F238E27FC236}">
                    <a16:creationId xmlns="" xmlns:a16="http://schemas.microsoft.com/office/drawing/2014/main" id="{2545B6A8-02FB-4D26-8585-0B862B3B40F8}"/>
                  </a:ext>
                </a:extLst>
              </p:cNvPr>
              <p:cNvSpPr>
                <a:spLocks/>
              </p:cNvSpPr>
              <p:nvPr>
                <p:custDataLst>
                  <p:tags r:id="rId119"/>
                </p:custDataLst>
              </p:nvPr>
            </p:nvSpPr>
            <p:spPr bwMode="auto">
              <a:xfrm>
                <a:off x="2162" y="3441"/>
                <a:ext cx="70" cy="60"/>
              </a:xfrm>
              <a:custGeom>
                <a:avLst/>
                <a:gdLst>
                  <a:gd name="T0" fmla="*/ 153 w 283"/>
                  <a:gd name="T1" fmla="*/ 63 h 241"/>
                  <a:gd name="T2" fmla="*/ 130 w 283"/>
                  <a:gd name="T3" fmla="*/ 77 h 241"/>
                  <a:gd name="T4" fmla="*/ 98 w 283"/>
                  <a:gd name="T5" fmla="*/ 86 h 241"/>
                  <a:gd name="T6" fmla="*/ 72 w 283"/>
                  <a:gd name="T7" fmla="*/ 93 h 241"/>
                  <a:gd name="T8" fmla="*/ 61 w 283"/>
                  <a:gd name="T9" fmla="*/ 108 h 241"/>
                  <a:gd name="T10" fmla="*/ 42 w 283"/>
                  <a:gd name="T11" fmla="*/ 141 h 241"/>
                  <a:gd name="T12" fmla="*/ 47 w 283"/>
                  <a:gd name="T13" fmla="*/ 142 h 241"/>
                  <a:gd name="T14" fmla="*/ 75 w 283"/>
                  <a:gd name="T15" fmla="*/ 124 h 241"/>
                  <a:gd name="T16" fmla="*/ 86 w 283"/>
                  <a:gd name="T17" fmla="*/ 126 h 241"/>
                  <a:gd name="T18" fmla="*/ 85 w 283"/>
                  <a:gd name="T19" fmla="*/ 122 h 241"/>
                  <a:gd name="T20" fmla="*/ 98 w 283"/>
                  <a:gd name="T21" fmla="*/ 119 h 241"/>
                  <a:gd name="T22" fmla="*/ 110 w 283"/>
                  <a:gd name="T23" fmla="*/ 122 h 241"/>
                  <a:gd name="T24" fmla="*/ 105 w 283"/>
                  <a:gd name="T25" fmla="*/ 141 h 241"/>
                  <a:gd name="T26" fmla="*/ 99 w 283"/>
                  <a:gd name="T27" fmla="*/ 152 h 241"/>
                  <a:gd name="T28" fmla="*/ 85 w 283"/>
                  <a:gd name="T29" fmla="*/ 164 h 241"/>
                  <a:gd name="T30" fmla="*/ 42 w 283"/>
                  <a:gd name="T31" fmla="*/ 192 h 241"/>
                  <a:gd name="T32" fmla="*/ 14 w 283"/>
                  <a:gd name="T33" fmla="*/ 209 h 241"/>
                  <a:gd name="T34" fmla="*/ 1 w 283"/>
                  <a:gd name="T35" fmla="*/ 218 h 241"/>
                  <a:gd name="T36" fmla="*/ 1 w 283"/>
                  <a:gd name="T37" fmla="*/ 221 h 241"/>
                  <a:gd name="T38" fmla="*/ 9 w 283"/>
                  <a:gd name="T39" fmla="*/ 222 h 241"/>
                  <a:gd name="T40" fmla="*/ 30 w 283"/>
                  <a:gd name="T41" fmla="*/ 214 h 241"/>
                  <a:gd name="T42" fmla="*/ 65 w 283"/>
                  <a:gd name="T43" fmla="*/ 194 h 241"/>
                  <a:gd name="T44" fmla="*/ 74 w 283"/>
                  <a:gd name="T45" fmla="*/ 197 h 241"/>
                  <a:gd name="T46" fmla="*/ 75 w 283"/>
                  <a:gd name="T47" fmla="*/ 207 h 241"/>
                  <a:gd name="T48" fmla="*/ 66 w 283"/>
                  <a:gd name="T49" fmla="*/ 217 h 241"/>
                  <a:gd name="T50" fmla="*/ 63 w 283"/>
                  <a:gd name="T51" fmla="*/ 222 h 241"/>
                  <a:gd name="T52" fmla="*/ 81 w 283"/>
                  <a:gd name="T53" fmla="*/ 215 h 241"/>
                  <a:gd name="T54" fmla="*/ 107 w 283"/>
                  <a:gd name="T55" fmla="*/ 201 h 241"/>
                  <a:gd name="T56" fmla="*/ 125 w 283"/>
                  <a:gd name="T57" fmla="*/ 196 h 241"/>
                  <a:gd name="T58" fmla="*/ 148 w 283"/>
                  <a:gd name="T59" fmla="*/ 194 h 241"/>
                  <a:gd name="T60" fmla="*/ 135 w 283"/>
                  <a:gd name="T61" fmla="*/ 209 h 241"/>
                  <a:gd name="T62" fmla="*/ 120 w 283"/>
                  <a:gd name="T63" fmla="*/ 222 h 241"/>
                  <a:gd name="T64" fmla="*/ 115 w 283"/>
                  <a:gd name="T65" fmla="*/ 234 h 241"/>
                  <a:gd name="T66" fmla="*/ 121 w 283"/>
                  <a:gd name="T67" fmla="*/ 236 h 241"/>
                  <a:gd name="T68" fmla="*/ 141 w 283"/>
                  <a:gd name="T69" fmla="*/ 231 h 241"/>
                  <a:gd name="T70" fmla="*/ 148 w 283"/>
                  <a:gd name="T71" fmla="*/ 236 h 241"/>
                  <a:gd name="T72" fmla="*/ 149 w 283"/>
                  <a:gd name="T73" fmla="*/ 219 h 241"/>
                  <a:gd name="T74" fmla="*/ 152 w 283"/>
                  <a:gd name="T75" fmla="*/ 209 h 241"/>
                  <a:gd name="T76" fmla="*/ 165 w 283"/>
                  <a:gd name="T77" fmla="*/ 195 h 241"/>
                  <a:gd name="T78" fmla="*/ 202 w 283"/>
                  <a:gd name="T79" fmla="*/ 153 h 241"/>
                  <a:gd name="T80" fmla="*/ 234 w 283"/>
                  <a:gd name="T81" fmla="*/ 127 h 241"/>
                  <a:gd name="T82" fmla="*/ 249 w 283"/>
                  <a:gd name="T83" fmla="*/ 123 h 241"/>
                  <a:gd name="T84" fmla="*/ 262 w 283"/>
                  <a:gd name="T85" fmla="*/ 123 h 241"/>
                  <a:gd name="T86" fmla="*/ 274 w 283"/>
                  <a:gd name="T87" fmla="*/ 110 h 241"/>
                  <a:gd name="T88" fmla="*/ 283 w 283"/>
                  <a:gd name="T89" fmla="*/ 83 h 241"/>
                  <a:gd name="T90" fmla="*/ 276 w 283"/>
                  <a:gd name="T91" fmla="*/ 63 h 241"/>
                  <a:gd name="T92" fmla="*/ 258 w 283"/>
                  <a:gd name="T93" fmla="*/ 55 h 241"/>
                  <a:gd name="T94" fmla="*/ 227 w 283"/>
                  <a:gd name="T95" fmla="*/ 65 h 241"/>
                  <a:gd name="T96" fmla="*/ 184 w 283"/>
                  <a:gd name="T97" fmla="*/ 98 h 241"/>
                  <a:gd name="T98" fmla="*/ 181 w 283"/>
                  <a:gd name="T99" fmla="*/ 97 h 241"/>
                  <a:gd name="T100" fmla="*/ 218 w 283"/>
                  <a:gd name="T101" fmla="*/ 49 h 241"/>
                  <a:gd name="T102" fmla="*/ 245 w 283"/>
                  <a:gd name="T103" fmla="*/ 27 h 241"/>
                  <a:gd name="T104" fmla="*/ 270 w 283"/>
                  <a:gd name="T105" fmla="*/ 13 h 241"/>
                  <a:gd name="T106" fmla="*/ 276 w 283"/>
                  <a:gd name="T107" fmla="*/ 3 h 241"/>
                  <a:gd name="T108" fmla="*/ 272 w 283"/>
                  <a:gd name="T109" fmla="*/ 0 h 241"/>
                  <a:gd name="T110" fmla="*/ 244 w 283"/>
                  <a:gd name="T111" fmla="*/ 9 h 241"/>
                  <a:gd name="T112" fmla="*/ 166 w 283"/>
                  <a:gd name="T113" fmla="*/ 5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3" h="241">
                    <a:moveTo>
                      <a:pt x="166" y="51"/>
                    </a:moveTo>
                    <a:lnTo>
                      <a:pt x="162" y="56"/>
                    </a:lnTo>
                    <a:lnTo>
                      <a:pt x="153" y="63"/>
                    </a:lnTo>
                    <a:lnTo>
                      <a:pt x="145" y="69"/>
                    </a:lnTo>
                    <a:lnTo>
                      <a:pt x="138" y="72"/>
                    </a:lnTo>
                    <a:lnTo>
                      <a:pt x="130" y="77"/>
                    </a:lnTo>
                    <a:lnTo>
                      <a:pt x="123" y="82"/>
                    </a:lnTo>
                    <a:lnTo>
                      <a:pt x="111" y="84"/>
                    </a:lnTo>
                    <a:lnTo>
                      <a:pt x="98" y="86"/>
                    </a:lnTo>
                    <a:lnTo>
                      <a:pt x="86" y="89"/>
                    </a:lnTo>
                    <a:lnTo>
                      <a:pt x="77" y="91"/>
                    </a:lnTo>
                    <a:lnTo>
                      <a:pt x="72" y="93"/>
                    </a:lnTo>
                    <a:lnTo>
                      <a:pt x="69" y="96"/>
                    </a:lnTo>
                    <a:lnTo>
                      <a:pt x="65" y="102"/>
                    </a:lnTo>
                    <a:lnTo>
                      <a:pt x="61" y="108"/>
                    </a:lnTo>
                    <a:lnTo>
                      <a:pt x="53" y="121"/>
                    </a:lnTo>
                    <a:lnTo>
                      <a:pt x="48" y="131"/>
                    </a:lnTo>
                    <a:lnTo>
                      <a:pt x="42" y="141"/>
                    </a:lnTo>
                    <a:lnTo>
                      <a:pt x="39" y="150"/>
                    </a:lnTo>
                    <a:lnTo>
                      <a:pt x="39" y="151"/>
                    </a:lnTo>
                    <a:lnTo>
                      <a:pt x="47" y="142"/>
                    </a:lnTo>
                    <a:lnTo>
                      <a:pt x="56" y="131"/>
                    </a:lnTo>
                    <a:lnTo>
                      <a:pt x="63" y="124"/>
                    </a:lnTo>
                    <a:lnTo>
                      <a:pt x="75" y="124"/>
                    </a:lnTo>
                    <a:lnTo>
                      <a:pt x="88" y="124"/>
                    </a:lnTo>
                    <a:lnTo>
                      <a:pt x="88" y="126"/>
                    </a:lnTo>
                    <a:lnTo>
                      <a:pt x="86" y="126"/>
                    </a:lnTo>
                    <a:lnTo>
                      <a:pt x="85" y="125"/>
                    </a:lnTo>
                    <a:lnTo>
                      <a:pt x="85" y="124"/>
                    </a:lnTo>
                    <a:lnTo>
                      <a:pt x="85" y="122"/>
                    </a:lnTo>
                    <a:lnTo>
                      <a:pt x="88" y="120"/>
                    </a:lnTo>
                    <a:lnTo>
                      <a:pt x="92" y="119"/>
                    </a:lnTo>
                    <a:lnTo>
                      <a:pt x="98" y="119"/>
                    </a:lnTo>
                    <a:lnTo>
                      <a:pt x="105" y="119"/>
                    </a:lnTo>
                    <a:lnTo>
                      <a:pt x="108" y="120"/>
                    </a:lnTo>
                    <a:lnTo>
                      <a:pt x="110" y="122"/>
                    </a:lnTo>
                    <a:lnTo>
                      <a:pt x="110" y="125"/>
                    </a:lnTo>
                    <a:lnTo>
                      <a:pt x="107" y="133"/>
                    </a:lnTo>
                    <a:lnTo>
                      <a:pt x="105" y="141"/>
                    </a:lnTo>
                    <a:lnTo>
                      <a:pt x="104" y="146"/>
                    </a:lnTo>
                    <a:lnTo>
                      <a:pt x="102" y="149"/>
                    </a:lnTo>
                    <a:lnTo>
                      <a:pt x="99" y="152"/>
                    </a:lnTo>
                    <a:lnTo>
                      <a:pt x="97" y="155"/>
                    </a:lnTo>
                    <a:lnTo>
                      <a:pt x="92" y="161"/>
                    </a:lnTo>
                    <a:lnTo>
                      <a:pt x="85" y="164"/>
                    </a:lnTo>
                    <a:lnTo>
                      <a:pt x="70" y="172"/>
                    </a:lnTo>
                    <a:lnTo>
                      <a:pt x="56" y="179"/>
                    </a:lnTo>
                    <a:lnTo>
                      <a:pt x="42" y="192"/>
                    </a:lnTo>
                    <a:lnTo>
                      <a:pt x="33" y="203"/>
                    </a:lnTo>
                    <a:lnTo>
                      <a:pt x="27" y="205"/>
                    </a:lnTo>
                    <a:lnTo>
                      <a:pt x="14" y="209"/>
                    </a:lnTo>
                    <a:lnTo>
                      <a:pt x="8" y="213"/>
                    </a:lnTo>
                    <a:lnTo>
                      <a:pt x="3" y="216"/>
                    </a:lnTo>
                    <a:lnTo>
                      <a:pt x="1" y="218"/>
                    </a:lnTo>
                    <a:lnTo>
                      <a:pt x="0" y="219"/>
                    </a:lnTo>
                    <a:lnTo>
                      <a:pt x="0" y="220"/>
                    </a:lnTo>
                    <a:lnTo>
                      <a:pt x="1" y="221"/>
                    </a:lnTo>
                    <a:lnTo>
                      <a:pt x="3" y="222"/>
                    </a:lnTo>
                    <a:lnTo>
                      <a:pt x="6" y="223"/>
                    </a:lnTo>
                    <a:lnTo>
                      <a:pt x="9" y="222"/>
                    </a:lnTo>
                    <a:lnTo>
                      <a:pt x="12" y="222"/>
                    </a:lnTo>
                    <a:lnTo>
                      <a:pt x="21" y="218"/>
                    </a:lnTo>
                    <a:lnTo>
                      <a:pt x="30" y="214"/>
                    </a:lnTo>
                    <a:lnTo>
                      <a:pt x="49" y="203"/>
                    </a:lnTo>
                    <a:lnTo>
                      <a:pt x="61" y="196"/>
                    </a:lnTo>
                    <a:lnTo>
                      <a:pt x="65" y="194"/>
                    </a:lnTo>
                    <a:lnTo>
                      <a:pt x="68" y="194"/>
                    </a:lnTo>
                    <a:lnTo>
                      <a:pt x="71" y="195"/>
                    </a:lnTo>
                    <a:lnTo>
                      <a:pt x="74" y="197"/>
                    </a:lnTo>
                    <a:lnTo>
                      <a:pt x="75" y="200"/>
                    </a:lnTo>
                    <a:lnTo>
                      <a:pt x="76" y="203"/>
                    </a:lnTo>
                    <a:lnTo>
                      <a:pt x="75" y="207"/>
                    </a:lnTo>
                    <a:lnTo>
                      <a:pt x="72" y="211"/>
                    </a:lnTo>
                    <a:lnTo>
                      <a:pt x="69" y="214"/>
                    </a:lnTo>
                    <a:lnTo>
                      <a:pt x="66" y="217"/>
                    </a:lnTo>
                    <a:lnTo>
                      <a:pt x="63" y="221"/>
                    </a:lnTo>
                    <a:lnTo>
                      <a:pt x="62" y="222"/>
                    </a:lnTo>
                    <a:lnTo>
                      <a:pt x="63" y="222"/>
                    </a:lnTo>
                    <a:lnTo>
                      <a:pt x="65" y="222"/>
                    </a:lnTo>
                    <a:lnTo>
                      <a:pt x="72" y="218"/>
                    </a:lnTo>
                    <a:lnTo>
                      <a:pt x="81" y="215"/>
                    </a:lnTo>
                    <a:lnTo>
                      <a:pt x="92" y="210"/>
                    </a:lnTo>
                    <a:lnTo>
                      <a:pt x="102" y="204"/>
                    </a:lnTo>
                    <a:lnTo>
                      <a:pt x="107" y="201"/>
                    </a:lnTo>
                    <a:lnTo>
                      <a:pt x="112" y="199"/>
                    </a:lnTo>
                    <a:lnTo>
                      <a:pt x="119" y="196"/>
                    </a:lnTo>
                    <a:lnTo>
                      <a:pt x="125" y="196"/>
                    </a:lnTo>
                    <a:lnTo>
                      <a:pt x="139" y="191"/>
                    </a:lnTo>
                    <a:lnTo>
                      <a:pt x="149" y="188"/>
                    </a:lnTo>
                    <a:lnTo>
                      <a:pt x="148" y="194"/>
                    </a:lnTo>
                    <a:lnTo>
                      <a:pt x="145" y="200"/>
                    </a:lnTo>
                    <a:lnTo>
                      <a:pt x="140" y="204"/>
                    </a:lnTo>
                    <a:lnTo>
                      <a:pt x="135" y="209"/>
                    </a:lnTo>
                    <a:lnTo>
                      <a:pt x="129" y="214"/>
                    </a:lnTo>
                    <a:lnTo>
                      <a:pt x="124" y="218"/>
                    </a:lnTo>
                    <a:lnTo>
                      <a:pt x="120" y="222"/>
                    </a:lnTo>
                    <a:lnTo>
                      <a:pt x="117" y="226"/>
                    </a:lnTo>
                    <a:lnTo>
                      <a:pt x="116" y="231"/>
                    </a:lnTo>
                    <a:lnTo>
                      <a:pt x="115" y="234"/>
                    </a:lnTo>
                    <a:lnTo>
                      <a:pt x="115" y="235"/>
                    </a:lnTo>
                    <a:lnTo>
                      <a:pt x="116" y="236"/>
                    </a:lnTo>
                    <a:lnTo>
                      <a:pt x="121" y="236"/>
                    </a:lnTo>
                    <a:lnTo>
                      <a:pt x="127" y="234"/>
                    </a:lnTo>
                    <a:lnTo>
                      <a:pt x="135" y="232"/>
                    </a:lnTo>
                    <a:lnTo>
                      <a:pt x="141" y="231"/>
                    </a:lnTo>
                    <a:lnTo>
                      <a:pt x="145" y="232"/>
                    </a:lnTo>
                    <a:lnTo>
                      <a:pt x="147" y="233"/>
                    </a:lnTo>
                    <a:lnTo>
                      <a:pt x="148" y="236"/>
                    </a:lnTo>
                    <a:lnTo>
                      <a:pt x="149" y="241"/>
                    </a:lnTo>
                    <a:lnTo>
                      <a:pt x="149" y="232"/>
                    </a:lnTo>
                    <a:lnTo>
                      <a:pt x="149" y="219"/>
                    </a:lnTo>
                    <a:lnTo>
                      <a:pt x="149" y="216"/>
                    </a:lnTo>
                    <a:lnTo>
                      <a:pt x="150" y="213"/>
                    </a:lnTo>
                    <a:lnTo>
                      <a:pt x="152" y="209"/>
                    </a:lnTo>
                    <a:lnTo>
                      <a:pt x="154" y="207"/>
                    </a:lnTo>
                    <a:lnTo>
                      <a:pt x="160" y="203"/>
                    </a:lnTo>
                    <a:lnTo>
                      <a:pt x="165" y="195"/>
                    </a:lnTo>
                    <a:lnTo>
                      <a:pt x="175" y="182"/>
                    </a:lnTo>
                    <a:lnTo>
                      <a:pt x="192" y="164"/>
                    </a:lnTo>
                    <a:lnTo>
                      <a:pt x="202" y="153"/>
                    </a:lnTo>
                    <a:lnTo>
                      <a:pt x="213" y="144"/>
                    </a:lnTo>
                    <a:lnTo>
                      <a:pt x="223" y="135"/>
                    </a:lnTo>
                    <a:lnTo>
                      <a:pt x="234" y="127"/>
                    </a:lnTo>
                    <a:lnTo>
                      <a:pt x="240" y="124"/>
                    </a:lnTo>
                    <a:lnTo>
                      <a:pt x="245" y="123"/>
                    </a:lnTo>
                    <a:lnTo>
                      <a:pt x="249" y="123"/>
                    </a:lnTo>
                    <a:lnTo>
                      <a:pt x="255" y="123"/>
                    </a:lnTo>
                    <a:lnTo>
                      <a:pt x="259" y="123"/>
                    </a:lnTo>
                    <a:lnTo>
                      <a:pt x="262" y="123"/>
                    </a:lnTo>
                    <a:lnTo>
                      <a:pt x="266" y="122"/>
                    </a:lnTo>
                    <a:lnTo>
                      <a:pt x="268" y="119"/>
                    </a:lnTo>
                    <a:lnTo>
                      <a:pt x="274" y="110"/>
                    </a:lnTo>
                    <a:lnTo>
                      <a:pt x="278" y="100"/>
                    </a:lnTo>
                    <a:lnTo>
                      <a:pt x="281" y="92"/>
                    </a:lnTo>
                    <a:lnTo>
                      <a:pt x="283" y="83"/>
                    </a:lnTo>
                    <a:lnTo>
                      <a:pt x="282" y="76"/>
                    </a:lnTo>
                    <a:lnTo>
                      <a:pt x="281" y="68"/>
                    </a:lnTo>
                    <a:lnTo>
                      <a:pt x="276" y="63"/>
                    </a:lnTo>
                    <a:lnTo>
                      <a:pt x="272" y="58"/>
                    </a:lnTo>
                    <a:lnTo>
                      <a:pt x="266" y="56"/>
                    </a:lnTo>
                    <a:lnTo>
                      <a:pt x="258" y="55"/>
                    </a:lnTo>
                    <a:lnTo>
                      <a:pt x="249" y="56"/>
                    </a:lnTo>
                    <a:lnTo>
                      <a:pt x="239" y="59"/>
                    </a:lnTo>
                    <a:lnTo>
                      <a:pt x="227" y="65"/>
                    </a:lnTo>
                    <a:lnTo>
                      <a:pt x="214" y="73"/>
                    </a:lnTo>
                    <a:lnTo>
                      <a:pt x="200" y="84"/>
                    </a:lnTo>
                    <a:lnTo>
                      <a:pt x="184" y="98"/>
                    </a:lnTo>
                    <a:lnTo>
                      <a:pt x="180" y="102"/>
                    </a:lnTo>
                    <a:lnTo>
                      <a:pt x="179" y="102"/>
                    </a:lnTo>
                    <a:lnTo>
                      <a:pt x="181" y="97"/>
                    </a:lnTo>
                    <a:lnTo>
                      <a:pt x="186" y="92"/>
                    </a:lnTo>
                    <a:lnTo>
                      <a:pt x="199" y="73"/>
                    </a:lnTo>
                    <a:lnTo>
                      <a:pt x="218" y="49"/>
                    </a:lnTo>
                    <a:lnTo>
                      <a:pt x="227" y="40"/>
                    </a:lnTo>
                    <a:lnTo>
                      <a:pt x="235" y="34"/>
                    </a:lnTo>
                    <a:lnTo>
                      <a:pt x="245" y="27"/>
                    </a:lnTo>
                    <a:lnTo>
                      <a:pt x="255" y="22"/>
                    </a:lnTo>
                    <a:lnTo>
                      <a:pt x="262" y="16"/>
                    </a:lnTo>
                    <a:lnTo>
                      <a:pt x="270" y="13"/>
                    </a:lnTo>
                    <a:lnTo>
                      <a:pt x="274" y="9"/>
                    </a:lnTo>
                    <a:lnTo>
                      <a:pt x="276" y="6"/>
                    </a:lnTo>
                    <a:lnTo>
                      <a:pt x="276" y="3"/>
                    </a:lnTo>
                    <a:lnTo>
                      <a:pt x="275" y="2"/>
                    </a:lnTo>
                    <a:lnTo>
                      <a:pt x="274" y="1"/>
                    </a:lnTo>
                    <a:lnTo>
                      <a:pt x="272" y="0"/>
                    </a:lnTo>
                    <a:lnTo>
                      <a:pt x="268" y="1"/>
                    </a:lnTo>
                    <a:lnTo>
                      <a:pt x="261" y="2"/>
                    </a:lnTo>
                    <a:lnTo>
                      <a:pt x="244" y="9"/>
                    </a:lnTo>
                    <a:lnTo>
                      <a:pt x="226" y="19"/>
                    </a:lnTo>
                    <a:lnTo>
                      <a:pt x="187" y="39"/>
                    </a:lnTo>
                    <a:lnTo>
                      <a:pt x="166" y="51"/>
                    </a:lnTo>
                    <a:close/>
                  </a:path>
                </a:pathLst>
              </a:custGeom>
              <a:grpFill/>
              <a:ln w="317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2" name="PA-任意多边形 259">
                <a:extLst>
                  <a:ext uri="{FF2B5EF4-FFF2-40B4-BE49-F238E27FC236}">
                    <a16:creationId xmlns="" xmlns:a16="http://schemas.microsoft.com/office/drawing/2014/main" id="{0AE79526-F9A9-4C74-8B43-471ECEF1C0B5}"/>
                  </a:ext>
                </a:extLst>
              </p:cNvPr>
              <p:cNvSpPr>
                <a:spLocks/>
              </p:cNvSpPr>
              <p:nvPr>
                <p:custDataLst>
                  <p:tags r:id="rId120"/>
                </p:custDataLst>
              </p:nvPr>
            </p:nvSpPr>
            <p:spPr bwMode="auto">
              <a:xfrm>
                <a:off x="2986" y="3577"/>
                <a:ext cx="37" cy="27"/>
              </a:xfrm>
              <a:custGeom>
                <a:avLst/>
                <a:gdLst>
                  <a:gd name="T0" fmla="*/ 4 w 149"/>
                  <a:gd name="T1" fmla="*/ 1 h 108"/>
                  <a:gd name="T2" fmla="*/ 7 w 149"/>
                  <a:gd name="T3" fmla="*/ 0 h 108"/>
                  <a:gd name="T4" fmla="*/ 17 w 149"/>
                  <a:gd name="T5" fmla="*/ 0 h 108"/>
                  <a:gd name="T6" fmla="*/ 31 w 149"/>
                  <a:gd name="T7" fmla="*/ 3 h 108"/>
                  <a:gd name="T8" fmla="*/ 41 w 149"/>
                  <a:gd name="T9" fmla="*/ 8 h 108"/>
                  <a:gd name="T10" fmla="*/ 44 w 149"/>
                  <a:gd name="T11" fmla="*/ 13 h 108"/>
                  <a:gd name="T12" fmla="*/ 47 w 149"/>
                  <a:gd name="T13" fmla="*/ 20 h 108"/>
                  <a:gd name="T14" fmla="*/ 56 w 149"/>
                  <a:gd name="T15" fmla="*/ 32 h 108"/>
                  <a:gd name="T16" fmla="*/ 74 w 149"/>
                  <a:gd name="T17" fmla="*/ 48 h 108"/>
                  <a:gd name="T18" fmla="*/ 95 w 149"/>
                  <a:gd name="T19" fmla="*/ 61 h 108"/>
                  <a:gd name="T20" fmla="*/ 112 w 149"/>
                  <a:gd name="T21" fmla="*/ 67 h 108"/>
                  <a:gd name="T22" fmla="*/ 127 w 149"/>
                  <a:gd name="T23" fmla="*/ 70 h 108"/>
                  <a:gd name="T24" fmla="*/ 137 w 149"/>
                  <a:gd name="T25" fmla="*/ 77 h 108"/>
                  <a:gd name="T26" fmla="*/ 143 w 149"/>
                  <a:gd name="T27" fmla="*/ 85 h 108"/>
                  <a:gd name="T28" fmla="*/ 148 w 149"/>
                  <a:gd name="T29" fmla="*/ 101 h 108"/>
                  <a:gd name="T30" fmla="*/ 148 w 149"/>
                  <a:gd name="T31" fmla="*/ 104 h 108"/>
                  <a:gd name="T32" fmla="*/ 146 w 149"/>
                  <a:gd name="T33" fmla="*/ 98 h 108"/>
                  <a:gd name="T34" fmla="*/ 137 w 149"/>
                  <a:gd name="T35" fmla="*/ 88 h 108"/>
                  <a:gd name="T36" fmla="*/ 122 w 149"/>
                  <a:gd name="T37" fmla="*/ 77 h 108"/>
                  <a:gd name="T38" fmla="*/ 106 w 149"/>
                  <a:gd name="T39" fmla="*/ 71 h 108"/>
                  <a:gd name="T40" fmla="*/ 92 w 149"/>
                  <a:gd name="T41" fmla="*/ 69 h 108"/>
                  <a:gd name="T42" fmla="*/ 83 w 149"/>
                  <a:gd name="T43" fmla="*/ 66 h 108"/>
                  <a:gd name="T44" fmla="*/ 80 w 149"/>
                  <a:gd name="T45" fmla="*/ 68 h 108"/>
                  <a:gd name="T46" fmla="*/ 81 w 149"/>
                  <a:gd name="T47" fmla="*/ 77 h 108"/>
                  <a:gd name="T48" fmla="*/ 80 w 149"/>
                  <a:gd name="T49" fmla="*/ 75 h 108"/>
                  <a:gd name="T50" fmla="*/ 69 w 149"/>
                  <a:gd name="T51" fmla="*/ 66 h 108"/>
                  <a:gd name="T52" fmla="*/ 61 w 149"/>
                  <a:gd name="T53" fmla="*/ 51 h 108"/>
                  <a:gd name="T54" fmla="*/ 54 w 149"/>
                  <a:gd name="T55" fmla="*/ 45 h 108"/>
                  <a:gd name="T56" fmla="*/ 47 w 149"/>
                  <a:gd name="T57" fmla="*/ 44 h 108"/>
                  <a:gd name="T58" fmla="*/ 45 w 149"/>
                  <a:gd name="T59" fmla="*/ 41 h 108"/>
                  <a:gd name="T60" fmla="*/ 45 w 149"/>
                  <a:gd name="T61" fmla="*/ 35 h 108"/>
                  <a:gd name="T62" fmla="*/ 37 w 149"/>
                  <a:gd name="T63" fmla="*/ 31 h 108"/>
                  <a:gd name="T64" fmla="*/ 25 w 149"/>
                  <a:gd name="T65" fmla="*/ 30 h 108"/>
                  <a:gd name="T66" fmla="*/ 23 w 149"/>
                  <a:gd name="T67" fmla="*/ 34 h 108"/>
                  <a:gd name="T68" fmla="*/ 25 w 149"/>
                  <a:gd name="T69" fmla="*/ 36 h 108"/>
                  <a:gd name="T70" fmla="*/ 13 w 149"/>
                  <a:gd name="T71" fmla="*/ 22 h 108"/>
                  <a:gd name="T72" fmla="*/ 2 w 149"/>
                  <a:gd name="T73" fmla="*/ 9 h 108"/>
                  <a:gd name="T74" fmla="*/ 0 w 149"/>
                  <a:gd name="T75" fmla="*/ 5 h 108"/>
                  <a:gd name="T76" fmla="*/ 2 w 149"/>
                  <a:gd name="T77" fmla="*/ 3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9" h="108">
                    <a:moveTo>
                      <a:pt x="4" y="3"/>
                    </a:moveTo>
                    <a:lnTo>
                      <a:pt x="4" y="1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5" y="1"/>
                    </a:lnTo>
                    <a:lnTo>
                      <a:pt x="31" y="3"/>
                    </a:lnTo>
                    <a:lnTo>
                      <a:pt x="38" y="6"/>
                    </a:lnTo>
                    <a:lnTo>
                      <a:pt x="41" y="8"/>
                    </a:lnTo>
                    <a:lnTo>
                      <a:pt x="43" y="11"/>
                    </a:lnTo>
                    <a:lnTo>
                      <a:pt x="44" y="13"/>
                    </a:lnTo>
                    <a:lnTo>
                      <a:pt x="45" y="15"/>
                    </a:lnTo>
                    <a:lnTo>
                      <a:pt x="47" y="20"/>
                    </a:lnTo>
                    <a:lnTo>
                      <a:pt x="52" y="26"/>
                    </a:lnTo>
                    <a:lnTo>
                      <a:pt x="56" y="32"/>
                    </a:lnTo>
                    <a:lnTo>
                      <a:pt x="62" y="37"/>
                    </a:lnTo>
                    <a:lnTo>
                      <a:pt x="74" y="48"/>
                    </a:lnTo>
                    <a:lnTo>
                      <a:pt x="86" y="57"/>
                    </a:lnTo>
                    <a:lnTo>
                      <a:pt x="95" y="61"/>
                    </a:lnTo>
                    <a:lnTo>
                      <a:pt x="105" y="64"/>
                    </a:lnTo>
                    <a:lnTo>
                      <a:pt x="112" y="67"/>
                    </a:lnTo>
                    <a:lnTo>
                      <a:pt x="120" y="68"/>
                    </a:lnTo>
                    <a:lnTo>
                      <a:pt x="127" y="70"/>
                    </a:lnTo>
                    <a:lnTo>
                      <a:pt x="134" y="74"/>
                    </a:lnTo>
                    <a:lnTo>
                      <a:pt x="137" y="77"/>
                    </a:lnTo>
                    <a:lnTo>
                      <a:pt x="140" y="81"/>
                    </a:lnTo>
                    <a:lnTo>
                      <a:pt x="143" y="85"/>
                    </a:lnTo>
                    <a:lnTo>
                      <a:pt x="147" y="90"/>
                    </a:lnTo>
                    <a:lnTo>
                      <a:pt x="148" y="101"/>
                    </a:lnTo>
                    <a:lnTo>
                      <a:pt x="149" y="108"/>
                    </a:lnTo>
                    <a:lnTo>
                      <a:pt x="148" y="104"/>
                    </a:lnTo>
                    <a:lnTo>
                      <a:pt x="147" y="101"/>
                    </a:lnTo>
                    <a:lnTo>
                      <a:pt x="146" y="98"/>
                    </a:lnTo>
                    <a:lnTo>
                      <a:pt x="143" y="95"/>
                    </a:lnTo>
                    <a:lnTo>
                      <a:pt x="137" y="88"/>
                    </a:lnTo>
                    <a:lnTo>
                      <a:pt x="129" y="82"/>
                    </a:lnTo>
                    <a:lnTo>
                      <a:pt x="122" y="77"/>
                    </a:lnTo>
                    <a:lnTo>
                      <a:pt x="113" y="73"/>
                    </a:lnTo>
                    <a:lnTo>
                      <a:pt x="106" y="71"/>
                    </a:lnTo>
                    <a:lnTo>
                      <a:pt x="99" y="70"/>
                    </a:lnTo>
                    <a:lnTo>
                      <a:pt x="92" y="69"/>
                    </a:lnTo>
                    <a:lnTo>
                      <a:pt x="85" y="66"/>
                    </a:lnTo>
                    <a:lnTo>
                      <a:pt x="83" y="66"/>
                    </a:lnTo>
                    <a:lnTo>
                      <a:pt x="81" y="66"/>
                    </a:lnTo>
                    <a:lnTo>
                      <a:pt x="80" y="68"/>
                    </a:lnTo>
                    <a:lnTo>
                      <a:pt x="80" y="72"/>
                    </a:lnTo>
                    <a:lnTo>
                      <a:pt x="81" y="77"/>
                    </a:lnTo>
                    <a:lnTo>
                      <a:pt x="81" y="77"/>
                    </a:lnTo>
                    <a:lnTo>
                      <a:pt x="80" y="75"/>
                    </a:lnTo>
                    <a:lnTo>
                      <a:pt x="73" y="71"/>
                    </a:lnTo>
                    <a:lnTo>
                      <a:pt x="69" y="66"/>
                    </a:lnTo>
                    <a:lnTo>
                      <a:pt x="65" y="56"/>
                    </a:lnTo>
                    <a:lnTo>
                      <a:pt x="61" y="51"/>
                    </a:lnTo>
                    <a:lnTo>
                      <a:pt x="58" y="48"/>
                    </a:lnTo>
                    <a:lnTo>
                      <a:pt x="54" y="45"/>
                    </a:lnTo>
                    <a:lnTo>
                      <a:pt x="50" y="44"/>
                    </a:lnTo>
                    <a:lnTo>
                      <a:pt x="47" y="44"/>
                    </a:lnTo>
                    <a:lnTo>
                      <a:pt x="46" y="43"/>
                    </a:lnTo>
                    <a:lnTo>
                      <a:pt x="45" y="41"/>
                    </a:lnTo>
                    <a:lnTo>
                      <a:pt x="45" y="39"/>
                    </a:lnTo>
                    <a:lnTo>
                      <a:pt x="45" y="35"/>
                    </a:lnTo>
                    <a:lnTo>
                      <a:pt x="45" y="33"/>
                    </a:lnTo>
                    <a:lnTo>
                      <a:pt x="37" y="31"/>
                    </a:lnTo>
                    <a:lnTo>
                      <a:pt x="28" y="30"/>
                    </a:lnTo>
                    <a:lnTo>
                      <a:pt x="25" y="30"/>
                    </a:lnTo>
                    <a:lnTo>
                      <a:pt x="23" y="32"/>
                    </a:lnTo>
                    <a:lnTo>
                      <a:pt x="23" y="34"/>
                    </a:lnTo>
                    <a:lnTo>
                      <a:pt x="26" y="37"/>
                    </a:lnTo>
                    <a:lnTo>
                      <a:pt x="25" y="36"/>
                    </a:lnTo>
                    <a:lnTo>
                      <a:pt x="17" y="28"/>
                    </a:lnTo>
                    <a:lnTo>
                      <a:pt x="13" y="22"/>
                    </a:lnTo>
                    <a:lnTo>
                      <a:pt x="5" y="14"/>
                    </a:lnTo>
                    <a:lnTo>
                      <a:pt x="2" y="9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3" name="PA-任意多边形 260">
                <a:extLst>
                  <a:ext uri="{FF2B5EF4-FFF2-40B4-BE49-F238E27FC236}">
                    <a16:creationId xmlns="" xmlns:a16="http://schemas.microsoft.com/office/drawing/2014/main" id="{6E484F1B-903B-4806-B605-E79D9D27C18B}"/>
                  </a:ext>
                </a:extLst>
              </p:cNvPr>
              <p:cNvSpPr>
                <a:spLocks/>
              </p:cNvSpPr>
              <p:nvPr>
                <p:custDataLst>
                  <p:tags r:id="rId121"/>
                </p:custDataLst>
              </p:nvPr>
            </p:nvSpPr>
            <p:spPr bwMode="auto">
              <a:xfrm>
                <a:off x="3658" y="3526"/>
                <a:ext cx="35" cy="54"/>
              </a:xfrm>
              <a:custGeom>
                <a:avLst/>
                <a:gdLst>
                  <a:gd name="T0" fmla="*/ 14 w 138"/>
                  <a:gd name="T1" fmla="*/ 27 h 219"/>
                  <a:gd name="T2" fmla="*/ 35 w 138"/>
                  <a:gd name="T3" fmla="*/ 23 h 219"/>
                  <a:gd name="T4" fmla="*/ 39 w 138"/>
                  <a:gd name="T5" fmla="*/ 23 h 219"/>
                  <a:gd name="T6" fmla="*/ 51 w 138"/>
                  <a:gd name="T7" fmla="*/ 4 h 219"/>
                  <a:gd name="T8" fmla="*/ 55 w 138"/>
                  <a:gd name="T9" fmla="*/ 3 h 219"/>
                  <a:gd name="T10" fmla="*/ 59 w 138"/>
                  <a:gd name="T11" fmla="*/ 9 h 219"/>
                  <a:gd name="T12" fmla="*/ 69 w 138"/>
                  <a:gd name="T13" fmla="*/ 18 h 219"/>
                  <a:gd name="T14" fmla="*/ 85 w 138"/>
                  <a:gd name="T15" fmla="*/ 27 h 219"/>
                  <a:gd name="T16" fmla="*/ 100 w 138"/>
                  <a:gd name="T17" fmla="*/ 31 h 219"/>
                  <a:gd name="T18" fmla="*/ 107 w 138"/>
                  <a:gd name="T19" fmla="*/ 33 h 219"/>
                  <a:gd name="T20" fmla="*/ 109 w 138"/>
                  <a:gd name="T21" fmla="*/ 39 h 219"/>
                  <a:gd name="T22" fmla="*/ 110 w 138"/>
                  <a:gd name="T23" fmla="*/ 55 h 219"/>
                  <a:gd name="T24" fmla="*/ 111 w 138"/>
                  <a:gd name="T25" fmla="*/ 73 h 219"/>
                  <a:gd name="T26" fmla="*/ 118 w 138"/>
                  <a:gd name="T27" fmla="*/ 97 h 219"/>
                  <a:gd name="T28" fmla="*/ 122 w 138"/>
                  <a:gd name="T29" fmla="*/ 115 h 219"/>
                  <a:gd name="T30" fmla="*/ 127 w 138"/>
                  <a:gd name="T31" fmla="*/ 150 h 219"/>
                  <a:gd name="T32" fmla="*/ 132 w 138"/>
                  <a:gd name="T33" fmla="*/ 175 h 219"/>
                  <a:gd name="T34" fmla="*/ 136 w 138"/>
                  <a:gd name="T35" fmla="*/ 205 h 219"/>
                  <a:gd name="T36" fmla="*/ 137 w 138"/>
                  <a:gd name="T37" fmla="*/ 218 h 219"/>
                  <a:gd name="T38" fmla="*/ 136 w 138"/>
                  <a:gd name="T39" fmla="*/ 218 h 219"/>
                  <a:gd name="T40" fmla="*/ 133 w 138"/>
                  <a:gd name="T41" fmla="*/ 213 h 219"/>
                  <a:gd name="T42" fmla="*/ 123 w 138"/>
                  <a:gd name="T43" fmla="*/ 197 h 219"/>
                  <a:gd name="T44" fmla="*/ 118 w 138"/>
                  <a:gd name="T45" fmla="*/ 169 h 219"/>
                  <a:gd name="T46" fmla="*/ 115 w 138"/>
                  <a:gd name="T47" fmla="*/ 132 h 219"/>
                  <a:gd name="T48" fmla="*/ 111 w 138"/>
                  <a:gd name="T49" fmla="*/ 105 h 219"/>
                  <a:gd name="T50" fmla="*/ 104 w 138"/>
                  <a:gd name="T51" fmla="*/ 97 h 219"/>
                  <a:gd name="T52" fmla="*/ 99 w 138"/>
                  <a:gd name="T53" fmla="*/ 95 h 219"/>
                  <a:gd name="T54" fmla="*/ 97 w 138"/>
                  <a:gd name="T55" fmla="*/ 97 h 219"/>
                  <a:gd name="T56" fmla="*/ 95 w 138"/>
                  <a:gd name="T57" fmla="*/ 104 h 219"/>
                  <a:gd name="T58" fmla="*/ 95 w 138"/>
                  <a:gd name="T59" fmla="*/ 125 h 219"/>
                  <a:gd name="T60" fmla="*/ 92 w 138"/>
                  <a:gd name="T61" fmla="*/ 115 h 219"/>
                  <a:gd name="T62" fmla="*/ 85 w 138"/>
                  <a:gd name="T63" fmla="*/ 91 h 219"/>
                  <a:gd name="T64" fmla="*/ 80 w 138"/>
                  <a:gd name="T65" fmla="*/ 83 h 219"/>
                  <a:gd name="T66" fmla="*/ 72 w 138"/>
                  <a:gd name="T67" fmla="*/ 82 h 219"/>
                  <a:gd name="T68" fmla="*/ 68 w 138"/>
                  <a:gd name="T69" fmla="*/ 87 h 219"/>
                  <a:gd name="T70" fmla="*/ 69 w 138"/>
                  <a:gd name="T71" fmla="*/ 101 h 219"/>
                  <a:gd name="T72" fmla="*/ 67 w 138"/>
                  <a:gd name="T73" fmla="*/ 116 h 219"/>
                  <a:gd name="T74" fmla="*/ 63 w 138"/>
                  <a:gd name="T75" fmla="*/ 120 h 219"/>
                  <a:gd name="T76" fmla="*/ 56 w 138"/>
                  <a:gd name="T77" fmla="*/ 113 h 219"/>
                  <a:gd name="T78" fmla="*/ 48 w 138"/>
                  <a:gd name="T79" fmla="*/ 92 h 219"/>
                  <a:gd name="T80" fmla="*/ 41 w 138"/>
                  <a:gd name="T81" fmla="*/ 80 h 219"/>
                  <a:gd name="T82" fmla="*/ 38 w 138"/>
                  <a:gd name="T83" fmla="*/ 76 h 219"/>
                  <a:gd name="T84" fmla="*/ 34 w 138"/>
                  <a:gd name="T85" fmla="*/ 86 h 219"/>
                  <a:gd name="T86" fmla="*/ 28 w 138"/>
                  <a:gd name="T87" fmla="*/ 95 h 219"/>
                  <a:gd name="T88" fmla="*/ 25 w 138"/>
                  <a:gd name="T89" fmla="*/ 96 h 219"/>
                  <a:gd name="T90" fmla="*/ 21 w 138"/>
                  <a:gd name="T91" fmla="*/ 92 h 219"/>
                  <a:gd name="T92" fmla="*/ 15 w 138"/>
                  <a:gd name="T93" fmla="*/ 76 h 219"/>
                  <a:gd name="T94" fmla="*/ 12 w 138"/>
                  <a:gd name="T95" fmla="*/ 76 h 219"/>
                  <a:gd name="T96" fmla="*/ 11 w 138"/>
                  <a:gd name="T97" fmla="*/ 98 h 219"/>
                  <a:gd name="T98" fmla="*/ 9 w 138"/>
                  <a:gd name="T99" fmla="*/ 105 h 219"/>
                  <a:gd name="T100" fmla="*/ 7 w 138"/>
                  <a:gd name="T101" fmla="*/ 106 h 219"/>
                  <a:gd name="T102" fmla="*/ 4 w 138"/>
                  <a:gd name="T103" fmla="*/ 102 h 219"/>
                  <a:gd name="T104" fmla="*/ 1 w 138"/>
                  <a:gd name="T105" fmla="*/ 89 h 219"/>
                  <a:gd name="T106" fmla="*/ 0 w 138"/>
                  <a:gd name="T107" fmla="*/ 68 h 219"/>
                  <a:gd name="T108" fmla="*/ 0 w 138"/>
                  <a:gd name="T109" fmla="*/ 41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8" h="219">
                    <a:moveTo>
                      <a:pt x="0" y="32"/>
                    </a:moveTo>
                    <a:lnTo>
                      <a:pt x="14" y="27"/>
                    </a:lnTo>
                    <a:lnTo>
                      <a:pt x="29" y="22"/>
                    </a:lnTo>
                    <a:lnTo>
                      <a:pt x="35" y="23"/>
                    </a:lnTo>
                    <a:lnTo>
                      <a:pt x="37" y="26"/>
                    </a:lnTo>
                    <a:lnTo>
                      <a:pt x="39" y="23"/>
                    </a:lnTo>
                    <a:lnTo>
                      <a:pt x="43" y="13"/>
                    </a:lnTo>
                    <a:lnTo>
                      <a:pt x="51" y="4"/>
                    </a:lnTo>
                    <a:lnTo>
                      <a:pt x="54" y="0"/>
                    </a:lnTo>
                    <a:lnTo>
                      <a:pt x="55" y="3"/>
                    </a:lnTo>
                    <a:lnTo>
                      <a:pt x="57" y="6"/>
                    </a:lnTo>
                    <a:lnTo>
                      <a:pt x="59" y="9"/>
                    </a:lnTo>
                    <a:lnTo>
                      <a:pt x="62" y="13"/>
                    </a:lnTo>
                    <a:lnTo>
                      <a:pt x="69" y="18"/>
                    </a:lnTo>
                    <a:lnTo>
                      <a:pt x="77" y="22"/>
                    </a:lnTo>
                    <a:lnTo>
                      <a:pt x="85" y="27"/>
                    </a:lnTo>
                    <a:lnTo>
                      <a:pt x="94" y="29"/>
                    </a:lnTo>
                    <a:lnTo>
                      <a:pt x="100" y="31"/>
                    </a:lnTo>
                    <a:lnTo>
                      <a:pt x="105" y="32"/>
                    </a:lnTo>
                    <a:lnTo>
                      <a:pt x="107" y="33"/>
                    </a:lnTo>
                    <a:lnTo>
                      <a:pt x="109" y="35"/>
                    </a:lnTo>
                    <a:lnTo>
                      <a:pt x="109" y="39"/>
                    </a:lnTo>
                    <a:lnTo>
                      <a:pt x="110" y="44"/>
                    </a:lnTo>
                    <a:lnTo>
                      <a:pt x="110" y="55"/>
                    </a:lnTo>
                    <a:lnTo>
                      <a:pt x="109" y="64"/>
                    </a:lnTo>
                    <a:lnTo>
                      <a:pt x="111" y="73"/>
                    </a:lnTo>
                    <a:lnTo>
                      <a:pt x="115" y="85"/>
                    </a:lnTo>
                    <a:lnTo>
                      <a:pt x="118" y="97"/>
                    </a:lnTo>
                    <a:lnTo>
                      <a:pt x="120" y="104"/>
                    </a:lnTo>
                    <a:lnTo>
                      <a:pt x="122" y="115"/>
                    </a:lnTo>
                    <a:lnTo>
                      <a:pt x="125" y="131"/>
                    </a:lnTo>
                    <a:lnTo>
                      <a:pt x="127" y="150"/>
                    </a:lnTo>
                    <a:lnTo>
                      <a:pt x="130" y="164"/>
                    </a:lnTo>
                    <a:lnTo>
                      <a:pt x="132" y="175"/>
                    </a:lnTo>
                    <a:lnTo>
                      <a:pt x="134" y="191"/>
                    </a:lnTo>
                    <a:lnTo>
                      <a:pt x="136" y="205"/>
                    </a:lnTo>
                    <a:lnTo>
                      <a:pt x="138" y="216"/>
                    </a:lnTo>
                    <a:lnTo>
                      <a:pt x="137" y="218"/>
                    </a:lnTo>
                    <a:lnTo>
                      <a:pt x="137" y="219"/>
                    </a:lnTo>
                    <a:lnTo>
                      <a:pt x="136" y="218"/>
                    </a:lnTo>
                    <a:lnTo>
                      <a:pt x="135" y="216"/>
                    </a:lnTo>
                    <a:lnTo>
                      <a:pt x="133" y="213"/>
                    </a:lnTo>
                    <a:lnTo>
                      <a:pt x="130" y="208"/>
                    </a:lnTo>
                    <a:lnTo>
                      <a:pt x="123" y="197"/>
                    </a:lnTo>
                    <a:lnTo>
                      <a:pt x="120" y="191"/>
                    </a:lnTo>
                    <a:lnTo>
                      <a:pt x="118" y="169"/>
                    </a:lnTo>
                    <a:lnTo>
                      <a:pt x="116" y="151"/>
                    </a:lnTo>
                    <a:lnTo>
                      <a:pt x="115" y="132"/>
                    </a:lnTo>
                    <a:lnTo>
                      <a:pt x="112" y="111"/>
                    </a:lnTo>
                    <a:lnTo>
                      <a:pt x="111" y="105"/>
                    </a:lnTo>
                    <a:lnTo>
                      <a:pt x="107" y="100"/>
                    </a:lnTo>
                    <a:lnTo>
                      <a:pt x="104" y="97"/>
                    </a:lnTo>
                    <a:lnTo>
                      <a:pt x="102" y="95"/>
                    </a:lnTo>
                    <a:lnTo>
                      <a:pt x="99" y="95"/>
                    </a:lnTo>
                    <a:lnTo>
                      <a:pt x="98" y="96"/>
                    </a:lnTo>
                    <a:lnTo>
                      <a:pt x="97" y="97"/>
                    </a:lnTo>
                    <a:lnTo>
                      <a:pt x="96" y="99"/>
                    </a:lnTo>
                    <a:lnTo>
                      <a:pt x="95" y="104"/>
                    </a:lnTo>
                    <a:lnTo>
                      <a:pt x="94" y="112"/>
                    </a:lnTo>
                    <a:lnTo>
                      <a:pt x="95" y="125"/>
                    </a:lnTo>
                    <a:lnTo>
                      <a:pt x="95" y="131"/>
                    </a:lnTo>
                    <a:lnTo>
                      <a:pt x="92" y="115"/>
                    </a:lnTo>
                    <a:lnTo>
                      <a:pt x="88" y="99"/>
                    </a:lnTo>
                    <a:lnTo>
                      <a:pt x="85" y="91"/>
                    </a:lnTo>
                    <a:lnTo>
                      <a:pt x="83" y="86"/>
                    </a:lnTo>
                    <a:lnTo>
                      <a:pt x="80" y="83"/>
                    </a:lnTo>
                    <a:lnTo>
                      <a:pt x="77" y="82"/>
                    </a:lnTo>
                    <a:lnTo>
                      <a:pt x="72" y="82"/>
                    </a:lnTo>
                    <a:lnTo>
                      <a:pt x="69" y="84"/>
                    </a:lnTo>
                    <a:lnTo>
                      <a:pt x="68" y="87"/>
                    </a:lnTo>
                    <a:lnTo>
                      <a:pt x="68" y="91"/>
                    </a:lnTo>
                    <a:lnTo>
                      <a:pt x="69" y="101"/>
                    </a:lnTo>
                    <a:lnTo>
                      <a:pt x="68" y="111"/>
                    </a:lnTo>
                    <a:lnTo>
                      <a:pt x="67" y="116"/>
                    </a:lnTo>
                    <a:lnTo>
                      <a:pt x="65" y="119"/>
                    </a:lnTo>
                    <a:lnTo>
                      <a:pt x="63" y="120"/>
                    </a:lnTo>
                    <a:lnTo>
                      <a:pt x="61" y="119"/>
                    </a:lnTo>
                    <a:lnTo>
                      <a:pt x="56" y="113"/>
                    </a:lnTo>
                    <a:lnTo>
                      <a:pt x="52" y="103"/>
                    </a:lnTo>
                    <a:lnTo>
                      <a:pt x="48" y="92"/>
                    </a:lnTo>
                    <a:lnTo>
                      <a:pt x="43" y="83"/>
                    </a:lnTo>
                    <a:lnTo>
                      <a:pt x="41" y="80"/>
                    </a:lnTo>
                    <a:lnTo>
                      <a:pt x="40" y="77"/>
                    </a:lnTo>
                    <a:lnTo>
                      <a:pt x="38" y="76"/>
                    </a:lnTo>
                    <a:lnTo>
                      <a:pt x="37" y="78"/>
                    </a:lnTo>
                    <a:lnTo>
                      <a:pt x="34" y="86"/>
                    </a:lnTo>
                    <a:lnTo>
                      <a:pt x="29" y="94"/>
                    </a:lnTo>
                    <a:lnTo>
                      <a:pt x="28" y="95"/>
                    </a:lnTo>
                    <a:lnTo>
                      <a:pt x="26" y="96"/>
                    </a:lnTo>
                    <a:lnTo>
                      <a:pt x="25" y="96"/>
                    </a:lnTo>
                    <a:lnTo>
                      <a:pt x="24" y="96"/>
                    </a:lnTo>
                    <a:lnTo>
                      <a:pt x="21" y="92"/>
                    </a:lnTo>
                    <a:lnTo>
                      <a:pt x="17" y="85"/>
                    </a:lnTo>
                    <a:lnTo>
                      <a:pt x="15" y="76"/>
                    </a:lnTo>
                    <a:lnTo>
                      <a:pt x="13" y="73"/>
                    </a:lnTo>
                    <a:lnTo>
                      <a:pt x="12" y="76"/>
                    </a:lnTo>
                    <a:lnTo>
                      <a:pt x="12" y="88"/>
                    </a:lnTo>
                    <a:lnTo>
                      <a:pt x="11" y="98"/>
                    </a:lnTo>
                    <a:lnTo>
                      <a:pt x="10" y="104"/>
                    </a:lnTo>
                    <a:lnTo>
                      <a:pt x="9" y="105"/>
                    </a:lnTo>
                    <a:lnTo>
                      <a:pt x="8" y="106"/>
                    </a:lnTo>
                    <a:lnTo>
                      <a:pt x="7" y="106"/>
                    </a:lnTo>
                    <a:lnTo>
                      <a:pt x="6" y="105"/>
                    </a:lnTo>
                    <a:lnTo>
                      <a:pt x="4" y="102"/>
                    </a:lnTo>
                    <a:lnTo>
                      <a:pt x="2" y="97"/>
                    </a:lnTo>
                    <a:lnTo>
                      <a:pt x="1" y="89"/>
                    </a:lnTo>
                    <a:lnTo>
                      <a:pt x="0" y="82"/>
                    </a:lnTo>
                    <a:lnTo>
                      <a:pt x="0" y="68"/>
                    </a:lnTo>
                    <a:lnTo>
                      <a:pt x="0" y="53"/>
                    </a:lnTo>
                    <a:lnTo>
                      <a:pt x="0" y="41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4" name="PA-任意多边形 261">
                <a:extLst>
                  <a:ext uri="{FF2B5EF4-FFF2-40B4-BE49-F238E27FC236}">
                    <a16:creationId xmlns="" xmlns:a16="http://schemas.microsoft.com/office/drawing/2014/main" id="{07B8DEC5-2796-4A87-9E74-FD43CF7A1363}"/>
                  </a:ext>
                </a:extLst>
              </p:cNvPr>
              <p:cNvSpPr>
                <a:spLocks/>
              </p:cNvSpPr>
              <p:nvPr>
                <p:custDataLst>
                  <p:tags r:id="rId122"/>
                </p:custDataLst>
              </p:nvPr>
            </p:nvSpPr>
            <p:spPr bwMode="auto">
              <a:xfrm>
                <a:off x="3538" y="3547"/>
                <a:ext cx="132" cy="88"/>
              </a:xfrm>
              <a:custGeom>
                <a:avLst/>
                <a:gdLst>
                  <a:gd name="T0" fmla="*/ 93 w 529"/>
                  <a:gd name="T1" fmla="*/ 307 h 350"/>
                  <a:gd name="T2" fmla="*/ 147 w 529"/>
                  <a:gd name="T3" fmla="*/ 276 h 350"/>
                  <a:gd name="T4" fmla="*/ 215 w 529"/>
                  <a:gd name="T5" fmla="*/ 210 h 350"/>
                  <a:gd name="T6" fmla="*/ 260 w 529"/>
                  <a:gd name="T7" fmla="*/ 172 h 350"/>
                  <a:gd name="T8" fmla="*/ 355 w 529"/>
                  <a:gd name="T9" fmla="*/ 129 h 350"/>
                  <a:gd name="T10" fmla="*/ 419 w 529"/>
                  <a:gd name="T11" fmla="*/ 86 h 350"/>
                  <a:gd name="T12" fmla="*/ 459 w 529"/>
                  <a:gd name="T13" fmla="*/ 40 h 350"/>
                  <a:gd name="T14" fmla="*/ 480 w 529"/>
                  <a:gd name="T15" fmla="*/ 1 h 350"/>
                  <a:gd name="T16" fmla="*/ 484 w 529"/>
                  <a:gd name="T17" fmla="*/ 2 h 350"/>
                  <a:gd name="T18" fmla="*/ 490 w 529"/>
                  <a:gd name="T19" fmla="*/ 12 h 350"/>
                  <a:gd name="T20" fmla="*/ 496 w 529"/>
                  <a:gd name="T21" fmla="*/ 16 h 350"/>
                  <a:gd name="T22" fmla="*/ 502 w 529"/>
                  <a:gd name="T23" fmla="*/ 46 h 350"/>
                  <a:gd name="T24" fmla="*/ 515 w 529"/>
                  <a:gd name="T25" fmla="*/ 80 h 350"/>
                  <a:gd name="T26" fmla="*/ 528 w 529"/>
                  <a:gd name="T27" fmla="*/ 96 h 350"/>
                  <a:gd name="T28" fmla="*/ 527 w 529"/>
                  <a:gd name="T29" fmla="*/ 97 h 350"/>
                  <a:gd name="T30" fmla="*/ 505 w 529"/>
                  <a:gd name="T31" fmla="*/ 97 h 350"/>
                  <a:gd name="T32" fmla="*/ 497 w 529"/>
                  <a:gd name="T33" fmla="*/ 106 h 350"/>
                  <a:gd name="T34" fmla="*/ 506 w 529"/>
                  <a:gd name="T35" fmla="*/ 137 h 350"/>
                  <a:gd name="T36" fmla="*/ 491 w 529"/>
                  <a:gd name="T37" fmla="*/ 134 h 350"/>
                  <a:gd name="T38" fmla="*/ 463 w 529"/>
                  <a:gd name="T39" fmla="*/ 108 h 350"/>
                  <a:gd name="T40" fmla="*/ 452 w 529"/>
                  <a:gd name="T41" fmla="*/ 113 h 350"/>
                  <a:gd name="T42" fmla="*/ 455 w 529"/>
                  <a:gd name="T43" fmla="*/ 142 h 350"/>
                  <a:gd name="T44" fmla="*/ 466 w 529"/>
                  <a:gd name="T45" fmla="*/ 171 h 350"/>
                  <a:gd name="T46" fmla="*/ 454 w 529"/>
                  <a:gd name="T47" fmla="*/ 170 h 350"/>
                  <a:gd name="T48" fmla="*/ 426 w 529"/>
                  <a:gd name="T49" fmla="*/ 150 h 350"/>
                  <a:gd name="T50" fmla="*/ 419 w 529"/>
                  <a:gd name="T51" fmla="*/ 157 h 350"/>
                  <a:gd name="T52" fmla="*/ 417 w 529"/>
                  <a:gd name="T53" fmla="*/ 183 h 350"/>
                  <a:gd name="T54" fmla="*/ 406 w 529"/>
                  <a:gd name="T55" fmla="*/ 195 h 350"/>
                  <a:gd name="T56" fmla="*/ 384 w 529"/>
                  <a:gd name="T57" fmla="*/ 197 h 350"/>
                  <a:gd name="T58" fmla="*/ 378 w 529"/>
                  <a:gd name="T59" fmla="*/ 209 h 350"/>
                  <a:gd name="T60" fmla="*/ 371 w 529"/>
                  <a:gd name="T61" fmla="*/ 220 h 350"/>
                  <a:gd name="T62" fmla="*/ 342 w 529"/>
                  <a:gd name="T63" fmla="*/ 195 h 350"/>
                  <a:gd name="T64" fmla="*/ 336 w 529"/>
                  <a:gd name="T65" fmla="*/ 199 h 350"/>
                  <a:gd name="T66" fmla="*/ 350 w 529"/>
                  <a:gd name="T67" fmla="*/ 240 h 350"/>
                  <a:gd name="T68" fmla="*/ 382 w 529"/>
                  <a:gd name="T69" fmla="*/ 275 h 350"/>
                  <a:gd name="T70" fmla="*/ 436 w 529"/>
                  <a:gd name="T71" fmla="*/ 329 h 350"/>
                  <a:gd name="T72" fmla="*/ 436 w 529"/>
                  <a:gd name="T73" fmla="*/ 349 h 350"/>
                  <a:gd name="T74" fmla="*/ 408 w 529"/>
                  <a:gd name="T75" fmla="*/ 328 h 350"/>
                  <a:gd name="T76" fmla="*/ 361 w 529"/>
                  <a:gd name="T77" fmla="*/ 278 h 350"/>
                  <a:gd name="T78" fmla="*/ 326 w 529"/>
                  <a:gd name="T79" fmla="*/ 261 h 350"/>
                  <a:gd name="T80" fmla="*/ 253 w 529"/>
                  <a:gd name="T81" fmla="*/ 252 h 350"/>
                  <a:gd name="T82" fmla="*/ 243 w 529"/>
                  <a:gd name="T83" fmla="*/ 260 h 350"/>
                  <a:gd name="T84" fmla="*/ 237 w 529"/>
                  <a:gd name="T85" fmla="*/ 290 h 350"/>
                  <a:gd name="T86" fmla="*/ 233 w 529"/>
                  <a:gd name="T87" fmla="*/ 292 h 350"/>
                  <a:gd name="T88" fmla="*/ 212 w 529"/>
                  <a:gd name="T89" fmla="*/ 280 h 350"/>
                  <a:gd name="T90" fmla="*/ 193 w 529"/>
                  <a:gd name="T91" fmla="*/ 280 h 350"/>
                  <a:gd name="T92" fmla="*/ 187 w 529"/>
                  <a:gd name="T93" fmla="*/ 299 h 350"/>
                  <a:gd name="T94" fmla="*/ 193 w 529"/>
                  <a:gd name="T95" fmla="*/ 327 h 350"/>
                  <a:gd name="T96" fmla="*/ 205 w 529"/>
                  <a:gd name="T97" fmla="*/ 336 h 350"/>
                  <a:gd name="T98" fmla="*/ 194 w 529"/>
                  <a:gd name="T99" fmla="*/ 340 h 350"/>
                  <a:gd name="T100" fmla="*/ 171 w 529"/>
                  <a:gd name="T101" fmla="*/ 334 h 350"/>
                  <a:gd name="T102" fmla="*/ 143 w 529"/>
                  <a:gd name="T103" fmla="*/ 326 h 350"/>
                  <a:gd name="T104" fmla="*/ 105 w 529"/>
                  <a:gd name="T105" fmla="*/ 330 h 350"/>
                  <a:gd name="T106" fmla="*/ 10 w 529"/>
                  <a:gd name="T107" fmla="*/ 345 h 350"/>
                  <a:gd name="T108" fmla="*/ 0 w 529"/>
                  <a:gd name="T109" fmla="*/ 342 h 350"/>
                  <a:gd name="T110" fmla="*/ 15 w 529"/>
                  <a:gd name="T111" fmla="*/ 331 h 350"/>
                  <a:gd name="T112" fmla="*/ 94 w 529"/>
                  <a:gd name="T113" fmla="*/ 30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29" h="350">
                    <a:moveTo>
                      <a:pt x="94" y="302"/>
                    </a:moveTo>
                    <a:lnTo>
                      <a:pt x="61" y="315"/>
                    </a:lnTo>
                    <a:lnTo>
                      <a:pt x="78" y="313"/>
                    </a:lnTo>
                    <a:lnTo>
                      <a:pt x="93" y="307"/>
                    </a:lnTo>
                    <a:lnTo>
                      <a:pt x="107" y="302"/>
                    </a:lnTo>
                    <a:lnTo>
                      <a:pt x="121" y="294"/>
                    </a:lnTo>
                    <a:lnTo>
                      <a:pt x="134" y="286"/>
                    </a:lnTo>
                    <a:lnTo>
                      <a:pt x="147" y="276"/>
                    </a:lnTo>
                    <a:lnTo>
                      <a:pt x="159" y="265"/>
                    </a:lnTo>
                    <a:lnTo>
                      <a:pt x="171" y="254"/>
                    </a:lnTo>
                    <a:lnTo>
                      <a:pt x="193" y="232"/>
                    </a:lnTo>
                    <a:lnTo>
                      <a:pt x="215" y="210"/>
                    </a:lnTo>
                    <a:lnTo>
                      <a:pt x="226" y="199"/>
                    </a:lnTo>
                    <a:lnTo>
                      <a:pt x="237" y="190"/>
                    </a:lnTo>
                    <a:lnTo>
                      <a:pt x="248" y="180"/>
                    </a:lnTo>
                    <a:lnTo>
                      <a:pt x="260" y="172"/>
                    </a:lnTo>
                    <a:lnTo>
                      <a:pt x="274" y="165"/>
                    </a:lnTo>
                    <a:lnTo>
                      <a:pt x="297" y="156"/>
                    </a:lnTo>
                    <a:lnTo>
                      <a:pt x="324" y="144"/>
                    </a:lnTo>
                    <a:lnTo>
                      <a:pt x="355" y="129"/>
                    </a:lnTo>
                    <a:lnTo>
                      <a:pt x="371" y="121"/>
                    </a:lnTo>
                    <a:lnTo>
                      <a:pt x="387" y="111"/>
                    </a:lnTo>
                    <a:lnTo>
                      <a:pt x="402" y="99"/>
                    </a:lnTo>
                    <a:lnTo>
                      <a:pt x="419" y="86"/>
                    </a:lnTo>
                    <a:lnTo>
                      <a:pt x="433" y="72"/>
                    </a:lnTo>
                    <a:lnTo>
                      <a:pt x="447" y="57"/>
                    </a:lnTo>
                    <a:lnTo>
                      <a:pt x="452" y="48"/>
                    </a:lnTo>
                    <a:lnTo>
                      <a:pt x="459" y="40"/>
                    </a:lnTo>
                    <a:lnTo>
                      <a:pt x="464" y="31"/>
                    </a:lnTo>
                    <a:lnTo>
                      <a:pt x="469" y="22"/>
                    </a:lnTo>
                    <a:lnTo>
                      <a:pt x="476" y="9"/>
                    </a:lnTo>
                    <a:lnTo>
                      <a:pt x="480" y="1"/>
                    </a:lnTo>
                    <a:lnTo>
                      <a:pt x="482" y="0"/>
                    </a:lnTo>
                    <a:lnTo>
                      <a:pt x="483" y="0"/>
                    </a:lnTo>
                    <a:lnTo>
                      <a:pt x="484" y="1"/>
                    </a:lnTo>
                    <a:lnTo>
                      <a:pt x="484" y="2"/>
                    </a:lnTo>
                    <a:lnTo>
                      <a:pt x="486" y="5"/>
                    </a:lnTo>
                    <a:lnTo>
                      <a:pt x="488" y="10"/>
                    </a:lnTo>
                    <a:lnTo>
                      <a:pt x="489" y="11"/>
                    </a:lnTo>
                    <a:lnTo>
                      <a:pt x="490" y="12"/>
                    </a:lnTo>
                    <a:lnTo>
                      <a:pt x="492" y="13"/>
                    </a:lnTo>
                    <a:lnTo>
                      <a:pt x="494" y="12"/>
                    </a:lnTo>
                    <a:lnTo>
                      <a:pt x="496" y="13"/>
                    </a:lnTo>
                    <a:lnTo>
                      <a:pt x="496" y="16"/>
                    </a:lnTo>
                    <a:lnTo>
                      <a:pt x="497" y="22"/>
                    </a:lnTo>
                    <a:lnTo>
                      <a:pt x="498" y="29"/>
                    </a:lnTo>
                    <a:lnTo>
                      <a:pt x="500" y="38"/>
                    </a:lnTo>
                    <a:lnTo>
                      <a:pt x="502" y="46"/>
                    </a:lnTo>
                    <a:lnTo>
                      <a:pt x="504" y="56"/>
                    </a:lnTo>
                    <a:lnTo>
                      <a:pt x="507" y="66"/>
                    </a:lnTo>
                    <a:lnTo>
                      <a:pt x="510" y="73"/>
                    </a:lnTo>
                    <a:lnTo>
                      <a:pt x="515" y="80"/>
                    </a:lnTo>
                    <a:lnTo>
                      <a:pt x="519" y="85"/>
                    </a:lnTo>
                    <a:lnTo>
                      <a:pt x="523" y="89"/>
                    </a:lnTo>
                    <a:lnTo>
                      <a:pt x="525" y="94"/>
                    </a:lnTo>
                    <a:lnTo>
                      <a:pt x="528" y="96"/>
                    </a:lnTo>
                    <a:lnTo>
                      <a:pt x="529" y="97"/>
                    </a:lnTo>
                    <a:lnTo>
                      <a:pt x="529" y="97"/>
                    </a:lnTo>
                    <a:lnTo>
                      <a:pt x="528" y="98"/>
                    </a:lnTo>
                    <a:lnTo>
                      <a:pt x="527" y="97"/>
                    </a:lnTo>
                    <a:lnTo>
                      <a:pt x="520" y="96"/>
                    </a:lnTo>
                    <a:lnTo>
                      <a:pt x="514" y="96"/>
                    </a:lnTo>
                    <a:lnTo>
                      <a:pt x="508" y="96"/>
                    </a:lnTo>
                    <a:lnTo>
                      <a:pt x="505" y="97"/>
                    </a:lnTo>
                    <a:lnTo>
                      <a:pt x="502" y="98"/>
                    </a:lnTo>
                    <a:lnTo>
                      <a:pt x="500" y="100"/>
                    </a:lnTo>
                    <a:lnTo>
                      <a:pt x="497" y="102"/>
                    </a:lnTo>
                    <a:lnTo>
                      <a:pt x="497" y="106"/>
                    </a:lnTo>
                    <a:lnTo>
                      <a:pt x="497" y="112"/>
                    </a:lnTo>
                    <a:lnTo>
                      <a:pt x="498" y="121"/>
                    </a:lnTo>
                    <a:lnTo>
                      <a:pt x="502" y="128"/>
                    </a:lnTo>
                    <a:lnTo>
                      <a:pt x="506" y="137"/>
                    </a:lnTo>
                    <a:lnTo>
                      <a:pt x="514" y="151"/>
                    </a:lnTo>
                    <a:lnTo>
                      <a:pt x="517" y="157"/>
                    </a:lnTo>
                    <a:lnTo>
                      <a:pt x="510" y="153"/>
                    </a:lnTo>
                    <a:lnTo>
                      <a:pt x="491" y="134"/>
                    </a:lnTo>
                    <a:lnTo>
                      <a:pt x="484" y="126"/>
                    </a:lnTo>
                    <a:lnTo>
                      <a:pt x="470" y="112"/>
                    </a:lnTo>
                    <a:lnTo>
                      <a:pt x="467" y="109"/>
                    </a:lnTo>
                    <a:lnTo>
                      <a:pt x="463" y="108"/>
                    </a:lnTo>
                    <a:lnTo>
                      <a:pt x="460" y="107"/>
                    </a:lnTo>
                    <a:lnTo>
                      <a:pt x="458" y="108"/>
                    </a:lnTo>
                    <a:lnTo>
                      <a:pt x="454" y="110"/>
                    </a:lnTo>
                    <a:lnTo>
                      <a:pt x="452" y="113"/>
                    </a:lnTo>
                    <a:lnTo>
                      <a:pt x="451" y="120"/>
                    </a:lnTo>
                    <a:lnTo>
                      <a:pt x="451" y="127"/>
                    </a:lnTo>
                    <a:lnTo>
                      <a:pt x="452" y="135"/>
                    </a:lnTo>
                    <a:lnTo>
                      <a:pt x="455" y="142"/>
                    </a:lnTo>
                    <a:lnTo>
                      <a:pt x="460" y="152"/>
                    </a:lnTo>
                    <a:lnTo>
                      <a:pt x="464" y="160"/>
                    </a:lnTo>
                    <a:lnTo>
                      <a:pt x="466" y="167"/>
                    </a:lnTo>
                    <a:lnTo>
                      <a:pt x="466" y="171"/>
                    </a:lnTo>
                    <a:lnTo>
                      <a:pt x="465" y="172"/>
                    </a:lnTo>
                    <a:lnTo>
                      <a:pt x="463" y="172"/>
                    </a:lnTo>
                    <a:lnTo>
                      <a:pt x="459" y="171"/>
                    </a:lnTo>
                    <a:lnTo>
                      <a:pt x="454" y="170"/>
                    </a:lnTo>
                    <a:lnTo>
                      <a:pt x="445" y="163"/>
                    </a:lnTo>
                    <a:lnTo>
                      <a:pt x="433" y="153"/>
                    </a:lnTo>
                    <a:lnTo>
                      <a:pt x="429" y="151"/>
                    </a:lnTo>
                    <a:lnTo>
                      <a:pt x="426" y="150"/>
                    </a:lnTo>
                    <a:lnTo>
                      <a:pt x="424" y="151"/>
                    </a:lnTo>
                    <a:lnTo>
                      <a:pt x="422" y="152"/>
                    </a:lnTo>
                    <a:lnTo>
                      <a:pt x="420" y="154"/>
                    </a:lnTo>
                    <a:lnTo>
                      <a:pt x="419" y="157"/>
                    </a:lnTo>
                    <a:lnTo>
                      <a:pt x="418" y="163"/>
                    </a:lnTo>
                    <a:lnTo>
                      <a:pt x="418" y="170"/>
                    </a:lnTo>
                    <a:lnTo>
                      <a:pt x="418" y="178"/>
                    </a:lnTo>
                    <a:lnTo>
                      <a:pt x="417" y="183"/>
                    </a:lnTo>
                    <a:lnTo>
                      <a:pt x="414" y="189"/>
                    </a:lnTo>
                    <a:lnTo>
                      <a:pt x="411" y="192"/>
                    </a:lnTo>
                    <a:lnTo>
                      <a:pt x="409" y="194"/>
                    </a:lnTo>
                    <a:lnTo>
                      <a:pt x="406" y="195"/>
                    </a:lnTo>
                    <a:lnTo>
                      <a:pt x="401" y="196"/>
                    </a:lnTo>
                    <a:lnTo>
                      <a:pt x="398" y="196"/>
                    </a:lnTo>
                    <a:lnTo>
                      <a:pt x="391" y="196"/>
                    </a:lnTo>
                    <a:lnTo>
                      <a:pt x="384" y="197"/>
                    </a:lnTo>
                    <a:lnTo>
                      <a:pt x="382" y="198"/>
                    </a:lnTo>
                    <a:lnTo>
                      <a:pt x="380" y="202"/>
                    </a:lnTo>
                    <a:lnTo>
                      <a:pt x="379" y="205"/>
                    </a:lnTo>
                    <a:lnTo>
                      <a:pt x="378" y="209"/>
                    </a:lnTo>
                    <a:lnTo>
                      <a:pt x="378" y="216"/>
                    </a:lnTo>
                    <a:lnTo>
                      <a:pt x="377" y="219"/>
                    </a:lnTo>
                    <a:lnTo>
                      <a:pt x="374" y="220"/>
                    </a:lnTo>
                    <a:lnTo>
                      <a:pt x="371" y="220"/>
                    </a:lnTo>
                    <a:lnTo>
                      <a:pt x="365" y="216"/>
                    </a:lnTo>
                    <a:lnTo>
                      <a:pt x="357" y="208"/>
                    </a:lnTo>
                    <a:lnTo>
                      <a:pt x="349" y="201"/>
                    </a:lnTo>
                    <a:lnTo>
                      <a:pt x="342" y="195"/>
                    </a:lnTo>
                    <a:lnTo>
                      <a:pt x="339" y="194"/>
                    </a:lnTo>
                    <a:lnTo>
                      <a:pt x="337" y="194"/>
                    </a:lnTo>
                    <a:lnTo>
                      <a:pt x="336" y="196"/>
                    </a:lnTo>
                    <a:lnTo>
                      <a:pt x="336" y="199"/>
                    </a:lnTo>
                    <a:lnTo>
                      <a:pt x="337" y="210"/>
                    </a:lnTo>
                    <a:lnTo>
                      <a:pt x="339" y="221"/>
                    </a:lnTo>
                    <a:lnTo>
                      <a:pt x="343" y="231"/>
                    </a:lnTo>
                    <a:lnTo>
                      <a:pt x="350" y="240"/>
                    </a:lnTo>
                    <a:lnTo>
                      <a:pt x="356" y="249"/>
                    </a:lnTo>
                    <a:lnTo>
                      <a:pt x="365" y="258"/>
                    </a:lnTo>
                    <a:lnTo>
                      <a:pt x="373" y="266"/>
                    </a:lnTo>
                    <a:lnTo>
                      <a:pt x="382" y="275"/>
                    </a:lnTo>
                    <a:lnTo>
                      <a:pt x="401" y="292"/>
                    </a:lnTo>
                    <a:lnTo>
                      <a:pt x="420" y="309"/>
                    </a:lnTo>
                    <a:lnTo>
                      <a:pt x="428" y="319"/>
                    </a:lnTo>
                    <a:lnTo>
                      <a:pt x="436" y="329"/>
                    </a:lnTo>
                    <a:lnTo>
                      <a:pt x="442" y="339"/>
                    </a:lnTo>
                    <a:lnTo>
                      <a:pt x="448" y="349"/>
                    </a:lnTo>
                    <a:lnTo>
                      <a:pt x="445" y="350"/>
                    </a:lnTo>
                    <a:lnTo>
                      <a:pt x="436" y="349"/>
                    </a:lnTo>
                    <a:lnTo>
                      <a:pt x="429" y="347"/>
                    </a:lnTo>
                    <a:lnTo>
                      <a:pt x="423" y="343"/>
                    </a:lnTo>
                    <a:lnTo>
                      <a:pt x="415" y="337"/>
                    </a:lnTo>
                    <a:lnTo>
                      <a:pt x="408" y="328"/>
                    </a:lnTo>
                    <a:lnTo>
                      <a:pt x="392" y="308"/>
                    </a:lnTo>
                    <a:lnTo>
                      <a:pt x="377" y="291"/>
                    </a:lnTo>
                    <a:lnTo>
                      <a:pt x="369" y="285"/>
                    </a:lnTo>
                    <a:lnTo>
                      <a:pt x="361" y="278"/>
                    </a:lnTo>
                    <a:lnTo>
                      <a:pt x="353" y="273"/>
                    </a:lnTo>
                    <a:lnTo>
                      <a:pt x="344" y="268"/>
                    </a:lnTo>
                    <a:lnTo>
                      <a:pt x="336" y="264"/>
                    </a:lnTo>
                    <a:lnTo>
                      <a:pt x="326" y="261"/>
                    </a:lnTo>
                    <a:lnTo>
                      <a:pt x="316" y="258"/>
                    </a:lnTo>
                    <a:lnTo>
                      <a:pt x="305" y="256"/>
                    </a:lnTo>
                    <a:lnTo>
                      <a:pt x="282" y="253"/>
                    </a:lnTo>
                    <a:lnTo>
                      <a:pt x="253" y="252"/>
                    </a:lnTo>
                    <a:lnTo>
                      <a:pt x="249" y="253"/>
                    </a:lnTo>
                    <a:lnTo>
                      <a:pt x="246" y="254"/>
                    </a:lnTo>
                    <a:lnTo>
                      <a:pt x="244" y="257"/>
                    </a:lnTo>
                    <a:lnTo>
                      <a:pt x="243" y="260"/>
                    </a:lnTo>
                    <a:lnTo>
                      <a:pt x="241" y="267"/>
                    </a:lnTo>
                    <a:lnTo>
                      <a:pt x="239" y="276"/>
                    </a:lnTo>
                    <a:lnTo>
                      <a:pt x="239" y="284"/>
                    </a:lnTo>
                    <a:lnTo>
                      <a:pt x="237" y="290"/>
                    </a:lnTo>
                    <a:lnTo>
                      <a:pt x="236" y="292"/>
                    </a:lnTo>
                    <a:lnTo>
                      <a:pt x="235" y="293"/>
                    </a:lnTo>
                    <a:lnTo>
                      <a:pt x="234" y="293"/>
                    </a:lnTo>
                    <a:lnTo>
                      <a:pt x="233" y="292"/>
                    </a:lnTo>
                    <a:lnTo>
                      <a:pt x="229" y="289"/>
                    </a:lnTo>
                    <a:lnTo>
                      <a:pt x="224" y="286"/>
                    </a:lnTo>
                    <a:lnTo>
                      <a:pt x="218" y="282"/>
                    </a:lnTo>
                    <a:lnTo>
                      <a:pt x="212" y="280"/>
                    </a:lnTo>
                    <a:lnTo>
                      <a:pt x="205" y="278"/>
                    </a:lnTo>
                    <a:lnTo>
                      <a:pt x="199" y="278"/>
                    </a:lnTo>
                    <a:lnTo>
                      <a:pt x="195" y="279"/>
                    </a:lnTo>
                    <a:lnTo>
                      <a:pt x="193" y="280"/>
                    </a:lnTo>
                    <a:lnTo>
                      <a:pt x="191" y="282"/>
                    </a:lnTo>
                    <a:lnTo>
                      <a:pt x="190" y="286"/>
                    </a:lnTo>
                    <a:lnTo>
                      <a:pt x="188" y="292"/>
                    </a:lnTo>
                    <a:lnTo>
                      <a:pt x="187" y="299"/>
                    </a:lnTo>
                    <a:lnTo>
                      <a:pt x="187" y="306"/>
                    </a:lnTo>
                    <a:lnTo>
                      <a:pt x="188" y="314"/>
                    </a:lnTo>
                    <a:lnTo>
                      <a:pt x="190" y="320"/>
                    </a:lnTo>
                    <a:lnTo>
                      <a:pt x="193" y="327"/>
                    </a:lnTo>
                    <a:lnTo>
                      <a:pt x="198" y="331"/>
                    </a:lnTo>
                    <a:lnTo>
                      <a:pt x="203" y="334"/>
                    </a:lnTo>
                    <a:lnTo>
                      <a:pt x="204" y="335"/>
                    </a:lnTo>
                    <a:lnTo>
                      <a:pt x="205" y="336"/>
                    </a:lnTo>
                    <a:lnTo>
                      <a:pt x="205" y="336"/>
                    </a:lnTo>
                    <a:lnTo>
                      <a:pt x="204" y="337"/>
                    </a:lnTo>
                    <a:lnTo>
                      <a:pt x="200" y="339"/>
                    </a:lnTo>
                    <a:lnTo>
                      <a:pt x="194" y="340"/>
                    </a:lnTo>
                    <a:lnTo>
                      <a:pt x="188" y="340"/>
                    </a:lnTo>
                    <a:lnTo>
                      <a:pt x="180" y="340"/>
                    </a:lnTo>
                    <a:lnTo>
                      <a:pt x="175" y="337"/>
                    </a:lnTo>
                    <a:lnTo>
                      <a:pt x="171" y="334"/>
                    </a:lnTo>
                    <a:lnTo>
                      <a:pt x="164" y="331"/>
                    </a:lnTo>
                    <a:lnTo>
                      <a:pt x="158" y="328"/>
                    </a:lnTo>
                    <a:lnTo>
                      <a:pt x="150" y="326"/>
                    </a:lnTo>
                    <a:lnTo>
                      <a:pt x="143" y="326"/>
                    </a:lnTo>
                    <a:lnTo>
                      <a:pt x="133" y="326"/>
                    </a:lnTo>
                    <a:lnTo>
                      <a:pt x="124" y="327"/>
                    </a:lnTo>
                    <a:lnTo>
                      <a:pt x="114" y="328"/>
                    </a:lnTo>
                    <a:lnTo>
                      <a:pt x="105" y="330"/>
                    </a:lnTo>
                    <a:lnTo>
                      <a:pt x="69" y="340"/>
                    </a:lnTo>
                    <a:lnTo>
                      <a:pt x="44" y="345"/>
                    </a:lnTo>
                    <a:lnTo>
                      <a:pt x="29" y="345"/>
                    </a:lnTo>
                    <a:lnTo>
                      <a:pt x="10" y="345"/>
                    </a:lnTo>
                    <a:lnTo>
                      <a:pt x="6" y="345"/>
                    </a:lnTo>
                    <a:lnTo>
                      <a:pt x="2" y="344"/>
                    </a:lnTo>
                    <a:lnTo>
                      <a:pt x="0" y="343"/>
                    </a:lnTo>
                    <a:lnTo>
                      <a:pt x="0" y="342"/>
                    </a:lnTo>
                    <a:lnTo>
                      <a:pt x="1" y="340"/>
                    </a:lnTo>
                    <a:lnTo>
                      <a:pt x="3" y="337"/>
                    </a:lnTo>
                    <a:lnTo>
                      <a:pt x="8" y="335"/>
                    </a:lnTo>
                    <a:lnTo>
                      <a:pt x="15" y="331"/>
                    </a:lnTo>
                    <a:lnTo>
                      <a:pt x="31" y="325"/>
                    </a:lnTo>
                    <a:lnTo>
                      <a:pt x="54" y="316"/>
                    </a:lnTo>
                    <a:lnTo>
                      <a:pt x="77" y="307"/>
                    </a:lnTo>
                    <a:lnTo>
                      <a:pt x="94" y="30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5" name="PA-任意多边形 262">
                <a:extLst>
                  <a:ext uri="{FF2B5EF4-FFF2-40B4-BE49-F238E27FC236}">
                    <a16:creationId xmlns="" xmlns:a16="http://schemas.microsoft.com/office/drawing/2014/main" id="{D45BE289-5403-420E-A761-8D259CF80D13}"/>
                  </a:ext>
                </a:extLst>
              </p:cNvPr>
              <p:cNvSpPr>
                <a:spLocks/>
              </p:cNvSpPr>
              <p:nvPr>
                <p:custDataLst>
                  <p:tags r:id="rId123"/>
                </p:custDataLst>
              </p:nvPr>
            </p:nvSpPr>
            <p:spPr bwMode="auto">
              <a:xfrm>
                <a:off x="3628" y="3609"/>
                <a:ext cx="48" cy="21"/>
              </a:xfrm>
              <a:custGeom>
                <a:avLst/>
                <a:gdLst>
                  <a:gd name="T0" fmla="*/ 11 w 192"/>
                  <a:gd name="T1" fmla="*/ 3 h 85"/>
                  <a:gd name="T2" fmla="*/ 30 w 192"/>
                  <a:gd name="T3" fmla="*/ 0 h 85"/>
                  <a:gd name="T4" fmla="*/ 41 w 192"/>
                  <a:gd name="T5" fmla="*/ 0 h 85"/>
                  <a:gd name="T6" fmla="*/ 48 w 192"/>
                  <a:gd name="T7" fmla="*/ 1 h 85"/>
                  <a:gd name="T8" fmla="*/ 61 w 192"/>
                  <a:gd name="T9" fmla="*/ 7 h 85"/>
                  <a:gd name="T10" fmla="*/ 71 w 192"/>
                  <a:gd name="T11" fmla="*/ 16 h 85"/>
                  <a:gd name="T12" fmla="*/ 82 w 192"/>
                  <a:gd name="T13" fmla="*/ 23 h 85"/>
                  <a:gd name="T14" fmla="*/ 87 w 192"/>
                  <a:gd name="T15" fmla="*/ 23 h 85"/>
                  <a:gd name="T16" fmla="*/ 93 w 192"/>
                  <a:gd name="T17" fmla="*/ 23 h 85"/>
                  <a:gd name="T18" fmla="*/ 112 w 192"/>
                  <a:gd name="T19" fmla="*/ 23 h 85"/>
                  <a:gd name="T20" fmla="*/ 123 w 192"/>
                  <a:gd name="T21" fmla="*/ 24 h 85"/>
                  <a:gd name="T22" fmla="*/ 129 w 192"/>
                  <a:gd name="T23" fmla="*/ 26 h 85"/>
                  <a:gd name="T24" fmla="*/ 138 w 192"/>
                  <a:gd name="T25" fmla="*/ 29 h 85"/>
                  <a:gd name="T26" fmla="*/ 146 w 192"/>
                  <a:gd name="T27" fmla="*/ 33 h 85"/>
                  <a:gd name="T28" fmla="*/ 150 w 192"/>
                  <a:gd name="T29" fmla="*/ 41 h 85"/>
                  <a:gd name="T30" fmla="*/ 152 w 192"/>
                  <a:gd name="T31" fmla="*/ 49 h 85"/>
                  <a:gd name="T32" fmla="*/ 156 w 192"/>
                  <a:gd name="T33" fmla="*/ 46 h 85"/>
                  <a:gd name="T34" fmla="*/ 166 w 192"/>
                  <a:gd name="T35" fmla="*/ 48 h 85"/>
                  <a:gd name="T36" fmla="*/ 173 w 192"/>
                  <a:gd name="T37" fmla="*/ 55 h 85"/>
                  <a:gd name="T38" fmla="*/ 183 w 192"/>
                  <a:gd name="T39" fmla="*/ 65 h 85"/>
                  <a:gd name="T40" fmla="*/ 187 w 192"/>
                  <a:gd name="T41" fmla="*/ 79 h 85"/>
                  <a:gd name="T42" fmla="*/ 190 w 192"/>
                  <a:gd name="T43" fmla="*/ 85 h 85"/>
                  <a:gd name="T44" fmla="*/ 191 w 192"/>
                  <a:gd name="T45" fmla="*/ 85 h 85"/>
                  <a:gd name="T46" fmla="*/ 192 w 192"/>
                  <a:gd name="T47" fmla="*/ 84 h 85"/>
                  <a:gd name="T48" fmla="*/ 188 w 192"/>
                  <a:gd name="T49" fmla="*/ 84 h 85"/>
                  <a:gd name="T50" fmla="*/ 178 w 192"/>
                  <a:gd name="T51" fmla="*/ 79 h 85"/>
                  <a:gd name="T52" fmla="*/ 165 w 192"/>
                  <a:gd name="T53" fmla="*/ 67 h 85"/>
                  <a:gd name="T54" fmla="*/ 160 w 192"/>
                  <a:gd name="T55" fmla="*/ 60 h 85"/>
                  <a:gd name="T56" fmla="*/ 158 w 192"/>
                  <a:gd name="T57" fmla="*/ 60 h 85"/>
                  <a:gd name="T58" fmla="*/ 148 w 192"/>
                  <a:gd name="T59" fmla="*/ 60 h 85"/>
                  <a:gd name="T60" fmla="*/ 140 w 192"/>
                  <a:gd name="T61" fmla="*/ 57 h 85"/>
                  <a:gd name="T62" fmla="*/ 138 w 192"/>
                  <a:gd name="T63" fmla="*/ 53 h 85"/>
                  <a:gd name="T64" fmla="*/ 137 w 192"/>
                  <a:gd name="T65" fmla="*/ 46 h 85"/>
                  <a:gd name="T66" fmla="*/ 131 w 192"/>
                  <a:gd name="T67" fmla="*/ 41 h 85"/>
                  <a:gd name="T68" fmla="*/ 123 w 192"/>
                  <a:gd name="T69" fmla="*/ 39 h 85"/>
                  <a:gd name="T70" fmla="*/ 120 w 192"/>
                  <a:gd name="T71" fmla="*/ 39 h 85"/>
                  <a:gd name="T72" fmla="*/ 102 w 192"/>
                  <a:gd name="T73" fmla="*/ 38 h 85"/>
                  <a:gd name="T74" fmla="*/ 87 w 192"/>
                  <a:gd name="T75" fmla="*/ 38 h 85"/>
                  <a:gd name="T76" fmla="*/ 87 w 192"/>
                  <a:gd name="T77" fmla="*/ 38 h 85"/>
                  <a:gd name="T78" fmla="*/ 71 w 192"/>
                  <a:gd name="T79" fmla="*/ 33 h 85"/>
                  <a:gd name="T80" fmla="*/ 57 w 192"/>
                  <a:gd name="T81" fmla="*/ 24 h 85"/>
                  <a:gd name="T82" fmla="*/ 49 w 192"/>
                  <a:gd name="T83" fmla="*/ 17 h 85"/>
                  <a:gd name="T84" fmla="*/ 41 w 192"/>
                  <a:gd name="T85" fmla="*/ 14 h 85"/>
                  <a:gd name="T86" fmla="*/ 41 w 192"/>
                  <a:gd name="T87" fmla="*/ 14 h 85"/>
                  <a:gd name="T88" fmla="*/ 23 w 192"/>
                  <a:gd name="T89" fmla="*/ 15 h 85"/>
                  <a:gd name="T90" fmla="*/ 5 w 192"/>
                  <a:gd name="T91" fmla="*/ 1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2" h="85">
                    <a:moveTo>
                      <a:pt x="0" y="5"/>
                    </a:moveTo>
                    <a:lnTo>
                      <a:pt x="11" y="3"/>
                    </a:lnTo>
                    <a:lnTo>
                      <a:pt x="21" y="1"/>
                    </a:lnTo>
                    <a:lnTo>
                      <a:pt x="30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8" y="1"/>
                    </a:lnTo>
                    <a:lnTo>
                      <a:pt x="54" y="3"/>
                    </a:lnTo>
                    <a:lnTo>
                      <a:pt x="61" y="7"/>
                    </a:lnTo>
                    <a:lnTo>
                      <a:pt x="67" y="12"/>
                    </a:lnTo>
                    <a:lnTo>
                      <a:pt x="71" y="16"/>
                    </a:lnTo>
                    <a:lnTo>
                      <a:pt x="77" y="19"/>
                    </a:lnTo>
                    <a:lnTo>
                      <a:pt x="82" y="23"/>
                    </a:lnTo>
                    <a:lnTo>
                      <a:pt x="87" y="23"/>
                    </a:lnTo>
                    <a:lnTo>
                      <a:pt x="87" y="23"/>
                    </a:lnTo>
                    <a:lnTo>
                      <a:pt x="87" y="23"/>
                    </a:lnTo>
                    <a:lnTo>
                      <a:pt x="93" y="23"/>
                    </a:lnTo>
                    <a:lnTo>
                      <a:pt x="103" y="23"/>
                    </a:lnTo>
                    <a:lnTo>
                      <a:pt x="112" y="23"/>
                    </a:lnTo>
                    <a:lnTo>
                      <a:pt x="123" y="24"/>
                    </a:lnTo>
                    <a:lnTo>
                      <a:pt x="123" y="24"/>
                    </a:lnTo>
                    <a:lnTo>
                      <a:pt x="126" y="25"/>
                    </a:lnTo>
                    <a:lnTo>
                      <a:pt x="129" y="26"/>
                    </a:lnTo>
                    <a:lnTo>
                      <a:pt x="134" y="27"/>
                    </a:lnTo>
                    <a:lnTo>
                      <a:pt x="138" y="29"/>
                    </a:lnTo>
                    <a:lnTo>
                      <a:pt x="143" y="31"/>
                    </a:lnTo>
                    <a:lnTo>
                      <a:pt x="146" y="33"/>
                    </a:lnTo>
                    <a:lnTo>
                      <a:pt x="148" y="37"/>
                    </a:lnTo>
                    <a:lnTo>
                      <a:pt x="150" y="41"/>
                    </a:lnTo>
                    <a:lnTo>
                      <a:pt x="152" y="45"/>
                    </a:lnTo>
                    <a:lnTo>
                      <a:pt x="152" y="49"/>
                    </a:lnTo>
                    <a:lnTo>
                      <a:pt x="153" y="49"/>
                    </a:lnTo>
                    <a:lnTo>
                      <a:pt x="156" y="46"/>
                    </a:lnTo>
                    <a:lnTo>
                      <a:pt x="161" y="47"/>
                    </a:lnTo>
                    <a:lnTo>
                      <a:pt x="166" y="48"/>
                    </a:lnTo>
                    <a:lnTo>
                      <a:pt x="171" y="51"/>
                    </a:lnTo>
                    <a:lnTo>
                      <a:pt x="173" y="55"/>
                    </a:lnTo>
                    <a:lnTo>
                      <a:pt x="178" y="59"/>
                    </a:lnTo>
                    <a:lnTo>
                      <a:pt x="183" y="65"/>
                    </a:lnTo>
                    <a:lnTo>
                      <a:pt x="185" y="70"/>
                    </a:lnTo>
                    <a:lnTo>
                      <a:pt x="187" y="79"/>
                    </a:lnTo>
                    <a:lnTo>
                      <a:pt x="189" y="83"/>
                    </a:lnTo>
                    <a:lnTo>
                      <a:pt x="190" y="85"/>
                    </a:lnTo>
                    <a:lnTo>
                      <a:pt x="190" y="85"/>
                    </a:lnTo>
                    <a:lnTo>
                      <a:pt x="191" y="85"/>
                    </a:lnTo>
                    <a:lnTo>
                      <a:pt x="191" y="85"/>
                    </a:lnTo>
                    <a:lnTo>
                      <a:pt x="192" y="84"/>
                    </a:lnTo>
                    <a:lnTo>
                      <a:pt x="191" y="85"/>
                    </a:lnTo>
                    <a:lnTo>
                      <a:pt x="188" y="84"/>
                    </a:lnTo>
                    <a:lnTo>
                      <a:pt x="184" y="82"/>
                    </a:lnTo>
                    <a:lnTo>
                      <a:pt x="178" y="79"/>
                    </a:lnTo>
                    <a:lnTo>
                      <a:pt x="174" y="74"/>
                    </a:lnTo>
                    <a:lnTo>
                      <a:pt x="165" y="67"/>
                    </a:lnTo>
                    <a:lnTo>
                      <a:pt x="160" y="60"/>
                    </a:lnTo>
                    <a:lnTo>
                      <a:pt x="160" y="60"/>
                    </a:lnTo>
                    <a:lnTo>
                      <a:pt x="160" y="60"/>
                    </a:lnTo>
                    <a:lnTo>
                      <a:pt x="158" y="60"/>
                    </a:lnTo>
                    <a:lnTo>
                      <a:pt x="155" y="61"/>
                    </a:lnTo>
                    <a:lnTo>
                      <a:pt x="148" y="60"/>
                    </a:lnTo>
                    <a:lnTo>
                      <a:pt x="143" y="58"/>
                    </a:lnTo>
                    <a:lnTo>
                      <a:pt x="140" y="57"/>
                    </a:lnTo>
                    <a:lnTo>
                      <a:pt x="139" y="55"/>
                    </a:lnTo>
                    <a:lnTo>
                      <a:pt x="138" y="53"/>
                    </a:lnTo>
                    <a:lnTo>
                      <a:pt x="137" y="49"/>
                    </a:lnTo>
                    <a:lnTo>
                      <a:pt x="137" y="46"/>
                    </a:lnTo>
                    <a:lnTo>
                      <a:pt x="134" y="43"/>
                    </a:lnTo>
                    <a:lnTo>
                      <a:pt x="131" y="41"/>
                    </a:lnTo>
                    <a:lnTo>
                      <a:pt x="125" y="40"/>
                    </a:lnTo>
                    <a:lnTo>
                      <a:pt x="123" y="39"/>
                    </a:lnTo>
                    <a:lnTo>
                      <a:pt x="120" y="39"/>
                    </a:lnTo>
                    <a:lnTo>
                      <a:pt x="120" y="39"/>
                    </a:lnTo>
                    <a:lnTo>
                      <a:pt x="111" y="38"/>
                    </a:lnTo>
                    <a:lnTo>
                      <a:pt x="102" y="38"/>
                    </a:lnTo>
                    <a:lnTo>
                      <a:pt x="93" y="38"/>
                    </a:lnTo>
                    <a:lnTo>
                      <a:pt x="87" y="38"/>
                    </a:lnTo>
                    <a:lnTo>
                      <a:pt x="87" y="38"/>
                    </a:lnTo>
                    <a:lnTo>
                      <a:pt x="87" y="38"/>
                    </a:lnTo>
                    <a:lnTo>
                      <a:pt x="79" y="37"/>
                    </a:lnTo>
                    <a:lnTo>
                      <a:pt x="71" y="33"/>
                    </a:lnTo>
                    <a:lnTo>
                      <a:pt x="65" y="29"/>
                    </a:lnTo>
                    <a:lnTo>
                      <a:pt x="57" y="24"/>
                    </a:lnTo>
                    <a:lnTo>
                      <a:pt x="53" y="20"/>
                    </a:lnTo>
                    <a:lnTo>
                      <a:pt x="49" y="17"/>
                    </a:lnTo>
                    <a:lnTo>
                      <a:pt x="44" y="15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32" y="15"/>
                    </a:lnTo>
                    <a:lnTo>
                      <a:pt x="23" y="15"/>
                    </a:lnTo>
                    <a:lnTo>
                      <a:pt x="13" y="17"/>
                    </a:lnTo>
                    <a:lnTo>
                      <a:pt x="5" y="19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6" name="PA-任意多边形 263">
                <a:extLst>
                  <a:ext uri="{FF2B5EF4-FFF2-40B4-BE49-F238E27FC236}">
                    <a16:creationId xmlns="" xmlns:a16="http://schemas.microsoft.com/office/drawing/2014/main" id="{AD5530B4-FF56-4D48-B89B-967A23D7243F}"/>
                  </a:ext>
                </a:extLst>
              </p:cNvPr>
              <p:cNvSpPr>
                <a:spLocks/>
              </p:cNvSpPr>
              <p:nvPr>
                <p:custDataLst>
                  <p:tags r:id="rId124"/>
                </p:custDataLst>
              </p:nvPr>
            </p:nvSpPr>
            <p:spPr bwMode="auto">
              <a:xfrm>
                <a:off x="3014" y="3542"/>
                <a:ext cx="48" cy="21"/>
              </a:xfrm>
              <a:custGeom>
                <a:avLst/>
                <a:gdLst>
                  <a:gd name="T0" fmla="*/ 11 w 192"/>
                  <a:gd name="T1" fmla="*/ 4 h 86"/>
                  <a:gd name="T2" fmla="*/ 31 w 192"/>
                  <a:gd name="T3" fmla="*/ 0 h 86"/>
                  <a:gd name="T4" fmla="*/ 41 w 192"/>
                  <a:gd name="T5" fmla="*/ 0 h 86"/>
                  <a:gd name="T6" fmla="*/ 48 w 192"/>
                  <a:gd name="T7" fmla="*/ 1 h 86"/>
                  <a:gd name="T8" fmla="*/ 60 w 192"/>
                  <a:gd name="T9" fmla="*/ 8 h 86"/>
                  <a:gd name="T10" fmla="*/ 72 w 192"/>
                  <a:gd name="T11" fmla="*/ 17 h 86"/>
                  <a:gd name="T12" fmla="*/ 82 w 192"/>
                  <a:gd name="T13" fmla="*/ 22 h 86"/>
                  <a:gd name="T14" fmla="*/ 86 w 192"/>
                  <a:gd name="T15" fmla="*/ 23 h 86"/>
                  <a:gd name="T16" fmla="*/ 94 w 192"/>
                  <a:gd name="T17" fmla="*/ 23 h 86"/>
                  <a:gd name="T18" fmla="*/ 112 w 192"/>
                  <a:gd name="T19" fmla="*/ 23 h 86"/>
                  <a:gd name="T20" fmla="*/ 123 w 192"/>
                  <a:gd name="T21" fmla="*/ 24 h 86"/>
                  <a:gd name="T22" fmla="*/ 129 w 192"/>
                  <a:gd name="T23" fmla="*/ 26 h 86"/>
                  <a:gd name="T24" fmla="*/ 138 w 192"/>
                  <a:gd name="T25" fmla="*/ 30 h 86"/>
                  <a:gd name="T26" fmla="*/ 146 w 192"/>
                  <a:gd name="T27" fmla="*/ 34 h 86"/>
                  <a:gd name="T28" fmla="*/ 151 w 192"/>
                  <a:gd name="T29" fmla="*/ 41 h 86"/>
                  <a:gd name="T30" fmla="*/ 152 w 192"/>
                  <a:gd name="T31" fmla="*/ 50 h 86"/>
                  <a:gd name="T32" fmla="*/ 155 w 192"/>
                  <a:gd name="T33" fmla="*/ 47 h 86"/>
                  <a:gd name="T34" fmla="*/ 166 w 192"/>
                  <a:gd name="T35" fmla="*/ 49 h 86"/>
                  <a:gd name="T36" fmla="*/ 174 w 192"/>
                  <a:gd name="T37" fmla="*/ 55 h 86"/>
                  <a:gd name="T38" fmla="*/ 183 w 192"/>
                  <a:gd name="T39" fmla="*/ 65 h 86"/>
                  <a:gd name="T40" fmla="*/ 188 w 192"/>
                  <a:gd name="T41" fmla="*/ 79 h 86"/>
                  <a:gd name="T42" fmla="*/ 190 w 192"/>
                  <a:gd name="T43" fmla="*/ 86 h 86"/>
                  <a:gd name="T44" fmla="*/ 191 w 192"/>
                  <a:gd name="T45" fmla="*/ 86 h 86"/>
                  <a:gd name="T46" fmla="*/ 192 w 192"/>
                  <a:gd name="T47" fmla="*/ 85 h 86"/>
                  <a:gd name="T48" fmla="*/ 188 w 192"/>
                  <a:gd name="T49" fmla="*/ 85 h 86"/>
                  <a:gd name="T50" fmla="*/ 179 w 192"/>
                  <a:gd name="T51" fmla="*/ 79 h 86"/>
                  <a:gd name="T52" fmla="*/ 165 w 192"/>
                  <a:gd name="T53" fmla="*/ 67 h 86"/>
                  <a:gd name="T54" fmla="*/ 160 w 192"/>
                  <a:gd name="T55" fmla="*/ 61 h 86"/>
                  <a:gd name="T56" fmla="*/ 157 w 192"/>
                  <a:gd name="T57" fmla="*/ 61 h 86"/>
                  <a:gd name="T58" fmla="*/ 148 w 192"/>
                  <a:gd name="T59" fmla="*/ 61 h 86"/>
                  <a:gd name="T60" fmla="*/ 140 w 192"/>
                  <a:gd name="T61" fmla="*/ 58 h 86"/>
                  <a:gd name="T62" fmla="*/ 138 w 192"/>
                  <a:gd name="T63" fmla="*/ 53 h 86"/>
                  <a:gd name="T64" fmla="*/ 137 w 192"/>
                  <a:gd name="T65" fmla="*/ 47 h 86"/>
                  <a:gd name="T66" fmla="*/ 130 w 192"/>
                  <a:gd name="T67" fmla="*/ 41 h 86"/>
                  <a:gd name="T68" fmla="*/ 123 w 192"/>
                  <a:gd name="T69" fmla="*/ 39 h 86"/>
                  <a:gd name="T70" fmla="*/ 121 w 192"/>
                  <a:gd name="T71" fmla="*/ 39 h 86"/>
                  <a:gd name="T72" fmla="*/ 102 w 192"/>
                  <a:gd name="T73" fmla="*/ 38 h 86"/>
                  <a:gd name="T74" fmla="*/ 86 w 192"/>
                  <a:gd name="T75" fmla="*/ 38 h 86"/>
                  <a:gd name="T76" fmla="*/ 86 w 192"/>
                  <a:gd name="T77" fmla="*/ 38 h 86"/>
                  <a:gd name="T78" fmla="*/ 71 w 192"/>
                  <a:gd name="T79" fmla="*/ 34 h 86"/>
                  <a:gd name="T80" fmla="*/ 58 w 192"/>
                  <a:gd name="T81" fmla="*/ 24 h 86"/>
                  <a:gd name="T82" fmla="*/ 48 w 192"/>
                  <a:gd name="T83" fmla="*/ 18 h 86"/>
                  <a:gd name="T84" fmla="*/ 41 w 192"/>
                  <a:gd name="T85" fmla="*/ 14 h 86"/>
                  <a:gd name="T86" fmla="*/ 41 w 192"/>
                  <a:gd name="T87" fmla="*/ 14 h 86"/>
                  <a:gd name="T88" fmla="*/ 23 w 192"/>
                  <a:gd name="T89" fmla="*/ 16 h 86"/>
                  <a:gd name="T90" fmla="*/ 4 w 192"/>
                  <a:gd name="T91" fmla="*/ 2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2" h="86">
                    <a:moveTo>
                      <a:pt x="0" y="6"/>
                    </a:moveTo>
                    <a:lnTo>
                      <a:pt x="11" y="4"/>
                    </a:lnTo>
                    <a:lnTo>
                      <a:pt x="20" y="1"/>
                    </a:lnTo>
                    <a:lnTo>
                      <a:pt x="31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8" y="1"/>
                    </a:lnTo>
                    <a:lnTo>
                      <a:pt x="54" y="4"/>
                    </a:lnTo>
                    <a:lnTo>
                      <a:pt x="60" y="8"/>
                    </a:lnTo>
                    <a:lnTo>
                      <a:pt x="67" y="12"/>
                    </a:lnTo>
                    <a:lnTo>
                      <a:pt x="72" y="17"/>
                    </a:lnTo>
                    <a:lnTo>
                      <a:pt x="77" y="20"/>
                    </a:lnTo>
                    <a:lnTo>
                      <a:pt x="82" y="22"/>
                    </a:lnTo>
                    <a:lnTo>
                      <a:pt x="86" y="23"/>
                    </a:lnTo>
                    <a:lnTo>
                      <a:pt x="86" y="23"/>
                    </a:lnTo>
                    <a:lnTo>
                      <a:pt x="86" y="23"/>
                    </a:lnTo>
                    <a:lnTo>
                      <a:pt x="94" y="23"/>
                    </a:lnTo>
                    <a:lnTo>
                      <a:pt x="102" y="23"/>
                    </a:lnTo>
                    <a:lnTo>
                      <a:pt x="112" y="23"/>
                    </a:lnTo>
                    <a:lnTo>
                      <a:pt x="123" y="24"/>
                    </a:lnTo>
                    <a:lnTo>
                      <a:pt x="123" y="24"/>
                    </a:lnTo>
                    <a:lnTo>
                      <a:pt x="126" y="25"/>
                    </a:lnTo>
                    <a:lnTo>
                      <a:pt x="129" y="26"/>
                    </a:lnTo>
                    <a:lnTo>
                      <a:pt x="134" y="27"/>
                    </a:lnTo>
                    <a:lnTo>
                      <a:pt x="138" y="30"/>
                    </a:lnTo>
                    <a:lnTo>
                      <a:pt x="142" y="32"/>
                    </a:lnTo>
                    <a:lnTo>
                      <a:pt x="146" y="34"/>
                    </a:lnTo>
                    <a:lnTo>
                      <a:pt x="149" y="37"/>
                    </a:lnTo>
                    <a:lnTo>
                      <a:pt x="151" y="41"/>
                    </a:lnTo>
                    <a:lnTo>
                      <a:pt x="152" y="46"/>
                    </a:lnTo>
                    <a:lnTo>
                      <a:pt x="152" y="50"/>
                    </a:lnTo>
                    <a:lnTo>
                      <a:pt x="153" y="50"/>
                    </a:lnTo>
                    <a:lnTo>
                      <a:pt x="155" y="47"/>
                    </a:lnTo>
                    <a:lnTo>
                      <a:pt x="161" y="48"/>
                    </a:lnTo>
                    <a:lnTo>
                      <a:pt x="166" y="49"/>
                    </a:lnTo>
                    <a:lnTo>
                      <a:pt x="170" y="51"/>
                    </a:lnTo>
                    <a:lnTo>
                      <a:pt x="174" y="55"/>
                    </a:lnTo>
                    <a:lnTo>
                      <a:pt x="178" y="60"/>
                    </a:lnTo>
                    <a:lnTo>
                      <a:pt x="183" y="65"/>
                    </a:lnTo>
                    <a:lnTo>
                      <a:pt x="185" y="70"/>
                    </a:lnTo>
                    <a:lnTo>
                      <a:pt x="188" y="79"/>
                    </a:lnTo>
                    <a:lnTo>
                      <a:pt x="189" y="82"/>
                    </a:lnTo>
                    <a:lnTo>
                      <a:pt x="190" y="86"/>
                    </a:lnTo>
                    <a:lnTo>
                      <a:pt x="191" y="86"/>
                    </a:lnTo>
                    <a:lnTo>
                      <a:pt x="191" y="86"/>
                    </a:lnTo>
                    <a:lnTo>
                      <a:pt x="192" y="86"/>
                    </a:lnTo>
                    <a:lnTo>
                      <a:pt x="192" y="85"/>
                    </a:lnTo>
                    <a:lnTo>
                      <a:pt x="191" y="86"/>
                    </a:lnTo>
                    <a:lnTo>
                      <a:pt x="188" y="85"/>
                    </a:lnTo>
                    <a:lnTo>
                      <a:pt x="183" y="82"/>
                    </a:lnTo>
                    <a:lnTo>
                      <a:pt x="179" y="79"/>
                    </a:lnTo>
                    <a:lnTo>
                      <a:pt x="174" y="75"/>
                    </a:lnTo>
                    <a:lnTo>
                      <a:pt x="165" y="67"/>
                    </a:lnTo>
                    <a:lnTo>
                      <a:pt x="160" y="61"/>
                    </a:lnTo>
                    <a:lnTo>
                      <a:pt x="160" y="61"/>
                    </a:lnTo>
                    <a:lnTo>
                      <a:pt x="160" y="61"/>
                    </a:lnTo>
                    <a:lnTo>
                      <a:pt x="157" y="61"/>
                    </a:lnTo>
                    <a:lnTo>
                      <a:pt x="154" y="62"/>
                    </a:lnTo>
                    <a:lnTo>
                      <a:pt x="148" y="61"/>
                    </a:lnTo>
                    <a:lnTo>
                      <a:pt x="142" y="59"/>
                    </a:lnTo>
                    <a:lnTo>
                      <a:pt x="140" y="58"/>
                    </a:lnTo>
                    <a:lnTo>
                      <a:pt x="139" y="55"/>
                    </a:lnTo>
                    <a:lnTo>
                      <a:pt x="138" y="53"/>
                    </a:lnTo>
                    <a:lnTo>
                      <a:pt x="138" y="50"/>
                    </a:lnTo>
                    <a:lnTo>
                      <a:pt x="137" y="47"/>
                    </a:lnTo>
                    <a:lnTo>
                      <a:pt x="134" y="44"/>
                    </a:lnTo>
                    <a:lnTo>
                      <a:pt x="130" y="41"/>
                    </a:lnTo>
                    <a:lnTo>
                      <a:pt x="125" y="40"/>
                    </a:lnTo>
                    <a:lnTo>
                      <a:pt x="123" y="39"/>
                    </a:lnTo>
                    <a:lnTo>
                      <a:pt x="121" y="39"/>
                    </a:lnTo>
                    <a:lnTo>
                      <a:pt x="121" y="39"/>
                    </a:lnTo>
                    <a:lnTo>
                      <a:pt x="111" y="38"/>
                    </a:lnTo>
                    <a:lnTo>
                      <a:pt x="102" y="38"/>
                    </a:lnTo>
                    <a:lnTo>
                      <a:pt x="94" y="38"/>
                    </a:lnTo>
                    <a:lnTo>
                      <a:pt x="86" y="38"/>
                    </a:lnTo>
                    <a:lnTo>
                      <a:pt x="86" y="38"/>
                    </a:lnTo>
                    <a:lnTo>
                      <a:pt x="86" y="38"/>
                    </a:lnTo>
                    <a:lnTo>
                      <a:pt x="79" y="37"/>
                    </a:lnTo>
                    <a:lnTo>
                      <a:pt x="71" y="34"/>
                    </a:lnTo>
                    <a:lnTo>
                      <a:pt x="65" y="30"/>
                    </a:lnTo>
                    <a:lnTo>
                      <a:pt x="58" y="24"/>
                    </a:lnTo>
                    <a:lnTo>
                      <a:pt x="53" y="21"/>
                    </a:lnTo>
                    <a:lnTo>
                      <a:pt x="48" y="18"/>
                    </a:lnTo>
                    <a:lnTo>
                      <a:pt x="45" y="16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32" y="14"/>
                    </a:lnTo>
                    <a:lnTo>
                      <a:pt x="23" y="16"/>
                    </a:lnTo>
                    <a:lnTo>
                      <a:pt x="14" y="18"/>
                    </a:lnTo>
                    <a:lnTo>
                      <a:pt x="4" y="2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7" name="PA-任意多边形 264">
                <a:extLst>
                  <a:ext uri="{FF2B5EF4-FFF2-40B4-BE49-F238E27FC236}">
                    <a16:creationId xmlns="" xmlns:a16="http://schemas.microsoft.com/office/drawing/2014/main" id="{D504880E-29A5-43C6-A4DD-896910687D53}"/>
                  </a:ext>
                </a:extLst>
              </p:cNvPr>
              <p:cNvSpPr>
                <a:spLocks/>
              </p:cNvSpPr>
              <p:nvPr>
                <p:custDataLst>
                  <p:tags r:id="rId125"/>
                </p:custDataLst>
              </p:nvPr>
            </p:nvSpPr>
            <p:spPr bwMode="auto">
              <a:xfrm>
                <a:off x="3662" y="3577"/>
                <a:ext cx="34" cy="59"/>
              </a:xfrm>
              <a:custGeom>
                <a:avLst/>
                <a:gdLst>
                  <a:gd name="T0" fmla="*/ 11 w 135"/>
                  <a:gd name="T1" fmla="*/ 3 h 236"/>
                  <a:gd name="T2" fmla="*/ 13 w 135"/>
                  <a:gd name="T3" fmla="*/ 1 h 236"/>
                  <a:gd name="T4" fmla="*/ 10 w 135"/>
                  <a:gd name="T5" fmla="*/ 4 h 236"/>
                  <a:gd name="T6" fmla="*/ 14 w 135"/>
                  <a:gd name="T7" fmla="*/ 0 h 236"/>
                  <a:gd name="T8" fmla="*/ 35 w 135"/>
                  <a:gd name="T9" fmla="*/ 19 h 236"/>
                  <a:gd name="T10" fmla="*/ 56 w 135"/>
                  <a:gd name="T11" fmla="*/ 41 h 236"/>
                  <a:gd name="T12" fmla="*/ 65 w 135"/>
                  <a:gd name="T13" fmla="*/ 47 h 236"/>
                  <a:gd name="T14" fmla="*/ 69 w 135"/>
                  <a:gd name="T15" fmla="*/ 58 h 236"/>
                  <a:gd name="T16" fmla="*/ 72 w 135"/>
                  <a:gd name="T17" fmla="*/ 85 h 236"/>
                  <a:gd name="T18" fmla="*/ 72 w 135"/>
                  <a:gd name="T19" fmla="*/ 90 h 236"/>
                  <a:gd name="T20" fmla="*/ 73 w 135"/>
                  <a:gd name="T21" fmla="*/ 97 h 236"/>
                  <a:gd name="T22" fmla="*/ 77 w 135"/>
                  <a:gd name="T23" fmla="*/ 102 h 236"/>
                  <a:gd name="T24" fmla="*/ 89 w 135"/>
                  <a:gd name="T25" fmla="*/ 112 h 236"/>
                  <a:gd name="T26" fmla="*/ 106 w 135"/>
                  <a:gd name="T27" fmla="*/ 127 h 236"/>
                  <a:gd name="T28" fmla="*/ 111 w 135"/>
                  <a:gd name="T29" fmla="*/ 137 h 236"/>
                  <a:gd name="T30" fmla="*/ 114 w 135"/>
                  <a:gd name="T31" fmla="*/ 148 h 236"/>
                  <a:gd name="T32" fmla="*/ 114 w 135"/>
                  <a:gd name="T33" fmla="*/ 148 h 236"/>
                  <a:gd name="T34" fmla="*/ 119 w 135"/>
                  <a:gd name="T35" fmla="*/ 166 h 236"/>
                  <a:gd name="T36" fmla="*/ 122 w 135"/>
                  <a:gd name="T37" fmla="*/ 177 h 236"/>
                  <a:gd name="T38" fmla="*/ 124 w 135"/>
                  <a:gd name="T39" fmla="*/ 196 h 236"/>
                  <a:gd name="T40" fmla="*/ 127 w 135"/>
                  <a:gd name="T41" fmla="*/ 207 h 236"/>
                  <a:gd name="T42" fmla="*/ 132 w 135"/>
                  <a:gd name="T43" fmla="*/ 229 h 236"/>
                  <a:gd name="T44" fmla="*/ 122 w 135"/>
                  <a:gd name="T45" fmla="*/ 214 h 236"/>
                  <a:gd name="T46" fmla="*/ 115 w 135"/>
                  <a:gd name="T47" fmla="*/ 203 h 236"/>
                  <a:gd name="T48" fmla="*/ 114 w 135"/>
                  <a:gd name="T49" fmla="*/ 185 h 236"/>
                  <a:gd name="T50" fmla="*/ 105 w 135"/>
                  <a:gd name="T51" fmla="*/ 171 h 236"/>
                  <a:gd name="T52" fmla="*/ 103 w 135"/>
                  <a:gd name="T53" fmla="*/ 159 h 236"/>
                  <a:gd name="T54" fmla="*/ 100 w 135"/>
                  <a:gd name="T55" fmla="*/ 148 h 236"/>
                  <a:gd name="T56" fmla="*/ 99 w 135"/>
                  <a:gd name="T57" fmla="*/ 141 h 236"/>
                  <a:gd name="T58" fmla="*/ 94 w 135"/>
                  <a:gd name="T59" fmla="*/ 129 h 236"/>
                  <a:gd name="T60" fmla="*/ 89 w 135"/>
                  <a:gd name="T61" fmla="*/ 122 h 236"/>
                  <a:gd name="T62" fmla="*/ 76 w 135"/>
                  <a:gd name="T63" fmla="*/ 114 h 236"/>
                  <a:gd name="T64" fmla="*/ 63 w 135"/>
                  <a:gd name="T65" fmla="*/ 105 h 236"/>
                  <a:gd name="T66" fmla="*/ 58 w 135"/>
                  <a:gd name="T67" fmla="*/ 96 h 236"/>
                  <a:gd name="T68" fmla="*/ 56 w 135"/>
                  <a:gd name="T69" fmla="*/ 88 h 236"/>
                  <a:gd name="T70" fmla="*/ 56 w 135"/>
                  <a:gd name="T71" fmla="*/ 75 h 236"/>
                  <a:gd name="T72" fmla="*/ 55 w 135"/>
                  <a:gd name="T73" fmla="*/ 61 h 236"/>
                  <a:gd name="T74" fmla="*/ 53 w 135"/>
                  <a:gd name="T75" fmla="*/ 56 h 236"/>
                  <a:gd name="T76" fmla="*/ 40 w 135"/>
                  <a:gd name="T77" fmla="*/ 50 h 236"/>
                  <a:gd name="T78" fmla="*/ 20 w 135"/>
                  <a:gd name="T79" fmla="*/ 39 h 236"/>
                  <a:gd name="T80" fmla="*/ 6 w 135"/>
                  <a:gd name="T81" fmla="*/ 23 h 236"/>
                  <a:gd name="T82" fmla="*/ 0 w 135"/>
                  <a:gd name="T83" fmla="*/ 16 h 236"/>
                  <a:gd name="T84" fmla="*/ 10 w 135"/>
                  <a:gd name="T85" fmla="*/ 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5" h="236">
                    <a:moveTo>
                      <a:pt x="10" y="4"/>
                    </a:moveTo>
                    <a:lnTo>
                      <a:pt x="11" y="3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2" y="2"/>
                    </a:lnTo>
                    <a:lnTo>
                      <a:pt x="14" y="0"/>
                    </a:lnTo>
                    <a:lnTo>
                      <a:pt x="24" y="9"/>
                    </a:lnTo>
                    <a:lnTo>
                      <a:pt x="35" y="19"/>
                    </a:lnTo>
                    <a:lnTo>
                      <a:pt x="47" y="31"/>
                    </a:lnTo>
                    <a:lnTo>
                      <a:pt x="56" y="41"/>
                    </a:lnTo>
                    <a:lnTo>
                      <a:pt x="62" y="43"/>
                    </a:lnTo>
                    <a:lnTo>
                      <a:pt x="65" y="47"/>
                    </a:lnTo>
                    <a:lnTo>
                      <a:pt x="68" y="52"/>
                    </a:lnTo>
                    <a:lnTo>
                      <a:pt x="69" y="58"/>
                    </a:lnTo>
                    <a:lnTo>
                      <a:pt x="72" y="72"/>
                    </a:lnTo>
                    <a:lnTo>
                      <a:pt x="72" y="85"/>
                    </a:lnTo>
                    <a:lnTo>
                      <a:pt x="72" y="86"/>
                    </a:lnTo>
                    <a:lnTo>
                      <a:pt x="72" y="90"/>
                    </a:lnTo>
                    <a:lnTo>
                      <a:pt x="72" y="93"/>
                    </a:lnTo>
                    <a:lnTo>
                      <a:pt x="73" y="97"/>
                    </a:lnTo>
                    <a:lnTo>
                      <a:pt x="75" y="100"/>
                    </a:lnTo>
                    <a:lnTo>
                      <a:pt x="77" y="102"/>
                    </a:lnTo>
                    <a:lnTo>
                      <a:pt x="82" y="107"/>
                    </a:lnTo>
                    <a:lnTo>
                      <a:pt x="89" y="112"/>
                    </a:lnTo>
                    <a:lnTo>
                      <a:pt x="99" y="119"/>
                    </a:lnTo>
                    <a:lnTo>
                      <a:pt x="106" y="127"/>
                    </a:lnTo>
                    <a:lnTo>
                      <a:pt x="109" y="131"/>
                    </a:lnTo>
                    <a:lnTo>
                      <a:pt x="111" y="137"/>
                    </a:lnTo>
                    <a:lnTo>
                      <a:pt x="114" y="142"/>
                    </a:lnTo>
                    <a:lnTo>
                      <a:pt x="114" y="148"/>
                    </a:lnTo>
                    <a:lnTo>
                      <a:pt x="114" y="148"/>
                    </a:lnTo>
                    <a:lnTo>
                      <a:pt x="114" y="148"/>
                    </a:lnTo>
                    <a:lnTo>
                      <a:pt x="116" y="157"/>
                    </a:lnTo>
                    <a:lnTo>
                      <a:pt x="119" y="166"/>
                    </a:lnTo>
                    <a:lnTo>
                      <a:pt x="119" y="166"/>
                    </a:lnTo>
                    <a:lnTo>
                      <a:pt x="122" y="177"/>
                    </a:lnTo>
                    <a:lnTo>
                      <a:pt x="124" y="189"/>
                    </a:lnTo>
                    <a:lnTo>
                      <a:pt x="124" y="196"/>
                    </a:lnTo>
                    <a:lnTo>
                      <a:pt x="125" y="200"/>
                    </a:lnTo>
                    <a:lnTo>
                      <a:pt x="127" y="207"/>
                    </a:lnTo>
                    <a:lnTo>
                      <a:pt x="130" y="217"/>
                    </a:lnTo>
                    <a:lnTo>
                      <a:pt x="132" y="229"/>
                    </a:lnTo>
                    <a:lnTo>
                      <a:pt x="135" y="236"/>
                    </a:lnTo>
                    <a:lnTo>
                      <a:pt x="122" y="214"/>
                    </a:lnTo>
                    <a:lnTo>
                      <a:pt x="118" y="209"/>
                    </a:lnTo>
                    <a:lnTo>
                      <a:pt x="115" y="203"/>
                    </a:lnTo>
                    <a:lnTo>
                      <a:pt x="114" y="196"/>
                    </a:lnTo>
                    <a:lnTo>
                      <a:pt x="114" y="185"/>
                    </a:lnTo>
                    <a:lnTo>
                      <a:pt x="109" y="179"/>
                    </a:lnTo>
                    <a:lnTo>
                      <a:pt x="105" y="171"/>
                    </a:lnTo>
                    <a:lnTo>
                      <a:pt x="105" y="171"/>
                    </a:lnTo>
                    <a:lnTo>
                      <a:pt x="103" y="159"/>
                    </a:lnTo>
                    <a:lnTo>
                      <a:pt x="103" y="148"/>
                    </a:lnTo>
                    <a:lnTo>
                      <a:pt x="100" y="148"/>
                    </a:lnTo>
                    <a:lnTo>
                      <a:pt x="100" y="148"/>
                    </a:lnTo>
                    <a:lnTo>
                      <a:pt x="99" y="141"/>
                    </a:lnTo>
                    <a:lnTo>
                      <a:pt x="96" y="132"/>
                    </a:lnTo>
                    <a:lnTo>
                      <a:pt x="94" y="129"/>
                    </a:lnTo>
                    <a:lnTo>
                      <a:pt x="92" y="126"/>
                    </a:lnTo>
                    <a:lnTo>
                      <a:pt x="89" y="122"/>
                    </a:lnTo>
                    <a:lnTo>
                      <a:pt x="86" y="120"/>
                    </a:lnTo>
                    <a:lnTo>
                      <a:pt x="76" y="114"/>
                    </a:lnTo>
                    <a:lnTo>
                      <a:pt x="66" y="108"/>
                    </a:lnTo>
                    <a:lnTo>
                      <a:pt x="63" y="105"/>
                    </a:lnTo>
                    <a:lnTo>
                      <a:pt x="60" y="101"/>
                    </a:lnTo>
                    <a:lnTo>
                      <a:pt x="58" y="96"/>
                    </a:lnTo>
                    <a:lnTo>
                      <a:pt x="56" y="90"/>
                    </a:lnTo>
                    <a:lnTo>
                      <a:pt x="56" y="88"/>
                    </a:lnTo>
                    <a:lnTo>
                      <a:pt x="56" y="85"/>
                    </a:lnTo>
                    <a:lnTo>
                      <a:pt x="56" y="75"/>
                    </a:lnTo>
                    <a:lnTo>
                      <a:pt x="56" y="65"/>
                    </a:lnTo>
                    <a:lnTo>
                      <a:pt x="55" y="61"/>
                    </a:lnTo>
                    <a:lnTo>
                      <a:pt x="54" y="58"/>
                    </a:lnTo>
                    <a:lnTo>
                      <a:pt x="53" y="56"/>
                    </a:lnTo>
                    <a:lnTo>
                      <a:pt x="52" y="53"/>
                    </a:lnTo>
                    <a:lnTo>
                      <a:pt x="40" y="50"/>
                    </a:lnTo>
                    <a:lnTo>
                      <a:pt x="31" y="45"/>
                    </a:lnTo>
                    <a:lnTo>
                      <a:pt x="20" y="39"/>
                    </a:lnTo>
                    <a:lnTo>
                      <a:pt x="11" y="32"/>
                    </a:lnTo>
                    <a:lnTo>
                      <a:pt x="6" y="23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8" name="PA-任意多边形 265">
                <a:extLst>
                  <a:ext uri="{FF2B5EF4-FFF2-40B4-BE49-F238E27FC236}">
                    <a16:creationId xmlns="" xmlns:a16="http://schemas.microsoft.com/office/drawing/2014/main" id="{E9E28FFF-B872-4FBA-878C-7E4A70C274CB}"/>
                  </a:ext>
                </a:extLst>
              </p:cNvPr>
              <p:cNvSpPr>
                <a:spLocks/>
              </p:cNvSpPr>
              <p:nvPr>
                <p:custDataLst>
                  <p:tags r:id="rId126"/>
                </p:custDataLst>
              </p:nvPr>
            </p:nvSpPr>
            <p:spPr bwMode="auto">
              <a:xfrm>
                <a:off x="3681" y="3563"/>
                <a:ext cx="54" cy="66"/>
              </a:xfrm>
              <a:custGeom>
                <a:avLst/>
                <a:gdLst>
                  <a:gd name="T0" fmla="*/ 8 w 219"/>
                  <a:gd name="T1" fmla="*/ 0 h 261"/>
                  <a:gd name="T2" fmla="*/ 26 w 219"/>
                  <a:gd name="T3" fmla="*/ 3 h 261"/>
                  <a:gd name="T4" fmla="*/ 37 w 219"/>
                  <a:gd name="T5" fmla="*/ 6 h 261"/>
                  <a:gd name="T6" fmla="*/ 53 w 219"/>
                  <a:gd name="T7" fmla="*/ 16 h 261"/>
                  <a:gd name="T8" fmla="*/ 80 w 219"/>
                  <a:gd name="T9" fmla="*/ 31 h 261"/>
                  <a:gd name="T10" fmla="*/ 103 w 219"/>
                  <a:gd name="T11" fmla="*/ 38 h 261"/>
                  <a:gd name="T12" fmla="*/ 122 w 219"/>
                  <a:gd name="T13" fmla="*/ 42 h 261"/>
                  <a:gd name="T14" fmla="*/ 133 w 219"/>
                  <a:gd name="T15" fmla="*/ 48 h 261"/>
                  <a:gd name="T16" fmla="*/ 139 w 219"/>
                  <a:gd name="T17" fmla="*/ 55 h 261"/>
                  <a:gd name="T18" fmla="*/ 139 w 219"/>
                  <a:gd name="T19" fmla="*/ 52 h 261"/>
                  <a:gd name="T20" fmla="*/ 143 w 219"/>
                  <a:gd name="T21" fmla="*/ 57 h 261"/>
                  <a:gd name="T22" fmla="*/ 147 w 219"/>
                  <a:gd name="T23" fmla="*/ 63 h 261"/>
                  <a:gd name="T24" fmla="*/ 160 w 219"/>
                  <a:gd name="T25" fmla="*/ 91 h 261"/>
                  <a:gd name="T26" fmla="*/ 169 w 219"/>
                  <a:gd name="T27" fmla="*/ 117 h 261"/>
                  <a:gd name="T28" fmla="*/ 172 w 219"/>
                  <a:gd name="T29" fmla="*/ 117 h 261"/>
                  <a:gd name="T30" fmla="*/ 174 w 219"/>
                  <a:gd name="T31" fmla="*/ 117 h 261"/>
                  <a:gd name="T32" fmla="*/ 182 w 219"/>
                  <a:gd name="T33" fmla="*/ 118 h 261"/>
                  <a:gd name="T34" fmla="*/ 188 w 219"/>
                  <a:gd name="T35" fmla="*/ 120 h 261"/>
                  <a:gd name="T36" fmla="*/ 193 w 219"/>
                  <a:gd name="T37" fmla="*/ 127 h 261"/>
                  <a:gd name="T38" fmla="*/ 194 w 219"/>
                  <a:gd name="T39" fmla="*/ 137 h 261"/>
                  <a:gd name="T40" fmla="*/ 198 w 219"/>
                  <a:gd name="T41" fmla="*/ 166 h 261"/>
                  <a:gd name="T42" fmla="*/ 201 w 219"/>
                  <a:gd name="T43" fmla="*/ 182 h 261"/>
                  <a:gd name="T44" fmla="*/ 204 w 219"/>
                  <a:gd name="T45" fmla="*/ 199 h 261"/>
                  <a:gd name="T46" fmla="*/ 211 w 219"/>
                  <a:gd name="T47" fmla="*/ 230 h 261"/>
                  <a:gd name="T48" fmla="*/ 219 w 219"/>
                  <a:gd name="T49" fmla="*/ 261 h 261"/>
                  <a:gd name="T50" fmla="*/ 202 w 219"/>
                  <a:gd name="T51" fmla="*/ 253 h 261"/>
                  <a:gd name="T52" fmla="*/ 190 w 219"/>
                  <a:gd name="T53" fmla="*/ 223 h 261"/>
                  <a:gd name="T54" fmla="*/ 182 w 219"/>
                  <a:gd name="T55" fmla="*/ 205 h 261"/>
                  <a:gd name="T56" fmla="*/ 180 w 219"/>
                  <a:gd name="T57" fmla="*/ 184 h 261"/>
                  <a:gd name="T58" fmla="*/ 173 w 219"/>
                  <a:gd name="T59" fmla="*/ 155 h 261"/>
                  <a:gd name="T60" fmla="*/ 171 w 219"/>
                  <a:gd name="T61" fmla="*/ 140 h 261"/>
                  <a:gd name="T62" fmla="*/ 167 w 219"/>
                  <a:gd name="T63" fmla="*/ 140 h 261"/>
                  <a:gd name="T64" fmla="*/ 159 w 219"/>
                  <a:gd name="T65" fmla="*/ 139 h 261"/>
                  <a:gd name="T66" fmla="*/ 154 w 219"/>
                  <a:gd name="T67" fmla="*/ 137 h 261"/>
                  <a:gd name="T68" fmla="*/ 150 w 219"/>
                  <a:gd name="T69" fmla="*/ 131 h 261"/>
                  <a:gd name="T70" fmla="*/ 149 w 219"/>
                  <a:gd name="T71" fmla="*/ 123 h 261"/>
                  <a:gd name="T72" fmla="*/ 142 w 219"/>
                  <a:gd name="T73" fmla="*/ 107 h 261"/>
                  <a:gd name="T74" fmla="*/ 129 w 219"/>
                  <a:gd name="T75" fmla="*/ 85 h 261"/>
                  <a:gd name="T76" fmla="*/ 125 w 219"/>
                  <a:gd name="T77" fmla="*/ 78 h 261"/>
                  <a:gd name="T78" fmla="*/ 124 w 219"/>
                  <a:gd name="T79" fmla="*/ 77 h 261"/>
                  <a:gd name="T80" fmla="*/ 116 w 219"/>
                  <a:gd name="T81" fmla="*/ 70 h 261"/>
                  <a:gd name="T82" fmla="*/ 100 w 219"/>
                  <a:gd name="T83" fmla="*/ 61 h 261"/>
                  <a:gd name="T84" fmla="*/ 82 w 219"/>
                  <a:gd name="T85" fmla="*/ 56 h 261"/>
                  <a:gd name="T86" fmla="*/ 62 w 219"/>
                  <a:gd name="T87" fmla="*/ 50 h 261"/>
                  <a:gd name="T88" fmla="*/ 48 w 219"/>
                  <a:gd name="T89" fmla="*/ 43 h 261"/>
                  <a:gd name="T90" fmla="*/ 31 w 219"/>
                  <a:gd name="T91" fmla="*/ 31 h 261"/>
                  <a:gd name="T92" fmla="*/ 19 w 219"/>
                  <a:gd name="T93" fmla="*/ 23 h 261"/>
                  <a:gd name="T94" fmla="*/ 6 w 219"/>
                  <a:gd name="T95" fmla="*/ 21 h 261"/>
                  <a:gd name="T96" fmla="*/ 0 w 219"/>
                  <a:gd name="T97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9" h="261">
                    <a:moveTo>
                      <a:pt x="0" y="0"/>
                    </a:moveTo>
                    <a:lnTo>
                      <a:pt x="8" y="0"/>
                    </a:lnTo>
                    <a:lnTo>
                      <a:pt x="17" y="1"/>
                    </a:lnTo>
                    <a:lnTo>
                      <a:pt x="26" y="3"/>
                    </a:lnTo>
                    <a:lnTo>
                      <a:pt x="32" y="4"/>
                    </a:lnTo>
                    <a:lnTo>
                      <a:pt x="37" y="6"/>
                    </a:lnTo>
                    <a:lnTo>
                      <a:pt x="42" y="9"/>
                    </a:lnTo>
                    <a:lnTo>
                      <a:pt x="53" y="16"/>
                    </a:lnTo>
                    <a:lnTo>
                      <a:pt x="68" y="26"/>
                    </a:lnTo>
                    <a:lnTo>
                      <a:pt x="80" y="31"/>
                    </a:lnTo>
                    <a:lnTo>
                      <a:pt x="91" y="36"/>
                    </a:lnTo>
                    <a:lnTo>
                      <a:pt x="103" y="38"/>
                    </a:lnTo>
                    <a:lnTo>
                      <a:pt x="116" y="41"/>
                    </a:lnTo>
                    <a:lnTo>
                      <a:pt x="122" y="42"/>
                    </a:lnTo>
                    <a:lnTo>
                      <a:pt x="128" y="45"/>
                    </a:lnTo>
                    <a:lnTo>
                      <a:pt x="133" y="48"/>
                    </a:lnTo>
                    <a:lnTo>
                      <a:pt x="139" y="52"/>
                    </a:lnTo>
                    <a:lnTo>
                      <a:pt x="139" y="55"/>
                    </a:lnTo>
                    <a:lnTo>
                      <a:pt x="139" y="52"/>
                    </a:lnTo>
                    <a:lnTo>
                      <a:pt x="139" y="52"/>
                    </a:lnTo>
                    <a:lnTo>
                      <a:pt x="141" y="55"/>
                    </a:lnTo>
                    <a:lnTo>
                      <a:pt x="143" y="57"/>
                    </a:lnTo>
                    <a:lnTo>
                      <a:pt x="144" y="60"/>
                    </a:lnTo>
                    <a:lnTo>
                      <a:pt x="147" y="63"/>
                    </a:lnTo>
                    <a:lnTo>
                      <a:pt x="154" y="75"/>
                    </a:lnTo>
                    <a:lnTo>
                      <a:pt x="160" y="91"/>
                    </a:lnTo>
                    <a:lnTo>
                      <a:pt x="166" y="106"/>
                    </a:lnTo>
                    <a:lnTo>
                      <a:pt x="169" y="117"/>
                    </a:lnTo>
                    <a:lnTo>
                      <a:pt x="170" y="117"/>
                    </a:lnTo>
                    <a:lnTo>
                      <a:pt x="172" y="117"/>
                    </a:lnTo>
                    <a:lnTo>
                      <a:pt x="174" y="117"/>
                    </a:lnTo>
                    <a:lnTo>
                      <a:pt x="174" y="117"/>
                    </a:lnTo>
                    <a:lnTo>
                      <a:pt x="179" y="117"/>
                    </a:lnTo>
                    <a:lnTo>
                      <a:pt x="182" y="118"/>
                    </a:lnTo>
                    <a:lnTo>
                      <a:pt x="185" y="119"/>
                    </a:lnTo>
                    <a:lnTo>
                      <a:pt x="188" y="120"/>
                    </a:lnTo>
                    <a:lnTo>
                      <a:pt x="191" y="124"/>
                    </a:lnTo>
                    <a:lnTo>
                      <a:pt x="193" y="127"/>
                    </a:lnTo>
                    <a:lnTo>
                      <a:pt x="194" y="131"/>
                    </a:lnTo>
                    <a:lnTo>
                      <a:pt x="194" y="137"/>
                    </a:lnTo>
                    <a:lnTo>
                      <a:pt x="196" y="151"/>
                    </a:lnTo>
                    <a:lnTo>
                      <a:pt x="198" y="166"/>
                    </a:lnTo>
                    <a:lnTo>
                      <a:pt x="200" y="173"/>
                    </a:lnTo>
                    <a:lnTo>
                      <a:pt x="201" y="182"/>
                    </a:lnTo>
                    <a:lnTo>
                      <a:pt x="202" y="191"/>
                    </a:lnTo>
                    <a:lnTo>
                      <a:pt x="204" y="199"/>
                    </a:lnTo>
                    <a:lnTo>
                      <a:pt x="206" y="209"/>
                    </a:lnTo>
                    <a:lnTo>
                      <a:pt x="211" y="230"/>
                    </a:lnTo>
                    <a:lnTo>
                      <a:pt x="217" y="251"/>
                    </a:lnTo>
                    <a:lnTo>
                      <a:pt x="219" y="261"/>
                    </a:lnTo>
                    <a:lnTo>
                      <a:pt x="207" y="261"/>
                    </a:lnTo>
                    <a:lnTo>
                      <a:pt x="202" y="253"/>
                    </a:lnTo>
                    <a:lnTo>
                      <a:pt x="194" y="234"/>
                    </a:lnTo>
                    <a:lnTo>
                      <a:pt x="190" y="223"/>
                    </a:lnTo>
                    <a:lnTo>
                      <a:pt x="185" y="213"/>
                    </a:lnTo>
                    <a:lnTo>
                      <a:pt x="182" y="205"/>
                    </a:lnTo>
                    <a:lnTo>
                      <a:pt x="181" y="199"/>
                    </a:lnTo>
                    <a:lnTo>
                      <a:pt x="180" y="184"/>
                    </a:lnTo>
                    <a:lnTo>
                      <a:pt x="177" y="170"/>
                    </a:lnTo>
                    <a:lnTo>
                      <a:pt x="173" y="155"/>
                    </a:lnTo>
                    <a:lnTo>
                      <a:pt x="172" y="140"/>
                    </a:lnTo>
                    <a:lnTo>
                      <a:pt x="171" y="140"/>
                    </a:lnTo>
                    <a:lnTo>
                      <a:pt x="169" y="140"/>
                    </a:lnTo>
                    <a:lnTo>
                      <a:pt x="167" y="140"/>
                    </a:lnTo>
                    <a:lnTo>
                      <a:pt x="164" y="140"/>
                    </a:lnTo>
                    <a:lnTo>
                      <a:pt x="159" y="139"/>
                    </a:lnTo>
                    <a:lnTo>
                      <a:pt x="156" y="138"/>
                    </a:lnTo>
                    <a:lnTo>
                      <a:pt x="154" y="137"/>
                    </a:lnTo>
                    <a:lnTo>
                      <a:pt x="152" y="134"/>
                    </a:lnTo>
                    <a:lnTo>
                      <a:pt x="150" y="131"/>
                    </a:lnTo>
                    <a:lnTo>
                      <a:pt x="149" y="127"/>
                    </a:lnTo>
                    <a:lnTo>
                      <a:pt x="149" y="123"/>
                    </a:lnTo>
                    <a:lnTo>
                      <a:pt x="146" y="117"/>
                    </a:lnTo>
                    <a:lnTo>
                      <a:pt x="142" y="107"/>
                    </a:lnTo>
                    <a:lnTo>
                      <a:pt x="136" y="96"/>
                    </a:lnTo>
                    <a:lnTo>
                      <a:pt x="129" y="85"/>
                    </a:lnTo>
                    <a:lnTo>
                      <a:pt x="127" y="82"/>
                    </a:lnTo>
                    <a:lnTo>
                      <a:pt x="125" y="78"/>
                    </a:lnTo>
                    <a:lnTo>
                      <a:pt x="124" y="77"/>
                    </a:lnTo>
                    <a:lnTo>
                      <a:pt x="124" y="77"/>
                    </a:lnTo>
                    <a:lnTo>
                      <a:pt x="124" y="77"/>
                    </a:lnTo>
                    <a:lnTo>
                      <a:pt x="116" y="70"/>
                    </a:lnTo>
                    <a:lnTo>
                      <a:pt x="109" y="64"/>
                    </a:lnTo>
                    <a:lnTo>
                      <a:pt x="100" y="61"/>
                    </a:lnTo>
                    <a:lnTo>
                      <a:pt x="90" y="58"/>
                    </a:lnTo>
                    <a:lnTo>
                      <a:pt x="82" y="56"/>
                    </a:lnTo>
                    <a:lnTo>
                      <a:pt x="72" y="54"/>
                    </a:lnTo>
                    <a:lnTo>
                      <a:pt x="62" y="50"/>
                    </a:lnTo>
                    <a:lnTo>
                      <a:pt x="55" y="46"/>
                    </a:lnTo>
                    <a:lnTo>
                      <a:pt x="48" y="43"/>
                    </a:lnTo>
                    <a:lnTo>
                      <a:pt x="40" y="37"/>
                    </a:lnTo>
                    <a:lnTo>
                      <a:pt x="31" y="31"/>
                    </a:lnTo>
                    <a:lnTo>
                      <a:pt x="25" y="23"/>
                    </a:lnTo>
                    <a:lnTo>
                      <a:pt x="19" y="23"/>
                    </a:lnTo>
                    <a:lnTo>
                      <a:pt x="14" y="22"/>
                    </a:lnTo>
                    <a:lnTo>
                      <a:pt x="6" y="21"/>
                    </a:lnTo>
                    <a:lnTo>
                      <a:pt x="0" y="2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29" name="PA-任意多边形 266">
                <a:extLst>
                  <a:ext uri="{FF2B5EF4-FFF2-40B4-BE49-F238E27FC236}">
                    <a16:creationId xmlns="" xmlns:a16="http://schemas.microsoft.com/office/drawing/2014/main" id="{5386A0AB-668D-4D83-818A-CBC145037246}"/>
                  </a:ext>
                </a:extLst>
              </p:cNvPr>
              <p:cNvSpPr>
                <a:spLocks/>
              </p:cNvSpPr>
              <p:nvPr>
                <p:custDataLst>
                  <p:tags r:id="rId127"/>
                </p:custDataLst>
              </p:nvPr>
            </p:nvSpPr>
            <p:spPr bwMode="auto">
              <a:xfrm>
                <a:off x="3692" y="3653"/>
                <a:ext cx="14" cy="15"/>
              </a:xfrm>
              <a:custGeom>
                <a:avLst/>
                <a:gdLst>
                  <a:gd name="T0" fmla="*/ 0 w 56"/>
                  <a:gd name="T1" fmla="*/ 0 h 59"/>
                  <a:gd name="T2" fmla="*/ 12 w 56"/>
                  <a:gd name="T3" fmla="*/ 5 h 59"/>
                  <a:gd name="T4" fmla="*/ 25 w 56"/>
                  <a:gd name="T5" fmla="*/ 8 h 59"/>
                  <a:gd name="T6" fmla="*/ 30 w 56"/>
                  <a:gd name="T7" fmla="*/ 10 h 59"/>
                  <a:gd name="T8" fmla="*/ 36 w 56"/>
                  <a:gd name="T9" fmla="*/ 14 h 59"/>
                  <a:gd name="T10" fmla="*/ 40 w 56"/>
                  <a:gd name="T11" fmla="*/ 18 h 59"/>
                  <a:gd name="T12" fmla="*/ 43 w 56"/>
                  <a:gd name="T13" fmla="*/ 23 h 59"/>
                  <a:gd name="T14" fmla="*/ 45 w 56"/>
                  <a:gd name="T15" fmla="*/ 26 h 59"/>
                  <a:gd name="T16" fmla="*/ 48 w 56"/>
                  <a:gd name="T17" fmla="*/ 30 h 59"/>
                  <a:gd name="T18" fmla="*/ 49 w 56"/>
                  <a:gd name="T19" fmla="*/ 35 h 59"/>
                  <a:gd name="T20" fmla="*/ 49 w 56"/>
                  <a:gd name="T21" fmla="*/ 41 h 59"/>
                  <a:gd name="T22" fmla="*/ 49 w 56"/>
                  <a:gd name="T23" fmla="*/ 45 h 59"/>
                  <a:gd name="T24" fmla="*/ 49 w 56"/>
                  <a:gd name="T25" fmla="*/ 46 h 59"/>
                  <a:gd name="T26" fmla="*/ 51 w 56"/>
                  <a:gd name="T27" fmla="*/ 47 h 59"/>
                  <a:gd name="T28" fmla="*/ 51 w 56"/>
                  <a:gd name="T29" fmla="*/ 48 h 59"/>
                  <a:gd name="T30" fmla="*/ 52 w 56"/>
                  <a:gd name="T31" fmla="*/ 48 h 59"/>
                  <a:gd name="T32" fmla="*/ 54 w 56"/>
                  <a:gd name="T33" fmla="*/ 49 h 59"/>
                  <a:gd name="T34" fmla="*/ 55 w 56"/>
                  <a:gd name="T35" fmla="*/ 53 h 59"/>
                  <a:gd name="T36" fmla="*/ 56 w 56"/>
                  <a:gd name="T37" fmla="*/ 55 h 59"/>
                  <a:gd name="T38" fmla="*/ 56 w 56"/>
                  <a:gd name="T39" fmla="*/ 59 h 59"/>
                  <a:gd name="T40" fmla="*/ 51 w 56"/>
                  <a:gd name="T41" fmla="*/ 59 h 59"/>
                  <a:gd name="T42" fmla="*/ 45 w 56"/>
                  <a:gd name="T43" fmla="*/ 59 h 59"/>
                  <a:gd name="T44" fmla="*/ 43 w 56"/>
                  <a:gd name="T45" fmla="*/ 57 h 59"/>
                  <a:gd name="T46" fmla="*/ 40 w 56"/>
                  <a:gd name="T47" fmla="*/ 54 h 59"/>
                  <a:gd name="T48" fmla="*/ 40 w 56"/>
                  <a:gd name="T49" fmla="*/ 48 h 59"/>
                  <a:gd name="T50" fmla="*/ 40 w 56"/>
                  <a:gd name="T51" fmla="*/ 45 h 59"/>
                  <a:gd name="T52" fmla="*/ 40 w 56"/>
                  <a:gd name="T53" fmla="*/ 43 h 59"/>
                  <a:gd name="T54" fmla="*/ 40 w 56"/>
                  <a:gd name="T55" fmla="*/ 42 h 59"/>
                  <a:gd name="T56" fmla="*/ 40 w 56"/>
                  <a:gd name="T57" fmla="*/ 41 h 59"/>
                  <a:gd name="T58" fmla="*/ 39 w 56"/>
                  <a:gd name="T59" fmla="*/ 35 h 59"/>
                  <a:gd name="T60" fmla="*/ 37 w 56"/>
                  <a:gd name="T61" fmla="*/ 28 h 59"/>
                  <a:gd name="T62" fmla="*/ 37 w 56"/>
                  <a:gd name="T63" fmla="*/ 24 h 59"/>
                  <a:gd name="T64" fmla="*/ 36 w 56"/>
                  <a:gd name="T65" fmla="*/ 22 h 59"/>
                  <a:gd name="T66" fmla="*/ 34 w 56"/>
                  <a:gd name="T67" fmla="*/ 20 h 59"/>
                  <a:gd name="T68" fmla="*/ 30 w 56"/>
                  <a:gd name="T69" fmla="*/ 19 h 59"/>
                  <a:gd name="T70" fmla="*/ 26 w 56"/>
                  <a:gd name="T71" fmla="*/ 18 h 59"/>
                  <a:gd name="T72" fmla="*/ 1 w 56"/>
                  <a:gd name="T73" fmla="*/ 9 h 59"/>
                  <a:gd name="T74" fmla="*/ 0 w 56"/>
                  <a:gd name="T7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6" h="59">
                    <a:moveTo>
                      <a:pt x="0" y="0"/>
                    </a:moveTo>
                    <a:lnTo>
                      <a:pt x="12" y="5"/>
                    </a:lnTo>
                    <a:lnTo>
                      <a:pt x="25" y="8"/>
                    </a:lnTo>
                    <a:lnTo>
                      <a:pt x="30" y="10"/>
                    </a:lnTo>
                    <a:lnTo>
                      <a:pt x="36" y="14"/>
                    </a:lnTo>
                    <a:lnTo>
                      <a:pt x="40" y="18"/>
                    </a:lnTo>
                    <a:lnTo>
                      <a:pt x="43" y="23"/>
                    </a:lnTo>
                    <a:lnTo>
                      <a:pt x="45" y="26"/>
                    </a:lnTo>
                    <a:lnTo>
                      <a:pt x="48" y="30"/>
                    </a:lnTo>
                    <a:lnTo>
                      <a:pt x="49" y="35"/>
                    </a:lnTo>
                    <a:lnTo>
                      <a:pt x="49" y="41"/>
                    </a:lnTo>
                    <a:lnTo>
                      <a:pt x="49" y="45"/>
                    </a:lnTo>
                    <a:lnTo>
                      <a:pt x="49" y="46"/>
                    </a:lnTo>
                    <a:lnTo>
                      <a:pt x="51" y="47"/>
                    </a:lnTo>
                    <a:lnTo>
                      <a:pt x="51" y="48"/>
                    </a:lnTo>
                    <a:lnTo>
                      <a:pt x="52" y="48"/>
                    </a:lnTo>
                    <a:lnTo>
                      <a:pt x="54" y="49"/>
                    </a:lnTo>
                    <a:lnTo>
                      <a:pt x="55" y="53"/>
                    </a:lnTo>
                    <a:lnTo>
                      <a:pt x="56" y="55"/>
                    </a:lnTo>
                    <a:lnTo>
                      <a:pt x="56" y="59"/>
                    </a:lnTo>
                    <a:lnTo>
                      <a:pt x="51" y="59"/>
                    </a:lnTo>
                    <a:lnTo>
                      <a:pt x="45" y="59"/>
                    </a:lnTo>
                    <a:lnTo>
                      <a:pt x="43" y="57"/>
                    </a:lnTo>
                    <a:lnTo>
                      <a:pt x="40" y="54"/>
                    </a:lnTo>
                    <a:lnTo>
                      <a:pt x="40" y="48"/>
                    </a:lnTo>
                    <a:lnTo>
                      <a:pt x="40" y="45"/>
                    </a:lnTo>
                    <a:lnTo>
                      <a:pt x="40" y="43"/>
                    </a:lnTo>
                    <a:lnTo>
                      <a:pt x="40" y="42"/>
                    </a:lnTo>
                    <a:lnTo>
                      <a:pt x="40" y="41"/>
                    </a:lnTo>
                    <a:lnTo>
                      <a:pt x="39" y="35"/>
                    </a:lnTo>
                    <a:lnTo>
                      <a:pt x="37" y="28"/>
                    </a:lnTo>
                    <a:lnTo>
                      <a:pt x="37" y="24"/>
                    </a:lnTo>
                    <a:lnTo>
                      <a:pt x="36" y="22"/>
                    </a:lnTo>
                    <a:lnTo>
                      <a:pt x="34" y="20"/>
                    </a:lnTo>
                    <a:lnTo>
                      <a:pt x="30" y="19"/>
                    </a:lnTo>
                    <a:lnTo>
                      <a:pt x="26" y="18"/>
                    </a:lnTo>
                    <a:lnTo>
                      <a:pt x="1" y="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0" name="PA-任意多边形 267">
                <a:extLst>
                  <a:ext uri="{FF2B5EF4-FFF2-40B4-BE49-F238E27FC236}">
                    <a16:creationId xmlns="" xmlns:a16="http://schemas.microsoft.com/office/drawing/2014/main" id="{6A53FB54-FD85-47FE-B46B-E9141BFEFBCF}"/>
                  </a:ext>
                </a:extLst>
              </p:cNvPr>
              <p:cNvSpPr>
                <a:spLocks/>
              </p:cNvSpPr>
              <p:nvPr>
                <p:custDataLst>
                  <p:tags r:id="rId128"/>
                </p:custDataLst>
              </p:nvPr>
            </p:nvSpPr>
            <p:spPr bwMode="auto">
              <a:xfrm>
                <a:off x="3678" y="3576"/>
                <a:ext cx="15" cy="10"/>
              </a:xfrm>
              <a:custGeom>
                <a:avLst/>
                <a:gdLst>
                  <a:gd name="T0" fmla="*/ 5 w 58"/>
                  <a:gd name="T1" fmla="*/ 2 h 40"/>
                  <a:gd name="T2" fmla="*/ 12 w 58"/>
                  <a:gd name="T3" fmla="*/ 5 h 40"/>
                  <a:gd name="T4" fmla="*/ 18 w 58"/>
                  <a:gd name="T5" fmla="*/ 8 h 40"/>
                  <a:gd name="T6" fmla="*/ 25 w 58"/>
                  <a:gd name="T7" fmla="*/ 12 h 40"/>
                  <a:gd name="T8" fmla="*/ 31 w 58"/>
                  <a:gd name="T9" fmla="*/ 17 h 40"/>
                  <a:gd name="T10" fmla="*/ 41 w 58"/>
                  <a:gd name="T11" fmla="*/ 23 h 40"/>
                  <a:gd name="T12" fmla="*/ 51 w 58"/>
                  <a:gd name="T13" fmla="*/ 31 h 40"/>
                  <a:gd name="T14" fmla="*/ 55 w 58"/>
                  <a:gd name="T15" fmla="*/ 34 h 40"/>
                  <a:gd name="T16" fmla="*/ 58 w 58"/>
                  <a:gd name="T17" fmla="*/ 36 h 40"/>
                  <a:gd name="T18" fmla="*/ 57 w 58"/>
                  <a:gd name="T19" fmla="*/ 39 h 40"/>
                  <a:gd name="T20" fmla="*/ 56 w 58"/>
                  <a:gd name="T21" fmla="*/ 40 h 40"/>
                  <a:gd name="T22" fmla="*/ 53 w 58"/>
                  <a:gd name="T23" fmla="*/ 40 h 40"/>
                  <a:gd name="T24" fmla="*/ 51 w 58"/>
                  <a:gd name="T25" fmla="*/ 39 h 40"/>
                  <a:gd name="T26" fmla="*/ 44 w 58"/>
                  <a:gd name="T27" fmla="*/ 36 h 40"/>
                  <a:gd name="T28" fmla="*/ 40 w 58"/>
                  <a:gd name="T29" fmla="*/ 34 h 40"/>
                  <a:gd name="T30" fmla="*/ 37 w 58"/>
                  <a:gd name="T31" fmla="*/ 32 h 40"/>
                  <a:gd name="T32" fmla="*/ 36 w 58"/>
                  <a:gd name="T33" fmla="*/ 29 h 40"/>
                  <a:gd name="T34" fmla="*/ 26 w 58"/>
                  <a:gd name="T35" fmla="*/ 22 h 40"/>
                  <a:gd name="T36" fmla="*/ 15 w 58"/>
                  <a:gd name="T37" fmla="*/ 17 h 40"/>
                  <a:gd name="T38" fmla="*/ 12 w 58"/>
                  <a:gd name="T39" fmla="*/ 15 h 40"/>
                  <a:gd name="T40" fmla="*/ 6 w 58"/>
                  <a:gd name="T41" fmla="*/ 14 h 40"/>
                  <a:gd name="T42" fmla="*/ 2 w 58"/>
                  <a:gd name="T43" fmla="*/ 11 h 40"/>
                  <a:gd name="T44" fmla="*/ 1 w 58"/>
                  <a:gd name="T45" fmla="*/ 9 h 40"/>
                  <a:gd name="T46" fmla="*/ 0 w 58"/>
                  <a:gd name="T47" fmla="*/ 5 h 40"/>
                  <a:gd name="T48" fmla="*/ 0 w 58"/>
                  <a:gd name="T49" fmla="*/ 2 h 40"/>
                  <a:gd name="T50" fmla="*/ 0 w 58"/>
                  <a:gd name="T51" fmla="*/ 1 h 40"/>
                  <a:gd name="T52" fmla="*/ 1 w 58"/>
                  <a:gd name="T53" fmla="*/ 0 h 40"/>
                  <a:gd name="T54" fmla="*/ 2 w 58"/>
                  <a:gd name="T55" fmla="*/ 1 h 40"/>
                  <a:gd name="T56" fmla="*/ 5 w 58"/>
                  <a:gd name="T57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" h="40">
                    <a:moveTo>
                      <a:pt x="5" y="2"/>
                    </a:moveTo>
                    <a:lnTo>
                      <a:pt x="12" y="5"/>
                    </a:lnTo>
                    <a:lnTo>
                      <a:pt x="18" y="8"/>
                    </a:lnTo>
                    <a:lnTo>
                      <a:pt x="25" y="12"/>
                    </a:lnTo>
                    <a:lnTo>
                      <a:pt x="31" y="17"/>
                    </a:lnTo>
                    <a:lnTo>
                      <a:pt x="41" y="23"/>
                    </a:lnTo>
                    <a:lnTo>
                      <a:pt x="51" y="31"/>
                    </a:lnTo>
                    <a:lnTo>
                      <a:pt x="55" y="34"/>
                    </a:lnTo>
                    <a:lnTo>
                      <a:pt x="58" y="36"/>
                    </a:lnTo>
                    <a:lnTo>
                      <a:pt x="57" y="39"/>
                    </a:lnTo>
                    <a:lnTo>
                      <a:pt x="56" y="40"/>
                    </a:lnTo>
                    <a:lnTo>
                      <a:pt x="53" y="40"/>
                    </a:lnTo>
                    <a:lnTo>
                      <a:pt x="51" y="39"/>
                    </a:lnTo>
                    <a:lnTo>
                      <a:pt x="44" y="36"/>
                    </a:lnTo>
                    <a:lnTo>
                      <a:pt x="40" y="34"/>
                    </a:lnTo>
                    <a:lnTo>
                      <a:pt x="37" y="32"/>
                    </a:lnTo>
                    <a:lnTo>
                      <a:pt x="36" y="29"/>
                    </a:lnTo>
                    <a:lnTo>
                      <a:pt x="26" y="22"/>
                    </a:lnTo>
                    <a:lnTo>
                      <a:pt x="15" y="17"/>
                    </a:lnTo>
                    <a:lnTo>
                      <a:pt x="12" y="15"/>
                    </a:lnTo>
                    <a:lnTo>
                      <a:pt x="6" y="14"/>
                    </a:lnTo>
                    <a:lnTo>
                      <a:pt x="2" y="11"/>
                    </a:lnTo>
                    <a:lnTo>
                      <a:pt x="1" y="9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5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1" name="PA-任意多边形 268">
                <a:extLst>
                  <a:ext uri="{FF2B5EF4-FFF2-40B4-BE49-F238E27FC236}">
                    <a16:creationId xmlns="" xmlns:a16="http://schemas.microsoft.com/office/drawing/2014/main" id="{91BBB5D2-2FC6-496B-AA8D-A69560BD77A3}"/>
                  </a:ext>
                </a:extLst>
              </p:cNvPr>
              <p:cNvSpPr>
                <a:spLocks/>
              </p:cNvSpPr>
              <p:nvPr>
                <p:custDataLst>
                  <p:tags r:id="rId129"/>
                </p:custDataLst>
              </p:nvPr>
            </p:nvSpPr>
            <p:spPr bwMode="auto">
              <a:xfrm>
                <a:off x="3595" y="3617"/>
                <a:ext cx="8" cy="8"/>
              </a:xfrm>
              <a:custGeom>
                <a:avLst/>
                <a:gdLst>
                  <a:gd name="T0" fmla="*/ 0 w 32"/>
                  <a:gd name="T1" fmla="*/ 0 h 33"/>
                  <a:gd name="T2" fmla="*/ 6 w 32"/>
                  <a:gd name="T3" fmla="*/ 3 h 33"/>
                  <a:gd name="T4" fmla="*/ 13 w 32"/>
                  <a:gd name="T5" fmla="*/ 7 h 33"/>
                  <a:gd name="T6" fmla="*/ 16 w 32"/>
                  <a:gd name="T7" fmla="*/ 6 h 33"/>
                  <a:gd name="T8" fmla="*/ 19 w 32"/>
                  <a:gd name="T9" fmla="*/ 7 h 33"/>
                  <a:gd name="T10" fmla="*/ 19 w 32"/>
                  <a:gd name="T11" fmla="*/ 9 h 33"/>
                  <a:gd name="T12" fmla="*/ 19 w 32"/>
                  <a:gd name="T13" fmla="*/ 11 h 33"/>
                  <a:gd name="T14" fmla="*/ 20 w 32"/>
                  <a:gd name="T15" fmla="*/ 13 h 33"/>
                  <a:gd name="T16" fmla="*/ 22 w 32"/>
                  <a:gd name="T17" fmla="*/ 16 h 33"/>
                  <a:gd name="T18" fmla="*/ 23 w 32"/>
                  <a:gd name="T19" fmla="*/ 17 h 33"/>
                  <a:gd name="T20" fmla="*/ 26 w 32"/>
                  <a:gd name="T21" fmla="*/ 17 h 33"/>
                  <a:gd name="T22" fmla="*/ 26 w 32"/>
                  <a:gd name="T23" fmla="*/ 20 h 33"/>
                  <a:gd name="T24" fmla="*/ 26 w 32"/>
                  <a:gd name="T25" fmla="*/ 21 h 33"/>
                  <a:gd name="T26" fmla="*/ 26 w 32"/>
                  <a:gd name="T27" fmla="*/ 22 h 33"/>
                  <a:gd name="T28" fmla="*/ 27 w 32"/>
                  <a:gd name="T29" fmla="*/ 24 h 33"/>
                  <a:gd name="T30" fmla="*/ 28 w 32"/>
                  <a:gd name="T31" fmla="*/ 26 h 33"/>
                  <a:gd name="T32" fmla="*/ 29 w 32"/>
                  <a:gd name="T33" fmla="*/ 28 h 33"/>
                  <a:gd name="T34" fmla="*/ 30 w 32"/>
                  <a:gd name="T35" fmla="*/ 29 h 33"/>
                  <a:gd name="T36" fmla="*/ 31 w 32"/>
                  <a:gd name="T37" fmla="*/ 33 h 33"/>
                  <a:gd name="T38" fmla="*/ 32 w 32"/>
                  <a:gd name="T39" fmla="*/ 33 h 33"/>
                  <a:gd name="T40" fmla="*/ 32 w 32"/>
                  <a:gd name="T41" fmla="*/ 33 h 33"/>
                  <a:gd name="T42" fmla="*/ 32 w 32"/>
                  <a:gd name="T43" fmla="*/ 29 h 33"/>
                  <a:gd name="T44" fmla="*/ 32 w 32"/>
                  <a:gd name="T45" fmla="*/ 28 h 33"/>
                  <a:gd name="T46" fmla="*/ 31 w 32"/>
                  <a:gd name="T47" fmla="*/ 28 h 33"/>
                  <a:gd name="T48" fmla="*/ 30 w 32"/>
                  <a:gd name="T49" fmla="*/ 25 h 33"/>
                  <a:gd name="T50" fmla="*/ 29 w 32"/>
                  <a:gd name="T51" fmla="*/ 24 h 33"/>
                  <a:gd name="T52" fmla="*/ 28 w 32"/>
                  <a:gd name="T53" fmla="*/ 22 h 33"/>
                  <a:gd name="T54" fmla="*/ 26 w 32"/>
                  <a:gd name="T55" fmla="*/ 20 h 33"/>
                  <a:gd name="T56" fmla="*/ 23 w 32"/>
                  <a:gd name="T57" fmla="*/ 19 h 33"/>
                  <a:gd name="T58" fmla="*/ 22 w 32"/>
                  <a:gd name="T59" fmla="*/ 17 h 33"/>
                  <a:gd name="T60" fmla="*/ 21 w 32"/>
                  <a:gd name="T61" fmla="*/ 16 h 33"/>
                  <a:gd name="T62" fmla="*/ 20 w 32"/>
                  <a:gd name="T63" fmla="*/ 16 h 33"/>
                  <a:gd name="T64" fmla="*/ 19 w 32"/>
                  <a:gd name="T65" fmla="*/ 16 h 33"/>
                  <a:gd name="T66" fmla="*/ 18 w 32"/>
                  <a:gd name="T67" fmla="*/ 15 h 33"/>
                  <a:gd name="T68" fmla="*/ 16 w 32"/>
                  <a:gd name="T69" fmla="*/ 14 h 33"/>
                  <a:gd name="T70" fmla="*/ 14 w 32"/>
                  <a:gd name="T71" fmla="*/ 13 h 33"/>
                  <a:gd name="T72" fmla="*/ 12 w 32"/>
                  <a:gd name="T73" fmla="*/ 13 h 33"/>
                  <a:gd name="T74" fmla="*/ 8 w 32"/>
                  <a:gd name="T75" fmla="*/ 13 h 33"/>
                  <a:gd name="T76" fmla="*/ 5 w 32"/>
                  <a:gd name="T77" fmla="*/ 13 h 33"/>
                  <a:gd name="T78" fmla="*/ 4 w 32"/>
                  <a:gd name="T79" fmla="*/ 13 h 33"/>
                  <a:gd name="T80" fmla="*/ 4 w 32"/>
                  <a:gd name="T81" fmla="*/ 13 h 33"/>
                  <a:gd name="T82" fmla="*/ 4 w 32"/>
                  <a:gd name="T83" fmla="*/ 12 h 33"/>
                  <a:gd name="T84" fmla="*/ 4 w 32"/>
                  <a:gd name="T85" fmla="*/ 11 h 33"/>
                  <a:gd name="T86" fmla="*/ 3 w 32"/>
                  <a:gd name="T87" fmla="*/ 9 h 33"/>
                  <a:gd name="T88" fmla="*/ 3 w 32"/>
                  <a:gd name="T89" fmla="*/ 8 h 33"/>
                  <a:gd name="T90" fmla="*/ 3 w 32"/>
                  <a:gd name="T91" fmla="*/ 7 h 33"/>
                  <a:gd name="T92" fmla="*/ 3 w 32"/>
                  <a:gd name="T93" fmla="*/ 6 h 33"/>
                  <a:gd name="T94" fmla="*/ 3 w 32"/>
                  <a:gd name="T95" fmla="*/ 5 h 33"/>
                  <a:gd name="T96" fmla="*/ 1 w 32"/>
                  <a:gd name="T97" fmla="*/ 3 h 33"/>
                  <a:gd name="T98" fmla="*/ 1 w 32"/>
                  <a:gd name="T99" fmla="*/ 2 h 33"/>
                  <a:gd name="T100" fmla="*/ 1 w 32"/>
                  <a:gd name="T101" fmla="*/ 0 h 33"/>
                  <a:gd name="T102" fmla="*/ 1 w 32"/>
                  <a:gd name="T103" fmla="*/ 0 h 33"/>
                  <a:gd name="T104" fmla="*/ 0 w 32"/>
                  <a:gd name="T10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2" h="33">
                    <a:moveTo>
                      <a:pt x="0" y="0"/>
                    </a:moveTo>
                    <a:lnTo>
                      <a:pt x="6" y="3"/>
                    </a:lnTo>
                    <a:lnTo>
                      <a:pt x="13" y="7"/>
                    </a:lnTo>
                    <a:lnTo>
                      <a:pt x="16" y="6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19" y="11"/>
                    </a:lnTo>
                    <a:lnTo>
                      <a:pt x="20" y="13"/>
                    </a:lnTo>
                    <a:lnTo>
                      <a:pt x="22" y="16"/>
                    </a:lnTo>
                    <a:lnTo>
                      <a:pt x="23" y="17"/>
                    </a:lnTo>
                    <a:lnTo>
                      <a:pt x="26" y="17"/>
                    </a:lnTo>
                    <a:lnTo>
                      <a:pt x="26" y="20"/>
                    </a:lnTo>
                    <a:lnTo>
                      <a:pt x="26" y="21"/>
                    </a:lnTo>
                    <a:lnTo>
                      <a:pt x="26" y="22"/>
                    </a:lnTo>
                    <a:lnTo>
                      <a:pt x="27" y="24"/>
                    </a:lnTo>
                    <a:lnTo>
                      <a:pt x="28" y="26"/>
                    </a:lnTo>
                    <a:lnTo>
                      <a:pt x="29" y="28"/>
                    </a:lnTo>
                    <a:lnTo>
                      <a:pt x="30" y="29"/>
                    </a:lnTo>
                    <a:lnTo>
                      <a:pt x="31" y="33"/>
                    </a:lnTo>
                    <a:lnTo>
                      <a:pt x="32" y="33"/>
                    </a:lnTo>
                    <a:lnTo>
                      <a:pt x="32" y="33"/>
                    </a:lnTo>
                    <a:lnTo>
                      <a:pt x="32" y="29"/>
                    </a:lnTo>
                    <a:lnTo>
                      <a:pt x="32" y="28"/>
                    </a:lnTo>
                    <a:lnTo>
                      <a:pt x="31" y="28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8" y="22"/>
                    </a:lnTo>
                    <a:lnTo>
                      <a:pt x="26" y="20"/>
                    </a:lnTo>
                    <a:lnTo>
                      <a:pt x="23" y="19"/>
                    </a:lnTo>
                    <a:lnTo>
                      <a:pt x="22" y="17"/>
                    </a:lnTo>
                    <a:lnTo>
                      <a:pt x="21" y="16"/>
                    </a:lnTo>
                    <a:lnTo>
                      <a:pt x="20" y="16"/>
                    </a:lnTo>
                    <a:lnTo>
                      <a:pt x="19" y="16"/>
                    </a:lnTo>
                    <a:lnTo>
                      <a:pt x="18" y="15"/>
                    </a:lnTo>
                    <a:lnTo>
                      <a:pt x="16" y="14"/>
                    </a:lnTo>
                    <a:lnTo>
                      <a:pt x="14" y="13"/>
                    </a:lnTo>
                    <a:lnTo>
                      <a:pt x="12" y="13"/>
                    </a:lnTo>
                    <a:lnTo>
                      <a:pt x="8" y="13"/>
                    </a:lnTo>
                    <a:lnTo>
                      <a:pt x="5" y="13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2" name="PA-任意多边形 269">
                <a:extLst>
                  <a:ext uri="{FF2B5EF4-FFF2-40B4-BE49-F238E27FC236}">
                    <a16:creationId xmlns="" xmlns:a16="http://schemas.microsoft.com/office/drawing/2014/main" id="{60001D25-DCC6-4005-A1C4-9EC8EA5A19A9}"/>
                  </a:ext>
                </a:extLst>
              </p:cNvPr>
              <p:cNvSpPr>
                <a:spLocks/>
              </p:cNvSpPr>
              <p:nvPr>
                <p:custDataLst>
                  <p:tags r:id="rId130"/>
                </p:custDataLst>
              </p:nvPr>
            </p:nvSpPr>
            <p:spPr bwMode="auto">
              <a:xfrm>
                <a:off x="3603" y="3609"/>
                <a:ext cx="20" cy="12"/>
              </a:xfrm>
              <a:custGeom>
                <a:avLst/>
                <a:gdLst>
                  <a:gd name="T0" fmla="*/ 23 w 78"/>
                  <a:gd name="T1" fmla="*/ 0 h 47"/>
                  <a:gd name="T2" fmla="*/ 28 w 78"/>
                  <a:gd name="T3" fmla="*/ 4 h 47"/>
                  <a:gd name="T4" fmla="*/ 34 w 78"/>
                  <a:gd name="T5" fmla="*/ 7 h 47"/>
                  <a:gd name="T6" fmla="*/ 39 w 78"/>
                  <a:gd name="T7" fmla="*/ 11 h 47"/>
                  <a:gd name="T8" fmla="*/ 45 w 78"/>
                  <a:gd name="T9" fmla="*/ 14 h 47"/>
                  <a:gd name="T10" fmla="*/ 54 w 78"/>
                  <a:gd name="T11" fmla="*/ 19 h 47"/>
                  <a:gd name="T12" fmla="*/ 63 w 78"/>
                  <a:gd name="T13" fmla="*/ 26 h 47"/>
                  <a:gd name="T14" fmla="*/ 64 w 78"/>
                  <a:gd name="T15" fmla="*/ 27 h 47"/>
                  <a:gd name="T16" fmla="*/ 65 w 78"/>
                  <a:gd name="T17" fmla="*/ 30 h 47"/>
                  <a:gd name="T18" fmla="*/ 68 w 78"/>
                  <a:gd name="T19" fmla="*/ 32 h 47"/>
                  <a:gd name="T20" fmla="*/ 71 w 78"/>
                  <a:gd name="T21" fmla="*/ 35 h 47"/>
                  <a:gd name="T22" fmla="*/ 72 w 78"/>
                  <a:gd name="T23" fmla="*/ 38 h 47"/>
                  <a:gd name="T24" fmla="*/ 73 w 78"/>
                  <a:gd name="T25" fmla="*/ 41 h 47"/>
                  <a:gd name="T26" fmla="*/ 75 w 78"/>
                  <a:gd name="T27" fmla="*/ 43 h 47"/>
                  <a:gd name="T28" fmla="*/ 77 w 78"/>
                  <a:gd name="T29" fmla="*/ 45 h 47"/>
                  <a:gd name="T30" fmla="*/ 77 w 78"/>
                  <a:gd name="T31" fmla="*/ 46 h 47"/>
                  <a:gd name="T32" fmla="*/ 78 w 78"/>
                  <a:gd name="T33" fmla="*/ 47 h 47"/>
                  <a:gd name="T34" fmla="*/ 78 w 78"/>
                  <a:gd name="T35" fmla="*/ 47 h 47"/>
                  <a:gd name="T36" fmla="*/ 76 w 78"/>
                  <a:gd name="T37" fmla="*/ 46 h 47"/>
                  <a:gd name="T38" fmla="*/ 69 w 78"/>
                  <a:gd name="T39" fmla="*/ 43 h 47"/>
                  <a:gd name="T40" fmla="*/ 61 w 78"/>
                  <a:gd name="T41" fmla="*/ 40 h 47"/>
                  <a:gd name="T42" fmla="*/ 55 w 78"/>
                  <a:gd name="T43" fmla="*/ 38 h 47"/>
                  <a:gd name="T44" fmla="*/ 51 w 78"/>
                  <a:gd name="T45" fmla="*/ 33 h 47"/>
                  <a:gd name="T46" fmla="*/ 44 w 78"/>
                  <a:gd name="T47" fmla="*/ 28 h 47"/>
                  <a:gd name="T48" fmla="*/ 38 w 78"/>
                  <a:gd name="T49" fmla="*/ 25 h 47"/>
                  <a:gd name="T50" fmla="*/ 30 w 78"/>
                  <a:gd name="T51" fmla="*/ 22 h 47"/>
                  <a:gd name="T52" fmla="*/ 23 w 78"/>
                  <a:gd name="T53" fmla="*/ 22 h 47"/>
                  <a:gd name="T54" fmla="*/ 18 w 78"/>
                  <a:gd name="T55" fmla="*/ 22 h 47"/>
                  <a:gd name="T56" fmla="*/ 14 w 78"/>
                  <a:gd name="T57" fmla="*/ 21 h 47"/>
                  <a:gd name="T58" fmla="*/ 10 w 78"/>
                  <a:gd name="T59" fmla="*/ 20 h 47"/>
                  <a:gd name="T60" fmla="*/ 8 w 78"/>
                  <a:gd name="T61" fmla="*/ 18 h 47"/>
                  <a:gd name="T62" fmla="*/ 7 w 78"/>
                  <a:gd name="T63" fmla="*/ 13 h 47"/>
                  <a:gd name="T64" fmla="*/ 2 w 78"/>
                  <a:gd name="T65" fmla="*/ 6 h 47"/>
                  <a:gd name="T66" fmla="*/ 1 w 78"/>
                  <a:gd name="T67" fmla="*/ 5 h 47"/>
                  <a:gd name="T68" fmla="*/ 0 w 78"/>
                  <a:gd name="T69" fmla="*/ 4 h 47"/>
                  <a:gd name="T70" fmla="*/ 0 w 78"/>
                  <a:gd name="T71" fmla="*/ 3 h 47"/>
                  <a:gd name="T72" fmla="*/ 1 w 78"/>
                  <a:gd name="T73" fmla="*/ 2 h 47"/>
                  <a:gd name="T74" fmla="*/ 3 w 78"/>
                  <a:gd name="T75" fmla="*/ 1 h 47"/>
                  <a:gd name="T76" fmla="*/ 8 w 78"/>
                  <a:gd name="T77" fmla="*/ 0 h 47"/>
                  <a:gd name="T78" fmla="*/ 16 w 78"/>
                  <a:gd name="T79" fmla="*/ 0 h 47"/>
                  <a:gd name="T80" fmla="*/ 23 w 78"/>
                  <a:gd name="T8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8" h="47">
                    <a:moveTo>
                      <a:pt x="23" y="0"/>
                    </a:moveTo>
                    <a:lnTo>
                      <a:pt x="28" y="4"/>
                    </a:lnTo>
                    <a:lnTo>
                      <a:pt x="34" y="7"/>
                    </a:lnTo>
                    <a:lnTo>
                      <a:pt x="39" y="11"/>
                    </a:lnTo>
                    <a:lnTo>
                      <a:pt x="45" y="14"/>
                    </a:lnTo>
                    <a:lnTo>
                      <a:pt x="54" y="19"/>
                    </a:lnTo>
                    <a:lnTo>
                      <a:pt x="63" y="26"/>
                    </a:lnTo>
                    <a:lnTo>
                      <a:pt x="64" y="27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1" y="35"/>
                    </a:lnTo>
                    <a:lnTo>
                      <a:pt x="72" y="38"/>
                    </a:lnTo>
                    <a:lnTo>
                      <a:pt x="73" y="41"/>
                    </a:lnTo>
                    <a:lnTo>
                      <a:pt x="75" y="43"/>
                    </a:lnTo>
                    <a:lnTo>
                      <a:pt x="77" y="45"/>
                    </a:lnTo>
                    <a:lnTo>
                      <a:pt x="77" y="46"/>
                    </a:lnTo>
                    <a:lnTo>
                      <a:pt x="78" y="47"/>
                    </a:lnTo>
                    <a:lnTo>
                      <a:pt x="78" y="47"/>
                    </a:lnTo>
                    <a:lnTo>
                      <a:pt x="76" y="46"/>
                    </a:lnTo>
                    <a:lnTo>
                      <a:pt x="69" y="43"/>
                    </a:lnTo>
                    <a:lnTo>
                      <a:pt x="61" y="40"/>
                    </a:lnTo>
                    <a:lnTo>
                      <a:pt x="55" y="38"/>
                    </a:lnTo>
                    <a:lnTo>
                      <a:pt x="51" y="33"/>
                    </a:lnTo>
                    <a:lnTo>
                      <a:pt x="44" y="28"/>
                    </a:lnTo>
                    <a:lnTo>
                      <a:pt x="38" y="25"/>
                    </a:lnTo>
                    <a:lnTo>
                      <a:pt x="30" y="22"/>
                    </a:lnTo>
                    <a:lnTo>
                      <a:pt x="23" y="22"/>
                    </a:lnTo>
                    <a:lnTo>
                      <a:pt x="18" y="22"/>
                    </a:lnTo>
                    <a:lnTo>
                      <a:pt x="14" y="21"/>
                    </a:lnTo>
                    <a:lnTo>
                      <a:pt x="10" y="20"/>
                    </a:lnTo>
                    <a:lnTo>
                      <a:pt x="8" y="18"/>
                    </a:lnTo>
                    <a:lnTo>
                      <a:pt x="7" y="13"/>
                    </a:lnTo>
                    <a:lnTo>
                      <a:pt x="2" y="6"/>
                    </a:lnTo>
                    <a:lnTo>
                      <a:pt x="1" y="5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8" y="0"/>
                    </a:lnTo>
                    <a:lnTo>
                      <a:pt x="16" y="0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3" name="PA-任意多边形 270">
                <a:extLst>
                  <a:ext uri="{FF2B5EF4-FFF2-40B4-BE49-F238E27FC236}">
                    <a16:creationId xmlns="" xmlns:a16="http://schemas.microsoft.com/office/drawing/2014/main" id="{E7B0E79F-CA94-4100-8A9C-E9602E7E6768}"/>
                  </a:ext>
                </a:extLst>
              </p:cNvPr>
              <p:cNvSpPr>
                <a:spLocks/>
              </p:cNvSpPr>
              <p:nvPr>
                <p:custDataLst>
                  <p:tags r:id="rId131"/>
                </p:custDataLst>
              </p:nvPr>
            </p:nvSpPr>
            <p:spPr bwMode="auto">
              <a:xfrm>
                <a:off x="3637" y="3620"/>
                <a:ext cx="12" cy="4"/>
              </a:xfrm>
              <a:custGeom>
                <a:avLst/>
                <a:gdLst>
                  <a:gd name="T0" fmla="*/ 4 w 47"/>
                  <a:gd name="T1" fmla="*/ 0 h 16"/>
                  <a:gd name="T2" fmla="*/ 12 w 47"/>
                  <a:gd name="T3" fmla="*/ 1 h 16"/>
                  <a:gd name="T4" fmla="*/ 18 w 47"/>
                  <a:gd name="T5" fmla="*/ 1 h 16"/>
                  <a:gd name="T6" fmla="*/ 25 w 47"/>
                  <a:gd name="T7" fmla="*/ 2 h 16"/>
                  <a:gd name="T8" fmla="*/ 31 w 47"/>
                  <a:gd name="T9" fmla="*/ 3 h 16"/>
                  <a:gd name="T10" fmla="*/ 37 w 47"/>
                  <a:gd name="T11" fmla="*/ 5 h 16"/>
                  <a:gd name="T12" fmla="*/ 43 w 47"/>
                  <a:gd name="T13" fmla="*/ 8 h 16"/>
                  <a:gd name="T14" fmla="*/ 45 w 47"/>
                  <a:gd name="T15" fmla="*/ 8 h 16"/>
                  <a:gd name="T16" fmla="*/ 47 w 47"/>
                  <a:gd name="T17" fmla="*/ 9 h 16"/>
                  <a:gd name="T18" fmla="*/ 47 w 47"/>
                  <a:gd name="T19" fmla="*/ 10 h 16"/>
                  <a:gd name="T20" fmla="*/ 47 w 47"/>
                  <a:gd name="T21" fmla="*/ 12 h 16"/>
                  <a:gd name="T22" fmla="*/ 47 w 47"/>
                  <a:gd name="T23" fmla="*/ 13 h 16"/>
                  <a:gd name="T24" fmla="*/ 47 w 47"/>
                  <a:gd name="T25" fmla="*/ 14 h 16"/>
                  <a:gd name="T26" fmla="*/ 47 w 47"/>
                  <a:gd name="T27" fmla="*/ 14 h 16"/>
                  <a:gd name="T28" fmla="*/ 47 w 47"/>
                  <a:gd name="T29" fmla="*/ 16 h 16"/>
                  <a:gd name="T30" fmla="*/ 46 w 47"/>
                  <a:gd name="T31" fmla="*/ 16 h 16"/>
                  <a:gd name="T32" fmla="*/ 45 w 47"/>
                  <a:gd name="T33" fmla="*/ 16 h 16"/>
                  <a:gd name="T34" fmla="*/ 43 w 47"/>
                  <a:gd name="T35" fmla="*/ 16 h 16"/>
                  <a:gd name="T36" fmla="*/ 41 w 47"/>
                  <a:gd name="T37" fmla="*/ 16 h 16"/>
                  <a:gd name="T38" fmla="*/ 40 w 47"/>
                  <a:gd name="T39" fmla="*/ 16 h 16"/>
                  <a:gd name="T40" fmla="*/ 37 w 47"/>
                  <a:gd name="T41" fmla="*/ 16 h 16"/>
                  <a:gd name="T42" fmla="*/ 37 w 47"/>
                  <a:gd name="T43" fmla="*/ 16 h 16"/>
                  <a:gd name="T44" fmla="*/ 35 w 47"/>
                  <a:gd name="T45" fmla="*/ 16 h 16"/>
                  <a:gd name="T46" fmla="*/ 33 w 47"/>
                  <a:gd name="T47" fmla="*/ 14 h 16"/>
                  <a:gd name="T48" fmla="*/ 31 w 47"/>
                  <a:gd name="T49" fmla="*/ 14 h 16"/>
                  <a:gd name="T50" fmla="*/ 30 w 47"/>
                  <a:gd name="T51" fmla="*/ 14 h 16"/>
                  <a:gd name="T52" fmla="*/ 29 w 47"/>
                  <a:gd name="T53" fmla="*/ 13 h 16"/>
                  <a:gd name="T54" fmla="*/ 26 w 47"/>
                  <a:gd name="T55" fmla="*/ 12 h 16"/>
                  <a:gd name="T56" fmla="*/ 20 w 47"/>
                  <a:gd name="T57" fmla="*/ 12 h 16"/>
                  <a:gd name="T58" fmla="*/ 18 w 47"/>
                  <a:gd name="T59" fmla="*/ 11 h 16"/>
                  <a:gd name="T60" fmla="*/ 17 w 47"/>
                  <a:gd name="T61" fmla="*/ 10 h 16"/>
                  <a:gd name="T62" fmla="*/ 16 w 47"/>
                  <a:gd name="T63" fmla="*/ 9 h 16"/>
                  <a:gd name="T64" fmla="*/ 12 w 47"/>
                  <a:gd name="T65" fmla="*/ 8 h 16"/>
                  <a:gd name="T66" fmla="*/ 7 w 47"/>
                  <a:gd name="T67" fmla="*/ 5 h 16"/>
                  <a:gd name="T68" fmla="*/ 4 w 47"/>
                  <a:gd name="T69" fmla="*/ 4 h 16"/>
                  <a:gd name="T70" fmla="*/ 1 w 47"/>
                  <a:gd name="T71" fmla="*/ 4 h 16"/>
                  <a:gd name="T72" fmla="*/ 1 w 47"/>
                  <a:gd name="T73" fmla="*/ 3 h 16"/>
                  <a:gd name="T74" fmla="*/ 0 w 47"/>
                  <a:gd name="T75" fmla="*/ 3 h 16"/>
                  <a:gd name="T76" fmla="*/ 0 w 47"/>
                  <a:gd name="T77" fmla="*/ 1 h 16"/>
                  <a:gd name="T78" fmla="*/ 0 w 47"/>
                  <a:gd name="T79" fmla="*/ 0 h 16"/>
                  <a:gd name="T80" fmla="*/ 0 w 47"/>
                  <a:gd name="T81" fmla="*/ 0 h 16"/>
                  <a:gd name="T82" fmla="*/ 1 w 47"/>
                  <a:gd name="T83" fmla="*/ 0 h 16"/>
                  <a:gd name="T84" fmla="*/ 4 w 47"/>
                  <a:gd name="T8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7" h="16">
                    <a:moveTo>
                      <a:pt x="4" y="0"/>
                    </a:moveTo>
                    <a:lnTo>
                      <a:pt x="12" y="1"/>
                    </a:lnTo>
                    <a:lnTo>
                      <a:pt x="18" y="1"/>
                    </a:lnTo>
                    <a:lnTo>
                      <a:pt x="25" y="2"/>
                    </a:lnTo>
                    <a:lnTo>
                      <a:pt x="31" y="3"/>
                    </a:lnTo>
                    <a:lnTo>
                      <a:pt x="37" y="5"/>
                    </a:lnTo>
                    <a:lnTo>
                      <a:pt x="43" y="8"/>
                    </a:lnTo>
                    <a:lnTo>
                      <a:pt x="45" y="8"/>
                    </a:lnTo>
                    <a:lnTo>
                      <a:pt x="47" y="9"/>
                    </a:lnTo>
                    <a:lnTo>
                      <a:pt x="47" y="10"/>
                    </a:lnTo>
                    <a:lnTo>
                      <a:pt x="47" y="12"/>
                    </a:lnTo>
                    <a:lnTo>
                      <a:pt x="47" y="13"/>
                    </a:lnTo>
                    <a:lnTo>
                      <a:pt x="47" y="14"/>
                    </a:lnTo>
                    <a:lnTo>
                      <a:pt x="47" y="14"/>
                    </a:lnTo>
                    <a:lnTo>
                      <a:pt x="47" y="16"/>
                    </a:lnTo>
                    <a:lnTo>
                      <a:pt x="46" y="16"/>
                    </a:lnTo>
                    <a:lnTo>
                      <a:pt x="45" y="16"/>
                    </a:lnTo>
                    <a:lnTo>
                      <a:pt x="43" y="16"/>
                    </a:lnTo>
                    <a:lnTo>
                      <a:pt x="41" y="16"/>
                    </a:lnTo>
                    <a:lnTo>
                      <a:pt x="40" y="16"/>
                    </a:lnTo>
                    <a:lnTo>
                      <a:pt x="37" y="16"/>
                    </a:lnTo>
                    <a:lnTo>
                      <a:pt x="37" y="16"/>
                    </a:lnTo>
                    <a:lnTo>
                      <a:pt x="35" y="16"/>
                    </a:lnTo>
                    <a:lnTo>
                      <a:pt x="33" y="14"/>
                    </a:lnTo>
                    <a:lnTo>
                      <a:pt x="31" y="14"/>
                    </a:lnTo>
                    <a:lnTo>
                      <a:pt x="30" y="14"/>
                    </a:lnTo>
                    <a:lnTo>
                      <a:pt x="29" y="13"/>
                    </a:lnTo>
                    <a:lnTo>
                      <a:pt x="26" y="12"/>
                    </a:lnTo>
                    <a:lnTo>
                      <a:pt x="20" y="12"/>
                    </a:lnTo>
                    <a:lnTo>
                      <a:pt x="18" y="11"/>
                    </a:lnTo>
                    <a:lnTo>
                      <a:pt x="17" y="10"/>
                    </a:lnTo>
                    <a:lnTo>
                      <a:pt x="16" y="9"/>
                    </a:lnTo>
                    <a:lnTo>
                      <a:pt x="12" y="8"/>
                    </a:lnTo>
                    <a:lnTo>
                      <a:pt x="7" y="5"/>
                    </a:lnTo>
                    <a:lnTo>
                      <a:pt x="4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4" name="PA-任意多边形 271">
                <a:extLst>
                  <a:ext uri="{FF2B5EF4-FFF2-40B4-BE49-F238E27FC236}">
                    <a16:creationId xmlns="" xmlns:a16="http://schemas.microsoft.com/office/drawing/2014/main" id="{0294906B-A493-4359-9BB1-B20274B9ACAF}"/>
                  </a:ext>
                </a:extLst>
              </p:cNvPr>
              <p:cNvSpPr>
                <a:spLocks/>
              </p:cNvSpPr>
              <p:nvPr>
                <p:custDataLst>
                  <p:tags r:id="rId132"/>
                </p:custDataLst>
              </p:nvPr>
            </p:nvSpPr>
            <p:spPr bwMode="auto">
              <a:xfrm>
                <a:off x="3653" y="3605"/>
                <a:ext cx="9" cy="4"/>
              </a:xfrm>
              <a:custGeom>
                <a:avLst/>
                <a:gdLst>
                  <a:gd name="T0" fmla="*/ 2 w 35"/>
                  <a:gd name="T1" fmla="*/ 0 h 14"/>
                  <a:gd name="T2" fmla="*/ 8 w 35"/>
                  <a:gd name="T3" fmla="*/ 0 h 14"/>
                  <a:gd name="T4" fmla="*/ 15 w 35"/>
                  <a:gd name="T5" fmla="*/ 0 h 14"/>
                  <a:gd name="T6" fmla="*/ 19 w 35"/>
                  <a:gd name="T7" fmla="*/ 0 h 14"/>
                  <a:gd name="T8" fmla="*/ 23 w 35"/>
                  <a:gd name="T9" fmla="*/ 0 h 14"/>
                  <a:gd name="T10" fmla="*/ 26 w 35"/>
                  <a:gd name="T11" fmla="*/ 0 h 14"/>
                  <a:gd name="T12" fmla="*/ 27 w 35"/>
                  <a:gd name="T13" fmla="*/ 0 h 14"/>
                  <a:gd name="T14" fmla="*/ 28 w 35"/>
                  <a:gd name="T15" fmla="*/ 0 h 14"/>
                  <a:gd name="T16" fmla="*/ 30 w 35"/>
                  <a:gd name="T17" fmla="*/ 1 h 14"/>
                  <a:gd name="T18" fmla="*/ 31 w 35"/>
                  <a:gd name="T19" fmla="*/ 2 h 14"/>
                  <a:gd name="T20" fmla="*/ 31 w 35"/>
                  <a:gd name="T21" fmla="*/ 4 h 14"/>
                  <a:gd name="T22" fmla="*/ 33 w 35"/>
                  <a:gd name="T23" fmla="*/ 6 h 14"/>
                  <a:gd name="T24" fmla="*/ 33 w 35"/>
                  <a:gd name="T25" fmla="*/ 8 h 14"/>
                  <a:gd name="T26" fmla="*/ 34 w 35"/>
                  <a:gd name="T27" fmla="*/ 10 h 14"/>
                  <a:gd name="T28" fmla="*/ 35 w 35"/>
                  <a:gd name="T29" fmla="*/ 10 h 14"/>
                  <a:gd name="T30" fmla="*/ 35 w 35"/>
                  <a:gd name="T31" fmla="*/ 11 h 14"/>
                  <a:gd name="T32" fmla="*/ 34 w 35"/>
                  <a:gd name="T33" fmla="*/ 11 h 14"/>
                  <a:gd name="T34" fmla="*/ 33 w 35"/>
                  <a:gd name="T35" fmla="*/ 13 h 14"/>
                  <a:gd name="T36" fmla="*/ 31 w 35"/>
                  <a:gd name="T37" fmla="*/ 13 h 14"/>
                  <a:gd name="T38" fmla="*/ 30 w 35"/>
                  <a:gd name="T39" fmla="*/ 14 h 14"/>
                  <a:gd name="T40" fmla="*/ 29 w 35"/>
                  <a:gd name="T41" fmla="*/ 14 h 14"/>
                  <a:gd name="T42" fmla="*/ 28 w 35"/>
                  <a:gd name="T43" fmla="*/ 14 h 14"/>
                  <a:gd name="T44" fmla="*/ 22 w 35"/>
                  <a:gd name="T45" fmla="*/ 12 h 14"/>
                  <a:gd name="T46" fmla="*/ 16 w 35"/>
                  <a:gd name="T47" fmla="*/ 10 h 14"/>
                  <a:gd name="T48" fmla="*/ 15 w 35"/>
                  <a:gd name="T49" fmla="*/ 8 h 14"/>
                  <a:gd name="T50" fmla="*/ 13 w 35"/>
                  <a:gd name="T51" fmla="*/ 8 h 14"/>
                  <a:gd name="T52" fmla="*/ 11 w 35"/>
                  <a:gd name="T53" fmla="*/ 6 h 14"/>
                  <a:gd name="T54" fmla="*/ 8 w 35"/>
                  <a:gd name="T55" fmla="*/ 2 h 14"/>
                  <a:gd name="T56" fmla="*/ 7 w 35"/>
                  <a:gd name="T57" fmla="*/ 2 h 14"/>
                  <a:gd name="T58" fmla="*/ 6 w 35"/>
                  <a:gd name="T59" fmla="*/ 2 h 14"/>
                  <a:gd name="T60" fmla="*/ 6 w 35"/>
                  <a:gd name="T61" fmla="*/ 1 h 14"/>
                  <a:gd name="T62" fmla="*/ 5 w 35"/>
                  <a:gd name="T63" fmla="*/ 1 h 14"/>
                  <a:gd name="T64" fmla="*/ 4 w 35"/>
                  <a:gd name="T65" fmla="*/ 1 h 14"/>
                  <a:gd name="T66" fmla="*/ 3 w 35"/>
                  <a:gd name="T67" fmla="*/ 1 h 14"/>
                  <a:gd name="T68" fmla="*/ 1 w 35"/>
                  <a:gd name="T69" fmla="*/ 1 h 14"/>
                  <a:gd name="T70" fmla="*/ 0 w 35"/>
                  <a:gd name="T71" fmla="*/ 0 h 14"/>
                  <a:gd name="T72" fmla="*/ 0 w 35"/>
                  <a:gd name="T73" fmla="*/ 0 h 14"/>
                  <a:gd name="T74" fmla="*/ 2 w 35"/>
                  <a:gd name="T7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5" h="14">
                    <a:moveTo>
                      <a:pt x="2" y="0"/>
                    </a:moveTo>
                    <a:lnTo>
                      <a:pt x="8" y="0"/>
                    </a:lnTo>
                    <a:lnTo>
                      <a:pt x="15" y="0"/>
                    </a:lnTo>
                    <a:lnTo>
                      <a:pt x="19" y="0"/>
                    </a:lnTo>
                    <a:lnTo>
                      <a:pt x="23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1"/>
                    </a:lnTo>
                    <a:lnTo>
                      <a:pt x="31" y="2"/>
                    </a:lnTo>
                    <a:lnTo>
                      <a:pt x="31" y="4"/>
                    </a:lnTo>
                    <a:lnTo>
                      <a:pt x="33" y="6"/>
                    </a:lnTo>
                    <a:lnTo>
                      <a:pt x="33" y="8"/>
                    </a:lnTo>
                    <a:lnTo>
                      <a:pt x="34" y="10"/>
                    </a:lnTo>
                    <a:lnTo>
                      <a:pt x="35" y="10"/>
                    </a:lnTo>
                    <a:lnTo>
                      <a:pt x="35" y="11"/>
                    </a:lnTo>
                    <a:lnTo>
                      <a:pt x="34" y="11"/>
                    </a:lnTo>
                    <a:lnTo>
                      <a:pt x="33" y="13"/>
                    </a:lnTo>
                    <a:lnTo>
                      <a:pt x="31" y="13"/>
                    </a:lnTo>
                    <a:lnTo>
                      <a:pt x="30" y="14"/>
                    </a:lnTo>
                    <a:lnTo>
                      <a:pt x="29" y="14"/>
                    </a:lnTo>
                    <a:lnTo>
                      <a:pt x="28" y="14"/>
                    </a:lnTo>
                    <a:lnTo>
                      <a:pt x="22" y="12"/>
                    </a:lnTo>
                    <a:lnTo>
                      <a:pt x="16" y="10"/>
                    </a:lnTo>
                    <a:lnTo>
                      <a:pt x="15" y="8"/>
                    </a:lnTo>
                    <a:lnTo>
                      <a:pt x="13" y="8"/>
                    </a:lnTo>
                    <a:lnTo>
                      <a:pt x="11" y="6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5" name="PA-任意多边形 272">
                <a:extLst>
                  <a:ext uri="{FF2B5EF4-FFF2-40B4-BE49-F238E27FC236}">
                    <a16:creationId xmlns="" xmlns:a16="http://schemas.microsoft.com/office/drawing/2014/main" id="{0A25B1F1-9467-47C2-8B18-A8E644EC6D83}"/>
                  </a:ext>
                </a:extLst>
              </p:cNvPr>
              <p:cNvSpPr>
                <a:spLocks/>
              </p:cNvSpPr>
              <p:nvPr>
                <p:custDataLst>
                  <p:tags r:id="rId133"/>
                </p:custDataLst>
              </p:nvPr>
            </p:nvSpPr>
            <p:spPr bwMode="auto">
              <a:xfrm>
                <a:off x="2915" y="3499"/>
                <a:ext cx="14" cy="13"/>
              </a:xfrm>
              <a:custGeom>
                <a:avLst/>
                <a:gdLst>
                  <a:gd name="T0" fmla="*/ 23 w 58"/>
                  <a:gd name="T1" fmla="*/ 11 h 51"/>
                  <a:gd name="T2" fmla="*/ 36 w 58"/>
                  <a:gd name="T3" fmla="*/ 25 h 51"/>
                  <a:gd name="T4" fmla="*/ 46 w 58"/>
                  <a:gd name="T5" fmla="*/ 36 h 51"/>
                  <a:gd name="T6" fmla="*/ 49 w 58"/>
                  <a:gd name="T7" fmla="*/ 42 h 51"/>
                  <a:gd name="T8" fmla="*/ 51 w 58"/>
                  <a:gd name="T9" fmla="*/ 48 h 51"/>
                  <a:gd name="T10" fmla="*/ 55 w 58"/>
                  <a:gd name="T11" fmla="*/ 49 h 51"/>
                  <a:gd name="T12" fmla="*/ 58 w 58"/>
                  <a:gd name="T13" fmla="*/ 50 h 51"/>
                  <a:gd name="T14" fmla="*/ 56 w 58"/>
                  <a:gd name="T15" fmla="*/ 51 h 51"/>
                  <a:gd name="T16" fmla="*/ 48 w 58"/>
                  <a:gd name="T17" fmla="*/ 50 h 51"/>
                  <a:gd name="T18" fmla="*/ 39 w 58"/>
                  <a:gd name="T19" fmla="*/ 48 h 51"/>
                  <a:gd name="T20" fmla="*/ 37 w 58"/>
                  <a:gd name="T21" fmla="*/ 46 h 51"/>
                  <a:gd name="T22" fmla="*/ 35 w 58"/>
                  <a:gd name="T23" fmla="*/ 43 h 51"/>
                  <a:gd name="T24" fmla="*/ 32 w 58"/>
                  <a:gd name="T25" fmla="*/ 39 h 51"/>
                  <a:gd name="T26" fmla="*/ 30 w 58"/>
                  <a:gd name="T27" fmla="*/ 36 h 51"/>
                  <a:gd name="T28" fmla="*/ 29 w 58"/>
                  <a:gd name="T29" fmla="*/ 33 h 51"/>
                  <a:gd name="T30" fmla="*/ 28 w 58"/>
                  <a:gd name="T31" fmla="*/ 30 h 51"/>
                  <a:gd name="T32" fmla="*/ 27 w 58"/>
                  <a:gd name="T33" fmla="*/ 27 h 51"/>
                  <a:gd name="T34" fmla="*/ 24 w 58"/>
                  <a:gd name="T35" fmla="*/ 26 h 51"/>
                  <a:gd name="T36" fmla="*/ 22 w 58"/>
                  <a:gd name="T37" fmla="*/ 24 h 51"/>
                  <a:gd name="T38" fmla="*/ 21 w 58"/>
                  <a:gd name="T39" fmla="*/ 21 h 51"/>
                  <a:gd name="T40" fmla="*/ 17 w 58"/>
                  <a:gd name="T41" fmla="*/ 17 h 51"/>
                  <a:gd name="T42" fmla="*/ 14 w 58"/>
                  <a:gd name="T43" fmla="*/ 15 h 51"/>
                  <a:gd name="T44" fmla="*/ 11 w 58"/>
                  <a:gd name="T45" fmla="*/ 15 h 51"/>
                  <a:gd name="T46" fmla="*/ 10 w 58"/>
                  <a:gd name="T47" fmla="*/ 14 h 51"/>
                  <a:gd name="T48" fmla="*/ 8 w 58"/>
                  <a:gd name="T49" fmla="*/ 14 h 51"/>
                  <a:gd name="T50" fmla="*/ 7 w 58"/>
                  <a:gd name="T51" fmla="*/ 12 h 51"/>
                  <a:gd name="T52" fmla="*/ 4 w 58"/>
                  <a:gd name="T53" fmla="*/ 9 h 51"/>
                  <a:gd name="T54" fmla="*/ 1 w 58"/>
                  <a:gd name="T55" fmla="*/ 4 h 51"/>
                  <a:gd name="T56" fmla="*/ 1 w 58"/>
                  <a:gd name="T57" fmla="*/ 0 h 51"/>
                  <a:gd name="T58" fmla="*/ 7 w 58"/>
                  <a:gd name="T59" fmla="*/ 0 h 51"/>
                  <a:gd name="T60" fmla="*/ 10 w 58"/>
                  <a:gd name="T61" fmla="*/ 0 h 51"/>
                  <a:gd name="T62" fmla="*/ 10 w 58"/>
                  <a:gd name="T63" fmla="*/ 2 h 51"/>
                  <a:gd name="T64" fmla="*/ 10 w 58"/>
                  <a:gd name="T65" fmla="*/ 7 h 51"/>
                  <a:gd name="T66" fmla="*/ 12 w 58"/>
                  <a:gd name="T67" fmla="*/ 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8" h="51">
                    <a:moveTo>
                      <a:pt x="14" y="4"/>
                    </a:moveTo>
                    <a:lnTo>
                      <a:pt x="23" y="11"/>
                    </a:lnTo>
                    <a:lnTo>
                      <a:pt x="31" y="17"/>
                    </a:lnTo>
                    <a:lnTo>
                      <a:pt x="36" y="25"/>
                    </a:lnTo>
                    <a:lnTo>
                      <a:pt x="41" y="31"/>
                    </a:lnTo>
                    <a:lnTo>
                      <a:pt x="46" y="36"/>
                    </a:lnTo>
                    <a:lnTo>
                      <a:pt x="49" y="39"/>
                    </a:lnTo>
                    <a:lnTo>
                      <a:pt x="49" y="42"/>
                    </a:lnTo>
                    <a:lnTo>
                      <a:pt x="49" y="45"/>
                    </a:lnTo>
                    <a:lnTo>
                      <a:pt x="51" y="48"/>
                    </a:lnTo>
                    <a:lnTo>
                      <a:pt x="53" y="49"/>
                    </a:lnTo>
                    <a:lnTo>
                      <a:pt x="55" y="49"/>
                    </a:lnTo>
                    <a:lnTo>
                      <a:pt x="57" y="49"/>
                    </a:lnTo>
                    <a:lnTo>
                      <a:pt x="58" y="50"/>
                    </a:lnTo>
                    <a:lnTo>
                      <a:pt x="58" y="51"/>
                    </a:lnTo>
                    <a:lnTo>
                      <a:pt x="56" y="51"/>
                    </a:lnTo>
                    <a:lnTo>
                      <a:pt x="53" y="51"/>
                    </a:lnTo>
                    <a:lnTo>
                      <a:pt x="48" y="50"/>
                    </a:lnTo>
                    <a:lnTo>
                      <a:pt x="41" y="49"/>
                    </a:lnTo>
                    <a:lnTo>
                      <a:pt x="39" y="48"/>
                    </a:lnTo>
                    <a:lnTo>
                      <a:pt x="38" y="46"/>
                    </a:lnTo>
                    <a:lnTo>
                      <a:pt x="37" y="46"/>
                    </a:lnTo>
                    <a:lnTo>
                      <a:pt x="36" y="45"/>
                    </a:lnTo>
                    <a:lnTo>
                      <a:pt x="35" y="43"/>
                    </a:lnTo>
                    <a:lnTo>
                      <a:pt x="33" y="41"/>
                    </a:lnTo>
                    <a:lnTo>
                      <a:pt x="32" y="39"/>
                    </a:lnTo>
                    <a:lnTo>
                      <a:pt x="31" y="37"/>
                    </a:lnTo>
                    <a:lnTo>
                      <a:pt x="30" y="36"/>
                    </a:lnTo>
                    <a:lnTo>
                      <a:pt x="29" y="36"/>
                    </a:lnTo>
                    <a:lnTo>
                      <a:pt x="29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8" y="29"/>
                    </a:lnTo>
                    <a:lnTo>
                      <a:pt x="27" y="27"/>
                    </a:lnTo>
                    <a:lnTo>
                      <a:pt x="26" y="26"/>
                    </a:lnTo>
                    <a:lnTo>
                      <a:pt x="24" y="26"/>
                    </a:lnTo>
                    <a:lnTo>
                      <a:pt x="23" y="25"/>
                    </a:lnTo>
                    <a:lnTo>
                      <a:pt x="22" y="24"/>
                    </a:lnTo>
                    <a:lnTo>
                      <a:pt x="22" y="22"/>
                    </a:lnTo>
                    <a:lnTo>
                      <a:pt x="21" y="21"/>
                    </a:lnTo>
                    <a:lnTo>
                      <a:pt x="19" y="19"/>
                    </a:lnTo>
                    <a:lnTo>
                      <a:pt x="17" y="17"/>
                    </a:lnTo>
                    <a:lnTo>
                      <a:pt x="16" y="16"/>
                    </a:lnTo>
                    <a:lnTo>
                      <a:pt x="14" y="15"/>
                    </a:lnTo>
                    <a:lnTo>
                      <a:pt x="12" y="15"/>
                    </a:lnTo>
                    <a:lnTo>
                      <a:pt x="11" y="15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9" y="14"/>
                    </a:lnTo>
                    <a:lnTo>
                      <a:pt x="8" y="14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4" y="9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2" y="7"/>
                    </a:lnTo>
                    <a:lnTo>
                      <a:pt x="1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6" name="PA-任意多边形 273">
                <a:extLst>
                  <a:ext uri="{FF2B5EF4-FFF2-40B4-BE49-F238E27FC236}">
                    <a16:creationId xmlns="" xmlns:a16="http://schemas.microsoft.com/office/drawing/2014/main" id="{4E28B1C0-00EE-4E06-8D9A-47E26BE1C759}"/>
                  </a:ext>
                </a:extLst>
              </p:cNvPr>
              <p:cNvSpPr>
                <a:spLocks/>
              </p:cNvSpPr>
              <p:nvPr>
                <p:custDataLst>
                  <p:tags r:id="rId134"/>
                </p:custDataLst>
              </p:nvPr>
            </p:nvSpPr>
            <p:spPr bwMode="auto">
              <a:xfrm>
                <a:off x="2947" y="3511"/>
                <a:ext cx="24" cy="21"/>
              </a:xfrm>
              <a:custGeom>
                <a:avLst/>
                <a:gdLst>
                  <a:gd name="T0" fmla="*/ 37 w 96"/>
                  <a:gd name="T1" fmla="*/ 18 h 83"/>
                  <a:gd name="T2" fmla="*/ 59 w 96"/>
                  <a:gd name="T3" fmla="*/ 39 h 83"/>
                  <a:gd name="T4" fmla="*/ 75 w 96"/>
                  <a:gd name="T5" fmla="*/ 59 h 83"/>
                  <a:gd name="T6" fmla="*/ 80 w 96"/>
                  <a:gd name="T7" fmla="*/ 69 h 83"/>
                  <a:gd name="T8" fmla="*/ 83 w 96"/>
                  <a:gd name="T9" fmla="*/ 77 h 83"/>
                  <a:gd name="T10" fmla="*/ 90 w 96"/>
                  <a:gd name="T11" fmla="*/ 79 h 83"/>
                  <a:gd name="T12" fmla="*/ 96 w 96"/>
                  <a:gd name="T13" fmla="*/ 81 h 83"/>
                  <a:gd name="T14" fmla="*/ 92 w 96"/>
                  <a:gd name="T15" fmla="*/ 83 h 83"/>
                  <a:gd name="T16" fmla="*/ 77 w 96"/>
                  <a:gd name="T17" fmla="*/ 81 h 83"/>
                  <a:gd name="T18" fmla="*/ 64 w 96"/>
                  <a:gd name="T19" fmla="*/ 78 h 83"/>
                  <a:gd name="T20" fmla="*/ 60 w 96"/>
                  <a:gd name="T21" fmla="*/ 75 h 83"/>
                  <a:gd name="T22" fmla="*/ 57 w 96"/>
                  <a:gd name="T23" fmla="*/ 70 h 83"/>
                  <a:gd name="T24" fmla="*/ 53 w 96"/>
                  <a:gd name="T25" fmla="*/ 63 h 83"/>
                  <a:gd name="T26" fmla="*/ 50 w 96"/>
                  <a:gd name="T27" fmla="*/ 59 h 83"/>
                  <a:gd name="T28" fmla="*/ 48 w 96"/>
                  <a:gd name="T29" fmla="*/ 54 h 83"/>
                  <a:gd name="T30" fmla="*/ 47 w 96"/>
                  <a:gd name="T31" fmla="*/ 49 h 83"/>
                  <a:gd name="T32" fmla="*/ 44 w 96"/>
                  <a:gd name="T33" fmla="*/ 45 h 83"/>
                  <a:gd name="T34" fmla="*/ 38 w 96"/>
                  <a:gd name="T35" fmla="*/ 42 h 83"/>
                  <a:gd name="T36" fmla="*/ 35 w 96"/>
                  <a:gd name="T37" fmla="*/ 38 h 83"/>
                  <a:gd name="T38" fmla="*/ 34 w 96"/>
                  <a:gd name="T39" fmla="*/ 33 h 83"/>
                  <a:gd name="T40" fmla="*/ 30 w 96"/>
                  <a:gd name="T41" fmla="*/ 29 h 83"/>
                  <a:gd name="T42" fmla="*/ 23 w 96"/>
                  <a:gd name="T43" fmla="*/ 25 h 83"/>
                  <a:gd name="T44" fmla="*/ 18 w 96"/>
                  <a:gd name="T45" fmla="*/ 25 h 83"/>
                  <a:gd name="T46" fmla="*/ 17 w 96"/>
                  <a:gd name="T47" fmla="*/ 22 h 83"/>
                  <a:gd name="T48" fmla="*/ 13 w 96"/>
                  <a:gd name="T49" fmla="*/ 22 h 83"/>
                  <a:gd name="T50" fmla="*/ 11 w 96"/>
                  <a:gd name="T51" fmla="*/ 19 h 83"/>
                  <a:gd name="T52" fmla="*/ 7 w 96"/>
                  <a:gd name="T53" fmla="*/ 15 h 83"/>
                  <a:gd name="T54" fmla="*/ 1 w 96"/>
                  <a:gd name="T55" fmla="*/ 6 h 83"/>
                  <a:gd name="T56" fmla="*/ 0 w 96"/>
                  <a:gd name="T57" fmla="*/ 2 h 83"/>
                  <a:gd name="T58" fmla="*/ 5 w 96"/>
                  <a:gd name="T59" fmla="*/ 1 h 83"/>
                  <a:gd name="T60" fmla="*/ 10 w 96"/>
                  <a:gd name="T61" fmla="*/ 0 h 83"/>
                  <a:gd name="T62" fmla="*/ 17 w 96"/>
                  <a:gd name="T63" fmla="*/ 0 h 83"/>
                  <a:gd name="T64" fmla="*/ 17 w 96"/>
                  <a:gd name="T65" fmla="*/ 3 h 83"/>
                  <a:gd name="T66" fmla="*/ 17 w 96"/>
                  <a:gd name="T67" fmla="*/ 10 h 83"/>
                  <a:gd name="T68" fmla="*/ 19 w 96"/>
                  <a:gd name="T69" fmla="*/ 1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" h="83">
                    <a:moveTo>
                      <a:pt x="23" y="6"/>
                    </a:moveTo>
                    <a:lnTo>
                      <a:pt x="37" y="18"/>
                    </a:lnTo>
                    <a:lnTo>
                      <a:pt x="51" y="29"/>
                    </a:lnTo>
                    <a:lnTo>
                      <a:pt x="59" y="39"/>
                    </a:lnTo>
                    <a:lnTo>
                      <a:pt x="67" y="51"/>
                    </a:lnTo>
                    <a:lnTo>
                      <a:pt x="75" y="59"/>
                    </a:lnTo>
                    <a:lnTo>
                      <a:pt x="80" y="63"/>
                    </a:lnTo>
                    <a:lnTo>
                      <a:pt x="80" y="69"/>
                    </a:lnTo>
                    <a:lnTo>
                      <a:pt x="80" y="73"/>
                    </a:lnTo>
                    <a:lnTo>
                      <a:pt x="83" y="77"/>
                    </a:lnTo>
                    <a:lnTo>
                      <a:pt x="87" y="78"/>
                    </a:lnTo>
                    <a:lnTo>
                      <a:pt x="90" y="79"/>
                    </a:lnTo>
                    <a:lnTo>
                      <a:pt x="93" y="79"/>
                    </a:lnTo>
                    <a:lnTo>
                      <a:pt x="96" y="81"/>
                    </a:lnTo>
                    <a:lnTo>
                      <a:pt x="95" y="83"/>
                    </a:lnTo>
                    <a:lnTo>
                      <a:pt x="92" y="83"/>
                    </a:lnTo>
                    <a:lnTo>
                      <a:pt x="87" y="83"/>
                    </a:lnTo>
                    <a:lnTo>
                      <a:pt x="77" y="81"/>
                    </a:lnTo>
                    <a:lnTo>
                      <a:pt x="67" y="79"/>
                    </a:lnTo>
                    <a:lnTo>
                      <a:pt x="64" y="78"/>
                    </a:lnTo>
                    <a:lnTo>
                      <a:pt x="61" y="76"/>
                    </a:lnTo>
                    <a:lnTo>
                      <a:pt x="60" y="75"/>
                    </a:lnTo>
                    <a:lnTo>
                      <a:pt x="58" y="73"/>
                    </a:lnTo>
                    <a:lnTo>
                      <a:pt x="57" y="70"/>
                    </a:lnTo>
                    <a:lnTo>
                      <a:pt x="54" y="66"/>
                    </a:lnTo>
                    <a:lnTo>
                      <a:pt x="53" y="63"/>
                    </a:lnTo>
                    <a:lnTo>
                      <a:pt x="51" y="61"/>
                    </a:lnTo>
                    <a:lnTo>
                      <a:pt x="50" y="59"/>
                    </a:lnTo>
                    <a:lnTo>
                      <a:pt x="48" y="58"/>
                    </a:lnTo>
                    <a:lnTo>
                      <a:pt x="48" y="54"/>
                    </a:lnTo>
                    <a:lnTo>
                      <a:pt x="48" y="51"/>
                    </a:lnTo>
                    <a:lnTo>
                      <a:pt x="47" y="49"/>
                    </a:lnTo>
                    <a:lnTo>
                      <a:pt x="45" y="48"/>
                    </a:lnTo>
                    <a:lnTo>
                      <a:pt x="44" y="45"/>
                    </a:lnTo>
                    <a:lnTo>
                      <a:pt x="41" y="42"/>
                    </a:lnTo>
                    <a:lnTo>
                      <a:pt x="38" y="42"/>
                    </a:lnTo>
                    <a:lnTo>
                      <a:pt x="37" y="39"/>
                    </a:lnTo>
                    <a:lnTo>
                      <a:pt x="35" y="38"/>
                    </a:lnTo>
                    <a:lnTo>
                      <a:pt x="35" y="35"/>
                    </a:lnTo>
                    <a:lnTo>
                      <a:pt x="34" y="33"/>
                    </a:lnTo>
                    <a:lnTo>
                      <a:pt x="33" y="32"/>
                    </a:lnTo>
                    <a:lnTo>
                      <a:pt x="30" y="29"/>
                    </a:lnTo>
                    <a:lnTo>
                      <a:pt x="26" y="28"/>
                    </a:lnTo>
                    <a:lnTo>
                      <a:pt x="23" y="25"/>
                    </a:lnTo>
                    <a:lnTo>
                      <a:pt x="20" y="25"/>
                    </a:lnTo>
                    <a:lnTo>
                      <a:pt x="18" y="25"/>
                    </a:lnTo>
                    <a:lnTo>
                      <a:pt x="17" y="25"/>
                    </a:lnTo>
                    <a:lnTo>
                      <a:pt x="17" y="22"/>
                    </a:lnTo>
                    <a:lnTo>
                      <a:pt x="14" y="22"/>
                    </a:lnTo>
                    <a:lnTo>
                      <a:pt x="13" y="22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10" y="19"/>
                    </a:lnTo>
                    <a:lnTo>
                      <a:pt x="7" y="15"/>
                    </a:lnTo>
                    <a:lnTo>
                      <a:pt x="4" y="9"/>
                    </a:lnTo>
                    <a:lnTo>
                      <a:pt x="1" y="6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3" y="1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0"/>
                    </a:lnTo>
                    <a:lnTo>
                      <a:pt x="17" y="2"/>
                    </a:lnTo>
                    <a:lnTo>
                      <a:pt x="17" y="3"/>
                    </a:lnTo>
                    <a:lnTo>
                      <a:pt x="17" y="6"/>
                    </a:lnTo>
                    <a:lnTo>
                      <a:pt x="17" y="10"/>
                    </a:lnTo>
                    <a:lnTo>
                      <a:pt x="18" y="11"/>
                    </a:lnTo>
                    <a:lnTo>
                      <a:pt x="19" y="10"/>
                    </a:lnTo>
                    <a:lnTo>
                      <a:pt x="23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7" name="PA-任意多边形 274">
                <a:extLst>
                  <a:ext uri="{FF2B5EF4-FFF2-40B4-BE49-F238E27FC236}">
                    <a16:creationId xmlns="" xmlns:a16="http://schemas.microsoft.com/office/drawing/2014/main" id="{E2A5D477-EBE1-450A-BA76-31FDC1A9C03C}"/>
                  </a:ext>
                </a:extLst>
              </p:cNvPr>
              <p:cNvSpPr>
                <a:spLocks/>
              </p:cNvSpPr>
              <p:nvPr>
                <p:custDataLst>
                  <p:tags r:id="rId135"/>
                </p:custDataLst>
              </p:nvPr>
            </p:nvSpPr>
            <p:spPr bwMode="auto">
              <a:xfrm>
                <a:off x="2938" y="3520"/>
                <a:ext cx="24" cy="20"/>
              </a:xfrm>
              <a:custGeom>
                <a:avLst/>
                <a:gdLst>
                  <a:gd name="T0" fmla="*/ 37 w 96"/>
                  <a:gd name="T1" fmla="*/ 17 h 82"/>
                  <a:gd name="T2" fmla="*/ 58 w 96"/>
                  <a:gd name="T3" fmla="*/ 39 h 82"/>
                  <a:gd name="T4" fmla="*/ 74 w 96"/>
                  <a:gd name="T5" fmla="*/ 58 h 82"/>
                  <a:gd name="T6" fmla="*/ 80 w 96"/>
                  <a:gd name="T7" fmla="*/ 68 h 82"/>
                  <a:gd name="T8" fmla="*/ 83 w 96"/>
                  <a:gd name="T9" fmla="*/ 77 h 82"/>
                  <a:gd name="T10" fmla="*/ 89 w 96"/>
                  <a:gd name="T11" fmla="*/ 79 h 82"/>
                  <a:gd name="T12" fmla="*/ 96 w 96"/>
                  <a:gd name="T13" fmla="*/ 81 h 82"/>
                  <a:gd name="T14" fmla="*/ 92 w 96"/>
                  <a:gd name="T15" fmla="*/ 82 h 82"/>
                  <a:gd name="T16" fmla="*/ 76 w 96"/>
                  <a:gd name="T17" fmla="*/ 81 h 82"/>
                  <a:gd name="T18" fmla="*/ 64 w 96"/>
                  <a:gd name="T19" fmla="*/ 78 h 82"/>
                  <a:gd name="T20" fmla="*/ 59 w 96"/>
                  <a:gd name="T21" fmla="*/ 74 h 82"/>
                  <a:gd name="T22" fmla="*/ 56 w 96"/>
                  <a:gd name="T23" fmla="*/ 69 h 82"/>
                  <a:gd name="T24" fmla="*/ 53 w 96"/>
                  <a:gd name="T25" fmla="*/ 64 h 82"/>
                  <a:gd name="T26" fmla="*/ 50 w 96"/>
                  <a:gd name="T27" fmla="*/ 58 h 82"/>
                  <a:gd name="T28" fmla="*/ 47 w 96"/>
                  <a:gd name="T29" fmla="*/ 54 h 82"/>
                  <a:gd name="T30" fmla="*/ 46 w 96"/>
                  <a:gd name="T31" fmla="*/ 49 h 82"/>
                  <a:gd name="T32" fmla="*/ 43 w 96"/>
                  <a:gd name="T33" fmla="*/ 44 h 82"/>
                  <a:gd name="T34" fmla="*/ 38 w 96"/>
                  <a:gd name="T35" fmla="*/ 41 h 82"/>
                  <a:gd name="T36" fmla="*/ 34 w 96"/>
                  <a:gd name="T37" fmla="*/ 38 h 82"/>
                  <a:gd name="T38" fmla="*/ 33 w 96"/>
                  <a:gd name="T39" fmla="*/ 33 h 82"/>
                  <a:gd name="T40" fmla="*/ 29 w 96"/>
                  <a:gd name="T41" fmla="*/ 28 h 82"/>
                  <a:gd name="T42" fmla="*/ 23 w 96"/>
                  <a:gd name="T43" fmla="*/ 25 h 82"/>
                  <a:gd name="T44" fmla="*/ 17 w 96"/>
                  <a:gd name="T45" fmla="*/ 25 h 82"/>
                  <a:gd name="T46" fmla="*/ 16 w 96"/>
                  <a:gd name="T47" fmla="*/ 22 h 82"/>
                  <a:gd name="T48" fmla="*/ 13 w 96"/>
                  <a:gd name="T49" fmla="*/ 22 h 82"/>
                  <a:gd name="T50" fmla="*/ 11 w 96"/>
                  <a:gd name="T51" fmla="*/ 18 h 82"/>
                  <a:gd name="T52" fmla="*/ 6 w 96"/>
                  <a:gd name="T53" fmla="*/ 14 h 82"/>
                  <a:gd name="T54" fmla="*/ 1 w 96"/>
                  <a:gd name="T55" fmla="*/ 6 h 82"/>
                  <a:gd name="T56" fmla="*/ 0 w 96"/>
                  <a:gd name="T57" fmla="*/ 1 h 82"/>
                  <a:gd name="T58" fmla="*/ 4 w 96"/>
                  <a:gd name="T59" fmla="*/ 0 h 82"/>
                  <a:gd name="T60" fmla="*/ 10 w 96"/>
                  <a:gd name="T61" fmla="*/ 0 h 82"/>
                  <a:gd name="T62" fmla="*/ 16 w 96"/>
                  <a:gd name="T63" fmla="*/ 0 h 82"/>
                  <a:gd name="T64" fmla="*/ 16 w 96"/>
                  <a:gd name="T65" fmla="*/ 3 h 82"/>
                  <a:gd name="T66" fmla="*/ 16 w 96"/>
                  <a:gd name="T67" fmla="*/ 10 h 82"/>
                  <a:gd name="T68" fmla="*/ 18 w 96"/>
                  <a:gd name="T69" fmla="*/ 1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" h="82">
                    <a:moveTo>
                      <a:pt x="23" y="6"/>
                    </a:moveTo>
                    <a:lnTo>
                      <a:pt x="37" y="17"/>
                    </a:lnTo>
                    <a:lnTo>
                      <a:pt x="51" y="28"/>
                    </a:lnTo>
                    <a:lnTo>
                      <a:pt x="58" y="39"/>
                    </a:lnTo>
                    <a:lnTo>
                      <a:pt x="67" y="51"/>
                    </a:lnTo>
                    <a:lnTo>
                      <a:pt x="74" y="58"/>
                    </a:lnTo>
                    <a:lnTo>
                      <a:pt x="80" y="64"/>
                    </a:lnTo>
                    <a:lnTo>
                      <a:pt x="80" y="68"/>
                    </a:lnTo>
                    <a:lnTo>
                      <a:pt x="80" y="72"/>
                    </a:lnTo>
                    <a:lnTo>
                      <a:pt x="83" y="77"/>
                    </a:lnTo>
                    <a:lnTo>
                      <a:pt x="86" y="79"/>
                    </a:lnTo>
                    <a:lnTo>
                      <a:pt x="89" y="79"/>
                    </a:lnTo>
                    <a:lnTo>
                      <a:pt x="93" y="79"/>
                    </a:lnTo>
                    <a:lnTo>
                      <a:pt x="96" y="81"/>
                    </a:lnTo>
                    <a:lnTo>
                      <a:pt x="95" y="82"/>
                    </a:lnTo>
                    <a:lnTo>
                      <a:pt x="92" y="82"/>
                    </a:lnTo>
                    <a:lnTo>
                      <a:pt x="86" y="82"/>
                    </a:lnTo>
                    <a:lnTo>
                      <a:pt x="76" y="81"/>
                    </a:lnTo>
                    <a:lnTo>
                      <a:pt x="67" y="79"/>
                    </a:lnTo>
                    <a:lnTo>
                      <a:pt x="64" y="78"/>
                    </a:lnTo>
                    <a:lnTo>
                      <a:pt x="60" y="75"/>
                    </a:lnTo>
                    <a:lnTo>
                      <a:pt x="59" y="74"/>
                    </a:lnTo>
                    <a:lnTo>
                      <a:pt x="57" y="72"/>
                    </a:lnTo>
                    <a:lnTo>
                      <a:pt x="56" y="69"/>
                    </a:lnTo>
                    <a:lnTo>
                      <a:pt x="54" y="67"/>
                    </a:lnTo>
                    <a:lnTo>
                      <a:pt x="53" y="64"/>
                    </a:lnTo>
                    <a:lnTo>
                      <a:pt x="51" y="60"/>
                    </a:lnTo>
                    <a:lnTo>
                      <a:pt x="50" y="58"/>
                    </a:lnTo>
                    <a:lnTo>
                      <a:pt x="47" y="57"/>
                    </a:lnTo>
                    <a:lnTo>
                      <a:pt x="47" y="54"/>
                    </a:lnTo>
                    <a:lnTo>
                      <a:pt x="47" y="51"/>
                    </a:lnTo>
                    <a:lnTo>
                      <a:pt x="46" y="49"/>
                    </a:lnTo>
                    <a:lnTo>
                      <a:pt x="44" y="47"/>
                    </a:lnTo>
                    <a:lnTo>
                      <a:pt x="43" y="44"/>
                    </a:lnTo>
                    <a:lnTo>
                      <a:pt x="41" y="41"/>
                    </a:lnTo>
                    <a:lnTo>
                      <a:pt x="38" y="41"/>
                    </a:lnTo>
                    <a:lnTo>
                      <a:pt x="37" y="39"/>
                    </a:lnTo>
                    <a:lnTo>
                      <a:pt x="34" y="38"/>
                    </a:lnTo>
                    <a:lnTo>
                      <a:pt x="34" y="35"/>
                    </a:lnTo>
                    <a:lnTo>
                      <a:pt x="33" y="33"/>
                    </a:lnTo>
                    <a:lnTo>
                      <a:pt x="32" y="31"/>
                    </a:lnTo>
                    <a:lnTo>
                      <a:pt x="29" y="28"/>
                    </a:lnTo>
                    <a:lnTo>
                      <a:pt x="26" y="27"/>
                    </a:lnTo>
                    <a:lnTo>
                      <a:pt x="23" y="25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5"/>
                    </a:lnTo>
                    <a:lnTo>
                      <a:pt x="16" y="22"/>
                    </a:lnTo>
                    <a:lnTo>
                      <a:pt x="14" y="22"/>
                    </a:lnTo>
                    <a:lnTo>
                      <a:pt x="13" y="22"/>
                    </a:lnTo>
                    <a:lnTo>
                      <a:pt x="13" y="18"/>
                    </a:lnTo>
                    <a:lnTo>
                      <a:pt x="11" y="18"/>
                    </a:lnTo>
                    <a:lnTo>
                      <a:pt x="10" y="18"/>
                    </a:lnTo>
                    <a:lnTo>
                      <a:pt x="6" y="14"/>
                    </a:lnTo>
                    <a:lnTo>
                      <a:pt x="3" y="9"/>
                    </a:lnTo>
                    <a:lnTo>
                      <a:pt x="1" y="6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16" y="3"/>
                    </a:lnTo>
                    <a:lnTo>
                      <a:pt x="16" y="6"/>
                    </a:lnTo>
                    <a:lnTo>
                      <a:pt x="16" y="10"/>
                    </a:lnTo>
                    <a:lnTo>
                      <a:pt x="16" y="11"/>
                    </a:lnTo>
                    <a:lnTo>
                      <a:pt x="18" y="10"/>
                    </a:lnTo>
                    <a:lnTo>
                      <a:pt x="23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8" name="PA-任意多边形 275">
                <a:extLst>
                  <a:ext uri="{FF2B5EF4-FFF2-40B4-BE49-F238E27FC236}">
                    <a16:creationId xmlns="" xmlns:a16="http://schemas.microsoft.com/office/drawing/2014/main" id="{D0B59879-C358-4BCA-AF92-947D4961218F}"/>
                  </a:ext>
                </a:extLst>
              </p:cNvPr>
              <p:cNvSpPr>
                <a:spLocks/>
              </p:cNvSpPr>
              <p:nvPr>
                <p:custDataLst>
                  <p:tags r:id="rId136"/>
                </p:custDataLst>
              </p:nvPr>
            </p:nvSpPr>
            <p:spPr bwMode="auto">
              <a:xfrm>
                <a:off x="2979" y="3518"/>
                <a:ext cx="24" cy="21"/>
              </a:xfrm>
              <a:custGeom>
                <a:avLst/>
                <a:gdLst>
                  <a:gd name="T0" fmla="*/ 36 w 95"/>
                  <a:gd name="T1" fmla="*/ 17 h 83"/>
                  <a:gd name="T2" fmla="*/ 57 w 95"/>
                  <a:gd name="T3" fmla="*/ 40 h 83"/>
                  <a:gd name="T4" fmla="*/ 74 w 95"/>
                  <a:gd name="T5" fmla="*/ 58 h 83"/>
                  <a:gd name="T6" fmla="*/ 80 w 95"/>
                  <a:gd name="T7" fmla="*/ 69 h 83"/>
                  <a:gd name="T8" fmla="*/ 82 w 95"/>
                  <a:gd name="T9" fmla="*/ 76 h 83"/>
                  <a:gd name="T10" fmla="*/ 89 w 95"/>
                  <a:gd name="T11" fmla="*/ 79 h 83"/>
                  <a:gd name="T12" fmla="*/ 95 w 95"/>
                  <a:gd name="T13" fmla="*/ 82 h 83"/>
                  <a:gd name="T14" fmla="*/ 91 w 95"/>
                  <a:gd name="T15" fmla="*/ 83 h 83"/>
                  <a:gd name="T16" fmla="*/ 76 w 95"/>
                  <a:gd name="T17" fmla="*/ 80 h 83"/>
                  <a:gd name="T18" fmla="*/ 63 w 95"/>
                  <a:gd name="T19" fmla="*/ 77 h 83"/>
                  <a:gd name="T20" fmla="*/ 59 w 95"/>
                  <a:gd name="T21" fmla="*/ 74 h 83"/>
                  <a:gd name="T22" fmla="*/ 56 w 95"/>
                  <a:gd name="T23" fmla="*/ 70 h 83"/>
                  <a:gd name="T24" fmla="*/ 53 w 95"/>
                  <a:gd name="T25" fmla="*/ 63 h 83"/>
                  <a:gd name="T26" fmla="*/ 49 w 95"/>
                  <a:gd name="T27" fmla="*/ 59 h 83"/>
                  <a:gd name="T28" fmla="*/ 47 w 95"/>
                  <a:gd name="T29" fmla="*/ 54 h 83"/>
                  <a:gd name="T30" fmla="*/ 46 w 95"/>
                  <a:gd name="T31" fmla="*/ 49 h 83"/>
                  <a:gd name="T32" fmla="*/ 43 w 95"/>
                  <a:gd name="T33" fmla="*/ 44 h 83"/>
                  <a:gd name="T34" fmla="*/ 38 w 95"/>
                  <a:gd name="T35" fmla="*/ 41 h 83"/>
                  <a:gd name="T36" fmla="*/ 34 w 95"/>
                  <a:gd name="T37" fmla="*/ 38 h 83"/>
                  <a:gd name="T38" fmla="*/ 33 w 95"/>
                  <a:gd name="T39" fmla="*/ 33 h 83"/>
                  <a:gd name="T40" fmla="*/ 28 w 95"/>
                  <a:gd name="T41" fmla="*/ 29 h 83"/>
                  <a:gd name="T42" fmla="*/ 22 w 95"/>
                  <a:gd name="T43" fmla="*/ 25 h 83"/>
                  <a:gd name="T44" fmla="*/ 17 w 95"/>
                  <a:gd name="T45" fmla="*/ 25 h 83"/>
                  <a:gd name="T46" fmla="*/ 16 w 95"/>
                  <a:gd name="T47" fmla="*/ 22 h 83"/>
                  <a:gd name="T48" fmla="*/ 13 w 95"/>
                  <a:gd name="T49" fmla="*/ 22 h 83"/>
                  <a:gd name="T50" fmla="*/ 11 w 95"/>
                  <a:gd name="T51" fmla="*/ 19 h 83"/>
                  <a:gd name="T52" fmla="*/ 6 w 95"/>
                  <a:gd name="T53" fmla="*/ 14 h 83"/>
                  <a:gd name="T54" fmla="*/ 1 w 95"/>
                  <a:gd name="T55" fmla="*/ 6 h 83"/>
                  <a:gd name="T56" fmla="*/ 0 w 95"/>
                  <a:gd name="T57" fmla="*/ 1 h 83"/>
                  <a:gd name="T58" fmla="*/ 4 w 95"/>
                  <a:gd name="T59" fmla="*/ 0 h 83"/>
                  <a:gd name="T60" fmla="*/ 9 w 95"/>
                  <a:gd name="T61" fmla="*/ 0 h 83"/>
                  <a:gd name="T62" fmla="*/ 16 w 95"/>
                  <a:gd name="T63" fmla="*/ 0 h 83"/>
                  <a:gd name="T64" fmla="*/ 16 w 95"/>
                  <a:gd name="T65" fmla="*/ 3 h 83"/>
                  <a:gd name="T66" fmla="*/ 16 w 95"/>
                  <a:gd name="T67" fmla="*/ 9 h 83"/>
                  <a:gd name="T68" fmla="*/ 18 w 95"/>
                  <a:gd name="T69" fmla="*/ 9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5" h="83">
                    <a:moveTo>
                      <a:pt x="22" y="6"/>
                    </a:moveTo>
                    <a:lnTo>
                      <a:pt x="36" y="17"/>
                    </a:lnTo>
                    <a:lnTo>
                      <a:pt x="50" y="29"/>
                    </a:lnTo>
                    <a:lnTo>
                      <a:pt x="57" y="40"/>
                    </a:lnTo>
                    <a:lnTo>
                      <a:pt x="67" y="50"/>
                    </a:lnTo>
                    <a:lnTo>
                      <a:pt x="74" y="58"/>
                    </a:lnTo>
                    <a:lnTo>
                      <a:pt x="80" y="63"/>
                    </a:lnTo>
                    <a:lnTo>
                      <a:pt x="80" y="69"/>
                    </a:lnTo>
                    <a:lnTo>
                      <a:pt x="80" y="73"/>
                    </a:lnTo>
                    <a:lnTo>
                      <a:pt x="82" y="76"/>
                    </a:lnTo>
                    <a:lnTo>
                      <a:pt x="86" y="78"/>
                    </a:lnTo>
                    <a:lnTo>
                      <a:pt x="89" y="79"/>
                    </a:lnTo>
                    <a:lnTo>
                      <a:pt x="93" y="79"/>
                    </a:lnTo>
                    <a:lnTo>
                      <a:pt x="95" y="82"/>
                    </a:lnTo>
                    <a:lnTo>
                      <a:pt x="95" y="82"/>
                    </a:lnTo>
                    <a:lnTo>
                      <a:pt x="91" y="83"/>
                    </a:lnTo>
                    <a:lnTo>
                      <a:pt x="86" y="83"/>
                    </a:lnTo>
                    <a:lnTo>
                      <a:pt x="76" y="80"/>
                    </a:lnTo>
                    <a:lnTo>
                      <a:pt x="67" y="79"/>
                    </a:lnTo>
                    <a:lnTo>
                      <a:pt x="63" y="77"/>
                    </a:lnTo>
                    <a:lnTo>
                      <a:pt x="60" y="76"/>
                    </a:lnTo>
                    <a:lnTo>
                      <a:pt x="59" y="74"/>
                    </a:lnTo>
                    <a:lnTo>
                      <a:pt x="57" y="73"/>
                    </a:lnTo>
                    <a:lnTo>
                      <a:pt x="56" y="70"/>
                    </a:lnTo>
                    <a:lnTo>
                      <a:pt x="54" y="66"/>
                    </a:lnTo>
                    <a:lnTo>
                      <a:pt x="53" y="63"/>
                    </a:lnTo>
                    <a:lnTo>
                      <a:pt x="50" y="60"/>
                    </a:lnTo>
                    <a:lnTo>
                      <a:pt x="49" y="59"/>
                    </a:lnTo>
                    <a:lnTo>
                      <a:pt x="47" y="57"/>
                    </a:lnTo>
                    <a:lnTo>
                      <a:pt x="47" y="54"/>
                    </a:lnTo>
                    <a:lnTo>
                      <a:pt x="47" y="50"/>
                    </a:lnTo>
                    <a:lnTo>
                      <a:pt x="46" y="49"/>
                    </a:lnTo>
                    <a:lnTo>
                      <a:pt x="44" y="47"/>
                    </a:lnTo>
                    <a:lnTo>
                      <a:pt x="43" y="44"/>
                    </a:lnTo>
                    <a:lnTo>
                      <a:pt x="41" y="41"/>
                    </a:lnTo>
                    <a:lnTo>
                      <a:pt x="38" y="41"/>
                    </a:lnTo>
                    <a:lnTo>
                      <a:pt x="36" y="40"/>
                    </a:lnTo>
                    <a:lnTo>
                      <a:pt x="34" y="38"/>
                    </a:lnTo>
                    <a:lnTo>
                      <a:pt x="34" y="35"/>
                    </a:lnTo>
                    <a:lnTo>
                      <a:pt x="33" y="33"/>
                    </a:lnTo>
                    <a:lnTo>
                      <a:pt x="31" y="32"/>
                    </a:lnTo>
                    <a:lnTo>
                      <a:pt x="28" y="29"/>
                    </a:lnTo>
                    <a:lnTo>
                      <a:pt x="25" y="27"/>
                    </a:lnTo>
                    <a:lnTo>
                      <a:pt x="22" y="25"/>
                    </a:lnTo>
                    <a:lnTo>
                      <a:pt x="19" y="25"/>
                    </a:lnTo>
                    <a:lnTo>
                      <a:pt x="17" y="25"/>
                    </a:lnTo>
                    <a:lnTo>
                      <a:pt x="16" y="25"/>
                    </a:lnTo>
                    <a:lnTo>
                      <a:pt x="16" y="22"/>
                    </a:lnTo>
                    <a:lnTo>
                      <a:pt x="14" y="22"/>
                    </a:lnTo>
                    <a:lnTo>
                      <a:pt x="13" y="22"/>
                    </a:lnTo>
                    <a:lnTo>
                      <a:pt x="13" y="19"/>
                    </a:lnTo>
                    <a:lnTo>
                      <a:pt x="11" y="19"/>
                    </a:lnTo>
                    <a:lnTo>
                      <a:pt x="9" y="19"/>
                    </a:lnTo>
                    <a:lnTo>
                      <a:pt x="6" y="14"/>
                    </a:lnTo>
                    <a:lnTo>
                      <a:pt x="3" y="9"/>
                    </a:lnTo>
                    <a:lnTo>
                      <a:pt x="1" y="6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6" y="2"/>
                    </a:lnTo>
                    <a:lnTo>
                      <a:pt x="16" y="3"/>
                    </a:lnTo>
                    <a:lnTo>
                      <a:pt x="16" y="6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8" y="9"/>
                    </a:lnTo>
                    <a:lnTo>
                      <a:pt x="22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39" name="PA-任意多边形 276">
                <a:extLst>
                  <a:ext uri="{FF2B5EF4-FFF2-40B4-BE49-F238E27FC236}">
                    <a16:creationId xmlns="" xmlns:a16="http://schemas.microsoft.com/office/drawing/2014/main" id="{0D57711A-C13C-4774-9F5A-68E2188319CF}"/>
                  </a:ext>
                </a:extLst>
              </p:cNvPr>
              <p:cNvSpPr>
                <a:spLocks/>
              </p:cNvSpPr>
              <p:nvPr>
                <p:custDataLst>
                  <p:tags r:id="rId137"/>
                </p:custDataLst>
              </p:nvPr>
            </p:nvSpPr>
            <p:spPr bwMode="auto">
              <a:xfrm>
                <a:off x="2798" y="3476"/>
                <a:ext cx="77" cy="33"/>
              </a:xfrm>
              <a:custGeom>
                <a:avLst/>
                <a:gdLst>
                  <a:gd name="T0" fmla="*/ 10 w 309"/>
                  <a:gd name="T1" fmla="*/ 2 h 135"/>
                  <a:gd name="T2" fmla="*/ 19 w 309"/>
                  <a:gd name="T3" fmla="*/ 8 h 135"/>
                  <a:gd name="T4" fmla="*/ 28 w 309"/>
                  <a:gd name="T5" fmla="*/ 12 h 135"/>
                  <a:gd name="T6" fmla="*/ 39 w 309"/>
                  <a:gd name="T7" fmla="*/ 16 h 135"/>
                  <a:gd name="T8" fmla="*/ 48 w 309"/>
                  <a:gd name="T9" fmla="*/ 21 h 135"/>
                  <a:gd name="T10" fmla="*/ 70 w 309"/>
                  <a:gd name="T11" fmla="*/ 27 h 135"/>
                  <a:gd name="T12" fmla="*/ 92 w 309"/>
                  <a:gd name="T13" fmla="*/ 31 h 135"/>
                  <a:gd name="T14" fmla="*/ 113 w 309"/>
                  <a:gd name="T15" fmla="*/ 36 h 135"/>
                  <a:gd name="T16" fmla="*/ 135 w 309"/>
                  <a:gd name="T17" fmla="*/ 39 h 135"/>
                  <a:gd name="T18" fmla="*/ 155 w 309"/>
                  <a:gd name="T19" fmla="*/ 42 h 135"/>
                  <a:gd name="T20" fmla="*/ 175 w 309"/>
                  <a:gd name="T21" fmla="*/ 47 h 135"/>
                  <a:gd name="T22" fmla="*/ 175 w 309"/>
                  <a:gd name="T23" fmla="*/ 47 h 135"/>
                  <a:gd name="T24" fmla="*/ 175 w 309"/>
                  <a:gd name="T25" fmla="*/ 47 h 135"/>
                  <a:gd name="T26" fmla="*/ 176 w 309"/>
                  <a:gd name="T27" fmla="*/ 47 h 135"/>
                  <a:gd name="T28" fmla="*/ 191 w 309"/>
                  <a:gd name="T29" fmla="*/ 50 h 135"/>
                  <a:gd name="T30" fmla="*/ 206 w 309"/>
                  <a:gd name="T31" fmla="*/ 54 h 135"/>
                  <a:gd name="T32" fmla="*/ 220 w 309"/>
                  <a:gd name="T33" fmla="*/ 59 h 135"/>
                  <a:gd name="T34" fmla="*/ 233 w 309"/>
                  <a:gd name="T35" fmla="*/ 64 h 135"/>
                  <a:gd name="T36" fmla="*/ 249 w 309"/>
                  <a:gd name="T37" fmla="*/ 71 h 135"/>
                  <a:gd name="T38" fmla="*/ 264 w 309"/>
                  <a:gd name="T39" fmla="*/ 80 h 135"/>
                  <a:gd name="T40" fmla="*/ 277 w 309"/>
                  <a:gd name="T41" fmla="*/ 89 h 135"/>
                  <a:gd name="T42" fmla="*/ 288 w 309"/>
                  <a:gd name="T43" fmla="*/ 98 h 135"/>
                  <a:gd name="T44" fmla="*/ 297 w 309"/>
                  <a:gd name="T45" fmla="*/ 107 h 135"/>
                  <a:gd name="T46" fmla="*/ 303 w 309"/>
                  <a:gd name="T47" fmla="*/ 116 h 135"/>
                  <a:gd name="T48" fmla="*/ 307 w 309"/>
                  <a:gd name="T49" fmla="*/ 123 h 135"/>
                  <a:gd name="T50" fmla="*/ 309 w 309"/>
                  <a:gd name="T51" fmla="*/ 131 h 135"/>
                  <a:gd name="T52" fmla="*/ 280 w 309"/>
                  <a:gd name="T53" fmla="*/ 135 h 135"/>
                  <a:gd name="T54" fmla="*/ 278 w 309"/>
                  <a:gd name="T55" fmla="*/ 131 h 135"/>
                  <a:gd name="T56" fmla="*/ 275 w 309"/>
                  <a:gd name="T57" fmla="*/ 125 h 135"/>
                  <a:gd name="T58" fmla="*/ 271 w 309"/>
                  <a:gd name="T59" fmla="*/ 119 h 135"/>
                  <a:gd name="T60" fmla="*/ 263 w 309"/>
                  <a:gd name="T61" fmla="*/ 112 h 135"/>
                  <a:gd name="T62" fmla="*/ 256 w 309"/>
                  <a:gd name="T63" fmla="*/ 105 h 135"/>
                  <a:gd name="T64" fmla="*/ 246 w 309"/>
                  <a:gd name="T65" fmla="*/ 98 h 135"/>
                  <a:gd name="T66" fmla="*/ 234 w 309"/>
                  <a:gd name="T67" fmla="*/ 91 h 135"/>
                  <a:gd name="T68" fmla="*/ 221 w 309"/>
                  <a:gd name="T69" fmla="*/ 85 h 135"/>
                  <a:gd name="T70" fmla="*/ 212 w 309"/>
                  <a:gd name="T71" fmla="*/ 80 h 135"/>
                  <a:gd name="T72" fmla="*/ 199 w 309"/>
                  <a:gd name="T73" fmla="*/ 76 h 135"/>
                  <a:gd name="T74" fmla="*/ 184 w 309"/>
                  <a:gd name="T75" fmla="*/ 70 h 135"/>
                  <a:gd name="T76" fmla="*/ 166 w 309"/>
                  <a:gd name="T77" fmla="*/ 65 h 135"/>
                  <a:gd name="T78" fmla="*/ 127 w 309"/>
                  <a:gd name="T79" fmla="*/ 55 h 135"/>
                  <a:gd name="T80" fmla="*/ 86 w 309"/>
                  <a:gd name="T81" fmla="*/ 44 h 135"/>
                  <a:gd name="T82" fmla="*/ 66 w 309"/>
                  <a:gd name="T83" fmla="*/ 39 h 135"/>
                  <a:gd name="T84" fmla="*/ 48 w 309"/>
                  <a:gd name="T85" fmla="*/ 34 h 135"/>
                  <a:gd name="T86" fmla="*/ 32 w 309"/>
                  <a:gd name="T87" fmla="*/ 28 h 135"/>
                  <a:gd name="T88" fmla="*/ 18 w 309"/>
                  <a:gd name="T89" fmla="*/ 23 h 135"/>
                  <a:gd name="T90" fmla="*/ 13 w 309"/>
                  <a:gd name="T91" fmla="*/ 20 h 135"/>
                  <a:gd name="T92" fmla="*/ 8 w 309"/>
                  <a:gd name="T93" fmla="*/ 17 h 135"/>
                  <a:gd name="T94" fmla="*/ 4 w 309"/>
                  <a:gd name="T95" fmla="*/ 14 h 135"/>
                  <a:gd name="T96" fmla="*/ 2 w 309"/>
                  <a:gd name="T97" fmla="*/ 12 h 135"/>
                  <a:gd name="T98" fmla="*/ 1 w 309"/>
                  <a:gd name="T99" fmla="*/ 9 h 135"/>
                  <a:gd name="T100" fmla="*/ 0 w 309"/>
                  <a:gd name="T101" fmla="*/ 6 h 135"/>
                  <a:gd name="T102" fmla="*/ 1 w 309"/>
                  <a:gd name="T103" fmla="*/ 3 h 135"/>
                  <a:gd name="T104" fmla="*/ 3 w 309"/>
                  <a:gd name="T105" fmla="*/ 0 h 135"/>
                  <a:gd name="T106" fmla="*/ 6 w 309"/>
                  <a:gd name="T107" fmla="*/ 1 h 135"/>
                  <a:gd name="T108" fmla="*/ 6 w 309"/>
                  <a:gd name="T109" fmla="*/ 0 h 135"/>
                  <a:gd name="T110" fmla="*/ 7 w 309"/>
                  <a:gd name="T111" fmla="*/ 0 h 135"/>
                  <a:gd name="T112" fmla="*/ 8 w 309"/>
                  <a:gd name="T113" fmla="*/ 1 h 135"/>
                  <a:gd name="T114" fmla="*/ 10 w 309"/>
                  <a:gd name="T115" fmla="*/ 2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9" h="135">
                    <a:moveTo>
                      <a:pt x="10" y="2"/>
                    </a:moveTo>
                    <a:lnTo>
                      <a:pt x="19" y="8"/>
                    </a:lnTo>
                    <a:lnTo>
                      <a:pt x="28" y="12"/>
                    </a:lnTo>
                    <a:lnTo>
                      <a:pt x="39" y="16"/>
                    </a:lnTo>
                    <a:lnTo>
                      <a:pt x="48" y="21"/>
                    </a:lnTo>
                    <a:lnTo>
                      <a:pt x="70" y="27"/>
                    </a:lnTo>
                    <a:lnTo>
                      <a:pt x="92" y="31"/>
                    </a:lnTo>
                    <a:lnTo>
                      <a:pt x="113" y="36"/>
                    </a:lnTo>
                    <a:lnTo>
                      <a:pt x="135" y="39"/>
                    </a:lnTo>
                    <a:lnTo>
                      <a:pt x="155" y="42"/>
                    </a:lnTo>
                    <a:lnTo>
                      <a:pt x="175" y="47"/>
                    </a:lnTo>
                    <a:lnTo>
                      <a:pt x="175" y="47"/>
                    </a:lnTo>
                    <a:lnTo>
                      <a:pt x="175" y="47"/>
                    </a:lnTo>
                    <a:lnTo>
                      <a:pt x="176" y="47"/>
                    </a:lnTo>
                    <a:lnTo>
                      <a:pt x="191" y="50"/>
                    </a:lnTo>
                    <a:lnTo>
                      <a:pt x="206" y="54"/>
                    </a:lnTo>
                    <a:lnTo>
                      <a:pt x="220" y="59"/>
                    </a:lnTo>
                    <a:lnTo>
                      <a:pt x="233" y="64"/>
                    </a:lnTo>
                    <a:lnTo>
                      <a:pt x="249" y="71"/>
                    </a:lnTo>
                    <a:lnTo>
                      <a:pt x="264" y="80"/>
                    </a:lnTo>
                    <a:lnTo>
                      <a:pt x="277" y="89"/>
                    </a:lnTo>
                    <a:lnTo>
                      <a:pt x="288" y="98"/>
                    </a:lnTo>
                    <a:lnTo>
                      <a:pt x="297" y="107"/>
                    </a:lnTo>
                    <a:lnTo>
                      <a:pt x="303" y="116"/>
                    </a:lnTo>
                    <a:lnTo>
                      <a:pt x="307" y="123"/>
                    </a:lnTo>
                    <a:lnTo>
                      <a:pt x="309" y="131"/>
                    </a:lnTo>
                    <a:lnTo>
                      <a:pt x="280" y="135"/>
                    </a:lnTo>
                    <a:lnTo>
                      <a:pt x="278" y="131"/>
                    </a:lnTo>
                    <a:lnTo>
                      <a:pt x="275" y="125"/>
                    </a:lnTo>
                    <a:lnTo>
                      <a:pt x="271" y="119"/>
                    </a:lnTo>
                    <a:lnTo>
                      <a:pt x="263" y="112"/>
                    </a:lnTo>
                    <a:lnTo>
                      <a:pt x="256" y="105"/>
                    </a:lnTo>
                    <a:lnTo>
                      <a:pt x="246" y="98"/>
                    </a:lnTo>
                    <a:lnTo>
                      <a:pt x="234" y="91"/>
                    </a:lnTo>
                    <a:lnTo>
                      <a:pt x="221" y="85"/>
                    </a:lnTo>
                    <a:lnTo>
                      <a:pt x="212" y="80"/>
                    </a:lnTo>
                    <a:lnTo>
                      <a:pt x="199" y="76"/>
                    </a:lnTo>
                    <a:lnTo>
                      <a:pt x="184" y="70"/>
                    </a:lnTo>
                    <a:lnTo>
                      <a:pt x="166" y="65"/>
                    </a:lnTo>
                    <a:lnTo>
                      <a:pt x="127" y="55"/>
                    </a:lnTo>
                    <a:lnTo>
                      <a:pt x="86" y="44"/>
                    </a:lnTo>
                    <a:lnTo>
                      <a:pt x="66" y="39"/>
                    </a:lnTo>
                    <a:lnTo>
                      <a:pt x="48" y="34"/>
                    </a:lnTo>
                    <a:lnTo>
                      <a:pt x="32" y="28"/>
                    </a:lnTo>
                    <a:lnTo>
                      <a:pt x="18" y="23"/>
                    </a:lnTo>
                    <a:lnTo>
                      <a:pt x="13" y="20"/>
                    </a:lnTo>
                    <a:lnTo>
                      <a:pt x="8" y="17"/>
                    </a:lnTo>
                    <a:lnTo>
                      <a:pt x="4" y="14"/>
                    </a:lnTo>
                    <a:lnTo>
                      <a:pt x="2" y="12"/>
                    </a:lnTo>
                    <a:lnTo>
                      <a:pt x="1" y="9"/>
                    </a:lnTo>
                    <a:lnTo>
                      <a:pt x="0" y="6"/>
                    </a:lnTo>
                    <a:lnTo>
                      <a:pt x="1" y="3"/>
                    </a:lnTo>
                    <a:lnTo>
                      <a:pt x="3" y="0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8" y="1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0" name="PA-任意多边形 277">
                <a:extLst>
                  <a:ext uri="{FF2B5EF4-FFF2-40B4-BE49-F238E27FC236}">
                    <a16:creationId xmlns="" xmlns:a16="http://schemas.microsoft.com/office/drawing/2014/main" id="{D9AB464D-6032-4D93-B33E-9CD563A27BCD}"/>
                  </a:ext>
                </a:extLst>
              </p:cNvPr>
              <p:cNvSpPr>
                <a:spLocks/>
              </p:cNvSpPr>
              <p:nvPr>
                <p:custDataLst>
                  <p:tags r:id="rId138"/>
                </p:custDataLst>
              </p:nvPr>
            </p:nvSpPr>
            <p:spPr bwMode="auto">
              <a:xfrm>
                <a:off x="2797" y="3490"/>
                <a:ext cx="65" cy="24"/>
              </a:xfrm>
              <a:custGeom>
                <a:avLst/>
                <a:gdLst>
                  <a:gd name="T0" fmla="*/ 6 w 260"/>
                  <a:gd name="T1" fmla="*/ 0 h 96"/>
                  <a:gd name="T2" fmla="*/ 12 w 260"/>
                  <a:gd name="T3" fmla="*/ 0 h 96"/>
                  <a:gd name="T4" fmla="*/ 16 w 260"/>
                  <a:gd name="T5" fmla="*/ 2 h 96"/>
                  <a:gd name="T6" fmla="*/ 25 w 260"/>
                  <a:gd name="T7" fmla="*/ 5 h 96"/>
                  <a:gd name="T8" fmla="*/ 42 w 260"/>
                  <a:gd name="T9" fmla="*/ 9 h 96"/>
                  <a:gd name="T10" fmla="*/ 65 w 260"/>
                  <a:gd name="T11" fmla="*/ 16 h 96"/>
                  <a:gd name="T12" fmla="*/ 91 w 260"/>
                  <a:gd name="T13" fmla="*/ 22 h 96"/>
                  <a:gd name="T14" fmla="*/ 122 w 260"/>
                  <a:gd name="T15" fmla="*/ 29 h 96"/>
                  <a:gd name="T16" fmla="*/ 156 w 260"/>
                  <a:gd name="T17" fmla="*/ 36 h 96"/>
                  <a:gd name="T18" fmla="*/ 156 w 260"/>
                  <a:gd name="T19" fmla="*/ 36 h 96"/>
                  <a:gd name="T20" fmla="*/ 156 w 260"/>
                  <a:gd name="T21" fmla="*/ 36 h 96"/>
                  <a:gd name="T22" fmla="*/ 156 w 260"/>
                  <a:gd name="T23" fmla="*/ 36 h 96"/>
                  <a:gd name="T24" fmla="*/ 157 w 260"/>
                  <a:gd name="T25" fmla="*/ 36 h 96"/>
                  <a:gd name="T26" fmla="*/ 166 w 260"/>
                  <a:gd name="T27" fmla="*/ 38 h 96"/>
                  <a:gd name="T28" fmla="*/ 173 w 260"/>
                  <a:gd name="T29" fmla="*/ 40 h 96"/>
                  <a:gd name="T30" fmla="*/ 182 w 260"/>
                  <a:gd name="T31" fmla="*/ 43 h 96"/>
                  <a:gd name="T32" fmla="*/ 191 w 260"/>
                  <a:gd name="T33" fmla="*/ 46 h 96"/>
                  <a:gd name="T34" fmla="*/ 200 w 260"/>
                  <a:gd name="T35" fmla="*/ 49 h 96"/>
                  <a:gd name="T36" fmla="*/ 211 w 260"/>
                  <a:gd name="T37" fmla="*/ 53 h 96"/>
                  <a:gd name="T38" fmla="*/ 221 w 260"/>
                  <a:gd name="T39" fmla="*/ 59 h 96"/>
                  <a:gd name="T40" fmla="*/ 230 w 260"/>
                  <a:gd name="T41" fmla="*/ 64 h 96"/>
                  <a:gd name="T42" fmla="*/ 247 w 260"/>
                  <a:gd name="T43" fmla="*/ 75 h 96"/>
                  <a:gd name="T44" fmla="*/ 260 w 260"/>
                  <a:gd name="T45" fmla="*/ 86 h 96"/>
                  <a:gd name="T46" fmla="*/ 228 w 260"/>
                  <a:gd name="T47" fmla="*/ 96 h 96"/>
                  <a:gd name="T48" fmla="*/ 218 w 260"/>
                  <a:gd name="T49" fmla="*/ 89 h 96"/>
                  <a:gd name="T50" fmla="*/ 206 w 260"/>
                  <a:gd name="T51" fmla="*/ 81 h 96"/>
                  <a:gd name="T52" fmla="*/ 195 w 260"/>
                  <a:gd name="T53" fmla="*/ 76 h 96"/>
                  <a:gd name="T54" fmla="*/ 183 w 260"/>
                  <a:gd name="T55" fmla="*/ 69 h 96"/>
                  <a:gd name="T56" fmla="*/ 161 w 260"/>
                  <a:gd name="T57" fmla="*/ 60 h 96"/>
                  <a:gd name="T58" fmla="*/ 137 w 260"/>
                  <a:gd name="T59" fmla="*/ 52 h 96"/>
                  <a:gd name="T60" fmla="*/ 113 w 260"/>
                  <a:gd name="T61" fmla="*/ 45 h 96"/>
                  <a:gd name="T62" fmla="*/ 88 w 260"/>
                  <a:gd name="T63" fmla="*/ 38 h 96"/>
                  <a:gd name="T64" fmla="*/ 63 w 260"/>
                  <a:gd name="T65" fmla="*/ 31 h 96"/>
                  <a:gd name="T66" fmla="*/ 38 w 260"/>
                  <a:gd name="T67" fmla="*/ 23 h 96"/>
                  <a:gd name="T68" fmla="*/ 20 w 260"/>
                  <a:gd name="T69" fmla="*/ 18 h 96"/>
                  <a:gd name="T70" fmla="*/ 6 w 260"/>
                  <a:gd name="T71" fmla="*/ 14 h 96"/>
                  <a:gd name="T72" fmla="*/ 2 w 260"/>
                  <a:gd name="T73" fmla="*/ 11 h 96"/>
                  <a:gd name="T74" fmla="*/ 0 w 260"/>
                  <a:gd name="T75" fmla="*/ 9 h 96"/>
                  <a:gd name="T76" fmla="*/ 0 w 260"/>
                  <a:gd name="T77" fmla="*/ 7 h 96"/>
                  <a:gd name="T78" fmla="*/ 1 w 260"/>
                  <a:gd name="T79" fmla="*/ 5 h 96"/>
                  <a:gd name="T80" fmla="*/ 3 w 260"/>
                  <a:gd name="T81" fmla="*/ 3 h 96"/>
                  <a:gd name="T82" fmla="*/ 6 w 260"/>
                  <a:gd name="T83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0" h="96">
                    <a:moveTo>
                      <a:pt x="6" y="0"/>
                    </a:moveTo>
                    <a:lnTo>
                      <a:pt x="12" y="0"/>
                    </a:lnTo>
                    <a:lnTo>
                      <a:pt x="16" y="2"/>
                    </a:lnTo>
                    <a:lnTo>
                      <a:pt x="25" y="5"/>
                    </a:lnTo>
                    <a:lnTo>
                      <a:pt x="42" y="9"/>
                    </a:lnTo>
                    <a:lnTo>
                      <a:pt x="65" y="16"/>
                    </a:lnTo>
                    <a:lnTo>
                      <a:pt x="91" y="22"/>
                    </a:lnTo>
                    <a:lnTo>
                      <a:pt x="122" y="29"/>
                    </a:lnTo>
                    <a:lnTo>
                      <a:pt x="156" y="36"/>
                    </a:lnTo>
                    <a:lnTo>
                      <a:pt x="156" y="36"/>
                    </a:lnTo>
                    <a:lnTo>
                      <a:pt x="156" y="36"/>
                    </a:lnTo>
                    <a:lnTo>
                      <a:pt x="156" y="36"/>
                    </a:lnTo>
                    <a:lnTo>
                      <a:pt x="157" y="36"/>
                    </a:lnTo>
                    <a:lnTo>
                      <a:pt x="166" y="38"/>
                    </a:lnTo>
                    <a:lnTo>
                      <a:pt x="173" y="40"/>
                    </a:lnTo>
                    <a:lnTo>
                      <a:pt x="182" y="43"/>
                    </a:lnTo>
                    <a:lnTo>
                      <a:pt x="191" y="46"/>
                    </a:lnTo>
                    <a:lnTo>
                      <a:pt x="200" y="49"/>
                    </a:lnTo>
                    <a:lnTo>
                      <a:pt x="211" y="53"/>
                    </a:lnTo>
                    <a:lnTo>
                      <a:pt x="221" y="59"/>
                    </a:lnTo>
                    <a:lnTo>
                      <a:pt x="230" y="64"/>
                    </a:lnTo>
                    <a:lnTo>
                      <a:pt x="247" y="75"/>
                    </a:lnTo>
                    <a:lnTo>
                      <a:pt x="260" y="86"/>
                    </a:lnTo>
                    <a:lnTo>
                      <a:pt x="228" y="96"/>
                    </a:lnTo>
                    <a:lnTo>
                      <a:pt x="218" y="89"/>
                    </a:lnTo>
                    <a:lnTo>
                      <a:pt x="206" y="81"/>
                    </a:lnTo>
                    <a:lnTo>
                      <a:pt x="195" y="76"/>
                    </a:lnTo>
                    <a:lnTo>
                      <a:pt x="183" y="69"/>
                    </a:lnTo>
                    <a:lnTo>
                      <a:pt x="161" y="60"/>
                    </a:lnTo>
                    <a:lnTo>
                      <a:pt x="137" y="52"/>
                    </a:lnTo>
                    <a:lnTo>
                      <a:pt x="113" y="45"/>
                    </a:lnTo>
                    <a:lnTo>
                      <a:pt x="88" y="38"/>
                    </a:lnTo>
                    <a:lnTo>
                      <a:pt x="63" y="31"/>
                    </a:lnTo>
                    <a:lnTo>
                      <a:pt x="38" y="23"/>
                    </a:lnTo>
                    <a:lnTo>
                      <a:pt x="20" y="18"/>
                    </a:lnTo>
                    <a:lnTo>
                      <a:pt x="6" y="14"/>
                    </a:lnTo>
                    <a:lnTo>
                      <a:pt x="2" y="11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1" name="PA-任意多边形 278">
                <a:extLst>
                  <a:ext uri="{FF2B5EF4-FFF2-40B4-BE49-F238E27FC236}">
                    <a16:creationId xmlns="" xmlns:a16="http://schemas.microsoft.com/office/drawing/2014/main" id="{D0DE1B3D-5888-4154-B4AB-B2A0CE29E60B}"/>
                  </a:ext>
                </a:extLst>
              </p:cNvPr>
              <p:cNvSpPr>
                <a:spLocks/>
              </p:cNvSpPr>
              <p:nvPr>
                <p:custDataLst>
                  <p:tags r:id="rId139"/>
                </p:custDataLst>
              </p:nvPr>
            </p:nvSpPr>
            <p:spPr bwMode="auto">
              <a:xfrm>
                <a:off x="2804" y="3505"/>
                <a:ext cx="41" cy="15"/>
              </a:xfrm>
              <a:custGeom>
                <a:avLst/>
                <a:gdLst>
                  <a:gd name="T0" fmla="*/ 2 w 161"/>
                  <a:gd name="T1" fmla="*/ 0 h 57"/>
                  <a:gd name="T2" fmla="*/ 15 w 161"/>
                  <a:gd name="T3" fmla="*/ 6 h 57"/>
                  <a:gd name="T4" fmla="*/ 27 w 161"/>
                  <a:gd name="T5" fmla="*/ 11 h 57"/>
                  <a:gd name="T6" fmla="*/ 41 w 161"/>
                  <a:gd name="T7" fmla="*/ 14 h 57"/>
                  <a:gd name="T8" fmla="*/ 62 w 161"/>
                  <a:gd name="T9" fmla="*/ 18 h 57"/>
                  <a:gd name="T10" fmla="*/ 71 w 161"/>
                  <a:gd name="T11" fmla="*/ 20 h 57"/>
                  <a:gd name="T12" fmla="*/ 82 w 161"/>
                  <a:gd name="T13" fmla="*/ 23 h 57"/>
                  <a:gd name="T14" fmla="*/ 94 w 161"/>
                  <a:gd name="T15" fmla="*/ 25 h 57"/>
                  <a:gd name="T16" fmla="*/ 108 w 161"/>
                  <a:gd name="T17" fmla="*/ 28 h 57"/>
                  <a:gd name="T18" fmla="*/ 108 w 161"/>
                  <a:gd name="T19" fmla="*/ 28 h 57"/>
                  <a:gd name="T20" fmla="*/ 112 w 161"/>
                  <a:gd name="T21" fmla="*/ 29 h 57"/>
                  <a:gd name="T22" fmla="*/ 116 w 161"/>
                  <a:gd name="T23" fmla="*/ 30 h 57"/>
                  <a:gd name="T24" fmla="*/ 120 w 161"/>
                  <a:gd name="T25" fmla="*/ 30 h 57"/>
                  <a:gd name="T26" fmla="*/ 124 w 161"/>
                  <a:gd name="T27" fmla="*/ 31 h 57"/>
                  <a:gd name="T28" fmla="*/ 134 w 161"/>
                  <a:gd name="T29" fmla="*/ 34 h 57"/>
                  <a:gd name="T30" fmla="*/ 142 w 161"/>
                  <a:gd name="T31" fmla="*/ 38 h 57"/>
                  <a:gd name="T32" fmla="*/ 152 w 161"/>
                  <a:gd name="T33" fmla="*/ 41 h 57"/>
                  <a:gd name="T34" fmla="*/ 161 w 161"/>
                  <a:gd name="T35" fmla="*/ 44 h 57"/>
                  <a:gd name="T36" fmla="*/ 154 w 161"/>
                  <a:gd name="T37" fmla="*/ 57 h 57"/>
                  <a:gd name="T38" fmla="*/ 147 w 161"/>
                  <a:gd name="T39" fmla="*/ 54 h 57"/>
                  <a:gd name="T40" fmla="*/ 138 w 161"/>
                  <a:gd name="T41" fmla="*/ 51 h 57"/>
                  <a:gd name="T42" fmla="*/ 129 w 161"/>
                  <a:gd name="T43" fmla="*/ 48 h 57"/>
                  <a:gd name="T44" fmla="*/ 120 w 161"/>
                  <a:gd name="T45" fmla="*/ 45 h 57"/>
                  <a:gd name="T46" fmla="*/ 116 w 161"/>
                  <a:gd name="T47" fmla="*/ 44 h 57"/>
                  <a:gd name="T48" fmla="*/ 112 w 161"/>
                  <a:gd name="T49" fmla="*/ 44 h 57"/>
                  <a:gd name="T50" fmla="*/ 109 w 161"/>
                  <a:gd name="T51" fmla="*/ 43 h 57"/>
                  <a:gd name="T52" fmla="*/ 106 w 161"/>
                  <a:gd name="T53" fmla="*/ 42 h 57"/>
                  <a:gd name="T54" fmla="*/ 104 w 161"/>
                  <a:gd name="T55" fmla="*/ 42 h 57"/>
                  <a:gd name="T56" fmla="*/ 92 w 161"/>
                  <a:gd name="T57" fmla="*/ 40 h 57"/>
                  <a:gd name="T58" fmla="*/ 80 w 161"/>
                  <a:gd name="T59" fmla="*/ 37 h 57"/>
                  <a:gd name="T60" fmla="*/ 69 w 161"/>
                  <a:gd name="T61" fmla="*/ 34 h 57"/>
                  <a:gd name="T62" fmla="*/ 59 w 161"/>
                  <a:gd name="T63" fmla="*/ 33 h 57"/>
                  <a:gd name="T64" fmla="*/ 38 w 161"/>
                  <a:gd name="T65" fmla="*/ 29 h 57"/>
                  <a:gd name="T66" fmla="*/ 25 w 161"/>
                  <a:gd name="T67" fmla="*/ 25 h 57"/>
                  <a:gd name="T68" fmla="*/ 14 w 161"/>
                  <a:gd name="T69" fmla="*/ 20 h 57"/>
                  <a:gd name="T70" fmla="*/ 0 w 161"/>
                  <a:gd name="T71" fmla="*/ 13 h 57"/>
                  <a:gd name="T72" fmla="*/ 2 w 161"/>
                  <a:gd name="T73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1" h="57">
                    <a:moveTo>
                      <a:pt x="2" y="0"/>
                    </a:moveTo>
                    <a:lnTo>
                      <a:pt x="15" y="6"/>
                    </a:lnTo>
                    <a:lnTo>
                      <a:pt x="27" y="11"/>
                    </a:lnTo>
                    <a:lnTo>
                      <a:pt x="41" y="14"/>
                    </a:lnTo>
                    <a:lnTo>
                      <a:pt x="62" y="18"/>
                    </a:lnTo>
                    <a:lnTo>
                      <a:pt x="71" y="20"/>
                    </a:lnTo>
                    <a:lnTo>
                      <a:pt x="82" y="23"/>
                    </a:lnTo>
                    <a:lnTo>
                      <a:pt x="94" y="25"/>
                    </a:lnTo>
                    <a:lnTo>
                      <a:pt x="108" y="28"/>
                    </a:lnTo>
                    <a:lnTo>
                      <a:pt x="108" y="28"/>
                    </a:lnTo>
                    <a:lnTo>
                      <a:pt x="112" y="29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31"/>
                    </a:lnTo>
                    <a:lnTo>
                      <a:pt x="134" y="34"/>
                    </a:lnTo>
                    <a:lnTo>
                      <a:pt x="142" y="38"/>
                    </a:lnTo>
                    <a:lnTo>
                      <a:pt x="152" y="41"/>
                    </a:lnTo>
                    <a:lnTo>
                      <a:pt x="161" y="44"/>
                    </a:lnTo>
                    <a:lnTo>
                      <a:pt x="154" y="57"/>
                    </a:lnTo>
                    <a:lnTo>
                      <a:pt x="147" y="54"/>
                    </a:lnTo>
                    <a:lnTo>
                      <a:pt x="138" y="51"/>
                    </a:lnTo>
                    <a:lnTo>
                      <a:pt x="129" y="48"/>
                    </a:lnTo>
                    <a:lnTo>
                      <a:pt x="120" y="45"/>
                    </a:lnTo>
                    <a:lnTo>
                      <a:pt x="116" y="44"/>
                    </a:lnTo>
                    <a:lnTo>
                      <a:pt x="112" y="44"/>
                    </a:lnTo>
                    <a:lnTo>
                      <a:pt x="109" y="43"/>
                    </a:lnTo>
                    <a:lnTo>
                      <a:pt x="106" y="42"/>
                    </a:lnTo>
                    <a:lnTo>
                      <a:pt x="104" y="42"/>
                    </a:lnTo>
                    <a:lnTo>
                      <a:pt x="92" y="40"/>
                    </a:lnTo>
                    <a:lnTo>
                      <a:pt x="80" y="37"/>
                    </a:lnTo>
                    <a:lnTo>
                      <a:pt x="69" y="34"/>
                    </a:lnTo>
                    <a:lnTo>
                      <a:pt x="59" y="33"/>
                    </a:lnTo>
                    <a:lnTo>
                      <a:pt x="38" y="29"/>
                    </a:lnTo>
                    <a:lnTo>
                      <a:pt x="25" y="25"/>
                    </a:lnTo>
                    <a:lnTo>
                      <a:pt x="14" y="20"/>
                    </a:lnTo>
                    <a:lnTo>
                      <a:pt x="0" y="13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2" name="PA-任意多边形 279">
                <a:extLst>
                  <a:ext uri="{FF2B5EF4-FFF2-40B4-BE49-F238E27FC236}">
                    <a16:creationId xmlns="" xmlns:a16="http://schemas.microsoft.com/office/drawing/2014/main" id="{989071A1-2F14-4BC1-8BEE-844E62050BA8}"/>
                  </a:ext>
                </a:extLst>
              </p:cNvPr>
              <p:cNvSpPr>
                <a:spLocks/>
              </p:cNvSpPr>
              <p:nvPr>
                <p:custDataLst>
                  <p:tags r:id="rId140"/>
                </p:custDataLst>
              </p:nvPr>
            </p:nvSpPr>
            <p:spPr bwMode="auto">
              <a:xfrm>
                <a:off x="2806" y="3482"/>
                <a:ext cx="7" cy="11"/>
              </a:xfrm>
              <a:custGeom>
                <a:avLst/>
                <a:gdLst>
                  <a:gd name="T0" fmla="*/ 0 w 28"/>
                  <a:gd name="T1" fmla="*/ 0 h 42"/>
                  <a:gd name="T2" fmla="*/ 1 w 28"/>
                  <a:gd name="T3" fmla="*/ 1 h 42"/>
                  <a:gd name="T4" fmla="*/ 8 w 28"/>
                  <a:gd name="T5" fmla="*/ 5 h 42"/>
                  <a:gd name="T6" fmla="*/ 12 w 28"/>
                  <a:gd name="T7" fmla="*/ 9 h 42"/>
                  <a:gd name="T8" fmla="*/ 15 w 28"/>
                  <a:gd name="T9" fmla="*/ 14 h 42"/>
                  <a:gd name="T10" fmla="*/ 17 w 28"/>
                  <a:gd name="T11" fmla="*/ 19 h 42"/>
                  <a:gd name="T12" fmla="*/ 17 w 28"/>
                  <a:gd name="T13" fmla="*/ 26 h 42"/>
                  <a:gd name="T14" fmla="*/ 17 w 28"/>
                  <a:gd name="T15" fmla="*/ 35 h 42"/>
                  <a:gd name="T16" fmla="*/ 17 w 28"/>
                  <a:gd name="T17" fmla="*/ 39 h 42"/>
                  <a:gd name="T18" fmla="*/ 17 w 28"/>
                  <a:gd name="T19" fmla="*/ 41 h 42"/>
                  <a:gd name="T20" fmla="*/ 19 w 28"/>
                  <a:gd name="T21" fmla="*/ 42 h 42"/>
                  <a:gd name="T22" fmla="*/ 22 w 28"/>
                  <a:gd name="T23" fmla="*/ 37 h 42"/>
                  <a:gd name="T24" fmla="*/ 24 w 28"/>
                  <a:gd name="T25" fmla="*/ 28 h 42"/>
                  <a:gd name="T26" fmla="*/ 26 w 28"/>
                  <a:gd name="T27" fmla="*/ 14 h 42"/>
                  <a:gd name="T28" fmla="*/ 28 w 28"/>
                  <a:gd name="T29" fmla="*/ 7 h 42"/>
                  <a:gd name="T30" fmla="*/ 0 w 28"/>
                  <a:gd name="T3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42">
                    <a:moveTo>
                      <a:pt x="0" y="0"/>
                    </a:moveTo>
                    <a:lnTo>
                      <a:pt x="1" y="1"/>
                    </a:lnTo>
                    <a:lnTo>
                      <a:pt x="8" y="5"/>
                    </a:lnTo>
                    <a:lnTo>
                      <a:pt x="12" y="9"/>
                    </a:lnTo>
                    <a:lnTo>
                      <a:pt x="15" y="14"/>
                    </a:lnTo>
                    <a:lnTo>
                      <a:pt x="17" y="19"/>
                    </a:lnTo>
                    <a:lnTo>
                      <a:pt x="17" y="26"/>
                    </a:lnTo>
                    <a:lnTo>
                      <a:pt x="17" y="35"/>
                    </a:lnTo>
                    <a:lnTo>
                      <a:pt x="17" y="39"/>
                    </a:lnTo>
                    <a:lnTo>
                      <a:pt x="17" y="41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4" y="28"/>
                    </a:lnTo>
                    <a:lnTo>
                      <a:pt x="26" y="14"/>
                    </a:lnTo>
                    <a:lnTo>
                      <a:pt x="28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3" name="PA-任意多边形 280">
                <a:extLst>
                  <a:ext uri="{FF2B5EF4-FFF2-40B4-BE49-F238E27FC236}">
                    <a16:creationId xmlns="" xmlns:a16="http://schemas.microsoft.com/office/drawing/2014/main" id="{A375E732-0540-4A69-86D0-AB7571A7DB1F}"/>
                  </a:ext>
                </a:extLst>
              </p:cNvPr>
              <p:cNvSpPr>
                <a:spLocks/>
              </p:cNvSpPr>
              <p:nvPr>
                <p:custDataLst>
                  <p:tags r:id="rId141"/>
                </p:custDataLst>
              </p:nvPr>
            </p:nvSpPr>
            <p:spPr bwMode="auto">
              <a:xfrm>
                <a:off x="2821" y="3486"/>
                <a:ext cx="7" cy="10"/>
              </a:xfrm>
              <a:custGeom>
                <a:avLst/>
                <a:gdLst>
                  <a:gd name="T0" fmla="*/ 0 w 28"/>
                  <a:gd name="T1" fmla="*/ 0 h 40"/>
                  <a:gd name="T2" fmla="*/ 1 w 28"/>
                  <a:gd name="T3" fmla="*/ 1 h 40"/>
                  <a:gd name="T4" fmla="*/ 7 w 28"/>
                  <a:gd name="T5" fmla="*/ 6 h 40"/>
                  <a:gd name="T6" fmla="*/ 10 w 28"/>
                  <a:gd name="T7" fmla="*/ 9 h 40"/>
                  <a:gd name="T8" fmla="*/ 15 w 28"/>
                  <a:gd name="T9" fmla="*/ 13 h 40"/>
                  <a:gd name="T10" fmla="*/ 17 w 28"/>
                  <a:gd name="T11" fmla="*/ 19 h 40"/>
                  <a:gd name="T12" fmla="*/ 17 w 28"/>
                  <a:gd name="T13" fmla="*/ 25 h 40"/>
                  <a:gd name="T14" fmla="*/ 16 w 28"/>
                  <a:gd name="T15" fmla="*/ 33 h 40"/>
                  <a:gd name="T16" fmla="*/ 16 w 28"/>
                  <a:gd name="T17" fmla="*/ 38 h 40"/>
                  <a:gd name="T18" fmla="*/ 17 w 28"/>
                  <a:gd name="T19" fmla="*/ 40 h 40"/>
                  <a:gd name="T20" fmla="*/ 18 w 28"/>
                  <a:gd name="T21" fmla="*/ 40 h 40"/>
                  <a:gd name="T22" fmla="*/ 20 w 28"/>
                  <a:gd name="T23" fmla="*/ 36 h 40"/>
                  <a:gd name="T24" fmla="*/ 22 w 28"/>
                  <a:gd name="T25" fmla="*/ 27 h 40"/>
                  <a:gd name="T26" fmla="*/ 25 w 28"/>
                  <a:gd name="T27" fmla="*/ 13 h 40"/>
                  <a:gd name="T28" fmla="*/ 28 w 28"/>
                  <a:gd name="T29" fmla="*/ 7 h 40"/>
                  <a:gd name="T30" fmla="*/ 0 w 28"/>
                  <a:gd name="T3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40">
                    <a:moveTo>
                      <a:pt x="0" y="0"/>
                    </a:moveTo>
                    <a:lnTo>
                      <a:pt x="1" y="1"/>
                    </a:lnTo>
                    <a:lnTo>
                      <a:pt x="7" y="6"/>
                    </a:lnTo>
                    <a:lnTo>
                      <a:pt x="10" y="9"/>
                    </a:lnTo>
                    <a:lnTo>
                      <a:pt x="15" y="13"/>
                    </a:lnTo>
                    <a:lnTo>
                      <a:pt x="17" y="19"/>
                    </a:lnTo>
                    <a:lnTo>
                      <a:pt x="17" y="25"/>
                    </a:lnTo>
                    <a:lnTo>
                      <a:pt x="16" y="33"/>
                    </a:lnTo>
                    <a:lnTo>
                      <a:pt x="16" y="38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36"/>
                    </a:lnTo>
                    <a:lnTo>
                      <a:pt x="22" y="27"/>
                    </a:lnTo>
                    <a:lnTo>
                      <a:pt x="25" y="13"/>
                    </a:lnTo>
                    <a:lnTo>
                      <a:pt x="28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4" name="PA-任意多边形 281">
                <a:extLst>
                  <a:ext uri="{FF2B5EF4-FFF2-40B4-BE49-F238E27FC236}">
                    <a16:creationId xmlns="" xmlns:a16="http://schemas.microsoft.com/office/drawing/2014/main" id="{37C5FECB-FA88-4DCE-BA0D-A0B276839D27}"/>
                  </a:ext>
                </a:extLst>
              </p:cNvPr>
              <p:cNvSpPr>
                <a:spLocks/>
              </p:cNvSpPr>
              <p:nvPr>
                <p:custDataLst>
                  <p:tags r:id="rId142"/>
                </p:custDataLst>
              </p:nvPr>
            </p:nvSpPr>
            <p:spPr bwMode="auto">
              <a:xfrm>
                <a:off x="2462" y="3333"/>
                <a:ext cx="12" cy="15"/>
              </a:xfrm>
              <a:custGeom>
                <a:avLst/>
                <a:gdLst>
                  <a:gd name="T0" fmla="*/ 49 w 49"/>
                  <a:gd name="T1" fmla="*/ 24 h 59"/>
                  <a:gd name="T2" fmla="*/ 47 w 49"/>
                  <a:gd name="T3" fmla="*/ 23 h 59"/>
                  <a:gd name="T4" fmla="*/ 33 w 49"/>
                  <a:gd name="T5" fmla="*/ 22 h 59"/>
                  <a:gd name="T6" fmla="*/ 26 w 49"/>
                  <a:gd name="T7" fmla="*/ 22 h 59"/>
                  <a:gd name="T8" fmla="*/ 17 w 49"/>
                  <a:gd name="T9" fmla="*/ 24 h 59"/>
                  <a:gd name="T10" fmla="*/ 14 w 49"/>
                  <a:gd name="T11" fmla="*/ 25 h 59"/>
                  <a:gd name="T12" fmla="*/ 12 w 49"/>
                  <a:gd name="T13" fmla="*/ 28 h 59"/>
                  <a:gd name="T14" fmla="*/ 10 w 49"/>
                  <a:gd name="T15" fmla="*/ 31 h 59"/>
                  <a:gd name="T16" fmla="*/ 7 w 49"/>
                  <a:gd name="T17" fmla="*/ 36 h 59"/>
                  <a:gd name="T18" fmla="*/ 4 w 49"/>
                  <a:gd name="T19" fmla="*/ 50 h 59"/>
                  <a:gd name="T20" fmla="*/ 2 w 49"/>
                  <a:gd name="T21" fmla="*/ 58 h 59"/>
                  <a:gd name="T22" fmla="*/ 1 w 49"/>
                  <a:gd name="T23" fmla="*/ 59 h 59"/>
                  <a:gd name="T24" fmla="*/ 0 w 49"/>
                  <a:gd name="T25" fmla="*/ 59 h 59"/>
                  <a:gd name="T26" fmla="*/ 0 w 49"/>
                  <a:gd name="T27" fmla="*/ 58 h 59"/>
                  <a:gd name="T28" fmla="*/ 0 w 49"/>
                  <a:gd name="T29" fmla="*/ 56 h 59"/>
                  <a:gd name="T30" fmla="*/ 2 w 49"/>
                  <a:gd name="T31" fmla="*/ 0 h 59"/>
                  <a:gd name="T32" fmla="*/ 49 w 49"/>
                  <a:gd name="T33" fmla="*/ 24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9" h="59">
                    <a:moveTo>
                      <a:pt x="49" y="24"/>
                    </a:moveTo>
                    <a:lnTo>
                      <a:pt x="47" y="23"/>
                    </a:lnTo>
                    <a:lnTo>
                      <a:pt x="33" y="22"/>
                    </a:lnTo>
                    <a:lnTo>
                      <a:pt x="26" y="22"/>
                    </a:lnTo>
                    <a:lnTo>
                      <a:pt x="17" y="24"/>
                    </a:lnTo>
                    <a:lnTo>
                      <a:pt x="14" y="25"/>
                    </a:lnTo>
                    <a:lnTo>
                      <a:pt x="12" y="28"/>
                    </a:lnTo>
                    <a:lnTo>
                      <a:pt x="10" y="31"/>
                    </a:lnTo>
                    <a:lnTo>
                      <a:pt x="7" y="36"/>
                    </a:lnTo>
                    <a:lnTo>
                      <a:pt x="4" y="50"/>
                    </a:lnTo>
                    <a:lnTo>
                      <a:pt x="2" y="58"/>
                    </a:lnTo>
                    <a:lnTo>
                      <a:pt x="1" y="59"/>
                    </a:lnTo>
                    <a:lnTo>
                      <a:pt x="0" y="59"/>
                    </a:lnTo>
                    <a:lnTo>
                      <a:pt x="0" y="58"/>
                    </a:lnTo>
                    <a:lnTo>
                      <a:pt x="0" y="56"/>
                    </a:lnTo>
                    <a:lnTo>
                      <a:pt x="2" y="0"/>
                    </a:lnTo>
                    <a:lnTo>
                      <a:pt x="4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5" name="PA-任意多边形 282">
                <a:extLst>
                  <a:ext uri="{FF2B5EF4-FFF2-40B4-BE49-F238E27FC236}">
                    <a16:creationId xmlns="" xmlns:a16="http://schemas.microsoft.com/office/drawing/2014/main" id="{7ABACFB6-E752-4D0D-85C5-A07ABF96F2CD}"/>
                  </a:ext>
                </a:extLst>
              </p:cNvPr>
              <p:cNvSpPr>
                <a:spLocks/>
              </p:cNvSpPr>
              <p:nvPr>
                <p:custDataLst>
                  <p:tags r:id="rId143"/>
                </p:custDataLst>
              </p:nvPr>
            </p:nvSpPr>
            <p:spPr bwMode="auto">
              <a:xfrm>
                <a:off x="2483" y="3345"/>
                <a:ext cx="12" cy="14"/>
              </a:xfrm>
              <a:custGeom>
                <a:avLst/>
                <a:gdLst>
                  <a:gd name="T0" fmla="*/ 49 w 49"/>
                  <a:gd name="T1" fmla="*/ 23 h 58"/>
                  <a:gd name="T2" fmla="*/ 45 w 49"/>
                  <a:gd name="T3" fmla="*/ 23 h 58"/>
                  <a:gd name="T4" fmla="*/ 32 w 49"/>
                  <a:gd name="T5" fmla="*/ 21 h 58"/>
                  <a:gd name="T6" fmla="*/ 25 w 49"/>
                  <a:gd name="T7" fmla="*/ 21 h 58"/>
                  <a:gd name="T8" fmla="*/ 17 w 49"/>
                  <a:gd name="T9" fmla="*/ 23 h 58"/>
                  <a:gd name="T10" fmla="*/ 14 w 49"/>
                  <a:gd name="T11" fmla="*/ 25 h 58"/>
                  <a:gd name="T12" fmla="*/ 12 w 49"/>
                  <a:gd name="T13" fmla="*/ 27 h 58"/>
                  <a:gd name="T14" fmla="*/ 10 w 49"/>
                  <a:gd name="T15" fmla="*/ 30 h 58"/>
                  <a:gd name="T16" fmla="*/ 8 w 49"/>
                  <a:gd name="T17" fmla="*/ 35 h 58"/>
                  <a:gd name="T18" fmla="*/ 4 w 49"/>
                  <a:gd name="T19" fmla="*/ 49 h 58"/>
                  <a:gd name="T20" fmla="*/ 2 w 49"/>
                  <a:gd name="T21" fmla="*/ 56 h 58"/>
                  <a:gd name="T22" fmla="*/ 1 w 49"/>
                  <a:gd name="T23" fmla="*/ 57 h 58"/>
                  <a:gd name="T24" fmla="*/ 0 w 49"/>
                  <a:gd name="T25" fmla="*/ 58 h 58"/>
                  <a:gd name="T26" fmla="*/ 0 w 49"/>
                  <a:gd name="T27" fmla="*/ 57 h 58"/>
                  <a:gd name="T28" fmla="*/ 0 w 49"/>
                  <a:gd name="T29" fmla="*/ 55 h 58"/>
                  <a:gd name="T30" fmla="*/ 2 w 49"/>
                  <a:gd name="T31" fmla="*/ 0 h 58"/>
                  <a:gd name="T32" fmla="*/ 49 w 49"/>
                  <a:gd name="T33" fmla="*/ 2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9" h="58">
                    <a:moveTo>
                      <a:pt x="49" y="23"/>
                    </a:moveTo>
                    <a:lnTo>
                      <a:pt x="45" y="23"/>
                    </a:lnTo>
                    <a:lnTo>
                      <a:pt x="32" y="21"/>
                    </a:lnTo>
                    <a:lnTo>
                      <a:pt x="25" y="21"/>
                    </a:lnTo>
                    <a:lnTo>
                      <a:pt x="17" y="23"/>
                    </a:lnTo>
                    <a:lnTo>
                      <a:pt x="14" y="25"/>
                    </a:lnTo>
                    <a:lnTo>
                      <a:pt x="12" y="27"/>
                    </a:lnTo>
                    <a:lnTo>
                      <a:pt x="10" y="30"/>
                    </a:lnTo>
                    <a:lnTo>
                      <a:pt x="8" y="35"/>
                    </a:lnTo>
                    <a:lnTo>
                      <a:pt x="4" y="49"/>
                    </a:lnTo>
                    <a:lnTo>
                      <a:pt x="2" y="56"/>
                    </a:lnTo>
                    <a:lnTo>
                      <a:pt x="1" y="57"/>
                    </a:lnTo>
                    <a:lnTo>
                      <a:pt x="0" y="58"/>
                    </a:lnTo>
                    <a:lnTo>
                      <a:pt x="0" y="57"/>
                    </a:lnTo>
                    <a:lnTo>
                      <a:pt x="0" y="55"/>
                    </a:lnTo>
                    <a:lnTo>
                      <a:pt x="2" y="0"/>
                    </a:lnTo>
                    <a:lnTo>
                      <a:pt x="49" y="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6" name="PA-任意多边形 283">
                <a:extLst>
                  <a:ext uri="{FF2B5EF4-FFF2-40B4-BE49-F238E27FC236}">
                    <a16:creationId xmlns="" xmlns:a16="http://schemas.microsoft.com/office/drawing/2014/main" id="{FAB17551-D65F-41E1-BE98-DDC643866FE4}"/>
                  </a:ext>
                </a:extLst>
              </p:cNvPr>
              <p:cNvSpPr>
                <a:spLocks/>
              </p:cNvSpPr>
              <p:nvPr>
                <p:custDataLst>
                  <p:tags r:id="rId144"/>
                </p:custDataLst>
              </p:nvPr>
            </p:nvSpPr>
            <p:spPr bwMode="auto">
              <a:xfrm>
                <a:off x="2468" y="3352"/>
                <a:ext cx="9" cy="11"/>
              </a:xfrm>
              <a:custGeom>
                <a:avLst/>
                <a:gdLst>
                  <a:gd name="T0" fmla="*/ 37 w 37"/>
                  <a:gd name="T1" fmla="*/ 19 h 46"/>
                  <a:gd name="T2" fmla="*/ 36 w 37"/>
                  <a:gd name="T3" fmla="*/ 19 h 46"/>
                  <a:gd name="T4" fmla="*/ 25 w 37"/>
                  <a:gd name="T5" fmla="*/ 16 h 46"/>
                  <a:gd name="T6" fmla="*/ 20 w 37"/>
                  <a:gd name="T7" fmla="*/ 16 h 46"/>
                  <a:gd name="T8" fmla="*/ 13 w 37"/>
                  <a:gd name="T9" fmla="*/ 19 h 46"/>
                  <a:gd name="T10" fmla="*/ 11 w 37"/>
                  <a:gd name="T11" fmla="*/ 20 h 46"/>
                  <a:gd name="T12" fmla="*/ 9 w 37"/>
                  <a:gd name="T13" fmla="*/ 22 h 46"/>
                  <a:gd name="T14" fmla="*/ 7 w 37"/>
                  <a:gd name="T15" fmla="*/ 24 h 46"/>
                  <a:gd name="T16" fmla="*/ 6 w 37"/>
                  <a:gd name="T17" fmla="*/ 27 h 46"/>
                  <a:gd name="T18" fmla="*/ 4 w 37"/>
                  <a:gd name="T19" fmla="*/ 38 h 46"/>
                  <a:gd name="T20" fmla="*/ 2 w 37"/>
                  <a:gd name="T21" fmla="*/ 44 h 46"/>
                  <a:gd name="T22" fmla="*/ 0 w 37"/>
                  <a:gd name="T23" fmla="*/ 46 h 46"/>
                  <a:gd name="T24" fmla="*/ 0 w 37"/>
                  <a:gd name="T25" fmla="*/ 46 h 46"/>
                  <a:gd name="T26" fmla="*/ 0 w 37"/>
                  <a:gd name="T27" fmla="*/ 44 h 46"/>
                  <a:gd name="T28" fmla="*/ 0 w 37"/>
                  <a:gd name="T29" fmla="*/ 43 h 46"/>
                  <a:gd name="T30" fmla="*/ 2 w 37"/>
                  <a:gd name="T31" fmla="*/ 0 h 46"/>
                  <a:gd name="T32" fmla="*/ 37 w 37"/>
                  <a:gd name="T33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46">
                    <a:moveTo>
                      <a:pt x="37" y="19"/>
                    </a:moveTo>
                    <a:lnTo>
                      <a:pt x="36" y="19"/>
                    </a:lnTo>
                    <a:lnTo>
                      <a:pt x="25" y="16"/>
                    </a:lnTo>
                    <a:lnTo>
                      <a:pt x="20" y="16"/>
                    </a:lnTo>
                    <a:lnTo>
                      <a:pt x="13" y="19"/>
                    </a:lnTo>
                    <a:lnTo>
                      <a:pt x="11" y="20"/>
                    </a:lnTo>
                    <a:lnTo>
                      <a:pt x="9" y="22"/>
                    </a:lnTo>
                    <a:lnTo>
                      <a:pt x="7" y="24"/>
                    </a:lnTo>
                    <a:lnTo>
                      <a:pt x="6" y="27"/>
                    </a:lnTo>
                    <a:lnTo>
                      <a:pt x="4" y="38"/>
                    </a:lnTo>
                    <a:lnTo>
                      <a:pt x="2" y="44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44"/>
                    </a:lnTo>
                    <a:lnTo>
                      <a:pt x="0" y="43"/>
                    </a:lnTo>
                    <a:lnTo>
                      <a:pt x="2" y="0"/>
                    </a:lnTo>
                    <a:lnTo>
                      <a:pt x="37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7" name="PA-任意多边形 284">
                <a:extLst>
                  <a:ext uri="{FF2B5EF4-FFF2-40B4-BE49-F238E27FC236}">
                    <a16:creationId xmlns="" xmlns:a16="http://schemas.microsoft.com/office/drawing/2014/main" id="{B4D1BEC6-A5B0-4FAD-BC67-996EB05D9531}"/>
                  </a:ext>
                </a:extLst>
              </p:cNvPr>
              <p:cNvSpPr>
                <a:spLocks/>
              </p:cNvSpPr>
              <p:nvPr>
                <p:custDataLst>
                  <p:tags r:id="rId145"/>
                </p:custDataLst>
              </p:nvPr>
            </p:nvSpPr>
            <p:spPr bwMode="auto">
              <a:xfrm>
                <a:off x="2494" y="3365"/>
                <a:ext cx="9" cy="11"/>
              </a:xfrm>
              <a:custGeom>
                <a:avLst/>
                <a:gdLst>
                  <a:gd name="T0" fmla="*/ 37 w 37"/>
                  <a:gd name="T1" fmla="*/ 18 h 45"/>
                  <a:gd name="T2" fmla="*/ 36 w 37"/>
                  <a:gd name="T3" fmla="*/ 18 h 45"/>
                  <a:gd name="T4" fmla="*/ 25 w 37"/>
                  <a:gd name="T5" fmla="*/ 16 h 45"/>
                  <a:gd name="T6" fmla="*/ 19 w 37"/>
                  <a:gd name="T7" fmla="*/ 17 h 45"/>
                  <a:gd name="T8" fmla="*/ 13 w 37"/>
                  <a:gd name="T9" fmla="*/ 18 h 45"/>
                  <a:gd name="T10" fmla="*/ 11 w 37"/>
                  <a:gd name="T11" fmla="*/ 20 h 45"/>
                  <a:gd name="T12" fmla="*/ 9 w 37"/>
                  <a:gd name="T13" fmla="*/ 22 h 45"/>
                  <a:gd name="T14" fmla="*/ 7 w 37"/>
                  <a:gd name="T15" fmla="*/ 24 h 45"/>
                  <a:gd name="T16" fmla="*/ 5 w 37"/>
                  <a:gd name="T17" fmla="*/ 28 h 45"/>
                  <a:gd name="T18" fmla="*/ 3 w 37"/>
                  <a:gd name="T19" fmla="*/ 39 h 45"/>
                  <a:gd name="T20" fmla="*/ 1 w 37"/>
                  <a:gd name="T21" fmla="*/ 44 h 45"/>
                  <a:gd name="T22" fmla="*/ 1 w 37"/>
                  <a:gd name="T23" fmla="*/ 45 h 45"/>
                  <a:gd name="T24" fmla="*/ 0 w 37"/>
                  <a:gd name="T25" fmla="*/ 45 h 45"/>
                  <a:gd name="T26" fmla="*/ 0 w 37"/>
                  <a:gd name="T27" fmla="*/ 44 h 45"/>
                  <a:gd name="T28" fmla="*/ 0 w 37"/>
                  <a:gd name="T29" fmla="*/ 43 h 45"/>
                  <a:gd name="T30" fmla="*/ 1 w 37"/>
                  <a:gd name="T31" fmla="*/ 0 h 45"/>
                  <a:gd name="T32" fmla="*/ 37 w 37"/>
                  <a:gd name="T33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45">
                    <a:moveTo>
                      <a:pt x="37" y="18"/>
                    </a:moveTo>
                    <a:lnTo>
                      <a:pt x="36" y="18"/>
                    </a:lnTo>
                    <a:lnTo>
                      <a:pt x="25" y="16"/>
                    </a:lnTo>
                    <a:lnTo>
                      <a:pt x="19" y="17"/>
                    </a:lnTo>
                    <a:lnTo>
                      <a:pt x="13" y="18"/>
                    </a:lnTo>
                    <a:lnTo>
                      <a:pt x="11" y="20"/>
                    </a:lnTo>
                    <a:lnTo>
                      <a:pt x="9" y="22"/>
                    </a:lnTo>
                    <a:lnTo>
                      <a:pt x="7" y="24"/>
                    </a:lnTo>
                    <a:lnTo>
                      <a:pt x="5" y="28"/>
                    </a:lnTo>
                    <a:lnTo>
                      <a:pt x="3" y="39"/>
                    </a:lnTo>
                    <a:lnTo>
                      <a:pt x="1" y="44"/>
                    </a:lnTo>
                    <a:lnTo>
                      <a:pt x="1" y="45"/>
                    </a:lnTo>
                    <a:lnTo>
                      <a:pt x="0" y="45"/>
                    </a:lnTo>
                    <a:lnTo>
                      <a:pt x="0" y="44"/>
                    </a:lnTo>
                    <a:lnTo>
                      <a:pt x="0" y="43"/>
                    </a:lnTo>
                    <a:lnTo>
                      <a:pt x="1" y="0"/>
                    </a:lnTo>
                    <a:lnTo>
                      <a:pt x="37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8" name="PA-任意多边形 285">
                <a:extLst>
                  <a:ext uri="{FF2B5EF4-FFF2-40B4-BE49-F238E27FC236}">
                    <a16:creationId xmlns="" xmlns:a16="http://schemas.microsoft.com/office/drawing/2014/main" id="{1F2EC298-853E-4CEE-A283-B485C939A550}"/>
                  </a:ext>
                </a:extLst>
              </p:cNvPr>
              <p:cNvSpPr>
                <a:spLocks/>
              </p:cNvSpPr>
              <p:nvPr>
                <p:custDataLst>
                  <p:tags r:id="rId146"/>
                </p:custDataLst>
              </p:nvPr>
            </p:nvSpPr>
            <p:spPr bwMode="auto">
              <a:xfrm>
                <a:off x="2509" y="3359"/>
                <a:ext cx="12" cy="14"/>
              </a:xfrm>
              <a:custGeom>
                <a:avLst/>
                <a:gdLst>
                  <a:gd name="T0" fmla="*/ 46 w 46"/>
                  <a:gd name="T1" fmla="*/ 22 h 55"/>
                  <a:gd name="T2" fmla="*/ 44 w 46"/>
                  <a:gd name="T3" fmla="*/ 22 h 55"/>
                  <a:gd name="T4" fmla="*/ 31 w 46"/>
                  <a:gd name="T5" fmla="*/ 20 h 55"/>
                  <a:gd name="T6" fmla="*/ 23 w 46"/>
                  <a:gd name="T7" fmla="*/ 20 h 55"/>
                  <a:gd name="T8" fmla="*/ 17 w 46"/>
                  <a:gd name="T9" fmla="*/ 22 h 55"/>
                  <a:gd name="T10" fmla="*/ 14 w 46"/>
                  <a:gd name="T11" fmla="*/ 24 h 55"/>
                  <a:gd name="T12" fmla="*/ 11 w 46"/>
                  <a:gd name="T13" fmla="*/ 26 h 55"/>
                  <a:gd name="T14" fmla="*/ 9 w 46"/>
                  <a:gd name="T15" fmla="*/ 30 h 55"/>
                  <a:gd name="T16" fmla="*/ 8 w 46"/>
                  <a:gd name="T17" fmla="*/ 33 h 55"/>
                  <a:gd name="T18" fmla="*/ 5 w 46"/>
                  <a:gd name="T19" fmla="*/ 47 h 55"/>
                  <a:gd name="T20" fmla="*/ 2 w 46"/>
                  <a:gd name="T21" fmla="*/ 53 h 55"/>
                  <a:gd name="T22" fmla="*/ 2 w 46"/>
                  <a:gd name="T23" fmla="*/ 54 h 55"/>
                  <a:gd name="T24" fmla="*/ 1 w 46"/>
                  <a:gd name="T25" fmla="*/ 55 h 55"/>
                  <a:gd name="T26" fmla="*/ 1 w 46"/>
                  <a:gd name="T27" fmla="*/ 54 h 55"/>
                  <a:gd name="T28" fmla="*/ 0 w 46"/>
                  <a:gd name="T29" fmla="*/ 52 h 55"/>
                  <a:gd name="T30" fmla="*/ 3 w 46"/>
                  <a:gd name="T31" fmla="*/ 0 h 55"/>
                  <a:gd name="T32" fmla="*/ 46 w 46"/>
                  <a:gd name="T33" fmla="*/ 2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6" h="55">
                    <a:moveTo>
                      <a:pt x="46" y="22"/>
                    </a:moveTo>
                    <a:lnTo>
                      <a:pt x="44" y="22"/>
                    </a:lnTo>
                    <a:lnTo>
                      <a:pt x="31" y="20"/>
                    </a:lnTo>
                    <a:lnTo>
                      <a:pt x="23" y="20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11" y="26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47"/>
                    </a:lnTo>
                    <a:lnTo>
                      <a:pt x="2" y="53"/>
                    </a:lnTo>
                    <a:lnTo>
                      <a:pt x="2" y="54"/>
                    </a:lnTo>
                    <a:lnTo>
                      <a:pt x="1" y="55"/>
                    </a:lnTo>
                    <a:lnTo>
                      <a:pt x="1" y="54"/>
                    </a:lnTo>
                    <a:lnTo>
                      <a:pt x="0" y="52"/>
                    </a:lnTo>
                    <a:lnTo>
                      <a:pt x="3" y="0"/>
                    </a:lnTo>
                    <a:lnTo>
                      <a:pt x="46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49" name="PA-任意多边形 286">
                <a:extLst>
                  <a:ext uri="{FF2B5EF4-FFF2-40B4-BE49-F238E27FC236}">
                    <a16:creationId xmlns="" xmlns:a16="http://schemas.microsoft.com/office/drawing/2014/main" id="{39A09FB8-8E51-4FF3-A701-799B0F594E71}"/>
                  </a:ext>
                </a:extLst>
              </p:cNvPr>
              <p:cNvSpPr>
                <a:spLocks/>
              </p:cNvSpPr>
              <p:nvPr>
                <p:custDataLst>
                  <p:tags r:id="rId147"/>
                </p:custDataLst>
              </p:nvPr>
            </p:nvSpPr>
            <p:spPr bwMode="auto">
              <a:xfrm>
                <a:off x="2519" y="3379"/>
                <a:ext cx="9" cy="12"/>
              </a:xfrm>
              <a:custGeom>
                <a:avLst/>
                <a:gdLst>
                  <a:gd name="T0" fmla="*/ 38 w 38"/>
                  <a:gd name="T1" fmla="*/ 19 h 46"/>
                  <a:gd name="T2" fmla="*/ 36 w 38"/>
                  <a:gd name="T3" fmla="*/ 19 h 46"/>
                  <a:gd name="T4" fmla="*/ 26 w 38"/>
                  <a:gd name="T5" fmla="*/ 16 h 46"/>
                  <a:gd name="T6" fmla="*/ 20 w 38"/>
                  <a:gd name="T7" fmla="*/ 18 h 46"/>
                  <a:gd name="T8" fmla="*/ 13 w 38"/>
                  <a:gd name="T9" fmla="*/ 19 h 46"/>
                  <a:gd name="T10" fmla="*/ 11 w 38"/>
                  <a:gd name="T11" fmla="*/ 20 h 46"/>
                  <a:gd name="T12" fmla="*/ 9 w 38"/>
                  <a:gd name="T13" fmla="*/ 22 h 46"/>
                  <a:gd name="T14" fmla="*/ 8 w 38"/>
                  <a:gd name="T15" fmla="*/ 25 h 46"/>
                  <a:gd name="T16" fmla="*/ 7 w 38"/>
                  <a:gd name="T17" fmla="*/ 28 h 46"/>
                  <a:gd name="T18" fmla="*/ 4 w 38"/>
                  <a:gd name="T19" fmla="*/ 39 h 46"/>
                  <a:gd name="T20" fmla="*/ 3 w 38"/>
                  <a:gd name="T21" fmla="*/ 44 h 46"/>
                  <a:gd name="T22" fmla="*/ 1 w 38"/>
                  <a:gd name="T23" fmla="*/ 46 h 46"/>
                  <a:gd name="T24" fmla="*/ 0 w 38"/>
                  <a:gd name="T25" fmla="*/ 46 h 46"/>
                  <a:gd name="T26" fmla="*/ 0 w 38"/>
                  <a:gd name="T27" fmla="*/ 44 h 46"/>
                  <a:gd name="T28" fmla="*/ 0 w 38"/>
                  <a:gd name="T29" fmla="*/ 43 h 46"/>
                  <a:gd name="T30" fmla="*/ 3 w 38"/>
                  <a:gd name="T31" fmla="*/ 0 h 46"/>
                  <a:gd name="T32" fmla="*/ 38 w 38"/>
                  <a:gd name="T33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" h="46">
                    <a:moveTo>
                      <a:pt x="38" y="19"/>
                    </a:moveTo>
                    <a:lnTo>
                      <a:pt x="36" y="19"/>
                    </a:lnTo>
                    <a:lnTo>
                      <a:pt x="26" y="16"/>
                    </a:lnTo>
                    <a:lnTo>
                      <a:pt x="20" y="18"/>
                    </a:lnTo>
                    <a:lnTo>
                      <a:pt x="13" y="19"/>
                    </a:lnTo>
                    <a:lnTo>
                      <a:pt x="11" y="20"/>
                    </a:lnTo>
                    <a:lnTo>
                      <a:pt x="9" y="22"/>
                    </a:lnTo>
                    <a:lnTo>
                      <a:pt x="8" y="25"/>
                    </a:lnTo>
                    <a:lnTo>
                      <a:pt x="7" y="28"/>
                    </a:lnTo>
                    <a:lnTo>
                      <a:pt x="4" y="39"/>
                    </a:lnTo>
                    <a:lnTo>
                      <a:pt x="3" y="44"/>
                    </a:lnTo>
                    <a:lnTo>
                      <a:pt x="1" y="46"/>
                    </a:lnTo>
                    <a:lnTo>
                      <a:pt x="0" y="46"/>
                    </a:lnTo>
                    <a:lnTo>
                      <a:pt x="0" y="44"/>
                    </a:lnTo>
                    <a:lnTo>
                      <a:pt x="0" y="43"/>
                    </a:lnTo>
                    <a:lnTo>
                      <a:pt x="3" y="0"/>
                    </a:lnTo>
                    <a:lnTo>
                      <a:pt x="38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0" name="PA-任意多边形 287">
                <a:extLst>
                  <a:ext uri="{FF2B5EF4-FFF2-40B4-BE49-F238E27FC236}">
                    <a16:creationId xmlns="" xmlns:a16="http://schemas.microsoft.com/office/drawing/2014/main" id="{B94577DF-59B3-4AF1-8969-FB3292F30B6C}"/>
                  </a:ext>
                </a:extLst>
              </p:cNvPr>
              <p:cNvSpPr>
                <a:spLocks/>
              </p:cNvSpPr>
              <p:nvPr>
                <p:custDataLst>
                  <p:tags r:id="rId148"/>
                </p:custDataLst>
              </p:nvPr>
            </p:nvSpPr>
            <p:spPr bwMode="auto">
              <a:xfrm>
                <a:off x="2502" y="3384"/>
                <a:ext cx="10" cy="11"/>
              </a:xfrm>
              <a:custGeom>
                <a:avLst/>
                <a:gdLst>
                  <a:gd name="T0" fmla="*/ 36 w 36"/>
                  <a:gd name="T1" fmla="*/ 17 h 45"/>
                  <a:gd name="T2" fmla="*/ 35 w 36"/>
                  <a:gd name="T3" fmla="*/ 17 h 45"/>
                  <a:gd name="T4" fmla="*/ 24 w 36"/>
                  <a:gd name="T5" fmla="*/ 16 h 45"/>
                  <a:gd name="T6" fmla="*/ 19 w 36"/>
                  <a:gd name="T7" fmla="*/ 16 h 45"/>
                  <a:gd name="T8" fmla="*/ 13 w 36"/>
                  <a:gd name="T9" fmla="*/ 17 h 45"/>
                  <a:gd name="T10" fmla="*/ 10 w 36"/>
                  <a:gd name="T11" fmla="*/ 19 h 45"/>
                  <a:gd name="T12" fmla="*/ 8 w 36"/>
                  <a:gd name="T13" fmla="*/ 20 h 45"/>
                  <a:gd name="T14" fmla="*/ 6 w 36"/>
                  <a:gd name="T15" fmla="*/ 23 h 45"/>
                  <a:gd name="T16" fmla="*/ 5 w 36"/>
                  <a:gd name="T17" fmla="*/ 26 h 45"/>
                  <a:gd name="T18" fmla="*/ 3 w 36"/>
                  <a:gd name="T19" fmla="*/ 37 h 45"/>
                  <a:gd name="T20" fmla="*/ 1 w 36"/>
                  <a:gd name="T21" fmla="*/ 43 h 45"/>
                  <a:gd name="T22" fmla="*/ 1 w 36"/>
                  <a:gd name="T23" fmla="*/ 44 h 45"/>
                  <a:gd name="T24" fmla="*/ 0 w 36"/>
                  <a:gd name="T25" fmla="*/ 45 h 45"/>
                  <a:gd name="T26" fmla="*/ 0 w 36"/>
                  <a:gd name="T27" fmla="*/ 44 h 45"/>
                  <a:gd name="T28" fmla="*/ 0 w 36"/>
                  <a:gd name="T29" fmla="*/ 42 h 45"/>
                  <a:gd name="T30" fmla="*/ 1 w 36"/>
                  <a:gd name="T31" fmla="*/ 0 h 45"/>
                  <a:gd name="T32" fmla="*/ 36 w 36"/>
                  <a:gd name="T33" fmla="*/ 1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45">
                    <a:moveTo>
                      <a:pt x="36" y="17"/>
                    </a:moveTo>
                    <a:lnTo>
                      <a:pt x="35" y="17"/>
                    </a:lnTo>
                    <a:lnTo>
                      <a:pt x="24" y="16"/>
                    </a:lnTo>
                    <a:lnTo>
                      <a:pt x="19" y="16"/>
                    </a:lnTo>
                    <a:lnTo>
                      <a:pt x="13" y="17"/>
                    </a:lnTo>
                    <a:lnTo>
                      <a:pt x="10" y="19"/>
                    </a:lnTo>
                    <a:lnTo>
                      <a:pt x="8" y="20"/>
                    </a:lnTo>
                    <a:lnTo>
                      <a:pt x="6" y="23"/>
                    </a:lnTo>
                    <a:lnTo>
                      <a:pt x="5" y="26"/>
                    </a:lnTo>
                    <a:lnTo>
                      <a:pt x="3" y="37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5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1" y="0"/>
                    </a:lnTo>
                    <a:lnTo>
                      <a:pt x="36" y="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1" name="PA-任意多边形 288">
                <a:extLst>
                  <a:ext uri="{FF2B5EF4-FFF2-40B4-BE49-F238E27FC236}">
                    <a16:creationId xmlns="" xmlns:a16="http://schemas.microsoft.com/office/drawing/2014/main" id="{6FA04747-BA8B-4259-9989-9C4D118656C2}"/>
                  </a:ext>
                </a:extLst>
              </p:cNvPr>
              <p:cNvSpPr>
                <a:spLocks/>
              </p:cNvSpPr>
              <p:nvPr>
                <p:custDataLst>
                  <p:tags r:id="rId149"/>
                </p:custDataLst>
              </p:nvPr>
            </p:nvSpPr>
            <p:spPr bwMode="auto">
              <a:xfrm>
                <a:off x="2528" y="3398"/>
                <a:ext cx="9" cy="11"/>
              </a:xfrm>
              <a:custGeom>
                <a:avLst/>
                <a:gdLst>
                  <a:gd name="T0" fmla="*/ 38 w 38"/>
                  <a:gd name="T1" fmla="*/ 17 h 45"/>
                  <a:gd name="T2" fmla="*/ 36 w 38"/>
                  <a:gd name="T3" fmla="*/ 17 h 45"/>
                  <a:gd name="T4" fmla="*/ 26 w 38"/>
                  <a:gd name="T5" fmla="*/ 16 h 45"/>
                  <a:gd name="T6" fmla="*/ 19 w 38"/>
                  <a:gd name="T7" fmla="*/ 16 h 45"/>
                  <a:gd name="T8" fmla="*/ 14 w 38"/>
                  <a:gd name="T9" fmla="*/ 17 h 45"/>
                  <a:gd name="T10" fmla="*/ 12 w 38"/>
                  <a:gd name="T11" fmla="*/ 19 h 45"/>
                  <a:gd name="T12" fmla="*/ 10 w 38"/>
                  <a:gd name="T13" fmla="*/ 20 h 45"/>
                  <a:gd name="T14" fmla="*/ 8 w 38"/>
                  <a:gd name="T15" fmla="*/ 23 h 45"/>
                  <a:gd name="T16" fmla="*/ 7 w 38"/>
                  <a:gd name="T17" fmla="*/ 27 h 45"/>
                  <a:gd name="T18" fmla="*/ 4 w 38"/>
                  <a:gd name="T19" fmla="*/ 37 h 45"/>
                  <a:gd name="T20" fmla="*/ 2 w 38"/>
                  <a:gd name="T21" fmla="*/ 43 h 45"/>
                  <a:gd name="T22" fmla="*/ 1 w 38"/>
                  <a:gd name="T23" fmla="*/ 44 h 45"/>
                  <a:gd name="T24" fmla="*/ 1 w 38"/>
                  <a:gd name="T25" fmla="*/ 45 h 45"/>
                  <a:gd name="T26" fmla="*/ 0 w 38"/>
                  <a:gd name="T27" fmla="*/ 44 h 45"/>
                  <a:gd name="T28" fmla="*/ 0 w 38"/>
                  <a:gd name="T29" fmla="*/ 42 h 45"/>
                  <a:gd name="T30" fmla="*/ 2 w 38"/>
                  <a:gd name="T31" fmla="*/ 0 h 45"/>
                  <a:gd name="T32" fmla="*/ 38 w 38"/>
                  <a:gd name="T33" fmla="*/ 1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" h="45">
                    <a:moveTo>
                      <a:pt x="38" y="17"/>
                    </a:moveTo>
                    <a:lnTo>
                      <a:pt x="36" y="17"/>
                    </a:lnTo>
                    <a:lnTo>
                      <a:pt x="26" y="16"/>
                    </a:lnTo>
                    <a:lnTo>
                      <a:pt x="19" y="16"/>
                    </a:lnTo>
                    <a:lnTo>
                      <a:pt x="14" y="17"/>
                    </a:lnTo>
                    <a:lnTo>
                      <a:pt x="12" y="19"/>
                    </a:lnTo>
                    <a:lnTo>
                      <a:pt x="10" y="20"/>
                    </a:lnTo>
                    <a:lnTo>
                      <a:pt x="8" y="23"/>
                    </a:lnTo>
                    <a:lnTo>
                      <a:pt x="7" y="27"/>
                    </a:lnTo>
                    <a:lnTo>
                      <a:pt x="4" y="37"/>
                    </a:lnTo>
                    <a:lnTo>
                      <a:pt x="2" y="43"/>
                    </a:lnTo>
                    <a:lnTo>
                      <a:pt x="1" y="44"/>
                    </a:lnTo>
                    <a:lnTo>
                      <a:pt x="1" y="45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2" y="0"/>
                    </a:lnTo>
                    <a:lnTo>
                      <a:pt x="38" y="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2" name="PA-任意多边形 289">
                <a:extLst>
                  <a:ext uri="{FF2B5EF4-FFF2-40B4-BE49-F238E27FC236}">
                    <a16:creationId xmlns="" xmlns:a16="http://schemas.microsoft.com/office/drawing/2014/main" id="{006ED2D7-3B21-49D2-9B4D-8CFE5B3E5010}"/>
                  </a:ext>
                </a:extLst>
              </p:cNvPr>
              <p:cNvSpPr>
                <a:spLocks/>
              </p:cNvSpPr>
              <p:nvPr>
                <p:custDataLst>
                  <p:tags r:id="rId150"/>
                </p:custDataLst>
              </p:nvPr>
            </p:nvSpPr>
            <p:spPr bwMode="auto">
              <a:xfrm>
                <a:off x="2540" y="3377"/>
                <a:ext cx="12" cy="14"/>
              </a:xfrm>
              <a:custGeom>
                <a:avLst/>
                <a:gdLst>
                  <a:gd name="T0" fmla="*/ 47 w 47"/>
                  <a:gd name="T1" fmla="*/ 22 h 57"/>
                  <a:gd name="T2" fmla="*/ 45 w 47"/>
                  <a:gd name="T3" fmla="*/ 22 h 57"/>
                  <a:gd name="T4" fmla="*/ 32 w 47"/>
                  <a:gd name="T5" fmla="*/ 20 h 57"/>
                  <a:gd name="T6" fmla="*/ 24 w 47"/>
                  <a:gd name="T7" fmla="*/ 20 h 57"/>
                  <a:gd name="T8" fmla="*/ 17 w 47"/>
                  <a:gd name="T9" fmla="*/ 22 h 57"/>
                  <a:gd name="T10" fmla="*/ 14 w 47"/>
                  <a:gd name="T11" fmla="*/ 23 h 57"/>
                  <a:gd name="T12" fmla="*/ 12 w 47"/>
                  <a:gd name="T13" fmla="*/ 27 h 57"/>
                  <a:gd name="T14" fmla="*/ 9 w 47"/>
                  <a:gd name="T15" fmla="*/ 30 h 57"/>
                  <a:gd name="T16" fmla="*/ 8 w 47"/>
                  <a:gd name="T17" fmla="*/ 34 h 57"/>
                  <a:gd name="T18" fmla="*/ 5 w 47"/>
                  <a:gd name="T19" fmla="*/ 47 h 57"/>
                  <a:gd name="T20" fmla="*/ 2 w 47"/>
                  <a:gd name="T21" fmla="*/ 55 h 57"/>
                  <a:gd name="T22" fmla="*/ 1 w 47"/>
                  <a:gd name="T23" fmla="*/ 56 h 57"/>
                  <a:gd name="T24" fmla="*/ 1 w 47"/>
                  <a:gd name="T25" fmla="*/ 57 h 57"/>
                  <a:gd name="T26" fmla="*/ 0 w 47"/>
                  <a:gd name="T27" fmla="*/ 56 h 57"/>
                  <a:gd name="T28" fmla="*/ 0 w 47"/>
                  <a:gd name="T29" fmla="*/ 53 h 57"/>
                  <a:gd name="T30" fmla="*/ 3 w 47"/>
                  <a:gd name="T31" fmla="*/ 0 h 57"/>
                  <a:gd name="T32" fmla="*/ 47 w 47"/>
                  <a:gd name="T33" fmla="*/ 2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57">
                    <a:moveTo>
                      <a:pt x="47" y="22"/>
                    </a:moveTo>
                    <a:lnTo>
                      <a:pt x="45" y="22"/>
                    </a:lnTo>
                    <a:lnTo>
                      <a:pt x="32" y="20"/>
                    </a:lnTo>
                    <a:lnTo>
                      <a:pt x="24" y="20"/>
                    </a:lnTo>
                    <a:lnTo>
                      <a:pt x="17" y="22"/>
                    </a:lnTo>
                    <a:lnTo>
                      <a:pt x="14" y="23"/>
                    </a:lnTo>
                    <a:lnTo>
                      <a:pt x="12" y="27"/>
                    </a:lnTo>
                    <a:lnTo>
                      <a:pt x="9" y="30"/>
                    </a:lnTo>
                    <a:lnTo>
                      <a:pt x="8" y="34"/>
                    </a:lnTo>
                    <a:lnTo>
                      <a:pt x="5" y="47"/>
                    </a:lnTo>
                    <a:lnTo>
                      <a:pt x="2" y="55"/>
                    </a:lnTo>
                    <a:lnTo>
                      <a:pt x="1" y="56"/>
                    </a:lnTo>
                    <a:lnTo>
                      <a:pt x="1" y="57"/>
                    </a:lnTo>
                    <a:lnTo>
                      <a:pt x="0" y="56"/>
                    </a:lnTo>
                    <a:lnTo>
                      <a:pt x="0" y="53"/>
                    </a:lnTo>
                    <a:lnTo>
                      <a:pt x="3" y="0"/>
                    </a:lnTo>
                    <a:lnTo>
                      <a:pt x="47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3" name="PA-任意多边形 290">
                <a:extLst>
                  <a:ext uri="{FF2B5EF4-FFF2-40B4-BE49-F238E27FC236}">
                    <a16:creationId xmlns="" xmlns:a16="http://schemas.microsoft.com/office/drawing/2014/main" id="{5E64D606-2DF9-4D79-8AE8-2C2E4B8B4F0D}"/>
                  </a:ext>
                </a:extLst>
              </p:cNvPr>
              <p:cNvSpPr>
                <a:spLocks/>
              </p:cNvSpPr>
              <p:nvPr>
                <p:custDataLst>
                  <p:tags r:id="rId151"/>
                </p:custDataLst>
              </p:nvPr>
            </p:nvSpPr>
            <p:spPr bwMode="auto">
              <a:xfrm>
                <a:off x="2549" y="3396"/>
                <a:ext cx="10" cy="12"/>
              </a:xfrm>
              <a:custGeom>
                <a:avLst/>
                <a:gdLst>
                  <a:gd name="T0" fmla="*/ 42 w 42"/>
                  <a:gd name="T1" fmla="*/ 21 h 51"/>
                  <a:gd name="T2" fmla="*/ 40 w 42"/>
                  <a:gd name="T3" fmla="*/ 21 h 51"/>
                  <a:gd name="T4" fmla="*/ 29 w 42"/>
                  <a:gd name="T5" fmla="*/ 18 h 51"/>
                  <a:gd name="T6" fmla="*/ 22 w 42"/>
                  <a:gd name="T7" fmla="*/ 18 h 51"/>
                  <a:gd name="T8" fmla="*/ 15 w 42"/>
                  <a:gd name="T9" fmla="*/ 21 h 51"/>
                  <a:gd name="T10" fmla="*/ 12 w 42"/>
                  <a:gd name="T11" fmla="*/ 22 h 51"/>
                  <a:gd name="T12" fmla="*/ 10 w 42"/>
                  <a:gd name="T13" fmla="*/ 24 h 51"/>
                  <a:gd name="T14" fmla="*/ 9 w 42"/>
                  <a:gd name="T15" fmla="*/ 27 h 51"/>
                  <a:gd name="T16" fmla="*/ 7 w 42"/>
                  <a:gd name="T17" fmla="*/ 30 h 51"/>
                  <a:gd name="T18" fmla="*/ 4 w 42"/>
                  <a:gd name="T19" fmla="*/ 43 h 51"/>
                  <a:gd name="T20" fmla="*/ 2 w 42"/>
                  <a:gd name="T21" fmla="*/ 50 h 51"/>
                  <a:gd name="T22" fmla="*/ 1 w 42"/>
                  <a:gd name="T23" fmla="*/ 51 h 51"/>
                  <a:gd name="T24" fmla="*/ 0 w 42"/>
                  <a:gd name="T25" fmla="*/ 51 h 51"/>
                  <a:gd name="T26" fmla="*/ 0 w 42"/>
                  <a:gd name="T27" fmla="*/ 50 h 51"/>
                  <a:gd name="T28" fmla="*/ 0 w 42"/>
                  <a:gd name="T29" fmla="*/ 47 h 51"/>
                  <a:gd name="T30" fmla="*/ 2 w 42"/>
                  <a:gd name="T31" fmla="*/ 0 h 51"/>
                  <a:gd name="T32" fmla="*/ 42 w 42"/>
                  <a:gd name="T33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1">
                    <a:moveTo>
                      <a:pt x="42" y="21"/>
                    </a:moveTo>
                    <a:lnTo>
                      <a:pt x="40" y="21"/>
                    </a:lnTo>
                    <a:lnTo>
                      <a:pt x="29" y="18"/>
                    </a:lnTo>
                    <a:lnTo>
                      <a:pt x="22" y="18"/>
                    </a:lnTo>
                    <a:lnTo>
                      <a:pt x="15" y="21"/>
                    </a:lnTo>
                    <a:lnTo>
                      <a:pt x="12" y="22"/>
                    </a:lnTo>
                    <a:lnTo>
                      <a:pt x="10" y="24"/>
                    </a:lnTo>
                    <a:lnTo>
                      <a:pt x="9" y="27"/>
                    </a:lnTo>
                    <a:lnTo>
                      <a:pt x="7" y="30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1"/>
                    </a:lnTo>
                    <a:lnTo>
                      <a:pt x="0" y="51"/>
                    </a:lnTo>
                    <a:lnTo>
                      <a:pt x="0" y="50"/>
                    </a:lnTo>
                    <a:lnTo>
                      <a:pt x="0" y="47"/>
                    </a:lnTo>
                    <a:lnTo>
                      <a:pt x="2" y="0"/>
                    </a:lnTo>
                    <a:lnTo>
                      <a:pt x="42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4" name="PA-任意多边形 291">
                <a:extLst>
                  <a:ext uri="{FF2B5EF4-FFF2-40B4-BE49-F238E27FC236}">
                    <a16:creationId xmlns="" xmlns:a16="http://schemas.microsoft.com/office/drawing/2014/main" id="{994E8901-ACAA-463C-B740-3950E3769C5B}"/>
                  </a:ext>
                </a:extLst>
              </p:cNvPr>
              <p:cNvSpPr>
                <a:spLocks/>
              </p:cNvSpPr>
              <p:nvPr>
                <p:custDataLst>
                  <p:tags r:id="rId152"/>
                </p:custDataLst>
              </p:nvPr>
            </p:nvSpPr>
            <p:spPr bwMode="auto">
              <a:xfrm>
                <a:off x="2570" y="3395"/>
                <a:ext cx="11" cy="12"/>
              </a:xfrm>
              <a:custGeom>
                <a:avLst/>
                <a:gdLst>
                  <a:gd name="T0" fmla="*/ 42 w 42"/>
                  <a:gd name="T1" fmla="*/ 20 h 50"/>
                  <a:gd name="T2" fmla="*/ 40 w 42"/>
                  <a:gd name="T3" fmla="*/ 20 h 50"/>
                  <a:gd name="T4" fmla="*/ 28 w 42"/>
                  <a:gd name="T5" fmla="*/ 18 h 50"/>
                  <a:gd name="T6" fmla="*/ 22 w 42"/>
                  <a:gd name="T7" fmla="*/ 18 h 50"/>
                  <a:gd name="T8" fmla="*/ 16 w 42"/>
                  <a:gd name="T9" fmla="*/ 20 h 50"/>
                  <a:gd name="T10" fmla="*/ 12 w 42"/>
                  <a:gd name="T11" fmla="*/ 21 h 50"/>
                  <a:gd name="T12" fmla="*/ 10 w 42"/>
                  <a:gd name="T13" fmla="*/ 23 h 50"/>
                  <a:gd name="T14" fmla="*/ 8 w 42"/>
                  <a:gd name="T15" fmla="*/ 27 h 50"/>
                  <a:gd name="T16" fmla="*/ 7 w 42"/>
                  <a:gd name="T17" fmla="*/ 31 h 50"/>
                  <a:gd name="T18" fmla="*/ 5 w 42"/>
                  <a:gd name="T19" fmla="*/ 43 h 50"/>
                  <a:gd name="T20" fmla="*/ 3 w 42"/>
                  <a:gd name="T21" fmla="*/ 49 h 50"/>
                  <a:gd name="T22" fmla="*/ 1 w 42"/>
                  <a:gd name="T23" fmla="*/ 50 h 50"/>
                  <a:gd name="T24" fmla="*/ 0 w 42"/>
                  <a:gd name="T25" fmla="*/ 50 h 50"/>
                  <a:gd name="T26" fmla="*/ 0 w 42"/>
                  <a:gd name="T27" fmla="*/ 49 h 50"/>
                  <a:gd name="T28" fmla="*/ 0 w 42"/>
                  <a:gd name="T29" fmla="*/ 48 h 50"/>
                  <a:gd name="T30" fmla="*/ 3 w 42"/>
                  <a:gd name="T31" fmla="*/ 0 h 50"/>
                  <a:gd name="T32" fmla="*/ 42 w 42"/>
                  <a:gd name="T33" fmla="*/ 2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0">
                    <a:moveTo>
                      <a:pt x="42" y="20"/>
                    </a:moveTo>
                    <a:lnTo>
                      <a:pt x="40" y="20"/>
                    </a:lnTo>
                    <a:lnTo>
                      <a:pt x="28" y="18"/>
                    </a:lnTo>
                    <a:lnTo>
                      <a:pt x="22" y="18"/>
                    </a:lnTo>
                    <a:lnTo>
                      <a:pt x="16" y="20"/>
                    </a:lnTo>
                    <a:lnTo>
                      <a:pt x="12" y="21"/>
                    </a:lnTo>
                    <a:lnTo>
                      <a:pt x="10" y="23"/>
                    </a:lnTo>
                    <a:lnTo>
                      <a:pt x="8" y="27"/>
                    </a:lnTo>
                    <a:lnTo>
                      <a:pt x="7" y="31"/>
                    </a:lnTo>
                    <a:lnTo>
                      <a:pt x="5" y="43"/>
                    </a:lnTo>
                    <a:lnTo>
                      <a:pt x="3" y="49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0" y="49"/>
                    </a:lnTo>
                    <a:lnTo>
                      <a:pt x="0" y="48"/>
                    </a:lnTo>
                    <a:lnTo>
                      <a:pt x="3" y="0"/>
                    </a:lnTo>
                    <a:lnTo>
                      <a:pt x="42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5" name="PA-任意多边形 292">
                <a:extLst>
                  <a:ext uri="{FF2B5EF4-FFF2-40B4-BE49-F238E27FC236}">
                    <a16:creationId xmlns="" xmlns:a16="http://schemas.microsoft.com/office/drawing/2014/main" id="{28CF928A-1803-4363-A7DE-F162A045DBA5}"/>
                  </a:ext>
                </a:extLst>
              </p:cNvPr>
              <p:cNvSpPr>
                <a:spLocks/>
              </p:cNvSpPr>
              <p:nvPr>
                <p:custDataLst>
                  <p:tags r:id="rId153"/>
                </p:custDataLst>
              </p:nvPr>
            </p:nvSpPr>
            <p:spPr bwMode="auto">
              <a:xfrm>
                <a:off x="2574" y="3411"/>
                <a:ext cx="10" cy="13"/>
              </a:xfrm>
              <a:custGeom>
                <a:avLst/>
                <a:gdLst>
                  <a:gd name="T0" fmla="*/ 42 w 42"/>
                  <a:gd name="T1" fmla="*/ 19 h 50"/>
                  <a:gd name="T2" fmla="*/ 40 w 42"/>
                  <a:gd name="T3" fmla="*/ 19 h 50"/>
                  <a:gd name="T4" fmla="*/ 28 w 42"/>
                  <a:gd name="T5" fmla="*/ 18 h 50"/>
                  <a:gd name="T6" fmla="*/ 22 w 42"/>
                  <a:gd name="T7" fmla="*/ 18 h 50"/>
                  <a:gd name="T8" fmla="*/ 16 w 42"/>
                  <a:gd name="T9" fmla="*/ 19 h 50"/>
                  <a:gd name="T10" fmla="*/ 12 w 42"/>
                  <a:gd name="T11" fmla="*/ 21 h 50"/>
                  <a:gd name="T12" fmla="*/ 10 w 42"/>
                  <a:gd name="T13" fmla="*/ 23 h 50"/>
                  <a:gd name="T14" fmla="*/ 8 w 42"/>
                  <a:gd name="T15" fmla="*/ 27 h 50"/>
                  <a:gd name="T16" fmla="*/ 7 w 42"/>
                  <a:gd name="T17" fmla="*/ 30 h 50"/>
                  <a:gd name="T18" fmla="*/ 5 w 42"/>
                  <a:gd name="T19" fmla="*/ 42 h 50"/>
                  <a:gd name="T20" fmla="*/ 3 w 42"/>
                  <a:gd name="T21" fmla="*/ 48 h 50"/>
                  <a:gd name="T22" fmla="*/ 2 w 42"/>
                  <a:gd name="T23" fmla="*/ 49 h 50"/>
                  <a:gd name="T24" fmla="*/ 0 w 42"/>
                  <a:gd name="T25" fmla="*/ 50 h 50"/>
                  <a:gd name="T26" fmla="*/ 0 w 42"/>
                  <a:gd name="T27" fmla="*/ 49 h 50"/>
                  <a:gd name="T28" fmla="*/ 0 w 42"/>
                  <a:gd name="T29" fmla="*/ 47 h 50"/>
                  <a:gd name="T30" fmla="*/ 3 w 42"/>
                  <a:gd name="T31" fmla="*/ 0 h 50"/>
                  <a:gd name="T32" fmla="*/ 42 w 42"/>
                  <a:gd name="T33" fmla="*/ 1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0">
                    <a:moveTo>
                      <a:pt x="42" y="19"/>
                    </a:moveTo>
                    <a:lnTo>
                      <a:pt x="40" y="19"/>
                    </a:lnTo>
                    <a:lnTo>
                      <a:pt x="28" y="18"/>
                    </a:lnTo>
                    <a:lnTo>
                      <a:pt x="22" y="18"/>
                    </a:lnTo>
                    <a:lnTo>
                      <a:pt x="16" y="19"/>
                    </a:lnTo>
                    <a:lnTo>
                      <a:pt x="12" y="21"/>
                    </a:lnTo>
                    <a:lnTo>
                      <a:pt x="10" y="23"/>
                    </a:lnTo>
                    <a:lnTo>
                      <a:pt x="8" y="27"/>
                    </a:lnTo>
                    <a:lnTo>
                      <a:pt x="7" y="30"/>
                    </a:lnTo>
                    <a:lnTo>
                      <a:pt x="5" y="42"/>
                    </a:lnTo>
                    <a:lnTo>
                      <a:pt x="3" y="48"/>
                    </a:lnTo>
                    <a:lnTo>
                      <a:pt x="2" y="49"/>
                    </a:lnTo>
                    <a:lnTo>
                      <a:pt x="0" y="50"/>
                    </a:lnTo>
                    <a:lnTo>
                      <a:pt x="0" y="49"/>
                    </a:lnTo>
                    <a:lnTo>
                      <a:pt x="0" y="47"/>
                    </a:lnTo>
                    <a:lnTo>
                      <a:pt x="3" y="0"/>
                    </a:lnTo>
                    <a:lnTo>
                      <a:pt x="42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6" name="PA-任意多边形 293">
                <a:extLst>
                  <a:ext uri="{FF2B5EF4-FFF2-40B4-BE49-F238E27FC236}">
                    <a16:creationId xmlns="" xmlns:a16="http://schemas.microsoft.com/office/drawing/2014/main" id="{7C558532-96E0-4D4E-B0A9-4B56D3B4BC18}"/>
                  </a:ext>
                </a:extLst>
              </p:cNvPr>
              <p:cNvSpPr>
                <a:spLocks/>
              </p:cNvSpPr>
              <p:nvPr>
                <p:custDataLst>
                  <p:tags r:id="rId154"/>
                </p:custDataLst>
              </p:nvPr>
            </p:nvSpPr>
            <p:spPr bwMode="auto">
              <a:xfrm>
                <a:off x="2479" y="3372"/>
                <a:ext cx="9" cy="11"/>
              </a:xfrm>
              <a:custGeom>
                <a:avLst/>
                <a:gdLst>
                  <a:gd name="T0" fmla="*/ 36 w 36"/>
                  <a:gd name="T1" fmla="*/ 17 h 44"/>
                  <a:gd name="T2" fmla="*/ 35 w 36"/>
                  <a:gd name="T3" fmla="*/ 17 h 44"/>
                  <a:gd name="T4" fmla="*/ 25 w 36"/>
                  <a:gd name="T5" fmla="*/ 16 h 44"/>
                  <a:gd name="T6" fmla="*/ 19 w 36"/>
                  <a:gd name="T7" fmla="*/ 16 h 44"/>
                  <a:gd name="T8" fmla="*/ 13 w 36"/>
                  <a:gd name="T9" fmla="*/ 17 h 44"/>
                  <a:gd name="T10" fmla="*/ 10 w 36"/>
                  <a:gd name="T11" fmla="*/ 18 h 44"/>
                  <a:gd name="T12" fmla="*/ 8 w 36"/>
                  <a:gd name="T13" fmla="*/ 21 h 44"/>
                  <a:gd name="T14" fmla="*/ 7 w 36"/>
                  <a:gd name="T15" fmla="*/ 24 h 44"/>
                  <a:gd name="T16" fmla="*/ 6 w 36"/>
                  <a:gd name="T17" fmla="*/ 27 h 44"/>
                  <a:gd name="T18" fmla="*/ 3 w 36"/>
                  <a:gd name="T19" fmla="*/ 38 h 44"/>
                  <a:gd name="T20" fmla="*/ 1 w 36"/>
                  <a:gd name="T21" fmla="*/ 43 h 44"/>
                  <a:gd name="T22" fmla="*/ 1 w 36"/>
                  <a:gd name="T23" fmla="*/ 44 h 44"/>
                  <a:gd name="T24" fmla="*/ 0 w 36"/>
                  <a:gd name="T25" fmla="*/ 44 h 44"/>
                  <a:gd name="T26" fmla="*/ 0 w 36"/>
                  <a:gd name="T27" fmla="*/ 44 h 44"/>
                  <a:gd name="T28" fmla="*/ 0 w 36"/>
                  <a:gd name="T29" fmla="*/ 42 h 44"/>
                  <a:gd name="T30" fmla="*/ 2 w 36"/>
                  <a:gd name="T31" fmla="*/ 0 h 44"/>
                  <a:gd name="T32" fmla="*/ 36 w 36"/>
                  <a:gd name="T33" fmla="*/ 1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44">
                    <a:moveTo>
                      <a:pt x="36" y="17"/>
                    </a:moveTo>
                    <a:lnTo>
                      <a:pt x="35" y="17"/>
                    </a:lnTo>
                    <a:lnTo>
                      <a:pt x="25" y="16"/>
                    </a:lnTo>
                    <a:lnTo>
                      <a:pt x="19" y="16"/>
                    </a:lnTo>
                    <a:lnTo>
                      <a:pt x="13" y="17"/>
                    </a:lnTo>
                    <a:lnTo>
                      <a:pt x="10" y="18"/>
                    </a:lnTo>
                    <a:lnTo>
                      <a:pt x="8" y="21"/>
                    </a:lnTo>
                    <a:lnTo>
                      <a:pt x="7" y="24"/>
                    </a:lnTo>
                    <a:lnTo>
                      <a:pt x="6" y="27"/>
                    </a:lnTo>
                    <a:lnTo>
                      <a:pt x="3" y="38"/>
                    </a:lnTo>
                    <a:lnTo>
                      <a:pt x="1" y="43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2" y="0"/>
                    </a:lnTo>
                    <a:lnTo>
                      <a:pt x="36" y="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7" name="PA-任意多边形 294">
                <a:extLst>
                  <a:ext uri="{FF2B5EF4-FFF2-40B4-BE49-F238E27FC236}">
                    <a16:creationId xmlns="" xmlns:a16="http://schemas.microsoft.com/office/drawing/2014/main" id="{518502B4-CC00-42C0-AA9D-F5454C4FC861}"/>
                  </a:ext>
                </a:extLst>
              </p:cNvPr>
              <p:cNvSpPr>
                <a:spLocks/>
              </p:cNvSpPr>
              <p:nvPr>
                <p:custDataLst>
                  <p:tags r:id="rId155"/>
                </p:custDataLst>
              </p:nvPr>
            </p:nvSpPr>
            <p:spPr bwMode="auto">
              <a:xfrm>
                <a:off x="2455" y="3360"/>
                <a:ext cx="10" cy="11"/>
              </a:xfrm>
              <a:custGeom>
                <a:avLst/>
                <a:gdLst>
                  <a:gd name="T0" fmla="*/ 37 w 37"/>
                  <a:gd name="T1" fmla="*/ 18 h 45"/>
                  <a:gd name="T2" fmla="*/ 36 w 37"/>
                  <a:gd name="T3" fmla="*/ 18 h 45"/>
                  <a:gd name="T4" fmla="*/ 26 w 37"/>
                  <a:gd name="T5" fmla="*/ 16 h 45"/>
                  <a:gd name="T6" fmla="*/ 19 w 37"/>
                  <a:gd name="T7" fmla="*/ 16 h 45"/>
                  <a:gd name="T8" fmla="*/ 13 w 37"/>
                  <a:gd name="T9" fmla="*/ 18 h 45"/>
                  <a:gd name="T10" fmla="*/ 11 w 37"/>
                  <a:gd name="T11" fmla="*/ 19 h 45"/>
                  <a:gd name="T12" fmla="*/ 9 w 37"/>
                  <a:gd name="T13" fmla="*/ 21 h 45"/>
                  <a:gd name="T14" fmla="*/ 7 w 37"/>
                  <a:gd name="T15" fmla="*/ 23 h 45"/>
                  <a:gd name="T16" fmla="*/ 6 w 37"/>
                  <a:gd name="T17" fmla="*/ 27 h 45"/>
                  <a:gd name="T18" fmla="*/ 3 w 37"/>
                  <a:gd name="T19" fmla="*/ 37 h 45"/>
                  <a:gd name="T20" fmla="*/ 1 w 37"/>
                  <a:gd name="T21" fmla="*/ 44 h 45"/>
                  <a:gd name="T22" fmla="*/ 1 w 37"/>
                  <a:gd name="T23" fmla="*/ 45 h 45"/>
                  <a:gd name="T24" fmla="*/ 0 w 37"/>
                  <a:gd name="T25" fmla="*/ 45 h 45"/>
                  <a:gd name="T26" fmla="*/ 0 w 37"/>
                  <a:gd name="T27" fmla="*/ 44 h 45"/>
                  <a:gd name="T28" fmla="*/ 0 w 37"/>
                  <a:gd name="T29" fmla="*/ 43 h 45"/>
                  <a:gd name="T30" fmla="*/ 2 w 37"/>
                  <a:gd name="T31" fmla="*/ 0 h 45"/>
                  <a:gd name="T32" fmla="*/ 37 w 37"/>
                  <a:gd name="T33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45">
                    <a:moveTo>
                      <a:pt x="37" y="18"/>
                    </a:moveTo>
                    <a:lnTo>
                      <a:pt x="36" y="18"/>
                    </a:lnTo>
                    <a:lnTo>
                      <a:pt x="26" y="16"/>
                    </a:lnTo>
                    <a:lnTo>
                      <a:pt x="19" y="16"/>
                    </a:lnTo>
                    <a:lnTo>
                      <a:pt x="13" y="18"/>
                    </a:lnTo>
                    <a:lnTo>
                      <a:pt x="11" y="19"/>
                    </a:lnTo>
                    <a:lnTo>
                      <a:pt x="9" y="21"/>
                    </a:lnTo>
                    <a:lnTo>
                      <a:pt x="7" y="23"/>
                    </a:lnTo>
                    <a:lnTo>
                      <a:pt x="6" y="27"/>
                    </a:lnTo>
                    <a:lnTo>
                      <a:pt x="3" y="37"/>
                    </a:lnTo>
                    <a:lnTo>
                      <a:pt x="1" y="44"/>
                    </a:lnTo>
                    <a:lnTo>
                      <a:pt x="1" y="45"/>
                    </a:lnTo>
                    <a:lnTo>
                      <a:pt x="0" y="45"/>
                    </a:lnTo>
                    <a:lnTo>
                      <a:pt x="0" y="44"/>
                    </a:lnTo>
                    <a:lnTo>
                      <a:pt x="0" y="43"/>
                    </a:lnTo>
                    <a:lnTo>
                      <a:pt x="2" y="0"/>
                    </a:lnTo>
                    <a:lnTo>
                      <a:pt x="37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8" name="PA-任意多边形 295">
                <a:extLst>
                  <a:ext uri="{FF2B5EF4-FFF2-40B4-BE49-F238E27FC236}">
                    <a16:creationId xmlns="" xmlns:a16="http://schemas.microsoft.com/office/drawing/2014/main" id="{14734388-01FB-4D14-9D99-327344FFE0F0}"/>
                  </a:ext>
                </a:extLst>
              </p:cNvPr>
              <p:cNvSpPr>
                <a:spLocks/>
              </p:cNvSpPr>
              <p:nvPr>
                <p:custDataLst>
                  <p:tags r:id="rId156"/>
                </p:custDataLst>
              </p:nvPr>
            </p:nvSpPr>
            <p:spPr bwMode="auto">
              <a:xfrm>
                <a:off x="2812" y="3496"/>
                <a:ext cx="6" cy="10"/>
              </a:xfrm>
              <a:custGeom>
                <a:avLst/>
                <a:gdLst>
                  <a:gd name="T0" fmla="*/ 0 w 27"/>
                  <a:gd name="T1" fmla="*/ 0 h 40"/>
                  <a:gd name="T2" fmla="*/ 0 w 27"/>
                  <a:gd name="T3" fmla="*/ 1 h 40"/>
                  <a:gd name="T4" fmla="*/ 6 w 27"/>
                  <a:gd name="T5" fmla="*/ 5 h 40"/>
                  <a:gd name="T6" fmla="*/ 11 w 27"/>
                  <a:gd name="T7" fmla="*/ 9 h 40"/>
                  <a:gd name="T8" fmla="*/ 14 w 27"/>
                  <a:gd name="T9" fmla="*/ 13 h 40"/>
                  <a:gd name="T10" fmla="*/ 16 w 27"/>
                  <a:gd name="T11" fmla="*/ 18 h 40"/>
                  <a:gd name="T12" fmla="*/ 16 w 27"/>
                  <a:gd name="T13" fmla="*/ 26 h 40"/>
                  <a:gd name="T14" fmla="*/ 16 w 27"/>
                  <a:gd name="T15" fmla="*/ 33 h 40"/>
                  <a:gd name="T16" fmla="*/ 16 w 27"/>
                  <a:gd name="T17" fmla="*/ 38 h 40"/>
                  <a:gd name="T18" fmla="*/ 17 w 27"/>
                  <a:gd name="T19" fmla="*/ 40 h 40"/>
                  <a:gd name="T20" fmla="*/ 18 w 27"/>
                  <a:gd name="T21" fmla="*/ 40 h 40"/>
                  <a:gd name="T22" fmla="*/ 20 w 27"/>
                  <a:gd name="T23" fmla="*/ 36 h 40"/>
                  <a:gd name="T24" fmla="*/ 23 w 27"/>
                  <a:gd name="T25" fmla="*/ 27 h 40"/>
                  <a:gd name="T26" fmla="*/ 26 w 27"/>
                  <a:gd name="T27" fmla="*/ 13 h 40"/>
                  <a:gd name="T28" fmla="*/ 27 w 27"/>
                  <a:gd name="T29" fmla="*/ 7 h 40"/>
                  <a:gd name="T30" fmla="*/ 0 w 27"/>
                  <a:gd name="T3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40">
                    <a:moveTo>
                      <a:pt x="0" y="0"/>
                    </a:moveTo>
                    <a:lnTo>
                      <a:pt x="0" y="1"/>
                    </a:lnTo>
                    <a:lnTo>
                      <a:pt x="6" y="5"/>
                    </a:lnTo>
                    <a:lnTo>
                      <a:pt x="11" y="9"/>
                    </a:lnTo>
                    <a:lnTo>
                      <a:pt x="14" y="13"/>
                    </a:lnTo>
                    <a:lnTo>
                      <a:pt x="16" y="18"/>
                    </a:lnTo>
                    <a:lnTo>
                      <a:pt x="16" y="26"/>
                    </a:lnTo>
                    <a:lnTo>
                      <a:pt x="16" y="33"/>
                    </a:lnTo>
                    <a:lnTo>
                      <a:pt x="16" y="38"/>
                    </a:lnTo>
                    <a:lnTo>
                      <a:pt x="17" y="40"/>
                    </a:lnTo>
                    <a:lnTo>
                      <a:pt x="18" y="40"/>
                    </a:lnTo>
                    <a:lnTo>
                      <a:pt x="20" y="36"/>
                    </a:lnTo>
                    <a:lnTo>
                      <a:pt x="23" y="27"/>
                    </a:lnTo>
                    <a:lnTo>
                      <a:pt x="26" y="13"/>
                    </a:lnTo>
                    <a:lnTo>
                      <a:pt x="27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59" name="PA-任意多边形 296">
                <a:extLst>
                  <a:ext uri="{FF2B5EF4-FFF2-40B4-BE49-F238E27FC236}">
                    <a16:creationId xmlns="" xmlns:a16="http://schemas.microsoft.com/office/drawing/2014/main" id="{8BDB191D-8C5E-4953-B43D-77D6FC80A400}"/>
                  </a:ext>
                </a:extLst>
              </p:cNvPr>
              <p:cNvSpPr>
                <a:spLocks/>
              </p:cNvSpPr>
              <p:nvPr>
                <p:custDataLst>
                  <p:tags r:id="rId157"/>
                </p:custDataLst>
              </p:nvPr>
            </p:nvSpPr>
            <p:spPr bwMode="auto">
              <a:xfrm>
                <a:off x="2831" y="3502"/>
                <a:ext cx="7" cy="10"/>
              </a:xfrm>
              <a:custGeom>
                <a:avLst/>
                <a:gdLst>
                  <a:gd name="T0" fmla="*/ 0 w 29"/>
                  <a:gd name="T1" fmla="*/ 0 h 40"/>
                  <a:gd name="T2" fmla="*/ 2 w 29"/>
                  <a:gd name="T3" fmla="*/ 1 h 40"/>
                  <a:gd name="T4" fmla="*/ 8 w 29"/>
                  <a:gd name="T5" fmla="*/ 4 h 40"/>
                  <a:gd name="T6" fmla="*/ 12 w 29"/>
                  <a:gd name="T7" fmla="*/ 8 h 40"/>
                  <a:gd name="T8" fmla="*/ 16 w 29"/>
                  <a:gd name="T9" fmla="*/ 13 h 40"/>
                  <a:gd name="T10" fmla="*/ 18 w 29"/>
                  <a:gd name="T11" fmla="*/ 18 h 40"/>
                  <a:gd name="T12" fmla="*/ 18 w 29"/>
                  <a:gd name="T13" fmla="*/ 25 h 40"/>
                  <a:gd name="T14" fmla="*/ 18 w 29"/>
                  <a:gd name="T15" fmla="*/ 32 h 40"/>
                  <a:gd name="T16" fmla="*/ 18 w 29"/>
                  <a:gd name="T17" fmla="*/ 38 h 40"/>
                  <a:gd name="T18" fmla="*/ 18 w 29"/>
                  <a:gd name="T19" fmla="*/ 40 h 40"/>
                  <a:gd name="T20" fmla="*/ 19 w 29"/>
                  <a:gd name="T21" fmla="*/ 40 h 40"/>
                  <a:gd name="T22" fmla="*/ 22 w 29"/>
                  <a:gd name="T23" fmla="*/ 35 h 40"/>
                  <a:gd name="T24" fmla="*/ 24 w 29"/>
                  <a:gd name="T25" fmla="*/ 27 h 40"/>
                  <a:gd name="T26" fmla="*/ 26 w 29"/>
                  <a:gd name="T27" fmla="*/ 13 h 40"/>
                  <a:gd name="T28" fmla="*/ 29 w 29"/>
                  <a:gd name="T29" fmla="*/ 6 h 40"/>
                  <a:gd name="T30" fmla="*/ 0 w 29"/>
                  <a:gd name="T3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9" h="40">
                    <a:moveTo>
                      <a:pt x="0" y="0"/>
                    </a:moveTo>
                    <a:lnTo>
                      <a:pt x="2" y="1"/>
                    </a:lnTo>
                    <a:lnTo>
                      <a:pt x="8" y="4"/>
                    </a:lnTo>
                    <a:lnTo>
                      <a:pt x="12" y="8"/>
                    </a:lnTo>
                    <a:lnTo>
                      <a:pt x="16" y="13"/>
                    </a:lnTo>
                    <a:lnTo>
                      <a:pt x="18" y="18"/>
                    </a:lnTo>
                    <a:lnTo>
                      <a:pt x="18" y="25"/>
                    </a:lnTo>
                    <a:lnTo>
                      <a:pt x="18" y="32"/>
                    </a:lnTo>
                    <a:lnTo>
                      <a:pt x="18" y="38"/>
                    </a:lnTo>
                    <a:lnTo>
                      <a:pt x="18" y="40"/>
                    </a:lnTo>
                    <a:lnTo>
                      <a:pt x="19" y="40"/>
                    </a:lnTo>
                    <a:lnTo>
                      <a:pt x="22" y="35"/>
                    </a:lnTo>
                    <a:lnTo>
                      <a:pt x="24" y="27"/>
                    </a:lnTo>
                    <a:lnTo>
                      <a:pt x="26" y="13"/>
                    </a:lnTo>
                    <a:lnTo>
                      <a:pt x="29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0" name="PA-任意多边形 297">
                <a:extLst>
                  <a:ext uri="{FF2B5EF4-FFF2-40B4-BE49-F238E27FC236}">
                    <a16:creationId xmlns="" xmlns:a16="http://schemas.microsoft.com/office/drawing/2014/main" id="{1D689E7D-12D4-43B6-A76D-629423C66188}"/>
                  </a:ext>
                </a:extLst>
              </p:cNvPr>
              <p:cNvSpPr>
                <a:spLocks/>
              </p:cNvSpPr>
              <p:nvPr>
                <p:custDataLst>
                  <p:tags r:id="rId158"/>
                </p:custDataLst>
              </p:nvPr>
            </p:nvSpPr>
            <p:spPr bwMode="auto">
              <a:xfrm>
                <a:off x="2793" y="3488"/>
                <a:ext cx="8" cy="12"/>
              </a:xfrm>
              <a:custGeom>
                <a:avLst/>
                <a:gdLst>
                  <a:gd name="T0" fmla="*/ 0 w 35"/>
                  <a:gd name="T1" fmla="*/ 3 h 45"/>
                  <a:gd name="T2" fmla="*/ 0 w 35"/>
                  <a:gd name="T3" fmla="*/ 4 h 45"/>
                  <a:gd name="T4" fmla="*/ 3 w 35"/>
                  <a:gd name="T5" fmla="*/ 6 h 45"/>
                  <a:gd name="T6" fmla="*/ 6 w 35"/>
                  <a:gd name="T7" fmla="*/ 8 h 45"/>
                  <a:gd name="T8" fmla="*/ 11 w 35"/>
                  <a:gd name="T9" fmla="*/ 11 h 45"/>
                  <a:gd name="T10" fmla="*/ 15 w 35"/>
                  <a:gd name="T11" fmla="*/ 14 h 45"/>
                  <a:gd name="T12" fmla="*/ 20 w 35"/>
                  <a:gd name="T13" fmla="*/ 18 h 45"/>
                  <a:gd name="T14" fmla="*/ 22 w 35"/>
                  <a:gd name="T15" fmla="*/ 21 h 45"/>
                  <a:gd name="T16" fmla="*/ 23 w 35"/>
                  <a:gd name="T17" fmla="*/ 24 h 45"/>
                  <a:gd name="T18" fmla="*/ 23 w 35"/>
                  <a:gd name="T19" fmla="*/ 27 h 45"/>
                  <a:gd name="T20" fmla="*/ 23 w 35"/>
                  <a:gd name="T21" fmla="*/ 30 h 45"/>
                  <a:gd name="T22" fmla="*/ 23 w 35"/>
                  <a:gd name="T23" fmla="*/ 38 h 45"/>
                  <a:gd name="T24" fmla="*/ 23 w 35"/>
                  <a:gd name="T25" fmla="*/ 43 h 45"/>
                  <a:gd name="T26" fmla="*/ 23 w 35"/>
                  <a:gd name="T27" fmla="*/ 45 h 45"/>
                  <a:gd name="T28" fmla="*/ 24 w 35"/>
                  <a:gd name="T29" fmla="*/ 45 h 45"/>
                  <a:gd name="T30" fmla="*/ 27 w 35"/>
                  <a:gd name="T31" fmla="*/ 41 h 45"/>
                  <a:gd name="T32" fmla="*/ 29 w 35"/>
                  <a:gd name="T33" fmla="*/ 32 h 45"/>
                  <a:gd name="T34" fmla="*/ 33 w 35"/>
                  <a:gd name="T35" fmla="*/ 18 h 45"/>
                  <a:gd name="T36" fmla="*/ 35 w 35"/>
                  <a:gd name="T37" fmla="*/ 12 h 45"/>
                  <a:gd name="T38" fmla="*/ 3 w 35"/>
                  <a:gd name="T39" fmla="*/ 0 h 45"/>
                  <a:gd name="T40" fmla="*/ 0 w 35"/>
                  <a:gd name="T41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" h="45">
                    <a:moveTo>
                      <a:pt x="0" y="3"/>
                    </a:moveTo>
                    <a:lnTo>
                      <a:pt x="0" y="4"/>
                    </a:lnTo>
                    <a:lnTo>
                      <a:pt x="3" y="6"/>
                    </a:lnTo>
                    <a:lnTo>
                      <a:pt x="6" y="8"/>
                    </a:lnTo>
                    <a:lnTo>
                      <a:pt x="11" y="11"/>
                    </a:lnTo>
                    <a:lnTo>
                      <a:pt x="15" y="14"/>
                    </a:lnTo>
                    <a:lnTo>
                      <a:pt x="20" y="18"/>
                    </a:lnTo>
                    <a:lnTo>
                      <a:pt x="22" y="21"/>
                    </a:lnTo>
                    <a:lnTo>
                      <a:pt x="23" y="24"/>
                    </a:lnTo>
                    <a:lnTo>
                      <a:pt x="23" y="27"/>
                    </a:lnTo>
                    <a:lnTo>
                      <a:pt x="23" y="30"/>
                    </a:lnTo>
                    <a:lnTo>
                      <a:pt x="23" y="38"/>
                    </a:lnTo>
                    <a:lnTo>
                      <a:pt x="23" y="43"/>
                    </a:lnTo>
                    <a:lnTo>
                      <a:pt x="23" y="45"/>
                    </a:lnTo>
                    <a:lnTo>
                      <a:pt x="24" y="45"/>
                    </a:lnTo>
                    <a:lnTo>
                      <a:pt x="27" y="41"/>
                    </a:lnTo>
                    <a:lnTo>
                      <a:pt x="29" y="32"/>
                    </a:lnTo>
                    <a:lnTo>
                      <a:pt x="33" y="18"/>
                    </a:lnTo>
                    <a:lnTo>
                      <a:pt x="35" y="12"/>
                    </a:lnTo>
                    <a:lnTo>
                      <a:pt x="3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1" name="PA-任意多边形 298">
                <a:extLst>
                  <a:ext uri="{FF2B5EF4-FFF2-40B4-BE49-F238E27FC236}">
                    <a16:creationId xmlns="" xmlns:a16="http://schemas.microsoft.com/office/drawing/2014/main" id="{D7F6DE79-413F-4E47-ABF1-693B04AEE3FD}"/>
                  </a:ext>
                </a:extLst>
              </p:cNvPr>
              <p:cNvSpPr>
                <a:spLocks/>
              </p:cNvSpPr>
              <p:nvPr>
                <p:custDataLst>
                  <p:tags r:id="rId159"/>
                </p:custDataLst>
              </p:nvPr>
            </p:nvSpPr>
            <p:spPr bwMode="auto">
              <a:xfrm>
                <a:off x="2817" y="3512"/>
                <a:ext cx="7" cy="7"/>
              </a:xfrm>
              <a:custGeom>
                <a:avLst/>
                <a:gdLst>
                  <a:gd name="T0" fmla="*/ 0 w 28"/>
                  <a:gd name="T1" fmla="*/ 0 h 28"/>
                  <a:gd name="T2" fmla="*/ 1 w 28"/>
                  <a:gd name="T3" fmla="*/ 0 h 28"/>
                  <a:gd name="T4" fmla="*/ 7 w 28"/>
                  <a:gd name="T5" fmla="*/ 3 h 28"/>
                  <a:gd name="T6" fmla="*/ 10 w 28"/>
                  <a:gd name="T7" fmla="*/ 5 h 28"/>
                  <a:gd name="T8" fmla="*/ 15 w 28"/>
                  <a:gd name="T9" fmla="*/ 8 h 28"/>
                  <a:gd name="T10" fmla="*/ 17 w 28"/>
                  <a:gd name="T11" fmla="*/ 13 h 28"/>
                  <a:gd name="T12" fmla="*/ 17 w 28"/>
                  <a:gd name="T13" fmla="*/ 17 h 28"/>
                  <a:gd name="T14" fmla="*/ 16 w 28"/>
                  <a:gd name="T15" fmla="*/ 22 h 28"/>
                  <a:gd name="T16" fmla="*/ 16 w 28"/>
                  <a:gd name="T17" fmla="*/ 26 h 28"/>
                  <a:gd name="T18" fmla="*/ 17 w 28"/>
                  <a:gd name="T19" fmla="*/ 28 h 28"/>
                  <a:gd name="T20" fmla="*/ 18 w 28"/>
                  <a:gd name="T21" fmla="*/ 28 h 28"/>
                  <a:gd name="T22" fmla="*/ 20 w 28"/>
                  <a:gd name="T23" fmla="*/ 25 h 28"/>
                  <a:gd name="T24" fmla="*/ 22 w 28"/>
                  <a:gd name="T25" fmla="*/ 18 h 28"/>
                  <a:gd name="T26" fmla="*/ 25 w 28"/>
                  <a:gd name="T27" fmla="*/ 8 h 28"/>
                  <a:gd name="T28" fmla="*/ 28 w 28"/>
                  <a:gd name="T29" fmla="*/ 4 h 28"/>
                  <a:gd name="T30" fmla="*/ 0 w 28"/>
                  <a:gd name="T3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8">
                    <a:moveTo>
                      <a:pt x="0" y="0"/>
                    </a:moveTo>
                    <a:lnTo>
                      <a:pt x="1" y="0"/>
                    </a:lnTo>
                    <a:lnTo>
                      <a:pt x="7" y="3"/>
                    </a:lnTo>
                    <a:lnTo>
                      <a:pt x="10" y="5"/>
                    </a:lnTo>
                    <a:lnTo>
                      <a:pt x="15" y="8"/>
                    </a:lnTo>
                    <a:lnTo>
                      <a:pt x="17" y="13"/>
                    </a:lnTo>
                    <a:lnTo>
                      <a:pt x="17" y="17"/>
                    </a:lnTo>
                    <a:lnTo>
                      <a:pt x="16" y="22"/>
                    </a:lnTo>
                    <a:lnTo>
                      <a:pt x="16" y="26"/>
                    </a:lnTo>
                    <a:lnTo>
                      <a:pt x="17" y="28"/>
                    </a:lnTo>
                    <a:lnTo>
                      <a:pt x="18" y="28"/>
                    </a:lnTo>
                    <a:lnTo>
                      <a:pt x="20" y="25"/>
                    </a:lnTo>
                    <a:lnTo>
                      <a:pt x="22" y="18"/>
                    </a:lnTo>
                    <a:lnTo>
                      <a:pt x="25" y="8"/>
                    </a:lnTo>
                    <a:lnTo>
                      <a:pt x="28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2" name="PA-任意多边形 299">
                <a:extLst>
                  <a:ext uri="{FF2B5EF4-FFF2-40B4-BE49-F238E27FC236}">
                    <a16:creationId xmlns="" xmlns:a16="http://schemas.microsoft.com/office/drawing/2014/main" id="{379D0FBD-6662-494D-A3E1-F6A5DE043406}"/>
                  </a:ext>
                </a:extLst>
              </p:cNvPr>
              <p:cNvSpPr>
                <a:spLocks/>
              </p:cNvSpPr>
              <p:nvPr>
                <p:custDataLst>
                  <p:tags r:id="rId160"/>
                </p:custDataLst>
              </p:nvPr>
            </p:nvSpPr>
            <p:spPr bwMode="auto">
              <a:xfrm>
                <a:off x="2837" y="3490"/>
                <a:ext cx="7" cy="9"/>
              </a:xfrm>
              <a:custGeom>
                <a:avLst/>
                <a:gdLst>
                  <a:gd name="T0" fmla="*/ 0 w 28"/>
                  <a:gd name="T1" fmla="*/ 0 h 37"/>
                  <a:gd name="T2" fmla="*/ 0 w 28"/>
                  <a:gd name="T3" fmla="*/ 1 h 37"/>
                  <a:gd name="T4" fmla="*/ 8 w 28"/>
                  <a:gd name="T5" fmla="*/ 5 h 37"/>
                  <a:gd name="T6" fmla="*/ 11 w 28"/>
                  <a:gd name="T7" fmla="*/ 8 h 37"/>
                  <a:gd name="T8" fmla="*/ 14 w 28"/>
                  <a:gd name="T9" fmla="*/ 12 h 37"/>
                  <a:gd name="T10" fmla="*/ 16 w 28"/>
                  <a:gd name="T11" fmla="*/ 18 h 37"/>
                  <a:gd name="T12" fmla="*/ 18 w 28"/>
                  <a:gd name="T13" fmla="*/ 23 h 37"/>
                  <a:gd name="T14" fmla="*/ 16 w 28"/>
                  <a:gd name="T15" fmla="*/ 30 h 37"/>
                  <a:gd name="T16" fmla="*/ 16 w 28"/>
                  <a:gd name="T17" fmla="*/ 34 h 37"/>
                  <a:gd name="T18" fmla="*/ 18 w 28"/>
                  <a:gd name="T19" fmla="*/ 36 h 37"/>
                  <a:gd name="T20" fmla="*/ 19 w 28"/>
                  <a:gd name="T21" fmla="*/ 37 h 37"/>
                  <a:gd name="T22" fmla="*/ 21 w 28"/>
                  <a:gd name="T23" fmla="*/ 33 h 37"/>
                  <a:gd name="T24" fmla="*/ 23 w 28"/>
                  <a:gd name="T25" fmla="*/ 25 h 37"/>
                  <a:gd name="T26" fmla="*/ 26 w 28"/>
                  <a:gd name="T27" fmla="*/ 12 h 37"/>
                  <a:gd name="T28" fmla="*/ 28 w 28"/>
                  <a:gd name="T29" fmla="*/ 6 h 37"/>
                  <a:gd name="T30" fmla="*/ 0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0" y="0"/>
                    </a:moveTo>
                    <a:lnTo>
                      <a:pt x="0" y="1"/>
                    </a:lnTo>
                    <a:lnTo>
                      <a:pt x="8" y="5"/>
                    </a:lnTo>
                    <a:lnTo>
                      <a:pt x="11" y="8"/>
                    </a:lnTo>
                    <a:lnTo>
                      <a:pt x="14" y="12"/>
                    </a:lnTo>
                    <a:lnTo>
                      <a:pt x="16" y="18"/>
                    </a:lnTo>
                    <a:lnTo>
                      <a:pt x="18" y="23"/>
                    </a:lnTo>
                    <a:lnTo>
                      <a:pt x="16" y="30"/>
                    </a:lnTo>
                    <a:lnTo>
                      <a:pt x="16" y="34"/>
                    </a:lnTo>
                    <a:lnTo>
                      <a:pt x="18" y="36"/>
                    </a:lnTo>
                    <a:lnTo>
                      <a:pt x="19" y="37"/>
                    </a:lnTo>
                    <a:lnTo>
                      <a:pt x="21" y="33"/>
                    </a:lnTo>
                    <a:lnTo>
                      <a:pt x="23" y="25"/>
                    </a:lnTo>
                    <a:lnTo>
                      <a:pt x="26" y="12"/>
                    </a:lnTo>
                    <a:lnTo>
                      <a:pt x="28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3" name="PA-任意多边形 300">
                <a:extLst>
                  <a:ext uri="{FF2B5EF4-FFF2-40B4-BE49-F238E27FC236}">
                    <a16:creationId xmlns="" xmlns:a16="http://schemas.microsoft.com/office/drawing/2014/main" id="{190DF064-566E-4C04-9298-5FB2F6005614}"/>
                  </a:ext>
                </a:extLst>
              </p:cNvPr>
              <p:cNvSpPr>
                <a:spLocks/>
              </p:cNvSpPr>
              <p:nvPr>
                <p:custDataLst>
                  <p:tags r:id="rId161"/>
                </p:custDataLst>
              </p:nvPr>
            </p:nvSpPr>
            <p:spPr bwMode="auto">
              <a:xfrm>
                <a:off x="2855" y="3498"/>
                <a:ext cx="7" cy="9"/>
              </a:xfrm>
              <a:custGeom>
                <a:avLst/>
                <a:gdLst>
                  <a:gd name="T0" fmla="*/ 0 w 28"/>
                  <a:gd name="T1" fmla="*/ 0 h 36"/>
                  <a:gd name="T2" fmla="*/ 1 w 28"/>
                  <a:gd name="T3" fmla="*/ 1 h 36"/>
                  <a:gd name="T4" fmla="*/ 7 w 28"/>
                  <a:gd name="T5" fmla="*/ 5 h 36"/>
                  <a:gd name="T6" fmla="*/ 12 w 28"/>
                  <a:gd name="T7" fmla="*/ 8 h 36"/>
                  <a:gd name="T8" fmla="*/ 15 w 28"/>
                  <a:gd name="T9" fmla="*/ 12 h 36"/>
                  <a:gd name="T10" fmla="*/ 17 w 28"/>
                  <a:gd name="T11" fmla="*/ 17 h 36"/>
                  <a:gd name="T12" fmla="*/ 17 w 28"/>
                  <a:gd name="T13" fmla="*/ 23 h 36"/>
                  <a:gd name="T14" fmla="*/ 17 w 28"/>
                  <a:gd name="T15" fmla="*/ 30 h 36"/>
                  <a:gd name="T16" fmla="*/ 17 w 28"/>
                  <a:gd name="T17" fmla="*/ 34 h 36"/>
                  <a:gd name="T18" fmla="*/ 17 w 28"/>
                  <a:gd name="T19" fmla="*/ 36 h 36"/>
                  <a:gd name="T20" fmla="*/ 18 w 28"/>
                  <a:gd name="T21" fmla="*/ 36 h 36"/>
                  <a:gd name="T22" fmla="*/ 20 w 28"/>
                  <a:gd name="T23" fmla="*/ 32 h 36"/>
                  <a:gd name="T24" fmla="*/ 23 w 28"/>
                  <a:gd name="T25" fmla="*/ 25 h 36"/>
                  <a:gd name="T26" fmla="*/ 26 w 28"/>
                  <a:gd name="T27" fmla="*/ 12 h 36"/>
                  <a:gd name="T28" fmla="*/ 28 w 28"/>
                  <a:gd name="T29" fmla="*/ 6 h 36"/>
                  <a:gd name="T30" fmla="*/ 0 w 28"/>
                  <a:gd name="T3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6">
                    <a:moveTo>
                      <a:pt x="0" y="0"/>
                    </a:moveTo>
                    <a:lnTo>
                      <a:pt x="1" y="1"/>
                    </a:lnTo>
                    <a:lnTo>
                      <a:pt x="7" y="5"/>
                    </a:lnTo>
                    <a:lnTo>
                      <a:pt x="12" y="8"/>
                    </a:lnTo>
                    <a:lnTo>
                      <a:pt x="15" y="12"/>
                    </a:lnTo>
                    <a:lnTo>
                      <a:pt x="17" y="17"/>
                    </a:lnTo>
                    <a:lnTo>
                      <a:pt x="17" y="23"/>
                    </a:lnTo>
                    <a:lnTo>
                      <a:pt x="17" y="30"/>
                    </a:lnTo>
                    <a:lnTo>
                      <a:pt x="17" y="34"/>
                    </a:lnTo>
                    <a:lnTo>
                      <a:pt x="17" y="36"/>
                    </a:lnTo>
                    <a:lnTo>
                      <a:pt x="18" y="36"/>
                    </a:lnTo>
                    <a:lnTo>
                      <a:pt x="20" y="32"/>
                    </a:lnTo>
                    <a:lnTo>
                      <a:pt x="23" y="25"/>
                    </a:lnTo>
                    <a:lnTo>
                      <a:pt x="26" y="12"/>
                    </a:lnTo>
                    <a:lnTo>
                      <a:pt x="28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4" name="PA-任意多边形 301">
                <a:extLst>
                  <a:ext uri="{FF2B5EF4-FFF2-40B4-BE49-F238E27FC236}">
                    <a16:creationId xmlns="" xmlns:a16="http://schemas.microsoft.com/office/drawing/2014/main" id="{4E2A1B52-B11A-4BB6-A3EA-0F8E5A97A1B0}"/>
                  </a:ext>
                </a:extLst>
              </p:cNvPr>
              <p:cNvSpPr>
                <a:spLocks/>
              </p:cNvSpPr>
              <p:nvPr>
                <p:custDataLst>
                  <p:tags r:id="rId162"/>
                </p:custDataLst>
              </p:nvPr>
            </p:nvSpPr>
            <p:spPr bwMode="auto">
              <a:xfrm>
                <a:off x="2556" y="3413"/>
                <a:ext cx="10" cy="13"/>
              </a:xfrm>
              <a:custGeom>
                <a:avLst/>
                <a:gdLst>
                  <a:gd name="T0" fmla="*/ 42 w 42"/>
                  <a:gd name="T1" fmla="*/ 21 h 51"/>
                  <a:gd name="T2" fmla="*/ 40 w 42"/>
                  <a:gd name="T3" fmla="*/ 21 h 51"/>
                  <a:gd name="T4" fmla="*/ 28 w 42"/>
                  <a:gd name="T5" fmla="*/ 18 h 51"/>
                  <a:gd name="T6" fmla="*/ 22 w 42"/>
                  <a:gd name="T7" fmla="*/ 18 h 51"/>
                  <a:gd name="T8" fmla="*/ 15 w 42"/>
                  <a:gd name="T9" fmla="*/ 21 h 51"/>
                  <a:gd name="T10" fmla="*/ 12 w 42"/>
                  <a:gd name="T11" fmla="*/ 22 h 51"/>
                  <a:gd name="T12" fmla="*/ 10 w 42"/>
                  <a:gd name="T13" fmla="*/ 24 h 51"/>
                  <a:gd name="T14" fmla="*/ 8 w 42"/>
                  <a:gd name="T15" fmla="*/ 27 h 51"/>
                  <a:gd name="T16" fmla="*/ 7 w 42"/>
                  <a:gd name="T17" fmla="*/ 30 h 51"/>
                  <a:gd name="T18" fmla="*/ 4 w 42"/>
                  <a:gd name="T19" fmla="*/ 43 h 51"/>
                  <a:gd name="T20" fmla="*/ 2 w 42"/>
                  <a:gd name="T21" fmla="*/ 50 h 51"/>
                  <a:gd name="T22" fmla="*/ 1 w 42"/>
                  <a:gd name="T23" fmla="*/ 51 h 51"/>
                  <a:gd name="T24" fmla="*/ 0 w 42"/>
                  <a:gd name="T25" fmla="*/ 51 h 51"/>
                  <a:gd name="T26" fmla="*/ 0 w 42"/>
                  <a:gd name="T27" fmla="*/ 50 h 51"/>
                  <a:gd name="T28" fmla="*/ 0 w 42"/>
                  <a:gd name="T29" fmla="*/ 49 h 51"/>
                  <a:gd name="T30" fmla="*/ 2 w 42"/>
                  <a:gd name="T31" fmla="*/ 0 h 51"/>
                  <a:gd name="T32" fmla="*/ 42 w 42"/>
                  <a:gd name="T33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1">
                    <a:moveTo>
                      <a:pt x="42" y="21"/>
                    </a:moveTo>
                    <a:lnTo>
                      <a:pt x="40" y="21"/>
                    </a:lnTo>
                    <a:lnTo>
                      <a:pt x="28" y="18"/>
                    </a:lnTo>
                    <a:lnTo>
                      <a:pt x="22" y="18"/>
                    </a:lnTo>
                    <a:lnTo>
                      <a:pt x="15" y="21"/>
                    </a:lnTo>
                    <a:lnTo>
                      <a:pt x="12" y="22"/>
                    </a:lnTo>
                    <a:lnTo>
                      <a:pt x="10" y="24"/>
                    </a:lnTo>
                    <a:lnTo>
                      <a:pt x="8" y="27"/>
                    </a:lnTo>
                    <a:lnTo>
                      <a:pt x="7" y="30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1"/>
                    </a:lnTo>
                    <a:lnTo>
                      <a:pt x="0" y="51"/>
                    </a:lnTo>
                    <a:lnTo>
                      <a:pt x="0" y="50"/>
                    </a:lnTo>
                    <a:lnTo>
                      <a:pt x="0" y="49"/>
                    </a:lnTo>
                    <a:lnTo>
                      <a:pt x="2" y="0"/>
                    </a:lnTo>
                    <a:lnTo>
                      <a:pt x="42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5" name="PA-任意多边形 302">
                <a:extLst>
                  <a:ext uri="{FF2B5EF4-FFF2-40B4-BE49-F238E27FC236}">
                    <a16:creationId xmlns="" xmlns:a16="http://schemas.microsoft.com/office/drawing/2014/main" id="{0766C9A6-5AB6-4C6F-9666-FE2D4D19EB0C}"/>
                  </a:ext>
                </a:extLst>
              </p:cNvPr>
              <p:cNvSpPr>
                <a:spLocks/>
              </p:cNvSpPr>
              <p:nvPr>
                <p:custDataLst>
                  <p:tags r:id="rId163"/>
                </p:custDataLst>
              </p:nvPr>
            </p:nvSpPr>
            <p:spPr bwMode="auto">
              <a:xfrm>
                <a:off x="2584" y="3431"/>
                <a:ext cx="10" cy="12"/>
              </a:xfrm>
              <a:custGeom>
                <a:avLst/>
                <a:gdLst>
                  <a:gd name="T0" fmla="*/ 42 w 42"/>
                  <a:gd name="T1" fmla="*/ 21 h 51"/>
                  <a:gd name="T2" fmla="*/ 40 w 42"/>
                  <a:gd name="T3" fmla="*/ 21 h 51"/>
                  <a:gd name="T4" fmla="*/ 29 w 42"/>
                  <a:gd name="T5" fmla="*/ 18 h 51"/>
                  <a:gd name="T6" fmla="*/ 22 w 42"/>
                  <a:gd name="T7" fmla="*/ 18 h 51"/>
                  <a:gd name="T8" fmla="*/ 15 w 42"/>
                  <a:gd name="T9" fmla="*/ 21 h 51"/>
                  <a:gd name="T10" fmla="*/ 13 w 42"/>
                  <a:gd name="T11" fmla="*/ 22 h 51"/>
                  <a:gd name="T12" fmla="*/ 10 w 42"/>
                  <a:gd name="T13" fmla="*/ 24 h 51"/>
                  <a:gd name="T14" fmla="*/ 9 w 42"/>
                  <a:gd name="T15" fmla="*/ 27 h 51"/>
                  <a:gd name="T16" fmla="*/ 8 w 42"/>
                  <a:gd name="T17" fmla="*/ 30 h 51"/>
                  <a:gd name="T18" fmla="*/ 5 w 42"/>
                  <a:gd name="T19" fmla="*/ 43 h 51"/>
                  <a:gd name="T20" fmla="*/ 2 w 42"/>
                  <a:gd name="T21" fmla="*/ 50 h 51"/>
                  <a:gd name="T22" fmla="*/ 1 w 42"/>
                  <a:gd name="T23" fmla="*/ 51 h 51"/>
                  <a:gd name="T24" fmla="*/ 1 w 42"/>
                  <a:gd name="T25" fmla="*/ 51 h 51"/>
                  <a:gd name="T26" fmla="*/ 0 w 42"/>
                  <a:gd name="T27" fmla="*/ 50 h 51"/>
                  <a:gd name="T28" fmla="*/ 0 w 42"/>
                  <a:gd name="T29" fmla="*/ 48 h 51"/>
                  <a:gd name="T30" fmla="*/ 2 w 42"/>
                  <a:gd name="T31" fmla="*/ 0 h 51"/>
                  <a:gd name="T32" fmla="*/ 42 w 42"/>
                  <a:gd name="T33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1">
                    <a:moveTo>
                      <a:pt x="42" y="21"/>
                    </a:moveTo>
                    <a:lnTo>
                      <a:pt x="40" y="21"/>
                    </a:lnTo>
                    <a:lnTo>
                      <a:pt x="29" y="18"/>
                    </a:lnTo>
                    <a:lnTo>
                      <a:pt x="22" y="18"/>
                    </a:lnTo>
                    <a:lnTo>
                      <a:pt x="15" y="21"/>
                    </a:lnTo>
                    <a:lnTo>
                      <a:pt x="13" y="22"/>
                    </a:lnTo>
                    <a:lnTo>
                      <a:pt x="10" y="24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5" y="43"/>
                    </a:lnTo>
                    <a:lnTo>
                      <a:pt x="2" y="50"/>
                    </a:lnTo>
                    <a:lnTo>
                      <a:pt x="1" y="51"/>
                    </a:lnTo>
                    <a:lnTo>
                      <a:pt x="1" y="51"/>
                    </a:lnTo>
                    <a:lnTo>
                      <a:pt x="0" y="50"/>
                    </a:lnTo>
                    <a:lnTo>
                      <a:pt x="0" y="48"/>
                    </a:lnTo>
                    <a:lnTo>
                      <a:pt x="2" y="0"/>
                    </a:lnTo>
                    <a:lnTo>
                      <a:pt x="42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6" name="PA-任意多边形 303">
                <a:extLst>
                  <a:ext uri="{FF2B5EF4-FFF2-40B4-BE49-F238E27FC236}">
                    <a16:creationId xmlns="" xmlns:a16="http://schemas.microsoft.com/office/drawing/2014/main" id="{AAC7920A-981C-4146-9332-9849CA860110}"/>
                  </a:ext>
                </a:extLst>
              </p:cNvPr>
              <p:cNvSpPr>
                <a:spLocks/>
              </p:cNvSpPr>
              <p:nvPr>
                <p:custDataLst>
                  <p:tags r:id="rId164"/>
                </p:custDataLst>
              </p:nvPr>
            </p:nvSpPr>
            <p:spPr bwMode="auto">
              <a:xfrm>
                <a:off x="2602" y="3429"/>
                <a:ext cx="10" cy="13"/>
              </a:xfrm>
              <a:custGeom>
                <a:avLst/>
                <a:gdLst>
                  <a:gd name="T0" fmla="*/ 42 w 42"/>
                  <a:gd name="T1" fmla="*/ 20 h 50"/>
                  <a:gd name="T2" fmla="*/ 41 w 42"/>
                  <a:gd name="T3" fmla="*/ 20 h 50"/>
                  <a:gd name="T4" fmla="*/ 29 w 42"/>
                  <a:gd name="T5" fmla="*/ 18 h 50"/>
                  <a:gd name="T6" fmla="*/ 22 w 42"/>
                  <a:gd name="T7" fmla="*/ 18 h 50"/>
                  <a:gd name="T8" fmla="*/ 16 w 42"/>
                  <a:gd name="T9" fmla="*/ 20 h 50"/>
                  <a:gd name="T10" fmla="*/ 13 w 42"/>
                  <a:gd name="T11" fmla="*/ 21 h 50"/>
                  <a:gd name="T12" fmla="*/ 10 w 42"/>
                  <a:gd name="T13" fmla="*/ 24 h 50"/>
                  <a:gd name="T14" fmla="*/ 8 w 42"/>
                  <a:gd name="T15" fmla="*/ 27 h 50"/>
                  <a:gd name="T16" fmla="*/ 7 w 42"/>
                  <a:gd name="T17" fmla="*/ 31 h 50"/>
                  <a:gd name="T18" fmla="*/ 4 w 42"/>
                  <a:gd name="T19" fmla="*/ 43 h 50"/>
                  <a:gd name="T20" fmla="*/ 2 w 42"/>
                  <a:gd name="T21" fmla="*/ 49 h 50"/>
                  <a:gd name="T22" fmla="*/ 1 w 42"/>
                  <a:gd name="T23" fmla="*/ 50 h 50"/>
                  <a:gd name="T24" fmla="*/ 1 w 42"/>
                  <a:gd name="T25" fmla="*/ 50 h 50"/>
                  <a:gd name="T26" fmla="*/ 0 w 42"/>
                  <a:gd name="T27" fmla="*/ 49 h 50"/>
                  <a:gd name="T28" fmla="*/ 0 w 42"/>
                  <a:gd name="T29" fmla="*/ 48 h 50"/>
                  <a:gd name="T30" fmla="*/ 2 w 42"/>
                  <a:gd name="T31" fmla="*/ 0 h 50"/>
                  <a:gd name="T32" fmla="*/ 42 w 42"/>
                  <a:gd name="T33" fmla="*/ 2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0">
                    <a:moveTo>
                      <a:pt x="42" y="20"/>
                    </a:moveTo>
                    <a:lnTo>
                      <a:pt x="41" y="20"/>
                    </a:lnTo>
                    <a:lnTo>
                      <a:pt x="29" y="18"/>
                    </a:lnTo>
                    <a:lnTo>
                      <a:pt x="22" y="18"/>
                    </a:lnTo>
                    <a:lnTo>
                      <a:pt x="16" y="20"/>
                    </a:lnTo>
                    <a:lnTo>
                      <a:pt x="13" y="21"/>
                    </a:lnTo>
                    <a:lnTo>
                      <a:pt x="10" y="24"/>
                    </a:lnTo>
                    <a:lnTo>
                      <a:pt x="8" y="27"/>
                    </a:lnTo>
                    <a:lnTo>
                      <a:pt x="7" y="31"/>
                    </a:lnTo>
                    <a:lnTo>
                      <a:pt x="4" y="43"/>
                    </a:lnTo>
                    <a:lnTo>
                      <a:pt x="2" y="49"/>
                    </a:lnTo>
                    <a:lnTo>
                      <a:pt x="1" y="50"/>
                    </a:lnTo>
                    <a:lnTo>
                      <a:pt x="1" y="50"/>
                    </a:lnTo>
                    <a:lnTo>
                      <a:pt x="0" y="49"/>
                    </a:lnTo>
                    <a:lnTo>
                      <a:pt x="0" y="48"/>
                    </a:lnTo>
                    <a:lnTo>
                      <a:pt x="2" y="0"/>
                    </a:lnTo>
                    <a:lnTo>
                      <a:pt x="42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7" name="PA-任意多边形 304">
                <a:extLst>
                  <a:ext uri="{FF2B5EF4-FFF2-40B4-BE49-F238E27FC236}">
                    <a16:creationId xmlns="" xmlns:a16="http://schemas.microsoft.com/office/drawing/2014/main" id="{924DE376-8458-4EEC-8747-419301288862}"/>
                  </a:ext>
                </a:extLst>
              </p:cNvPr>
              <p:cNvSpPr>
                <a:spLocks/>
              </p:cNvSpPr>
              <p:nvPr>
                <p:custDataLst>
                  <p:tags r:id="rId165"/>
                </p:custDataLst>
              </p:nvPr>
            </p:nvSpPr>
            <p:spPr bwMode="auto">
              <a:xfrm>
                <a:off x="2595" y="3410"/>
                <a:ext cx="10" cy="13"/>
              </a:xfrm>
              <a:custGeom>
                <a:avLst/>
                <a:gdLst>
                  <a:gd name="T0" fmla="*/ 42 w 42"/>
                  <a:gd name="T1" fmla="*/ 20 h 51"/>
                  <a:gd name="T2" fmla="*/ 41 w 42"/>
                  <a:gd name="T3" fmla="*/ 20 h 51"/>
                  <a:gd name="T4" fmla="*/ 29 w 42"/>
                  <a:gd name="T5" fmla="*/ 19 h 51"/>
                  <a:gd name="T6" fmla="*/ 22 w 42"/>
                  <a:gd name="T7" fmla="*/ 19 h 51"/>
                  <a:gd name="T8" fmla="*/ 16 w 42"/>
                  <a:gd name="T9" fmla="*/ 20 h 51"/>
                  <a:gd name="T10" fmla="*/ 13 w 42"/>
                  <a:gd name="T11" fmla="*/ 22 h 51"/>
                  <a:gd name="T12" fmla="*/ 10 w 42"/>
                  <a:gd name="T13" fmla="*/ 24 h 51"/>
                  <a:gd name="T14" fmla="*/ 8 w 42"/>
                  <a:gd name="T15" fmla="*/ 26 h 51"/>
                  <a:gd name="T16" fmla="*/ 7 w 42"/>
                  <a:gd name="T17" fmla="*/ 30 h 51"/>
                  <a:gd name="T18" fmla="*/ 4 w 42"/>
                  <a:gd name="T19" fmla="*/ 42 h 51"/>
                  <a:gd name="T20" fmla="*/ 2 w 42"/>
                  <a:gd name="T21" fmla="*/ 49 h 51"/>
                  <a:gd name="T22" fmla="*/ 1 w 42"/>
                  <a:gd name="T23" fmla="*/ 50 h 51"/>
                  <a:gd name="T24" fmla="*/ 1 w 42"/>
                  <a:gd name="T25" fmla="*/ 51 h 51"/>
                  <a:gd name="T26" fmla="*/ 0 w 42"/>
                  <a:gd name="T27" fmla="*/ 50 h 51"/>
                  <a:gd name="T28" fmla="*/ 0 w 42"/>
                  <a:gd name="T29" fmla="*/ 48 h 51"/>
                  <a:gd name="T30" fmla="*/ 2 w 42"/>
                  <a:gd name="T31" fmla="*/ 0 h 51"/>
                  <a:gd name="T32" fmla="*/ 42 w 42"/>
                  <a:gd name="T33" fmla="*/ 2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1">
                    <a:moveTo>
                      <a:pt x="42" y="20"/>
                    </a:moveTo>
                    <a:lnTo>
                      <a:pt x="41" y="20"/>
                    </a:lnTo>
                    <a:lnTo>
                      <a:pt x="29" y="19"/>
                    </a:lnTo>
                    <a:lnTo>
                      <a:pt x="22" y="19"/>
                    </a:lnTo>
                    <a:lnTo>
                      <a:pt x="16" y="20"/>
                    </a:lnTo>
                    <a:lnTo>
                      <a:pt x="13" y="22"/>
                    </a:lnTo>
                    <a:lnTo>
                      <a:pt x="10" y="24"/>
                    </a:lnTo>
                    <a:lnTo>
                      <a:pt x="8" y="26"/>
                    </a:lnTo>
                    <a:lnTo>
                      <a:pt x="7" y="30"/>
                    </a:lnTo>
                    <a:lnTo>
                      <a:pt x="4" y="42"/>
                    </a:lnTo>
                    <a:lnTo>
                      <a:pt x="2" y="49"/>
                    </a:lnTo>
                    <a:lnTo>
                      <a:pt x="1" y="50"/>
                    </a:lnTo>
                    <a:lnTo>
                      <a:pt x="1" y="51"/>
                    </a:lnTo>
                    <a:lnTo>
                      <a:pt x="0" y="50"/>
                    </a:lnTo>
                    <a:lnTo>
                      <a:pt x="0" y="48"/>
                    </a:lnTo>
                    <a:lnTo>
                      <a:pt x="2" y="0"/>
                    </a:lnTo>
                    <a:lnTo>
                      <a:pt x="42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8" name="PA-任意多边形 305">
                <a:extLst>
                  <a:ext uri="{FF2B5EF4-FFF2-40B4-BE49-F238E27FC236}">
                    <a16:creationId xmlns="" xmlns:a16="http://schemas.microsoft.com/office/drawing/2014/main" id="{77C29724-7C3D-48B3-8E9A-2501C9A09F01}"/>
                  </a:ext>
                </a:extLst>
              </p:cNvPr>
              <p:cNvSpPr>
                <a:spLocks/>
              </p:cNvSpPr>
              <p:nvPr>
                <p:custDataLst>
                  <p:tags r:id="rId166"/>
                </p:custDataLst>
              </p:nvPr>
            </p:nvSpPr>
            <p:spPr bwMode="auto">
              <a:xfrm>
                <a:off x="2623" y="3429"/>
                <a:ext cx="10" cy="12"/>
              </a:xfrm>
              <a:custGeom>
                <a:avLst/>
                <a:gdLst>
                  <a:gd name="T0" fmla="*/ 42 w 42"/>
                  <a:gd name="T1" fmla="*/ 20 h 50"/>
                  <a:gd name="T2" fmla="*/ 40 w 42"/>
                  <a:gd name="T3" fmla="*/ 20 h 50"/>
                  <a:gd name="T4" fmla="*/ 28 w 42"/>
                  <a:gd name="T5" fmla="*/ 18 h 50"/>
                  <a:gd name="T6" fmla="*/ 21 w 42"/>
                  <a:gd name="T7" fmla="*/ 18 h 50"/>
                  <a:gd name="T8" fmla="*/ 15 w 42"/>
                  <a:gd name="T9" fmla="*/ 20 h 50"/>
                  <a:gd name="T10" fmla="*/ 12 w 42"/>
                  <a:gd name="T11" fmla="*/ 21 h 50"/>
                  <a:gd name="T12" fmla="*/ 10 w 42"/>
                  <a:gd name="T13" fmla="*/ 23 h 50"/>
                  <a:gd name="T14" fmla="*/ 7 w 42"/>
                  <a:gd name="T15" fmla="*/ 27 h 50"/>
                  <a:gd name="T16" fmla="*/ 6 w 42"/>
                  <a:gd name="T17" fmla="*/ 30 h 50"/>
                  <a:gd name="T18" fmla="*/ 4 w 42"/>
                  <a:gd name="T19" fmla="*/ 43 h 50"/>
                  <a:gd name="T20" fmla="*/ 1 w 42"/>
                  <a:gd name="T21" fmla="*/ 49 h 50"/>
                  <a:gd name="T22" fmla="*/ 1 w 42"/>
                  <a:gd name="T23" fmla="*/ 50 h 50"/>
                  <a:gd name="T24" fmla="*/ 0 w 42"/>
                  <a:gd name="T25" fmla="*/ 50 h 50"/>
                  <a:gd name="T26" fmla="*/ 0 w 42"/>
                  <a:gd name="T27" fmla="*/ 49 h 50"/>
                  <a:gd name="T28" fmla="*/ 0 w 42"/>
                  <a:gd name="T29" fmla="*/ 48 h 50"/>
                  <a:gd name="T30" fmla="*/ 2 w 42"/>
                  <a:gd name="T31" fmla="*/ 0 h 50"/>
                  <a:gd name="T32" fmla="*/ 42 w 42"/>
                  <a:gd name="T33" fmla="*/ 2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0">
                    <a:moveTo>
                      <a:pt x="42" y="20"/>
                    </a:moveTo>
                    <a:lnTo>
                      <a:pt x="40" y="20"/>
                    </a:lnTo>
                    <a:lnTo>
                      <a:pt x="28" y="18"/>
                    </a:lnTo>
                    <a:lnTo>
                      <a:pt x="21" y="18"/>
                    </a:lnTo>
                    <a:lnTo>
                      <a:pt x="15" y="20"/>
                    </a:lnTo>
                    <a:lnTo>
                      <a:pt x="12" y="21"/>
                    </a:lnTo>
                    <a:lnTo>
                      <a:pt x="10" y="23"/>
                    </a:lnTo>
                    <a:lnTo>
                      <a:pt x="7" y="27"/>
                    </a:lnTo>
                    <a:lnTo>
                      <a:pt x="6" y="30"/>
                    </a:lnTo>
                    <a:lnTo>
                      <a:pt x="4" y="43"/>
                    </a:lnTo>
                    <a:lnTo>
                      <a:pt x="1" y="49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0" y="49"/>
                    </a:lnTo>
                    <a:lnTo>
                      <a:pt x="0" y="48"/>
                    </a:lnTo>
                    <a:lnTo>
                      <a:pt x="2" y="0"/>
                    </a:lnTo>
                    <a:lnTo>
                      <a:pt x="42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69" name="PA-任意多边形 306">
                <a:extLst>
                  <a:ext uri="{FF2B5EF4-FFF2-40B4-BE49-F238E27FC236}">
                    <a16:creationId xmlns="" xmlns:a16="http://schemas.microsoft.com/office/drawing/2014/main" id="{2DE0396B-9C6C-424B-8371-D4FE3A1C3C26}"/>
                  </a:ext>
                </a:extLst>
              </p:cNvPr>
              <p:cNvSpPr>
                <a:spLocks/>
              </p:cNvSpPr>
              <p:nvPr>
                <p:custDataLst>
                  <p:tags r:id="rId167"/>
                </p:custDataLst>
              </p:nvPr>
            </p:nvSpPr>
            <p:spPr bwMode="auto">
              <a:xfrm>
                <a:off x="2629" y="3448"/>
                <a:ext cx="10" cy="13"/>
              </a:xfrm>
              <a:custGeom>
                <a:avLst/>
                <a:gdLst>
                  <a:gd name="T0" fmla="*/ 43 w 43"/>
                  <a:gd name="T1" fmla="*/ 21 h 51"/>
                  <a:gd name="T2" fmla="*/ 40 w 43"/>
                  <a:gd name="T3" fmla="*/ 21 h 51"/>
                  <a:gd name="T4" fmla="*/ 30 w 43"/>
                  <a:gd name="T5" fmla="*/ 19 h 51"/>
                  <a:gd name="T6" fmla="*/ 22 w 43"/>
                  <a:gd name="T7" fmla="*/ 19 h 51"/>
                  <a:gd name="T8" fmla="*/ 16 w 43"/>
                  <a:gd name="T9" fmla="*/ 21 h 51"/>
                  <a:gd name="T10" fmla="*/ 12 w 43"/>
                  <a:gd name="T11" fmla="*/ 22 h 51"/>
                  <a:gd name="T12" fmla="*/ 10 w 43"/>
                  <a:gd name="T13" fmla="*/ 25 h 51"/>
                  <a:gd name="T14" fmla="*/ 8 w 43"/>
                  <a:gd name="T15" fmla="*/ 27 h 51"/>
                  <a:gd name="T16" fmla="*/ 7 w 43"/>
                  <a:gd name="T17" fmla="*/ 32 h 51"/>
                  <a:gd name="T18" fmla="*/ 5 w 43"/>
                  <a:gd name="T19" fmla="*/ 43 h 51"/>
                  <a:gd name="T20" fmla="*/ 3 w 43"/>
                  <a:gd name="T21" fmla="*/ 50 h 51"/>
                  <a:gd name="T22" fmla="*/ 2 w 43"/>
                  <a:gd name="T23" fmla="*/ 51 h 51"/>
                  <a:gd name="T24" fmla="*/ 0 w 43"/>
                  <a:gd name="T25" fmla="*/ 51 h 51"/>
                  <a:gd name="T26" fmla="*/ 0 w 43"/>
                  <a:gd name="T27" fmla="*/ 51 h 51"/>
                  <a:gd name="T28" fmla="*/ 0 w 43"/>
                  <a:gd name="T29" fmla="*/ 49 h 51"/>
                  <a:gd name="T30" fmla="*/ 3 w 43"/>
                  <a:gd name="T31" fmla="*/ 0 h 51"/>
                  <a:gd name="T32" fmla="*/ 43 w 43"/>
                  <a:gd name="T33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51">
                    <a:moveTo>
                      <a:pt x="43" y="21"/>
                    </a:moveTo>
                    <a:lnTo>
                      <a:pt x="40" y="21"/>
                    </a:lnTo>
                    <a:lnTo>
                      <a:pt x="30" y="19"/>
                    </a:lnTo>
                    <a:lnTo>
                      <a:pt x="22" y="19"/>
                    </a:lnTo>
                    <a:lnTo>
                      <a:pt x="16" y="21"/>
                    </a:lnTo>
                    <a:lnTo>
                      <a:pt x="12" y="22"/>
                    </a:lnTo>
                    <a:lnTo>
                      <a:pt x="10" y="25"/>
                    </a:lnTo>
                    <a:lnTo>
                      <a:pt x="8" y="27"/>
                    </a:lnTo>
                    <a:lnTo>
                      <a:pt x="7" y="32"/>
                    </a:lnTo>
                    <a:lnTo>
                      <a:pt x="5" y="43"/>
                    </a:lnTo>
                    <a:lnTo>
                      <a:pt x="3" y="50"/>
                    </a:lnTo>
                    <a:lnTo>
                      <a:pt x="2" y="51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49"/>
                    </a:lnTo>
                    <a:lnTo>
                      <a:pt x="3" y="0"/>
                    </a:lnTo>
                    <a:lnTo>
                      <a:pt x="43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0" name="PA-任意多边形 307">
                <a:extLst>
                  <a:ext uri="{FF2B5EF4-FFF2-40B4-BE49-F238E27FC236}">
                    <a16:creationId xmlns="" xmlns:a16="http://schemas.microsoft.com/office/drawing/2014/main" id="{D138AE3C-B25A-4810-BFD0-1692065A185D}"/>
                  </a:ext>
                </a:extLst>
              </p:cNvPr>
              <p:cNvSpPr>
                <a:spLocks/>
              </p:cNvSpPr>
              <p:nvPr>
                <p:custDataLst>
                  <p:tags r:id="rId168"/>
                </p:custDataLst>
              </p:nvPr>
            </p:nvSpPr>
            <p:spPr bwMode="auto">
              <a:xfrm>
                <a:off x="2611" y="3450"/>
                <a:ext cx="11" cy="13"/>
              </a:xfrm>
              <a:custGeom>
                <a:avLst/>
                <a:gdLst>
                  <a:gd name="T0" fmla="*/ 43 w 43"/>
                  <a:gd name="T1" fmla="*/ 19 h 51"/>
                  <a:gd name="T2" fmla="*/ 40 w 43"/>
                  <a:gd name="T3" fmla="*/ 19 h 51"/>
                  <a:gd name="T4" fmla="*/ 30 w 43"/>
                  <a:gd name="T5" fmla="*/ 18 h 51"/>
                  <a:gd name="T6" fmla="*/ 22 w 43"/>
                  <a:gd name="T7" fmla="*/ 18 h 51"/>
                  <a:gd name="T8" fmla="*/ 16 w 43"/>
                  <a:gd name="T9" fmla="*/ 19 h 51"/>
                  <a:gd name="T10" fmla="*/ 13 w 43"/>
                  <a:gd name="T11" fmla="*/ 21 h 51"/>
                  <a:gd name="T12" fmla="*/ 10 w 43"/>
                  <a:gd name="T13" fmla="*/ 24 h 51"/>
                  <a:gd name="T14" fmla="*/ 9 w 43"/>
                  <a:gd name="T15" fmla="*/ 27 h 51"/>
                  <a:gd name="T16" fmla="*/ 8 w 43"/>
                  <a:gd name="T17" fmla="*/ 30 h 51"/>
                  <a:gd name="T18" fmla="*/ 5 w 43"/>
                  <a:gd name="T19" fmla="*/ 42 h 51"/>
                  <a:gd name="T20" fmla="*/ 3 w 43"/>
                  <a:gd name="T21" fmla="*/ 48 h 51"/>
                  <a:gd name="T22" fmla="*/ 2 w 43"/>
                  <a:gd name="T23" fmla="*/ 51 h 51"/>
                  <a:gd name="T24" fmla="*/ 2 w 43"/>
                  <a:gd name="T25" fmla="*/ 51 h 51"/>
                  <a:gd name="T26" fmla="*/ 0 w 43"/>
                  <a:gd name="T27" fmla="*/ 50 h 51"/>
                  <a:gd name="T28" fmla="*/ 0 w 43"/>
                  <a:gd name="T29" fmla="*/ 47 h 51"/>
                  <a:gd name="T30" fmla="*/ 3 w 43"/>
                  <a:gd name="T31" fmla="*/ 0 h 51"/>
                  <a:gd name="T32" fmla="*/ 43 w 43"/>
                  <a:gd name="T33" fmla="*/ 1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51">
                    <a:moveTo>
                      <a:pt x="43" y="19"/>
                    </a:moveTo>
                    <a:lnTo>
                      <a:pt x="40" y="19"/>
                    </a:lnTo>
                    <a:lnTo>
                      <a:pt x="30" y="18"/>
                    </a:lnTo>
                    <a:lnTo>
                      <a:pt x="22" y="18"/>
                    </a:lnTo>
                    <a:lnTo>
                      <a:pt x="16" y="19"/>
                    </a:lnTo>
                    <a:lnTo>
                      <a:pt x="13" y="21"/>
                    </a:lnTo>
                    <a:lnTo>
                      <a:pt x="10" y="24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5" y="42"/>
                    </a:lnTo>
                    <a:lnTo>
                      <a:pt x="3" y="48"/>
                    </a:lnTo>
                    <a:lnTo>
                      <a:pt x="2" y="51"/>
                    </a:lnTo>
                    <a:lnTo>
                      <a:pt x="2" y="51"/>
                    </a:lnTo>
                    <a:lnTo>
                      <a:pt x="0" y="50"/>
                    </a:lnTo>
                    <a:lnTo>
                      <a:pt x="0" y="47"/>
                    </a:lnTo>
                    <a:lnTo>
                      <a:pt x="3" y="0"/>
                    </a:lnTo>
                    <a:lnTo>
                      <a:pt x="43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1" name="PA-任意多边形 308">
                <a:extLst>
                  <a:ext uri="{FF2B5EF4-FFF2-40B4-BE49-F238E27FC236}">
                    <a16:creationId xmlns="" xmlns:a16="http://schemas.microsoft.com/office/drawing/2014/main" id="{A026FD6B-E615-461F-9BC7-9281ADB73BB9}"/>
                  </a:ext>
                </a:extLst>
              </p:cNvPr>
              <p:cNvSpPr>
                <a:spLocks/>
              </p:cNvSpPr>
              <p:nvPr>
                <p:custDataLst>
                  <p:tags r:id="rId169"/>
                </p:custDataLst>
              </p:nvPr>
            </p:nvSpPr>
            <p:spPr bwMode="auto">
              <a:xfrm>
                <a:off x="2646" y="3473"/>
                <a:ext cx="10" cy="13"/>
              </a:xfrm>
              <a:custGeom>
                <a:avLst/>
                <a:gdLst>
                  <a:gd name="T0" fmla="*/ 42 w 42"/>
                  <a:gd name="T1" fmla="*/ 20 h 51"/>
                  <a:gd name="T2" fmla="*/ 39 w 42"/>
                  <a:gd name="T3" fmla="*/ 20 h 51"/>
                  <a:gd name="T4" fmla="*/ 28 w 42"/>
                  <a:gd name="T5" fmla="*/ 18 h 51"/>
                  <a:gd name="T6" fmla="*/ 21 w 42"/>
                  <a:gd name="T7" fmla="*/ 19 h 51"/>
                  <a:gd name="T8" fmla="*/ 15 w 42"/>
                  <a:gd name="T9" fmla="*/ 20 h 51"/>
                  <a:gd name="T10" fmla="*/ 11 w 42"/>
                  <a:gd name="T11" fmla="*/ 22 h 51"/>
                  <a:gd name="T12" fmla="*/ 9 w 42"/>
                  <a:gd name="T13" fmla="*/ 24 h 51"/>
                  <a:gd name="T14" fmla="*/ 7 w 42"/>
                  <a:gd name="T15" fmla="*/ 26 h 51"/>
                  <a:gd name="T16" fmla="*/ 6 w 42"/>
                  <a:gd name="T17" fmla="*/ 31 h 51"/>
                  <a:gd name="T18" fmla="*/ 4 w 42"/>
                  <a:gd name="T19" fmla="*/ 42 h 51"/>
                  <a:gd name="T20" fmla="*/ 1 w 42"/>
                  <a:gd name="T21" fmla="*/ 49 h 51"/>
                  <a:gd name="T22" fmla="*/ 1 w 42"/>
                  <a:gd name="T23" fmla="*/ 50 h 51"/>
                  <a:gd name="T24" fmla="*/ 0 w 42"/>
                  <a:gd name="T25" fmla="*/ 51 h 51"/>
                  <a:gd name="T26" fmla="*/ 0 w 42"/>
                  <a:gd name="T27" fmla="*/ 50 h 51"/>
                  <a:gd name="T28" fmla="*/ 0 w 42"/>
                  <a:gd name="T29" fmla="*/ 48 h 51"/>
                  <a:gd name="T30" fmla="*/ 2 w 42"/>
                  <a:gd name="T31" fmla="*/ 0 h 51"/>
                  <a:gd name="T32" fmla="*/ 42 w 42"/>
                  <a:gd name="T33" fmla="*/ 2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1">
                    <a:moveTo>
                      <a:pt x="42" y="20"/>
                    </a:moveTo>
                    <a:lnTo>
                      <a:pt x="39" y="20"/>
                    </a:lnTo>
                    <a:lnTo>
                      <a:pt x="28" y="18"/>
                    </a:lnTo>
                    <a:lnTo>
                      <a:pt x="21" y="19"/>
                    </a:lnTo>
                    <a:lnTo>
                      <a:pt x="15" y="20"/>
                    </a:lnTo>
                    <a:lnTo>
                      <a:pt x="11" y="22"/>
                    </a:lnTo>
                    <a:lnTo>
                      <a:pt x="9" y="24"/>
                    </a:lnTo>
                    <a:lnTo>
                      <a:pt x="7" y="26"/>
                    </a:lnTo>
                    <a:lnTo>
                      <a:pt x="6" y="31"/>
                    </a:lnTo>
                    <a:lnTo>
                      <a:pt x="4" y="42"/>
                    </a:lnTo>
                    <a:lnTo>
                      <a:pt x="1" y="49"/>
                    </a:lnTo>
                    <a:lnTo>
                      <a:pt x="1" y="50"/>
                    </a:lnTo>
                    <a:lnTo>
                      <a:pt x="0" y="51"/>
                    </a:lnTo>
                    <a:lnTo>
                      <a:pt x="0" y="50"/>
                    </a:lnTo>
                    <a:lnTo>
                      <a:pt x="0" y="48"/>
                    </a:lnTo>
                    <a:lnTo>
                      <a:pt x="2" y="0"/>
                    </a:lnTo>
                    <a:lnTo>
                      <a:pt x="42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2" name="PA-任意多边形 309">
                <a:extLst>
                  <a:ext uri="{FF2B5EF4-FFF2-40B4-BE49-F238E27FC236}">
                    <a16:creationId xmlns="" xmlns:a16="http://schemas.microsoft.com/office/drawing/2014/main" id="{EE5C5A4B-C32F-4D91-A188-F6E81790D852}"/>
                  </a:ext>
                </a:extLst>
              </p:cNvPr>
              <p:cNvSpPr>
                <a:spLocks/>
              </p:cNvSpPr>
              <p:nvPr>
                <p:custDataLst>
                  <p:tags r:id="rId170"/>
                </p:custDataLst>
              </p:nvPr>
            </p:nvSpPr>
            <p:spPr bwMode="auto">
              <a:xfrm>
                <a:off x="2650" y="3450"/>
                <a:ext cx="11" cy="13"/>
              </a:xfrm>
              <a:custGeom>
                <a:avLst/>
                <a:gdLst>
                  <a:gd name="T0" fmla="*/ 42 w 42"/>
                  <a:gd name="T1" fmla="*/ 20 h 50"/>
                  <a:gd name="T2" fmla="*/ 40 w 42"/>
                  <a:gd name="T3" fmla="*/ 20 h 50"/>
                  <a:gd name="T4" fmla="*/ 29 w 42"/>
                  <a:gd name="T5" fmla="*/ 18 h 50"/>
                  <a:gd name="T6" fmla="*/ 21 w 42"/>
                  <a:gd name="T7" fmla="*/ 18 h 50"/>
                  <a:gd name="T8" fmla="*/ 15 w 42"/>
                  <a:gd name="T9" fmla="*/ 20 h 50"/>
                  <a:gd name="T10" fmla="*/ 13 w 42"/>
                  <a:gd name="T11" fmla="*/ 21 h 50"/>
                  <a:gd name="T12" fmla="*/ 10 w 42"/>
                  <a:gd name="T13" fmla="*/ 23 h 50"/>
                  <a:gd name="T14" fmla="*/ 8 w 42"/>
                  <a:gd name="T15" fmla="*/ 27 h 50"/>
                  <a:gd name="T16" fmla="*/ 7 w 42"/>
                  <a:gd name="T17" fmla="*/ 30 h 50"/>
                  <a:gd name="T18" fmla="*/ 4 w 42"/>
                  <a:gd name="T19" fmla="*/ 43 h 50"/>
                  <a:gd name="T20" fmla="*/ 2 w 42"/>
                  <a:gd name="T21" fmla="*/ 49 h 50"/>
                  <a:gd name="T22" fmla="*/ 1 w 42"/>
                  <a:gd name="T23" fmla="*/ 50 h 50"/>
                  <a:gd name="T24" fmla="*/ 0 w 42"/>
                  <a:gd name="T25" fmla="*/ 50 h 50"/>
                  <a:gd name="T26" fmla="*/ 0 w 42"/>
                  <a:gd name="T27" fmla="*/ 49 h 50"/>
                  <a:gd name="T28" fmla="*/ 0 w 42"/>
                  <a:gd name="T29" fmla="*/ 47 h 50"/>
                  <a:gd name="T30" fmla="*/ 2 w 42"/>
                  <a:gd name="T31" fmla="*/ 0 h 50"/>
                  <a:gd name="T32" fmla="*/ 42 w 42"/>
                  <a:gd name="T33" fmla="*/ 2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0">
                    <a:moveTo>
                      <a:pt x="42" y="20"/>
                    </a:moveTo>
                    <a:lnTo>
                      <a:pt x="40" y="20"/>
                    </a:lnTo>
                    <a:lnTo>
                      <a:pt x="29" y="18"/>
                    </a:lnTo>
                    <a:lnTo>
                      <a:pt x="21" y="18"/>
                    </a:lnTo>
                    <a:lnTo>
                      <a:pt x="15" y="20"/>
                    </a:lnTo>
                    <a:lnTo>
                      <a:pt x="13" y="21"/>
                    </a:lnTo>
                    <a:lnTo>
                      <a:pt x="10" y="23"/>
                    </a:lnTo>
                    <a:lnTo>
                      <a:pt x="8" y="27"/>
                    </a:lnTo>
                    <a:lnTo>
                      <a:pt x="7" y="30"/>
                    </a:lnTo>
                    <a:lnTo>
                      <a:pt x="4" y="43"/>
                    </a:lnTo>
                    <a:lnTo>
                      <a:pt x="2" y="49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0" y="49"/>
                    </a:lnTo>
                    <a:lnTo>
                      <a:pt x="0" y="47"/>
                    </a:lnTo>
                    <a:lnTo>
                      <a:pt x="2" y="0"/>
                    </a:lnTo>
                    <a:lnTo>
                      <a:pt x="42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3" name="PA-任意多边形 310">
                <a:extLst>
                  <a:ext uri="{FF2B5EF4-FFF2-40B4-BE49-F238E27FC236}">
                    <a16:creationId xmlns="" xmlns:a16="http://schemas.microsoft.com/office/drawing/2014/main" id="{D7B5E4F7-F6F7-46D4-AA8E-D9409A5C6B1A}"/>
                  </a:ext>
                </a:extLst>
              </p:cNvPr>
              <p:cNvSpPr>
                <a:spLocks/>
              </p:cNvSpPr>
              <p:nvPr>
                <p:custDataLst>
                  <p:tags r:id="rId171"/>
                </p:custDataLst>
              </p:nvPr>
            </p:nvSpPr>
            <p:spPr bwMode="auto">
              <a:xfrm>
                <a:off x="2665" y="3474"/>
                <a:ext cx="11" cy="13"/>
              </a:xfrm>
              <a:custGeom>
                <a:avLst/>
                <a:gdLst>
                  <a:gd name="T0" fmla="*/ 42 w 42"/>
                  <a:gd name="T1" fmla="*/ 20 h 50"/>
                  <a:gd name="T2" fmla="*/ 40 w 42"/>
                  <a:gd name="T3" fmla="*/ 20 h 50"/>
                  <a:gd name="T4" fmla="*/ 29 w 42"/>
                  <a:gd name="T5" fmla="*/ 18 h 50"/>
                  <a:gd name="T6" fmla="*/ 22 w 42"/>
                  <a:gd name="T7" fmla="*/ 18 h 50"/>
                  <a:gd name="T8" fmla="*/ 15 w 42"/>
                  <a:gd name="T9" fmla="*/ 20 h 50"/>
                  <a:gd name="T10" fmla="*/ 13 w 42"/>
                  <a:gd name="T11" fmla="*/ 21 h 50"/>
                  <a:gd name="T12" fmla="*/ 10 w 42"/>
                  <a:gd name="T13" fmla="*/ 24 h 50"/>
                  <a:gd name="T14" fmla="*/ 9 w 42"/>
                  <a:gd name="T15" fmla="*/ 27 h 50"/>
                  <a:gd name="T16" fmla="*/ 8 w 42"/>
                  <a:gd name="T17" fmla="*/ 31 h 50"/>
                  <a:gd name="T18" fmla="*/ 4 w 42"/>
                  <a:gd name="T19" fmla="*/ 43 h 50"/>
                  <a:gd name="T20" fmla="*/ 2 w 42"/>
                  <a:gd name="T21" fmla="*/ 49 h 50"/>
                  <a:gd name="T22" fmla="*/ 1 w 42"/>
                  <a:gd name="T23" fmla="*/ 50 h 50"/>
                  <a:gd name="T24" fmla="*/ 0 w 42"/>
                  <a:gd name="T25" fmla="*/ 50 h 50"/>
                  <a:gd name="T26" fmla="*/ 0 w 42"/>
                  <a:gd name="T27" fmla="*/ 49 h 50"/>
                  <a:gd name="T28" fmla="*/ 0 w 42"/>
                  <a:gd name="T29" fmla="*/ 48 h 50"/>
                  <a:gd name="T30" fmla="*/ 2 w 42"/>
                  <a:gd name="T31" fmla="*/ 0 h 50"/>
                  <a:gd name="T32" fmla="*/ 42 w 42"/>
                  <a:gd name="T33" fmla="*/ 2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50">
                    <a:moveTo>
                      <a:pt x="42" y="20"/>
                    </a:moveTo>
                    <a:lnTo>
                      <a:pt x="40" y="20"/>
                    </a:lnTo>
                    <a:lnTo>
                      <a:pt x="29" y="18"/>
                    </a:lnTo>
                    <a:lnTo>
                      <a:pt x="22" y="18"/>
                    </a:lnTo>
                    <a:lnTo>
                      <a:pt x="15" y="20"/>
                    </a:lnTo>
                    <a:lnTo>
                      <a:pt x="13" y="21"/>
                    </a:lnTo>
                    <a:lnTo>
                      <a:pt x="10" y="24"/>
                    </a:lnTo>
                    <a:lnTo>
                      <a:pt x="9" y="27"/>
                    </a:lnTo>
                    <a:lnTo>
                      <a:pt x="8" y="31"/>
                    </a:lnTo>
                    <a:lnTo>
                      <a:pt x="4" y="43"/>
                    </a:lnTo>
                    <a:lnTo>
                      <a:pt x="2" y="49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0" y="49"/>
                    </a:lnTo>
                    <a:lnTo>
                      <a:pt x="0" y="48"/>
                    </a:lnTo>
                    <a:lnTo>
                      <a:pt x="2" y="0"/>
                    </a:lnTo>
                    <a:lnTo>
                      <a:pt x="42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4" name="PA-任意多边形 311">
                <a:extLst>
                  <a:ext uri="{FF2B5EF4-FFF2-40B4-BE49-F238E27FC236}">
                    <a16:creationId xmlns="" xmlns:a16="http://schemas.microsoft.com/office/drawing/2014/main" id="{AD1C6A94-10AC-4738-A1D6-D6A5CE2FCF87}"/>
                  </a:ext>
                </a:extLst>
              </p:cNvPr>
              <p:cNvSpPr>
                <a:spLocks/>
              </p:cNvSpPr>
              <p:nvPr>
                <p:custDataLst>
                  <p:tags r:id="rId172"/>
                </p:custDataLst>
              </p:nvPr>
            </p:nvSpPr>
            <p:spPr bwMode="auto">
              <a:xfrm>
                <a:off x="2673" y="3494"/>
                <a:ext cx="10" cy="13"/>
              </a:xfrm>
              <a:custGeom>
                <a:avLst/>
                <a:gdLst>
                  <a:gd name="T0" fmla="*/ 42 w 42"/>
                  <a:gd name="T1" fmla="*/ 19 h 49"/>
                  <a:gd name="T2" fmla="*/ 40 w 42"/>
                  <a:gd name="T3" fmla="*/ 19 h 49"/>
                  <a:gd name="T4" fmla="*/ 30 w 42"/>
                  <a:gd name="T5" fmla="*/ 17 h 49"/>
                  <a:gd name="T6" fmla="*/ 22 w 42"/>
                  <a:gd name="T7" fmla="*/ 18 h 49"/>
                  <a:gd name="T8" fmla="*/ 16 w 42"/>
                  <a:gd name="T9" fmla="*/ 19 h 49"/>
                  <a:gd name="T10" fmla="*/ 13 w 42"/>
                  <a:gd name="T11" fmla="*/ 21 h 49"/>
                  <a:gd name="T12" fmla="*/ 10 w 42"/>
                  <a:gd name="T13" fmla="*/ 23 h 49"/>
                  <a:gd name="T14" fmla="*/ 9 w 42"/>
                  <a:gd name="T15" fmla="*/ 25 h 49"/>
                  <a:gd name="T16" fmla="*/ 8 w 42"/>
                  <a:gd name="T17" fmla="*/ 30 h 49"/>
                  <a:gd name="T18" fmla="*/ 5 w 42"/>
                  <a:gd name="T19" fmla="*/ 42 h 49"/>
                  <a:gd name="T20" fmla="*/ 3 w 42"/>
                  <a:gd name="T21" fmla="*/ 48 h 49"/>
                  <a:gd name="T22" fmla="*/ 1 w 42"/>
                  <a:gd name="T23" fmla="*/ 49 h 49"/>
                  <a:gd name="T24" fmla="*/ 0 w 42"/>
                  <a:gd name="T25" fmla="*/ 49 h 49"/>
                  <a:gd name="T26" fmla="*/ 0 w 42"/>
                  <a:gd name="T27" fmla="*/ 49 h 49"/>
                  <a:gd name="T28" fmla="*/ 0 w 42"/>
                  <a:gd name="T29" fmla="*/ 47 h 49"/>
                  <a:gd name="T30" fmla="*/ 3 w 42"/>
                  <a:gd name="T31" fmla="*/ 0 h 49"/>
                  <a:gd name="T32" fmla="*/ 42 w 42"/>
                  <a:gd name="T33" fmla="*/ 1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" h="49">
                    <a:moveTo>
                      <a:pt x="42" y="19"/>
                    </a:moveTo>
                    <a:lnTo>
                      <a:pt x="40" y="19"/>
                    </a:lnTo>
                    <a:lnTo>
                      <a:pt x="30" y="17"/>
                    </a:lnTo>
                    <a:lnTo>
                      <a:pt x="22" y="18"/>
                    </a:lnTo>
                    <a:lnTo>
                      <a:pt x="16" y="19"/>
                    </a:lnTo>
                    <a:lnTo>
                      <a:pt x="13" y="21"/>
                    </a:lnTo>
                    <a:lnTo>
                      <a:pt x="10" y="23"/>
                    </a:lnTo>
                    <a:lnTo>
                      <a:pt x="9" y="25"/>
                    </a:lnTo>
                    <a:lnTo>
                      <a:pt x="8" y="30"/>
                    </a:lnTo>
                    <a:lnTo>
                      <a:pt x="5" y="42"/>
                    </a:lnTo>
                    <a:lnTo>
                      <a:pt x="3" y="48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47"/>
                    </a:lnTo>
                    <a:lnTo>
                      <a:pt x="3" y="0"/>
                    </a:lnTo>
                    <a:lnTo>
                      <a:pt x="42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5" name="PA-任意多边形 312">
                <a:extLst>
                  <a:ext uri="{FF2B5EF4-FFF2-40B4-BE49-F238E27FC236}">
                    <a16:creationId xmlns="" xmlns:a16="http://schemas.microsoft.com/office/drawing/2014/main" id="{F9D1D77C-0612-40E7-916A-BC0EF885EEB0}"/>
                  </a:ext>
                </a:extLst>
              </p:cNvPr>
              <p:cNvSpPr>
                <a:spLocks/>
              </p:cNvSpPr>
              <p:nvPr>
                <p:custDataLst>
                  <p:tags r:id="rId173"/>
                </p:custDataLst>
              </p:nvPr>
            </p:nvSpPr>
            <p:spPr bwMode="auto">
              <a:xfrm>
                <a:off x="2682" y="3472"/>
                <a:ext cx="11" cy="13"/>
              </a:xfrm>
              <a:custGeom>
                <a:avLst/>
                <a:gdLst>
                  <a:gd name="T0" fmla="*/ 42 w 42"/>
                  <a:gd name="T1" fmla="*/ 24 h 52"/>
                  <a:gd name="T2" fmla="*/ 40 w 42"/>
                  <a:gd name="T3" fmla="*/ 24 h 52"/>
                  <a:gd name="T4" fmla="*/ 28 w 42"/>
                  <a:gd name="T5" fmla="*/ 22 h 52"/>
                  <a:gd name="T6" fmla="*/ 22 w 42"/>
                  <a:gd name="T7" fmla="*/ 22 h 52"/>
                  <a:gd name="T8" fmla="*/ 15 w 42"/>
                  <a:gd name="T9" fmla="*/ 24 h 52"/>
                  <a:gd name="T10" fmla="*/ 12 w 42"/>
                  <a:gd name="T11" fmla="*/ 26 h 52"/>
                  <a:gd name="T12" fmla="*/ 10 w 42"/>
                  <a:gd name="T13" fmla="*/ 28 h 52"/>
                  <a:gd name="T14" fmla="*/ 8 w 42"/>
                  <a:gd name="T15" fmla="*/ 30 h 52"/>
                  <a:gd name="T16" fmla="*/ 7 w 42"/>
                  <a:gd name="T17" fmla="*/ 35 h 52"/>
                  <a:gd name="T18" fmla="*/ 4 w 42"/>
                  <a:gd name="T19" fmla="*/ 46 h 52"/>
                  <a:gd name="T20" fmla="*/ 2 w 42"/>
                  <a:gd name="T21" fmla="*/ 51 h 52"/>
                  <a:gd name="T22" fmla="*/ 0 w 42"/>
                  <a:gd name="T23" fmla="*/ 52 h 52"/>
                  <a:gd name="T24" fmla="*/ 0 w 42"/>
                  <a:gd name="T25" fmla="*/ 52 h 52"/>
                  <a:gd name="T26" fmla="*/ 6 w 42"/>
                  <a:gd name="T27" fmla="*/ 0 h 52"/>
                  <a:gd name="T28" fmla="*/ 42 w 42"/>
                  <a:gd name="T29" fmla="*/ 2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52">
                    <a:moveTo>
                      <a:pt x="42" y="24"/>
                    </a:moveTo>
                    <a:lnTo>
                      <a:pt x="40" y="24"/>
                    </a:lnTo>
                    <a:lnTo>
                      <a:pt x="28" y="22"/>
                    </a:lnTo>
                    <a:lnTo>
                      <a:pt x="22" y="22"/>
                    </a:lnTo>
                    <a:lnTo>
                      <a:pt x="15" y="24"/>
                    </a:lnTo>
                    <a:lnTo>
                      <a:pt x="12" y="26"/>
                    </a:lnTo>
                    <a:lnTo>
                      <a:pt x="10" y="28"/>
                    </a:lnTo>
                    <a:lnTo>
                      <a:pt x="8" y="30"/>
                    </a:lnTo>
                    <a:lnTo>
                      <a:pt x="7" y="35"/>
                    </a:lnTo>
                    <a:lnTo>
                      <a:pt x="4" y="46"/>
                    </a:lnTo>
                    <a:lnTo>
                      <a:pt x="2" y="51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6" y="0"/>
                    </a:lnTo>
                    <a:lnTo>
                      <a:pt x="42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6" name="PA-任意多边形 313">
                <a:extLst>
                  <a:ext uri="{FF2B5EF4-FFF2-40B4-BE49-F238E27FC236}">
                    <a16:creationId xmlns="" xmlns:a16="http://schemas.microsoft.com/office/drawing/2014/main" id="{B4E7D77D-5AFF-4ACB-B6F5-620E1EFD6E85}"/>
                  </a:ext>
                </a:extLst>
              </p:cNvPr>
              <p:cNvSpPr>
                <a:spLocks/>
              </p:cNvSpPr>
              <p:nvPr>
                <p:custDataLst>
                  <p:tags r:id="rId174"/>
                </p:custDataLst>
              </p:nvPr>
            </p:nvSpPr>
            <p:spPr bwMode="auto">
              <a:xfrm>
                <a:off x="2693" y="3493"/>
                <a:ext cx="11" cy="13"/>
              </a:xfrm>
              <a:custGeom>
                <a:avLst/>
                <a:gdLst>
                  <a:gd name="T0" fmla="*/ 42 w 42"/>
                  <a:gd name="T1" fmla="*/ 24 h 52"/>
                  <a:gd name="T2" fmla="*/ 40 w 42"/>
                  <a:gd name="T3" fmla="*/ 24 h 52"/>
                  <a:gd name="T4" fmla="*/ 28 w 42"/>
                  <a:gd name="T5" fmla="*/ 22 h 52"/>
                  <a:gd name="T6" fmla="*/ 22 w 42"/>
                  <a:gd name="T7" fmla="*/ 22 h 52"/>
                  <a:gd name="T8" fmla="*/ 15 w 42"/>
                  <a:gd name="T9" fmla="*/ 24 h 52"/>
                  <a:gd name="T10" fmla="*/ 12 w 42"/>
                  <a:gd name="T11" fmla="*/ 26 h 52"/>
                  <a:gd name="T12" fmla="*/ 10 w 42"/>
                  <a:gd name="T13" fmla="*/ 28 h 52"/>
                  <a:gd name="T14" fmla="*/ 8 w 42"/>
                  <a:gd name="T15" fmla="*/ 30 h 52"/>
                  <a:gd name="T16" fmla="*/ 7 w 42"/>
                  <a:gd name="T17" fmla="*/ 35 h 52"/>
                  <a:gd name="T18" fmla="*/ 5 w 42"/>
                  <a:gd name="T19" fmla="*/ 46 h 52"/>
                  <a:gd name="T20" fmla="*/ 1 w 42"/>
                  <a:gd name="T21" fmla="*/ 51 h 52"/>
                  <a:gd name="T22" fmla="*/ 0 w 42"/>
                  <a:gd name="T23" fmla="*/ 52 h 52"/>
                  <a:gd name="T24" fmla="*/ 0 w 42"/>
                  <a:gd name="T25" fmla="*/ 52 h 52"/>
                  <a:gd name="T26" fmla="*/ 5 w 42"/>
                  <a:gd name="T27" fmla="*/ 0 h 52"/>
                  <a:gd name="T28" fmla="*/ 42 w 42"/>
                  <a:gd name="T29" fmla="*/ 2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52">
                    <a:moveTo>
                      <a:pt x="42" y="24"/>
                    </a:moveTo>
                    <a:lnTo>
                      <a:pt x="40" y="24"/>
                    </a:lnTo>
                    <a:lnTo>
                      <a:pt x="28" y="22"/>
                    </a:lnTo>
                    <a:lnTo>
                      <a:pt x="22" y="22"/>
                    </a:lnTo>
                    <a:lnTo>
                      <a:pt x="15" y="24"/>
                    </a:lnTo>
                    <a:lnTo>
                      <a:pt x="12" y="26"/>
                    </a:lnTo>
                    <a:lnTo>
                      <a:pt x="10" y="28"/>
                    </a:lnTo>
                    <a:lnTo>
                      <a:pt x="8" y="30"/>
                    </a:lnTo>
                    <a:lnTo>
                      <a:pt x="7" y="35"/>
                    </a:lnTo>
                    <a:lnTo>
                      <a:pt x="5" y="46"/>
                    </a:lnTo>
                    <a:lnTo>
                      <a:pt x="1" y="51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5" y="0"/>
                    </a:lnTo>
                    <a:lnTo>
                      <a:pt x="42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7" name="PA-任意多边形 314">
                <a:extLst>
                  <a:ext uri="{FF2B5EF4-FFF2-40B4-BE49-F238E27FC236}">
                    <a16:creationId xmlns="" xmlns:a16="http://schemas.microsoft.com/office/drawing/2014/main" id="{3BE1B6EF-F9EC-4155-9EF8-6696B1ABD957}"/>
                  </a:ext>
                </a:extLst>
              </p:cNvPr>
              <p:cNvSpPr>
                <a:spLocks/>
              </p:cNvSpPr>
              <p:nvPr>
                <p:custDataLst>
                  <p:tags r:id="rId175"/>
                </p:custDataLst>
              </p:nvPr>
            </p:nvSpPr>
            <p:spPr bwMode="auto">
              <a:xfrm>
                <a:off x="2700" y="3512"/>
                <a:ext cx="11" cy="13"/>
              </a:xfrm>
              <a:custGeom>
                <a:avLst/>
                <a:gdLst>
                  <a:gd name="T0" fmla="*/ 43 w 43"/>
                  <a:gd name="T1" fmla="*/ 24 h 52"/>
                  <a:gd name="T2" fmla="*/ 41 w 43"/>
                  <a:gd name="T3" fmla="*/ 23 h 52"/>
                  <a:gd name="T4" fmla="*/ 30 w 43"/>
                  <a:gd name="T5" fmla="*/ 21 h 52"/>
                  <a:gd name="T6" fmla="*/ 23 w 43"/>
                  <a:gd name="T7" fmla="*/ 21 h 52"/>
                  <a:gd name="T8" fmla="*/ 17 w 43"/>
                  <a:gd name="T9" fmla="*/ 24 h 52"/>
                  <a:gd name="T10" fmla="*/ 13 w 43"/>
                  <a:gd name="T11" fmla="*/ 25 h 52"/>
                  <a:gd name="T12" fmla="*/ 11 w 43"/>
                  <a:gd name="T13" fmla="*/ 27 h 52"/>
                  <a:gd name="T14" fmla="*/ 9 w 43"/>
                  <a:gd name="T15" fmla="*/ 30 h 52"/>
                  <a:gd name="T16" fmla="*/ 8 w 43"/>
                  <a:gd name="T17" fmla="*/ 33 h 52"/>
                  <a:gd name="T18" fmla="*/ 5 w 43"/>
                  <a:gd name="T19" fmla="*/ 45 h 52"/>
                  <a:gd name="T20" fmla="*/ 3 w 43"/>
                  <a:gd name="T21" fmla="*/ 51 h 52"/>
                  <a:gd name="T22" fmla="*/ 2 w 43"/>
                  <a:gd name="T23" fmla="*/ 52 h 52"/>
                  <a:gd name="T24" fmla="*/ 0 w 43"/>
                  <a:gd name="T25" fmla="*/ 51 h 52"/>
                  <a:gd name="T26" fmla="*/ 6 w 43"/>
                  <a:gd name="T27" fmla="*/ 0 h 52"/>
                  <a:gd name="T28" fmla="*/ 43 w 43"/>
                  <a:gd name="T29" fmla="*/ 2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3" h="52">
                    <a:moveTo>
                      <a:pt x="43" y="24"/>
                    </a:moveTo>
                    <a:lnTo>
                      <a:pt x="41" y="23"/>
                    </a:lnTo>
                    <a:lnTo>
                      <a:pt x="30" y="21"/>
                    </a:lnTo>
                    <a:lnTo>
                      <a:pt x="23" y="21"/>
                    </a:lnTo>
                    <a:lnTo>
                      <a:pt x="17" y="24"/>
                    </a:lnTo>
                    <a:lnTo>
                      <a:pt x="13" y="25"/>
                    </a:lnTo>
                    <a:lnTo>
                      <a:pt x="11" y="27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5" y="45"/>
                    </a:lnTo>
                    <a:lnTo>
                      <a:pt x="3" y="51"/>
                    </a:lnTo>
                    <a:lnTo>
                      <a:pt x="2" y="52"/>
                    </a:lnTo>
                    <a:lnTo>
                      <a:pt x="0" y="51"/>
                    </a:lnTo>
                    <a:lnTo>
                      <a:pt x="6" y="0"/>
                    </a:lnTo>
                    <a:lnTo>
                      <a:pt x="43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8" name="PA-任意多边形 315">
                <a:extLst>
                  <a:ext uri="{FF2B5EF4-FFF2-40B4-BE49-F238E27FC236}">
                    <a16:creationId xmlns="" xmlns:a16="http://schemas.microsoft.com/office/drawing/2014/main" id="{811159BA-7C22-4A5C-8C6E-3E4E38BA3057}"/>
                  </a:ext>
                </a:extLst>
              </p:cNvPr>
              <p:cNvSpPr>
                <a:spLocks/>
              </p:cNvSpPr>
              <p:nvPr>
                <p:custDataLst>
                  <p:tags r:id="rId176"/>
                </p:custDataLst>
              </p:nvPr>
            </p:nvSpPr>
            <p:spPr bwMode="auto">
              <a:xfrm>
                <a:off x="2715" y="3495"/>
                <a:ext cx="11" cy="13"/>
              </a:xfrm>
              <a:custGeom>
                <a:avLst/>
                <a:gdLst>
                  <a:gd name="T0" fmla="*/ 42 w 42"/>
                  <a:gd name="T1" fmla="*/ 24 h 52"/>
                  <a:gd name="T2" fmla="*/ 40 w 42"/>
                  <a:gd name="T3" fmla="*/ 24 h 52"/>
                  <a:gd name="T4" fmla="*/ 29 w 42"/>
                  <a:gd name="T5" fmla="*/ 21 h 52"/>
                  <a:gd name="T6" fmla="*/ 21 w 42"/>
                  <a:gd name="T7" fmla="*/ 21 h 52"/>
                  <a:gd name="T8" fmla="*/ 15 w 42"/>
                  <a:gd name="T9" fmla="*/ 24 h 52"/>
                  <a:gd name="T10" fmla="*/ 13 w 42"/>
                  <a:gd name="T11" fmla="*/ 25 h 52"/>
                  <a:gd name="T12" fmla="*/ 11 w 42"/>
                  <a:gd name="T13" fmla="*/ 27 h 52"/>
                  <a:gd name="T14" fmla="*/ 8 w 42"/>
                  <a:gd name="T15" fmla="*/ 30 h 52"/>
                  <a:gd name="T16" fmla="*/ 7 w 42"/>
                  <a:gd name="T17" fmla="*/ 34 h 52"/>
                  <a:gd name="T18" fmla="*/ 4 w 42"/>
                  <a:gd name="T19" fmla="*/ 45 h 52"/>
                  <a:gd name="T20" fmla="*/ 2 w 42"/>
                  <a:gd name="T21" fmla="*/ 50 h 52"/>
                  <a:gd name="T22" fmla="*/ 1 w 42"/>
                  <a:gd name="T23" fmla="*/ 52 h 52"/>
                  <a:gd name="T24" fmla="*/ 0 w 42"/>
                  <a:gd name="T25" fmla="*/ 52 h 52"/>
                  <a:gd name="T26" fmla="*/ 5 w 42"/>
                  <a:gd name="T27" fmla="*/ 0 h 52"/>
                  <a:gd name="T28" fmla="*/ 42 w 42"/>
                  <a:gd name="T29" fmla="*/ 2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52">
                    <a:moveTo>
                      <a:pt x="42" y="24"/>
                    </a:moveTo>
                    <a:lnTo>
                      <a:pt x="40" y="24"/>
                    </a:lnTo>
                    <a:lnTo>
                      <a:pt x="29" y="21"/>
                    </a:lnTo>
                    <a:lnTo>
                      <a:pt x="21" y="21"/>
                    </a:lnTo>
                    <a:lnTo>
                      <a:pt x="15" y="24"/>
                    </a:lnTo>
                    <a:lnTo>
                      <a:pt x="13" y="25"/>
                    </a:lnTo>
                    <a:lnTo>
                      <a:pt x="11" y="27"/>
                    </a:lnTo>
                    <a:lnTo>
                      <a:pt x="8" y="30"/>
                    </a:lnTo>
                    <a:lnTo>
                      <a:pt x="7" y="34"/>
                    </a:lnTo>
                    <a:lnTo>
                      <a:pt x="4" y="45"/>
                    </a:lnTo>
                    <a:lnTo>
                      <a:pt x="2" y="50"/>
                    </a:lnTo>
                    <a:lnTo>
                      <a:pt x="1" y="52"/>
                    </a:lnTo>
                    <a:lnTo>
                      <a:pt x="0" y="52"/>
                    </a:lnTo>
                    <a:lnTo>
                      <a:pt x="5" y="0"/>
                    </a:lnTo>
                    <a:lnTo>
                      <a:pt x="42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79" name="PA-任意多边形 316">
                <a:extLst>
                  <a:ext uri="{FF2B5EF4-FFF2-40B4-BE49-F238E27FC236}">
                    <a16:creationId xmlns="" xmlns:a16="http://schemas.microsoft.com/office/drawing/2014/main" id="{E43A4F9C-1D5A-40FC-AEF8-7FD0CFA309E6}"/>
                  </a:ext>
                </a:extLst>
              </p:cNvPr>
              <p:cNvSpPr>
                <a:spLocks/>
              </p:cNvSpPr>
              <p:nvPr>
                <p:custDataLst>
                  <p:tags r:id="rId177"/>
                </p:custDataLst>
              </p:nvPr>
            </p:nvSpPr>
            <p:spPr bwMode="auto">
              <a:xfrm>
                <a:off x="2743" y="3514"/>
                <a:ext cx="10" cy="13"/>
              </a:xfrm>
              <a:custGeom>
                <a:avLst/>
                <a:gdLst>
                  <a:gd name="T0" fmla="*/ 42 w 42"/>
                  <a:gd name="T1" fmla="*/ 24 h 53"/>
                  <a:gd name="T2" fmla="*/ 40 w 42"/>
                  <a:gd name="T3" fmla="*/ 24 h 53"/>
                  <a:gd name="T4" fmla="*/ 28 w 42"/>
                  <a:gd name="T5" fmla="*/ 23 h 53"/>
                  <a:gd name="T6" fmla="*/ 21 w 42"/>
                  <a:gd name="T7" fmla="*/ 23 h 53"/>
                  <a:gd name="T8" fmla="*/ 15 w 42"/>
                  <a:gd name="T9" fmla="*/ 24 h 53"/>
                  <a:gd name="T10" fmla="*/ 12 w 42"/>
                  <a:gd name="T11" fmla="*/ 26 h 53"/>
                  <a:gd name="T12" fmla="*/ 10 w 42"/>
                  <a:gd name="T13" fmla="*/ 28 h 53"/>
                  <a:gd name="T14" fmla="*/ 7 w 42"/>
                  <a:gd name="T15" fmla="*/ 32 h 53"/>
                  <a:gd name="T16" fmla="*/ 6 w 42"/>
                  <a:gd name="T17" fmla="*/ 35 h 53"/>
                  <a:gd name="T18" fmla="*/ 4 w 42"/>
                  <a:gd name="T19" fmla="*/ 47 h 53"/>
                  <a:gd name="T20" fmla="*/ 2 w 42"/>
                  <a:gd name="T21" fmla="*/ 51 h 53"/>
                  <a:gd name="T22" fmla="*/ 0 w 42"/>
                  <a:gd name="T23" fmla="*/ 53 h 53"/>
                  <a:gd name="T24" fmla="*/ 0 w 42"/>
                  <a:gd name="T25" fmla="*/ 52 h 53"/>
                  <a:gd name="T26" fmla="*/ 5 w 42"/>
                  <a:gd name="T27" fmla="*/ 0 h 53"/>
                  <a:gd name="T28" fmla="*/ 42 w 42"/>
                  <a:gd name="T29" fmla="*/ 2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53">
                    <a:moveTo>
                      <a:pt x="42" y="24"/>
                    </a:moveTo>
                    <a:lnTo>
                      <a:pt x="40" y="24"/>
                    </a:lnTo>
                    <a:lnTo>
                      <a:pt x="28" y="23"/>
                    </a:lnTo>
                    <a:lnTo>
                      <a:pt x="21" y="23"/>
                    </a:lnTo>
                    <a:lnTo>
                      <a:pt x="15" y="24"/>
                    </a:lnTo>
                    <a:lnTo>
                      <a:pt x="12" y="26"/>
                    </a:lnTo>
                    <a:lnTo>
                      <a:pt x="10" y="28"/>
                    </a:lnTo>
                    <a:lnTo>
                      <a:pt x="7" y="32"/>
                    </a:lnTo>
                    <a:lnTo>
                      <a:pt x="6" y="35"/>
                    </a:lnTo>
                    <a:lnTo>
                      <a:pt x="4" y="47"/>
                    </a:lnTo>
                    <a:lnTo>
                      <a:pt x="2" y="51"/>
                    </a:lnTo>
                    <a:lnTo>
                      <a:pt x="0" y="53"/>
                    </a:lnTo>
                    <a:lnTo>
                      <a:pt x="0" y="52"/>
                    </a:lnTo>
                    <a:lnTo>
                      <a:pt x="5" y="0"/>
                    </a:lnTo>
                    <a:lnTo>
                      <a:pt x="42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0" name="PA-任意多边形 317">
                <a:extLst>
                  <a:ext uri="{FF2B5EF4-FFF2-40B4-BE49-F238E27FC236}">
                    <a16:creationId xmlns="" xmlns:a16="http://schemas.microsoft.com/office/drawing/2014/main" id="{4B2A5702-F59E-4051-A526-4BEF074E51C3}"/>
                  </a:ext>
                </a:extLst>
              </p:cNvPr>
              <p:cNvSpPr>
                <a:spLocks/>
              </p:cNvSpPr>
              <p:nvPr>
                <p:custDataLst>
                  <p:tags r:id="rId178"/>
                </p:custDataLst>
              </p:nvPr>
            </p:nvSpPr>
            <p:spPr bwMode="auto">
              <a:xfrm>
                <a:off x="2725" y="3517"/>
                <a:ext cx="11" cy="13"/>
              </a:xfrm>
              <a:custGeom>
                <a:avLst/>
                <a:gdLst>
                  <a:gd name="T0" fmla="*/ 42 w 42"/>
                  <a:gd name="T1" fmla="*/ 23 h 52"/>
                  <a:gd name="T2" fmla="*/ 40 w 42"/>
                  <a:gd name="T3" fmla="*/ 23 h 52"/>
                  <a:gd name="T4" fmla="*/ 28 w 42"/>
                  <a:gd name="T5" fmla="*/ 22 h 52"/>
                  <a:gd name="T6" fmla="*/ 21 w 42"/>
                  <a:gd name="T7" fmla="*/ 22 h 52"/>
                  <a:gd name="T8" fmla="*/ 15 w 42"/>
                  <a:gd name="T9" fmla="*/ 23 h 52"/>
                  <a:gd name="T10" fmla="*/ 12 w 42"/>
                  <a:gd name="T11" fmla="*/ 25 h 52"/>
                  <a:gd name="T12" fmla="*/ 9 w 42"/>
                  <a:gd name="T13" fmla="*/ 27 h 52"/>
                  <a:gd name="T14" fmla="*/ 7 w 42"/>
                  <a:gd name="T15" fmla="*/ 30 h 52"/>
                  <a:gd name="T16" fmla="*/ 6 w 42"/>
                  <a:gd name="T17" fmla="*/ 34 h 52"/>
                  <a:gd name="T18" fmla="*/ 4 w 42"/>
                  <a:gd name="T19" fmla="*/ 45 h 52"/>
                  <a:gd name="T20" fmla="*/ 1 w 42"/>
                  <a:gd name="T21" fmla="*/ 51 h 52"/>
                  <a:gd name="T22" fmla="*/ 0 w 42"/>
                  <a:gd name="T23" fmla="*/ 52 h 52"/>
                  <a:gd name="T24" fmla="*/ 0 w 42"/>
                  <a:gd name="T25" fmla="*/ 51 h 52"/>
                  <a:gd name="T26" fmla="*/ 4 w 42"/>
                  <a:gd name="T27" fmla="*/ 0 h 52"/>
                  <a:gd name="T28" fmla="*/ 42 w 42"/>
                  <a:gd name="T29" fmla="*/ 2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52">
                    <a:moveTo>
                      <a:pt x="42" y="23"/>
                    </a:moveTo>
                    <a:lnTo>
                      <a:pt x="40" y="23"/>
                    </a:lnTo>
                    <a:lnTo>
                      <a:pt x="28" y="22"/>
                    </a:lnTo>
                    <a:lnTo>
                      <a:pt x="21" y="22"/>
                    </a:lnTo>
                    <a:lnTo>
                      <a:pt x="15" y="23"/>
                    </a:lnTo>
                    <a:lnTo>
                      <a:pt x="12" y="25"/>
                    </a:lnTo>
                    <a:lnTo>
                      <a:pt x="9" y="27"/>
                    </a:lnTo>
                    <a:lnTo>
                      <a:pt x="7" y="30"/>
                    </a:lnTo>
                    <a:lnTo>
                      <a:pt x="6" y="34"/>
                    </a:lnTo>
                    <a:lnTo>
                      <a:pt x="4" y="45"/>
                    </a:lnTo>
                    <a:lnTo>
                      <a:pt x="1" y="51"/>
                    </a:lnTo>
                    <a:lnTo>
                      <a:pt x="0" y="52"/>
                    </a:lnTo>
                    <a:lnTo>
                      <a:pt x="0" y="51"/>
                    </a:lnTo>
                    <a:lnTo>
                      <a:pt x="4" y="0"/>
                    </a:lnTo>
                    <a:lnTo>
                      <a:pt x="42" y="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1" name="PA-任意多边形 318">
                <a:extLst>
                  <a:ext uri="{FF2B5EF4-FFF2-40B4-BE49-F238E27FC236}">
                    <a16:creationId xmlns="" xmlns:a16="http://schemas.microsoft.com/office/drawing/2014/main" id="{0ED3C464-47D8-4006-A62E-CC81C10F7E17}"/>
                  </a:ext>
                </a:extLst>
              </p:cNvPr>
              <p:cNvSpPr>
                <a:spLocks/>
              </p:cNvSpPr>
              <p:nvPr>
                <p:custDataLst>
                  <p:tags r:id="rId179"/>
                </p:custDataLst>
              </p:nvPr>
            </p:nvSpPr>
            <p:spPr bwMode="auto">
              <a:xfrm>
                <a:off x="2732" y="3534"/>
                <a:ext cx="10" cy="14"/>
              </a:xfrm>
              <a:custGeom>
                <a:avLst/>
                <a:gdLst>
                  <a:gd name="T0" fmla="*/ 42 w 42"/>
                  <a:gd name="T1" fmla="*/ 24 h 53"/>
                  <a:gd name="T2" fmla="*/ 40 w 42"/>
                  <a:gd name="T3" fmla="*/ 24 h 53"/>
                  <a:gd name="T4" fmla="*/ 29 w 42"/>
                  <a:gd name="T5" fmla="*/ 23 h 53"/>
                  <a:gd name="T6" fmla="*/ 21 w 42"/>
                  <a:gd name="T7" fmla="*/ 23 h 53"/>
                  <a:gd name="T8" fmla="*/ 15 w 42"/>
                  <a:gd name="T9" fmla="*/ 24 h 53"/>
                  <a:gd name="T10" fmla="*/ 13 w 42"/>
                  <a:gd name="T11" fmla="*/ 26 h 53"/>
                  <a:gd name="T12" fmla="*/ 9 w 42"/>
                  <a:gd name="T13" fmla="*/ 28 h 53"/>
                  <a:gd name="T14" fmla="*/ 8 w 42"/>
                  <a:gd name="T15" fmla="*/ 31 h 53"/>
                  <a:gd name="T16" fmla="*/ 7 w 42"/>
                  <a:gd name="T17" fmla="*/ 35 h 53"/>
                  <a:gd name="T18" fmla="*/ 4 w 42"/>
                  <a:gd name="T19" fmla="*/ 47 h 53"/>
                  <a:gd name="T20" fmla="*/ 2 w 42"/>
                  <a:gd name="T21" fmla="*/ 51 h 53"/>
                  <a:gd name="T22" fmla="*/ 1 w 42"/>
                  <a:gd name="T23" fmla="*/ 53 h 53"/>
                  <a:gd name="T24" fmla="*/ 0 w 42"/>
                  <a:gd name="T25" fmla="*/ 52 h 53"/>
                  <a:gd name="T26" fmla="*/ 5 w 42"/>
                  <a:gd name="T27" fmla="*/ 0 h 53"/>
                  <a:gd name="T28" fmla="*/ 42 w 42"/>
                  <a:gd name="T29" fmla="*/ 2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53">
                    <a:moveTo>
                      <a:pt x="42" y="24"/>
                    </a:moveTo>
                    <a:lnTo>
                      <a:pt x="40" y="24"/>
                    </a:lnTo>
                    <a:lnTo>
                      <a:pt x="29" y="23"/>
                    </a:lnTo>
                    <a:lnTo>
                      <a:pt x="21" y="23"/>
                    </a:lnTo>
                    <a:lnTo>
                      <a:pt x="15" y="24"/>
                    </a:lnTo>
                    <a:lnTo>
                      <a:pt x="13" y="26"/>
                    </a:lnTo>
                    <a:lnTo>
                      <a:pt x="9" y="28"/>
                    </a:lnTo>
                    <a:lnTo>
                      <a:pt x="8" y="31"/>
                    </a:lnTo>
                    <a:lnTo>
                      <a:pt x="7" y="35"/>
                    </a:lnTo>
                    <a:lnTo>
                      <a:pt x="4" y="47"/>
                    </a:lnTo>
                    <a:lnTo>
                      <a:pt x="2" y="51"/>
                    </a:lnTo>
                    <a:lnTo>
                      <a:pt x="1" y="53"/>
                    </a:lnTo>
                    <a:lnTo>
                      <a:pt x="0" y="52"/>
                    </a:lnTo>
                    <a:lnTo>
                      <a:pt x="5" y="0"/>
                    </a:lnTo>
                    <a:lnTo>
                      <a:pt x="42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2" name="PA-任意多边形 319">
                <a:extLst>
                  <a:ext uri="{FF2B5EF4-FFF2-40B4-BE49-F238E27FC236}">
                    <a16:creationId xmlns="" xmlns:a16="http://schemas.microsoft.com/office/drawing/2014/main" id="{00C0BF12-6B8E-4A8F-8EDC-734E4FD153A2}"/>
                  </a:ext>
                </a:extLst>
              </p:cNvPr>
              <p:cNvSpPr>
                <a:spLocks/>
              </p:cNvSpPr>
              <p:nvPr>
                <p:custDataLst>
                  <p:tags r:id="rId180"/>
                </p:custDataLst>
              </p:nvPr>
            </p:nvSpPr>
            <p:spPr bwMode="auto">
              <a:xfrm>
                <a:off x="2765" y="3552"/>
                <a:ext cx="12" cy="13"/>
              </a:xfrm>
              <a:custGeom>
                <a:avLst/>
                <a:gdLst>
                  <a:gd name="T0" fmla="*/ 49 w 49"/>
                  <a:gd name="T1" fmla="*/ 12 h 52"/>
                  <a:gd name="T2" fmla="*/ 46 w 49"/>
                  <a:gd name="T3" fmla="*/ 13 h 52"/>
                  <a:gd name="T4" fmla="*/ 33 w 49"/>
                  <a:gd name="T5" fmla="*/ 16 h 52"/>
                  <a:gd name="T6" fmla="*/ 24 w 49"/>
                  <a:gd name="T7" fmla="*/ 18 h 52"/>
                  <a:gd name="T8" fmla="*/ 16 w 49"/>
                  <a:gd name="T9" fmla="*/ 22 h 52"/>
                  <a:gd name="T10" fmla="*/ 13 w 49"/>
                  <a:gd name="T11" fmla="*/ 24 h 52"/>
                  <a:gd name="T12" fmla="*/ 11 w 49"/>
                  <a:gd name="T13" fmla="*/ 26 h 52"/>
                  <a:gd name="T14" fmla="*/ 9 w 49"/>
                  <a:gd name="T15" fmla="*/ 31 h 52"/>
                  <a:gd name="T16" fmla="*/ 8 w 49"/>
                  <a:gd name="T17" fmla="*/ 34 h 52"/>
                  <a:gd name="T18" fmla="*/ 5 w 49"/>
                  <a:gd name="T19" fmla="*/ 46 h 52"/>
                  <a:gd name="T20" fmla="*/ 2 w 49"/>
                  <a:gd name="T21" fmla="*/ 51 h 52"/>
                  <a:gd name="T22" fmla="*/ 1 w 49"/>
                  <a:gd name="T23" fmla="*/ 52 h 52"/>
                  <a:gd name="T24" fmla="*/ 0 w 49"/>
                  <a:gd name="T25" fmla="*/ 51 h 52"/>
                  <a:gd name="T26" fmla="*/ 6 w 49"/>
                  <a:gd name="T27" fmla="*/ 0 h 52"/>
                  <a:gd name="T28" fmla="*/ 49 w 49"/>
                  <a:gd name="T29" fmla="*/ 1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9" h="52">
                    <a:moveTo>
                      <a:pt x="49" y="12"/>
                    </a:moveTo>
                    <a:lnTo>
                      <a:pt x="46" y="13"/>
                    </a:lnTo>
                    <a:lnTo>
                      <a:pt x="33" y="16"/>
                    </a:lnTo>
                    <a:lnTo>
                      <a:pt x="24" y="18"/>
                    </a:lnTo>
                    <a:lnTo>
                      <a:pt x="16" y="22"/>
                    </a:lnTo>
                    <a:lnTo>
                      <a:pt x="13" y="24"/>
                    </a:lnTo>
                    <a:lnTo>
                      <a:pt x="11" y="26"/>
                    </a:lnTo>
                    <a:lnTo>
                      <a:pt x="9" y="31"/>
                    </a:lnTo>
                    <a:lnTo>
                      <a:pt x="8" y="34"/>
                    </a:lnTo>
                    <a:lnTo>
                      <a:pt x="5" y="46"/>
                    </a:lnTo>
                    <a:lnTo>
                      <a:pt x="2" y="51"/>
                    </a:lnTo>
                    <a:lnTo>
                      <a:pt x="1" y="52"/>
                    </a:lnTo>
                    <a:lnTo>
                      <a:pt x="0" y="51"/>
                    </a:lnTo>
                    <a:lnTo>
                      <a:pt x="6" y="0"/>
                    </a:lnTo>
                    <a:lnTo>
                      <a:pt x="49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3" name="PA-任意多边形 320">
                <a:extLst>
                  <a:ext uri="{FF2B5EF4-FFF2-40B4-BE49-F238E27FC236}">
                    <a16:creationId xmlns="" xmlns:a16="http://schemas.microsoft.com/office/drawing/2014/main" id="{21AEFE08-D3EF-4A25-BB43-6370D6E4EE4C}"/>
                  </a:ext>
                </a:extLst>
              </p:cNvPr>
              <p:cNvSpPr>
                <a:spLocks/>
              </p:cNvSpPr>
              <p:nvPr>
                <p:custDataLst>
                  <p:tags r:id="rId181"/>
                </p:custDataLst>
              </p:nvPr>
            </p:nvSpPr>
            <p:spPr bwMode="auto">
              <a:xfrm>
                <a:off x="2758" y="3536"/>
                <a:ext cx="12" cy="13"/>
              </a:xfrm>
              <a:custGeom>
                <a:avLst/>
                <a:gdLst>
                  <a:gd name="T0" fmla="*/ 48 w 48"/>
                  <a:gd name="T1" fmla="*/ 18 h 53"/>
                  <a:gd name="T2" fmla="*/ 46 w 48"/>
                  <a:gd name="T3" fmla="*/ 19 h 53"/>
                  <a:gd name="T4" fmla="*/ 33 w 48"/>
                  <a:gd name="T5" fmla="*/ 19 h 53"/>
                  <a:gd name="T6" fmla="*/ 24 w 48"/>
                  <a:gd name="T7" fmla="*/ 20 h 53"/>
                  <a:gd name="T8" fmla="*/ 16 w 48"/>
                  <a:gd name="T9" fmla="*/ 22 h 53"/>
                  <a:gd name="T10" fmla="*/ 13 w 48"/>
                  <a:gd name="T11" fmla="*/ 25 h 53"/>
                  <a:gd name="T12" fmla="*/ 11 w 48"/>
                  <a:gd name="T13" fmla="*/ 28 h 53"/>
                  <a:gd name="T14" fmla="*/ 9 w 48"/>
                  <a:gd name="T15" fmla="*/ 31 h 53"/>
                  <a:gd name="T16" fmla="*/ 8 w 48"/>
                  <a:gd name="T17" fmla="*/ 34 h 53"/>
                  <a:gd name="T18" fmla="*/ 5 w 48"/>
                  <a:gd name="T19" fmla="*/ 46 h 53"/>
                  <a:gd name="T20" fmla="*/ 2 w 48"/>
                  <a:gd name="T21" fmla="*/ 50 h 53"/>
                  <a:gd name="T22" fmla="*/ 1 w 48"/>
                  <a:gd name="T23" fmla="*/ 53 h 53"/>
                  <a:gd name="T24" fmla="*/ 0 w 48"/>
                  <a:gd name="T25" fmla="*/ 52 h 53"/>
                  <a:gd name="T26" fmla="*/ 6 w 48"/>
                  <a:gd name="T27" fmla="*/ 0 h 53"/>
                  <a:gd name="T28" fmla="*/ 48 w 48"/>
                  <a:gd name="T29" fmla="*/ 1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8" h="53">
                    <a:moveTo>
                      <a:pt x="48" y="18"/>
                    </a:moveTo>
                    <a:lnTo>
                      <a:pt x="46" y="19"/>
                    </a:lnTo>
                    <a:lnTo>
                      <a:pt x="33" y="19"/>
                    </a:lnTo>
                    <a:lnTo>
                      <a:pt x="24" y="20"/>
                    </a:lnTo>
                    <a:lnTo>
                      <a:pt x="16" y="22"/>
                    </a:lnTo>
                    <a:lnTo>
                      <a:pt x="13" y="25"/>
                    </a:lnTo>
                    <a:lnTo>
                      <a:pt x="11" y="28"/>
                    </a:lnTo>
                    <a:lnTo>
                      <a:pt x="9" y="31"/>
                    </a:lnTo>
                    <a:lnTo>
                      <a:pt x="8" y="34"/>
                    </a:lnTo>
                    <a:lnTo>
                      <a:pt x="5" y="46"/>
                    </a:lnTo>
                    <a:lnTo>
                      <a:pt x="2" y="50"/>
                    </a:lnTo>
                    <a:lnTo>
                      <a:pt x="1" y="53"/>
                    </a:lnTo>
                    <a:lnTo>
                      <a:pt x="0" y="52"/>
                    </a:lnTo>
                    <a:lnTo>
                      <a:pt x="6" y="0"/>
                    </a:lnTo>
                    <a:lnTo>
                      <a:pt x="48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4" name="PA-任意多边形 321">
                <a:extLst>
                  <a:ext uri="{FF2B5EF4-FFF2-40B4-BE49-F238E27FC236}">
                    <a16:creationId xmlns="" xmlns:a16="http://schemas.microsoft.com/office/drawing/2014/main" id="{20842A3C-B7D5-4FB9-A884-AAA27BDB11EA}"/>
                  </a:ext>
                </a:extLst>
              </p:cNvPr>
              <p:cNvSpPr>
                <a:spLocks/>
              </p:cNvSpPr>
              <p:nvPr>
                <p:custDataLst>
                  <p:tags r:id="rId182"/>
                </p:custDataLst>
              </p:nvPr>
            </p:nvSpPr>
            <p:spPr bwMode="auto">
              <a:xfrm>
                <a:off x="2776" y="3531"/>
                <a:ext cx="12" cy="13"/>
              </a:xfrm>
              <a:custGeom>
                <a:avLst/>
                <a:gdLst>
                  <a:gd name="T0" fmla="*/ 47 w 47"/>
                  <a:gd name="T1" fmla="*/ 19 h 52"/>
                  <a:gd name="T2" fmla="*/ 44 w 47"/>
                  <a:gd name="T3" fmla="*/ 20 h 52"/>
                  <a:gd name="T4" fmla="*/ 31 w 47"/>
                  <a:gd name="T5" fmla="*/ 20 h 52"/>
                  <a:gd name="T6" fmla="*/ 23 w 47"/>
                  <a:gd name="T7" fmla="*/ 21 h 52"/>
                  <a:gd name="T8" fmla="*/ 16 w 47"/>
                  <a:gd name="T9" fmla="*/ 23 h 52"/>
                  <a:gd name="T10" fmla="*/ 13 w 47"/>
                  <a:gd name="T11" fmla="*/ 25 h 52"/>
                  <a:gd name="T12" fmla="*/ 9 w 47"/>
                  <a:gd name="T13" fmla="*/ 27 h 52"/>
                  <a:gd name="T14" fmla="*/ 8 w 47"/>
                  <a:gd name="T15" fmla="*/ 30 h 52"/>
                  <a:gd name="T16" fmla="*/ 6 w 47"/>
                  <a:gd name="T17" fmla="*/ 35 h 52"/>
                  <a:gd name="T18" fmla="*/ 4 w 47"/>
                  <a:gd name="T19" fmla="*/ 46 h 52"/>
                  <a:gd name="T20" fmla="*/ 2 w 47"/>
                  <a:gd name="T21" fmla="*/ 51 h 52"/>
                  <a:gd name="T22" fmla="*/ 0 w 47"/>
                  <a:gd name="T23" fmla="*/ 52 h 52"/>
                  <a:gd name="T24" fmla="*/ 0 w 47"/>
                  <a:gd name="T25" fmla="*/ 52 h 52"/>
                  <a:gd name="T26" fmla="*/ 5 w 47"/>
                  <a:gd name="T27" fmla="*/ 0 h 52"/>
                  <a:gd name="T28" fmla="*/ 47 w 47"/>
                  <a:gd name="T29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52">
                    <a:moveTo>
                      <a:pt x="47" y="19"/>
                    </a:moveTo>
                    <a:lnTo>
                      <a:pt x="44" y="20"/>
                    </a:lnTo>
                    <a:lnTo>
                      <a:pt x="31" y="20"/>
                    </a:lnTo>
                    <a:lnTo>
                      <a:pt x="23" y="21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9" y="27"/>
                    </a:lnTo>
                    <a:lnTo>
                      <a:pt x="8" y="30"/>
                    </a:lnTo>
                    <a:lnTo>
                      <a:pt x="6" y="35"/>
                    </a:lnTo>
                    <a:lnTo>
                      <a:pt x="4" y="46"/>
                    </a:lnTo>
                    <a:lnTo>
                      <a:pt x="2" y="51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5" y="0"/>
                    </a:lnTo>
                    <a:lnTo>
                      <a:pt x="47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5" name="PA-任意多边形 322">
                <a:extLst>
                  <a:ext uri="{FF2B5EF4-FFF2-40B4-BE49-F238E27FC236}">
                    <a16:creationId xmlns="" xmlns:a16="http://schemas.microsoft.com/office/drawing/2014/main" id="{C4951317-1311-4A00-B723-F386EE502BF8}"/>
                  </a:ext>
                </a:extLst>
              </p:cNvPr>
              <p:cNvSpPr>
                <a:spLocks/>
              </p:cNvSpPr>
              <p:nvPr>
                <p:custDataLst>
                  <p:tags r:id="rId183"/>
                </p:custDataLst>
              </p:nvPr>
            </p:nvSpPr>
            <p:spPr bwMode="auto">
              <a:xfrm>
                <a:off x="2794" y="3548"/>
                <a:ext cx="12" cy="12"/>
              </a:xfrm>
              <a:custGeom>
                <a:avLst/>
                <a:gdLst>
                  <a:gd name="T0" fmla="*/ 46 w 46"/>
                  <a:gd name="T1" fmla="*/ 12 h 49"/>
                  <a:gd name="T2" fmla="*/ 43 w 46"/>
                  <a:gd name="T3" fmla="*/ 13 h 49"/>
                  <a:gd name="T4" fmla="*/ 30 w 46"/>
                  <a:gd name="T5" fmla="*/ 15 h 49"/>
                  <a:gd name="T6" fmla="*/ 22 w 46"/>
                  <a:gd name="T7" fmla="*/ 18 h 49"/>
                  <a:gd name="T8" fmla="*/ 15 w 46"/>
                  <a:gd name="T9" fmla="*/ 22 h 49"/>
                  <a:gd name="T10" fmla="*/ 12 w 46"/>
                  <a:gd name="T11" fmla="*/ 24 h 49"/>
                  <a:gd name="T12" fmla="*/ 9 w 46"/>
                  <a:gd name="T13" fmla="*/ 26 h 49"/>
                  <a:gd name="T14" fmla="*/ 7 w 46"/>
                  <a:gd name="T15" fmla="*/ 30 h 49"/>
                  <a:gd name="T16" fmla="*/ 6 w 46"/>
                  <a:gd name="T17" fmla="*/ 34 h 49"/>
                  <a:gd name="T18" fmla="*/ 4 w 46"/>
                  <a:gd name="T19" fmla="*/ 44 h 49"/>
                  <a:gd name="T20" fmla="*/ 2 w 46"/>
                  <a:gd name="T21" fmla="*/ 49 h 49"/>
                  <a:gd name="T22" fmla="*/ 1 w 46"/>
                  <a:gd name="T23" fmla="*/ 49 h 49"/>
                  <a:gd name="T24" fmla="*/ 0 w 46"/>
                  <a:gd name="T25" fmla="*/ 48 h 49"/>
                  <a:gd name="T26" fmla="*/ 4 w 46"/>
                  <a:gd name="T27" fmla="*/ 0 h 49"/>
                  <a:gd name="T28" fmla="*/ 46 w 46"/>
                  <a:gd name="T29" fmla="*/ 12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49">
                    <a:moveTo>
                      <a:pt x="46" y="12"/>
                    </a:moveTo>
                    <a:lnTo>
                      <a:pt x="43" y="13"/>
                    </a:lnTo>
                    <a:lnTo>
                      <a:pt x="30" y="15"/>
                    </a:lnTo>
                    <a:lnTo>
                      <a:pt x="22" y="18"/>
                    </a:lnTo>
                    <a:lnTo>
                      <a:pt x="15" y="22"/>
                    </a:lnTo>
                    <a:lnTo>
                      <a:pt x="12" y="24"/>
                    </a:lnTo>
                    <a:lnTo>
                      <a:pt x="9" y="26"/>
                    </a:lnTo>
                    <a:lnTo>
                      <a:pt x="7" y="30"/>
                    </a:lnTo>
                    <a:lnTo>
                      <a:pt x="6" y="34"/>
                    </a:lnTo>
                    <a:lnTo>
                      <a:pt x="4" y="44"/>
                    </a:lnTo>
                    <a:lnTo>
                      <a:pt x="2" y="49"/>
                    </a:lnTo>
                    <a:lnTo>
                      <a:pt x="1" y="49"/>
                    </a:lnTo>
                    <a:lnTo>
                      <a:pt x="0" y="48"/>
                    </a:lnTo>
                    <a:lnTo>
                      <a:pt x="4" y="0"/>
                    </a:lnTo>
                    <a:lnTo>
                      <a:pt x="46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6" name="PA-任意多边形 323">
                <a:extLst>
                  <a:ext uri="{FF2B5EF4-FFF2-40B4-BE49-F238E27FC236}">
                    <a16:creationId xmlns="" xmlns:a16="http://schemas.microsoft.com/office/drawing/2014/main" id="{887C9765-6DC3-482D-BC14-FB5595110147}"/>
                  </a:ext>
                </a:extLst>
              </p:cNvPr>
              <p:cNvSpPr>
                <a:spLocks/>
              </p:cNvSpPr>
              <p:nvPr>
                <p:custDataLst>
                  <p:tags r:id="rId184"/>
                </p:custDataLst>
              </p:nvPr>
            </p:nvSpPr>
            <p:spPr bwMode="auto">
              <a:xfrm>
                <a:off x="2794" y="3548"/>
                <a:ext cx="12" cy="12"/>
              </a:xfrm>
              <a:custGeom>
                <a:avLst/>
                <a:gdLst>
                  <a:gd name="T0" fmla="*/ 46 w 46"/>
                  <a:gd name="T1" fmla="*/ 12 h 49"/>
                  <a:gd name="T2" fmla="*/ 43 w 46"/>
                  <a:gd name="T3" fmla="*/ 13 h 49"/>
                  <a:gd name="T4" fmla="*/ 30 w 46"/>
                  <a:gd name="T5" fmla="*/ 15 h 49"/>
                  <a:gd name="T6" fmla="*/ 22 w 46"/>
                  <a:gd name="T7" fmla="*/ 18 h 49"/>
                  <a:gd name="T8" fmla="*/ 15 w 46"/>
                  <a:gd name="T9" fmla="*/ 22 h 49"/>
                  <a:gd name="T10" fmla="*/ 12 w 46"/>
                  <a:gd name="T11" fmla="*/ 24 h 49"/>
                  <a:gd name="T12" fmla="*/ 9 w 46"/>
                  <a:gd name="T13" fmla="*/ 26 h 49"/>
                  <a:gd name="T14" fmla="*/ 7 w 46"/>
                  <a:gd name="T15" fmla="*/ 30 h 49"/>
                  <a:gd name="T16" fmla="*/ 6 w 46"/>
                  <a:gd name="T17" fmla="*/ 34 h 49"/>
                  <a:gd name="T18" fmla="*/ 4 w 46"/>
                  <a:gd name="T19" fmla="*/ 44 h 49"/>
                  <a:gd name="T20" fmla="*/ 2 w 46"/>
                  <a:gd name="T21" fmla="*/ 49 h 49"/>
                  <a:gd name="T22" fmla="*/ 1 w 46"/>
                  <a:gd name="T23" fmla="*/ 49 h 49"/>
                  <a:gd name="T24" fmla="*/ 0 w 46"/>
                  <a:gd name="T25" fmla="*/ 48 h 49"/>
                  <a:gd name="T26" fmla="*/ 4 w 46"/>
                  <a:gd name="T27" fmla="*/ 0 h 49"/>
                  <a:gd name="T28" fmla="*/ 46 w 46"/>
                  <a:gd name="T29" fmla="*/ 12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49">
                    <a:moveTo>
                      <a:pt x="46" y="12"/>
                    </a:moveTo>
                    <a:lnTo>
                      <a:pt x="43" y="13"/>
                    </a:lnTo>
                    <a:lnTo>
                      <a:pt x="30" y="15"/>
                    </a:lnTo>
                    <a:lnTo>
                      <a:pt x="22" y="18"/>
                    </a:lnTo>
                    <a:lnTo>
                      <a:pt x="15" y="22"/>
                    </a:lnTo>
                    <a:lnTo>
                      <a:pt x="12" y="24"/>
                    </a:lnTo>
                    <a:lnTo>
                      <a:pt x="9" y="26"/>
                    </a:lnTo>
                    <a:lnTo>
                      <a:pt x="7" y="30"/>
                    </a:lnTo>
                    <a:lnTo>
                      <a:pt x="6" y="34"/>
                    </a:lnTo>
                    <a:lnTo>
                      <a:pt x="4" y="44"/>
                    </a:lnTo>
                    <a:lnTo>
                      <a:pt x="2" y="49"/>
                    </a:lnTo>
                    <a:lnTo>
                      <a:pt x="1" y="49"/>
                    </a:lnTo>
                    <a:lnTo>
                      <a:pt x="0" y="48"/>
                    </a:lnTo>
                    <a:lnTo>
                      <a:pt x="4" y="0"/>
                    </a:lnTo>
                    <a:lnTo>
                      <a:pt x="46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7" name="PA-任意多边形 324">
                <a:extLst>
                  <a:ext uri="{FF2B5EF4-FFF2-40B4-BE49-F238E27FC236}">
                    <a16:creationId xmlns="" xmlns:a16="http://schemas.microsoft.com/office/drawing/2014/main" id="{36743D58-0D25-406F-B81F-C1DD0D27FB11}"/>
                  </a:ext>
                </a:extLst>
              </p:cNvPr>
              <p:cNvSpPr>
                <a:spLocks/>
              </p:cNvSpPr>
              <p:nvPr>
                <p:custDataLst>
                  <p:tags r:id="rId185"/>
                </p:custDataLst>
              </p:nvPr>
            </p:nvSpPr>
            <p:spPr bwMode="auto">
              <a:xfrm>
                <a:off x="2802" y="3562"/>
                <a:ext cx="12" cy="12"/>
              </a:xfrm>
              <a:custGeom>
                <a:avLst/>
                <a:gdLst>
                  <a:gd name="T0" fmla="*/ 48 w 48"/>
                  <a:gd name="T1" fmla="*/ 8 h 49"/>
                  <a:gd name="T2" fmla="*/ 44 w 48"/>
                  <a:gd name="T3" fmla="*/ 9 h 49"/>
                  <a:gd name="T4" fmla="*/ 31 w 48"/>
                  <a:gd name="T5" fmla="*/ 13 h 49"/>
                  <a:gd name="T6" fmla="*/ 23 w 48"/>
                  <a:gd name="T7" fmla="*/ 16 h 49"/>
                  <a:gd name="T8" fmla="*/ 15 w 48"/>
                  <a:gd name="T9" fmla="*/ 21 h 49"/>
                  <a:gd name="T10" fmla="*/ 12 w 48"/>
                  <a:gd name="T11" fmla="*/ 24 h 49"/>
                  <a:gd name="T12" fmla="*/ 10 w 48"/>
                  <a:gd name="T13" fmla="*/ 27 h 49"/>
                  <a:gd name="T14" fmla="*/ 8 w 48"/>
                  <a:gd name="T15" fmla="*/ 30 h 49"/>
                  <a:gd name="T16" fmla="*/ 7 w 48"/>
                  <a:gd name="T17" fmla="*/ 35 h 49"/>
                  <a:gd name="T18" fmla="*/ 3 w 48"/>
                  <a:gd name="T19" fmla="*/ 46 h 49"/>
                  <a:gd name="T20" fmla="*/ 2 w 48"/>
                  <a:gd name="T21" fmla="*/ 49 h 49"/>
                  <a:gd name="T22" fmla="*/ 1 w 48"/>
                  <a:gd name="T23" fmla="*/ 49 h 49"/>
                  <a:gd name="T24" fmla="*/ 0 w 48"/>
                  <a:gd name="T25" fmla="*/ 48 h 49"/>
                  <a:gd name="T26" fmla="*/ 4 w 48"/>
                  <a:gd name="T27" fmla="*/ 0 h 49"/>
                  <a:gd name="T28" fmla="*/ 48 w 48"/>
                  <a:gd name="T29" fmla="*/ 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8" h="49">
                    <a:moveTo>
                      <a:pt x="48" y="8"/>
                    </a:moveTo>
                    <a:lnTo>
                      <a:pt x="44" y="9"/>
                    </a:lnTo>
                    <a:lnTo>
                      <a:pt x="31" y="13"/>
                    </a:lnTo>
                    <a:lnTo>
                      <a:pt x="23" y="16"/>
                    </a:lnTo>
                    <a:lnTo>
                      <a:pt x="15" y="21"/>
                    </a:lnTo>
                    <a:lnTo>
                      <a:pt x="12" y="24"/>
                    </a:lnTo>
                    <a:lnTo>
                      <a:pt x="10" y="27"/>
                    </a:lnTo>
                    <a:lnTo>
                      <a:pt x="8" y="30"/>
                    </a:lnTo>
                    <a:lnTo>
                      <a:pt x="7" y="35"/>
                    </a:lnTo>
                    <a:lnTo>
                      <a:pt x="3" y="46"/>
                    </a:lnTo>
                    <a:lnTo>
                      <a:pt x="2" y="49"/>
                    </a:lnTo>
                    <a:lnTo>
                      <a:pt x="1" y="49"/>
                    </a:lnTo>
                    <a:lnTo>
                      <a:pt x="0" y="48"/>
                    </a:lnTo>
                    <a:lnTo>
                      <a:pt x="4" y="0"/>
                    </a:lnTo>
                    <a:lnTo>
                      <a:pt x="48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8" name="PA-任意多边形 325">
                <a:extLst>
                  <a:ext uri="{FF2B5EF4-FFF2-40B4-BE49-F238E27FC236}">
                    <a16:creationId xmlns="" xmlns:a16="http://schemas.microsoft.com/office/drawing/2014/main" id="{6831A91C-C7D1-41C8-8171-ECEEE092FD71}"/>
                  </a:ext>
                </a:extLst>
              </p:cNvPr>
              <p:cNvSpPr>
                <a:spLocks/>
              </p:cNvSpPr>
              <p:nvPr>
                <p:custDataLst>
                  <p:tags r:id="rId186"/>
                </p:custDataLst>
              </p:nvPr>
            </p:nvSpPr>
            <p:spPr bwMode="auto">
              <a:xfrm>
                <a:off x="2843" y="3565"/>
                <a:ext cx="11" cy="12"/>
              </a:xfrm>
              <a:custGeom>
                <a:avLst/>
                <a:gdLst>
                  <a:gd name="T0" fmla="*/ 44 w 44"/>
                  <a:gd name="T1" fmla="*/ 2 h 49"/>
                  <a:gd name="T2" fmla="*/ 42 w 44"/>
                  <a:gd name="T3" fmla="*/ 4 h 49"/>
                  <a:gd name="T4" fmla="*/ 29 w 44"/>
                  <a:gd name="T5" fmla="*/ 10 h 49"/>
                  <a:gd name="T6" fmla="*/ 22 w 44"/>
                  <a:gd name="T7" fmla="*/ 14 h 49"/>
                  <a:gd name="T8" fmla="*/ 15 w 44"/>
                  <a:gd name="T9" fmla="*/ 19 h 49"/>
                  <a:gd name="T10" fmla="*/ 12 w 44"/>
                  <a:gd name="T11" fmla="*/ 23 h 49"/>
                  <a:gd name="T12" fmla="*/ 9 w 44"/>
                  <a:gd name="T13" fmla="*/ 26 h 49"/>
                  <a:gd name="T14" fmla="*/ 8 w 44"/>
                  <a:gd name="T15" fmla="*/ 30 h 49"/>
                  <a:gd name="T16" fmla="*/ 5 w 44"/>
                  <a:gd name="T17" fmla="*/ 33 h 49"/>
                  <a:gd name="T18" fmla="*/ 3 w 44"/>
                  <a:gd name="T19" fmla="*/ 44 h 49"/>
                  <a:gd name="T20" fmla="*/ 1 w 44"/>
                  <a:gd name="T21" fmla="*/ 49 h 49"/>
                  <a:gd name="T22" fmla="*/ 0 w 44"/>
                  <a:gd name="T23" fmla="*/ 49 h 49"/>
                  <a:gd name="T24" fmla="*/ 0 w 44"/>
                  <a:gd name="T25" fmla="*/ 47 h 49"/>
                  <a:gd name="T26" fmla="*/ 4 w 44"/>
                  <a:gd name="T27" fmla="*/ 0 h 49"/>
                  <a:gd name="T28" fmla="*/ 44 w 44"/>
                  <a:gd name="T29" fmla="*/ 2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" h="49">
                    <a:moveTo>
                      <a:pt x="44" y="2"/>
                    </a:moveTo>
                    <a:lnTo>
                      <a:pt x="42" y="4"/>
                    </a:lnTo>
                    <a:lnTo>
                      <a:pt x="29" y="10"/>
                    </a:lnTo>
                    <a:lnTo>
                      <a:pt x="22" y="14"/>
                    </a:lnTo>
                    <a:lnTo>
                      <a:pt x="15" y="19"/>
                    </a:lnTo>
                    <a:lnTo>
                      <a:pt x="12" y="23"/>
                    </a:lnTo>
                    <a:lnTo>
                      <a:pt x="9" y="26"/>
                    </a:lnTo>
                    <a:lnTo>
                      <a:pt x="8" y="30"/>
                    </a:lnTo>
                    <a:lnTo>
                      <a:pt x="5" y="33"/>
                    </a:lnTo>
                    <a:lnTo>
                      <a:pt x="3" y="44"/>
                    </a:lnTo>
                    <a:lnTo>
                      <a:pt x="1" y="49"/>
                    </a:lnTo>
                    <a:lnTo>
                      <a:pt x="0" y="49"/>
                    </a:lnTo>
                    <a:lnTo>
                      <a:pt x="0" y="47"/>
                    </a:lnTo>
                    <a:lnTo>
                      <a:pt x="4" y="0"/>
                    </a:lnTo>
                    <a:lnTo>
                      <a:pt x="4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89" name="PA-任意多边形 326">
                <a:extLst>
                  <a:ext uri="{FF2B5EF4-FFF2-40B4-BE49-F238E27FC236}">
                    <a16:creationId xmlns="" xmlns:a16="http://schemas.microsoft.com/office/drawing/2014/main" id="{83751DCC-9B61-40A6-98E9-4734D09ADDD4}"/>
                  </a:ext>
                </a:extLst>
              </p:cNvPr>
              <p:cNvSpPr>
                <a:spLocks/>
              </p:cNvSpPr>
              <p:nvPr>
                <p:custDataLst>
                  <p:tags r:id="rId187"/>
                </p:custDataLst>
              </p:nvPr>
            </p:nvSpPr>
            <p:spPr bwMode="auto">
              <a:xfrm>
                <a:off x="2814" y="3542"/>
                <a:ext cx="11" cy="12"/>
              </a:xfrm>
              <a:custGeom>
                <a:avLst/>
                <a:gdLst>
                  <a:gd name="T0" fmla="*/ 45 w 45"/>
                  <a:gd name="T1" fmla="*/ 9 h 50"/>
                  <a:gd name="T2" fmla="*/ 43 w 45"/>
                  <a:gd name="T3" fmla="*/ 11 h 50"/>
                  <a:gd name="T4" fmla="*/ 30 w 45"/>
                  <a:gd name="T5" fmla="*/ 14 h 50"/>
                  <a:gd name="T6" fmla="*/ 22 w 45"/>
                  <a:gd name="T7" fmla="*/ 18 h 50"/>
                  <a:gd name="T8" fmla="*/ 15 w 45"/>
                  <a:gd name="T9" fmla="*/ 22 h 50"/>
                  <a:gd name="T10" fmla="*/ 11 w 45"/>
                  <a:gd name="T11" fmla="*/ 24 h 50"/>
                  <a:gd name="T12" fmla="*/ 8 w 45"/>
                  <a:gd name="T13" fmla="*/ 27 h 50"/>
                  <a:gd name="T14" fmla="*/ 7 w 45"/>
                  <a:gd name="T15" fmla="*/ 31 h 50"/>
                  <a:gd name="T16" fmla="*/ 5 w 45"/>
                  <a:gd name="T17" fmla="*/ 35 h 50"/>
                  <a:gd name="T18" fmla="*/ 3 w 45"/>
                  <a:gd name="T19" fmla="*/ 46 h 50"/>
                  <a:gd name="T20" fmla="*/ 1 w 45"/>
                  <a:gd name="T21" fmla="*/ 50 h 50"/>
                  <a:gd name="T22" fmla="*/ 0 w 45"/>
                  <a:gd name="T23" fmla="*/ 50 h 50"/>
                  <a:gd name="T24" fmla="*/ 0 w 45"/>
                  <a:gd name="T25" fmla="*/ 49 h 50"/>
                  <a:gd name="T26" fmla="*/ 4 w 45"/>
                  <a:gd name="T27" fmla="*/ 0 h 50"/>
                  <a:gd name="T28" fmla="*/ 45 w 45"/>
                  <a:gd name="T2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" h="50">
                    <a:moveTo>
                      <a:pt x="45" y="9"/>
                    </a:moveTo>
                    <a:lnTo>
                      <a:pt x="43" y="11"/>
                    </a:lnTo>
                    <a:lnTo>
                      <a:pt x="30" y="14"/>
                    </a:lnTo>
                    <a:lnTo>
                      <a:pt x="22" y="18"/>
                    </a:lnTo>
                    <a:lnTo>
                      <a:pt x="15" y="22"/>
                    </a:lnTo>
                    <a:lnTo>
                      <a:pt x="11" y="24"/>
                    </a:lnTo>
                    <a:lnTo>
                      <a:pt x="8" y="27"/>
                    </a:lnTo>
                    <a:lnTo>
                      <a:pt x="7" y="31"/>
                    </a:lnTo>
                    <a:lnTo>
                      <a:pt x="5" y="35"/>
                    </a:lnTo>
                    <a:lnTo>
                      <a:pt x="3" y="46"/>
                    </a:lnTo>
                    <a:lnTo>
                      <a:pt x="1" y="50"/>
                    </a:lnTo>
                    <a:lnTo>
                      <a:pt x="0" y="50"/>
                    </a:lnTo>
                    <a:lnTo>
                      <a:pt x="0" y="49"/>
                    </a:lnTo>
                    <a:lnTo>
                      <a:pt x="4" y="0"/>
                    </a:lnTo>
                    <a:lnTo>
                      <a:pt x="45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0" name="PA-任意多边形 327">
                <a:extLst>
                  <a:ext uri="{FF2B5EF4-FFF2-40B4-BE49-F238E27FC236}">
                    <a16:creationId xmlns="" xmlns:a16="http://schemas.microsoft.com/office/drawing/2014/main" id="{308DE96F-A6F3-4EE3-9E96-86DCC7961A1A}"/>
                  </a:ext>
                </a:extLst>
              </p:cNvPr>
              <p:cNvSpPr>
                <a:spLocks/>
              </p:cNvSpPr>
              <p:nvPr>
                <p:custDataLst>
                  <p:tags r:id="rId188"/>
                </p:custDataLst>
              </p:nvPr>
            </p:nvSpPr>
            <p:spPr bwMode="auto">
              <a:xfrm>
                <a:off x="2852" y="3542"/>
                <a:ext cx="12" cy="13"/>
              </a:xfrm>
              <a:custGeom>
                <a:avLst/>
                <a:gdLst>
                  <a:gd name="T0" fmla="*/ 48 w 48"/>
                  <a:gd name="T1" fmla="*/ 1 h 48"/>
                  <a:gd name="T2" fmla="*/ 45 w 48"/>
                  <a:gd name="T3" fmla="*/ 3 h 48"/>
                  <a:gd name="T4" fmla="*/ 32 w 48"/>
                  <a:gd name="T5" fmla="*/ 8 h 48"/>
                  <a:gd name="T6" fmla="*/ 23 w 48"/>
                  <a:gd name="T7" fmla="*/ 14 h 48"/>
                  <a:gd name="T8" fmla="*/ 16 w 48"/>
                  <a:gd name="T9" fmla="*/ 19 h 48"/>
                  <a:gd name="T10" fmla="*/ 13 w 48"/>
                  <a:gd name="T11" fmla="*/ 22 h 48"/>
                  <a:gd name="T12" fmla="*/ 9 w 48"/>
                  <a:gd name="T13" fmla="*/ 25 h 48"/>
                  <a:gd name="T14" fmla="*/ 7 w 48"/>
                  <a:gd name="T15" fmla="*/ 29 h 48"/>
                  <a:gd name="T16" fmla="*/ 6 w 48"/>
                  <a:gd name="T17" fmla="*/ 33 h 48"/>
                  <a:gd name="T18" fmla="*/ 4 w 48"/>
                  <a:gd name="T19" fmla="*/ 44 h 48"/>
                  <a:gd name="T20" fmla="*/ 2 w 48"/>
                  <a:gd name="T21" fmla="*/ 48 h 48"/>
                  <a:gd name="T22" fmla="*/ 1 w 48"/>
                  <a:gd name="T23" fmla="*/ 48 h 48"/>
                  <a:gd name="T24" fmla="*/ 0 w 48"/>
                  <a:gd name="T25" fmla="*/ 47 h 48"/>
                  <a:gd name="T26" fmla="*/ 4 w 48"/>
                  <a:gd name="T27" fmla="*/ 0 h 48"/>
                  <a:gd name="T28" fmla="*/ 48 w 48"/>
                  <a:gd name="T29" fmla="*/ 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8" h="48">
                    <a:moveTo>
                      <a:pt x="48" y="1"/>
                    </a:moveTo>
                    <a:lnTo>
                      <a:pt x="45" y="3"/>
                    </a:lnTo>
                    <a:lnTo>
                      <a:pt x="32" y="8"/>
                    </a:lnTo>
                    <a:lnTo>
                      <a:pt x="23" y="14"/>
                    </a:lnTo>
                    <a:lnTo>
                      <a:pt x="16" y="19"/>
                    </a:lnTo>
                    <a:lnTo>
                      <a:pt x="13" y="22"/>
                    </a:lnTo>
                    <a:lnTo>
                      <a:pt x="9" y="25"/>
                    </a:lnTo>
                    <a:lnTo>
                      <a:pt x="7" y="29"/>
                    </a:lnTo>
                    <a:lnTo>
                      <a:pt x="6" y="33"/>
                    </a:lnTo>
                    <a:lnTo>
                      <a:pt x="4" y="44"/>
                    </a:lnTo>
                    <a:lnTo>
                      <a:pt x="2" y="48"/>
                    </a:lnTo>
                    <a:lnTo>
                      <a:pt x="1" y="48"/>
                    </a:lnTo>
                    <a:lnTo>
                      <a:pt x="0" y="47"/>
                    </a:lnTo>
                    <a:lnTo>
                      <a:pt x="4" y="0"/>
                    </a:lnTo>
                    <a:lnTo>
                      <a:pt x="48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1" name="PA-任意多边形 328">
                <a:extLst>
                  <a:ext uri="{FF2B5EF4-FFF2-40B4-BE49-F238E27FC236}">
                    <a16:creationId xmlns="" xmlns:a16="http://schemas.microsoft.com/office/drawing/2014/main" id="{67BCE938-C516-489B-9CA9-A1A3A2498EE4}"/>
                  </a:ext>
                </a:extLst>
              </p:cNvPr>
              <p:cNvSpPr>
                <a:spLocks/>
              </p:cNvSpPr>
              <p:nvPr>
                <p:custDataLst>
                  <p:tags r:id="rId189"/>
                </p:custDataLst>
              </p:nvPr>
            </p:nvSpPr>
            <p:spPr bwMode="auto">
              <a:xfrm>
                <a:off x="2883" y="3531"/>
                <a:ext cx="11" cy="17"/>
              </a:xfrm>
              <a:custGeom>
                <a:avLst/>
                <a:gdLst>
                  <a:gd name="T0" fmla="*/ 43 w 45"/>
                  <a:gd name="T1" fmla="*/ 1 h 66"/>
                  <a:gd name="T2" fmla="*/ 45 w 45"/>
                  <a:gd name="T3" fmla="*/ 0 h 66"/>
                  <a:gd name="T4" fmla="*/ 45 w 45"/>
                  <a:gd name="T5" fmla="*/ 1 h 66"/>
                  <a:gd name="T6" fmla="*/ 44 w 45"/>
                  <a:gd name="T7" fmla="*/ 3 h 66"/>
                  <a:gd name="T8" fmla="*/ 43 w 45"/>
                  <a:gd name="T9" fmla="*/ 4 h 66"/>
                  <a:gd name="T10" fmla="*/ 39 w 45"/>
                  <a:gd name="T11" fmla="*/ 9 h 66"/>
                  <a:gd name="T12" fmla="*/ 33 w 45"/>
                  <a:gd name="T13" fmla="*/ 15 h 66"/>
                  <a:gd name="T14" fmla="*/ 26 w 45"/>
                  <a:gd name="T15" fmla="*/ 24 h 66"/>
                  <a:gd name="T16" fmla="*/ 19 w 45"/>
                  <a:gd name="T17" fmla="*/ 34 h 66"/>
                  <a:gd name="T18" fmla="*/ 12 w 45"/>
                  <a:gd name="T19" fmla="*/ 42 h 66"/>
                  <a:gd name="T20" fmla="*/ 6 w 45"/>
                  <a:gd name="T21" fmla="*/ 52 h 66"/>
                  <a:gd name="T22" fmla="*/ 0 w 45"/>
                  <a:gd name="T23" fmla="*/ 66 h 66"/>
                  <a:gd name="T24" fmla="*/ 0 w 45"/>
                  <a:gd name="T25" fmla="*/ 66 h 66"/>
                  <a:gd name="T26" fmla="*/ 4 w 45"/>
                  <a:gd name="T27" fmla="*/ 19 h 66"/>
                  <a:gd name="T28" fmla="*/ 43 w 45"/>
                  <a:gd name="T29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" h="66">
                    <a:moveTo>
                      <a:pt x="43" y="1"/>
                    </a:moveTo>
                    <a:lnTo>
                      <a:pt x="45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3" y="4"/>
                    </a:lnTo>
                    <a:lnTo>
                      <a:pt x="39" y="9"/>
                    </a:lnTo>
                    <a:lnTo>
                      <a:pt x="33" y="15"/>
                    </a:lnTo>
                    <a:lnTo>
                      <a:pt x="26" y="24"/>
                    </a:lnTo>
                    <a:lnTo>
                      <a:pt x="19" y="34"/>
                    </a:lnTo>
                    <a:lnTo>
                      <a:pt x="12" y="42"/>
                    </a:lnTo>
                    <a:lnTo>
                      <a:pt x="6" y="52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4" y="19"/>
                    </a:lnTo>
                    <a:lnTo>
                      <a:pt x="4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2" name="PA-任意多边形 329">
                <a:extLst>
                  <a:ext uri="{FF2B5EF4-FFF2-40B4-BE49-F238E27FC236}">
                    <a16:creationId xmlns="" xmlns:a16="http://schemas.microsoft.com/office/drawing/2014/main" id="{0DD6CC02-F226-42FD-8806-56F4B55C116F}"/>
                  </a:ext>
                </a:extLst>
              </p:cNvPr>
              <p:cNvSpPr>
                <a:spLocks/>
              </p:cNvSpPr>
              <p:nvPr>
                <p:custDataLst>
                  <p:tags r:id="rId190"/>
                </p:custDataLst>
              </p:nvPr>
            </p:nvSpPr>
            <p:spPr bwMode="auto">
              <a:xfrm>
                <a:off x="2834" y="3456"/>
                <a:ext cx="7" cy="11"/>
              </a:xfrm>
              <a:custGeom>
                <a:avLst/>
                <a:gdLst>
                  <a:gd name="T0" fmla="*/ 26 w 27"/>
                  <a:gd name="T1" fmla="*/ 1 h 42"/>
                  <a:gd name="T2" fmla="*/ 27 w 27"/>
                  <a:gd name="T3" fmla="*/ 0 h 42"/>
                  <a:gd name="T4" fmla="*/ 22 w 27"/>
                  <a:gd name="T5" fmla="*/ 4 h 42"/>
                  <a:gd name="T6" fmla="*/ 18 w 27"/>
                  <a:gd name="T7" fmla="*/ 7 h 42"/>
                  <a:gd name="T8" fmla="*/ 14 w 27"/>
                  <a:gd name="T9" fmla="*/ 11 h 42"/>
                  <a:gd name="T10" fmla="*/ 11 w 27"/>
                  <a:gd name="T11" fmla="*/ 18 h 42"/>
                  <a:gd name="T12" fmla="*/ 10 w 27"/>
                  <a:gd name="T13" fmla="*/ 26 h 42"/>
                  <a:gd name="T14" fmla="*/ 9 w 27"/>
                  <a:gd name="T15" fmla="*/ 33 h 42"/>
                  <a:gd name="T16" fmla="*/ 8 w 27"/>
                  <a:gd name="T17" fmla="*/ 38 h 42"/>
                  <a:gd name="T18" fmla="*/ 8 w 27"/>
                  <a:gd name="T19" fmla="*/ 41 h 42"/>
                  <a:gd name="T20" fmla="*/ 7 w 27"/>
                  <a:gd name="T21" fmla="*/ 42 h 42"/>
                  <a:gd name="T22" fmla="*/ 6 w 27"/>
                  <a:gd name="T23" fmla="*/ 41 h 42"/>
                  <a:gd name="T24" fmla="*/ 6 w 27"/>
                  <a:gd name="T25" fmla="*/ 38 h 42"/>
                  <a:gd name="T26" fmla="*/ 0 w 27"/>
                  <a:gd name="T27" fmla="*/ 7 h 42"/>
                  <a:gd name="T28" fmla="*/ 26 w 27"/>
                  <a:gd name="T29" fmla="*/ 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42">
                    <a:moveTo>
                      <a:pt x="26" y="1"/>
                    </a:moveTo>
                    <a:lnTo>
                      <a:pt x="27" y="0"/>
                    </a:lnTo>
                    <a:lnTo>
                      <a:pt x="22" y="4"/>
                    </a:lnTo>
                    <a:lnTo>
                      <a:pt x="18" y="7"/>
                    </a:lnTo>
                    <a:lnTo>
                      <a:pt x="14" y="11"/>
                    </a:lnTo>
                    <a:lnTo>
                      <a:pt x="11" y="18"/>
                    </a:lnTo>
                    <a:lnTo>
                      <a:pt x="10" y="26"/>
                    </a:lnTo>
                    <a:lnTo>
                      <a:pt x="9" y="33"/>
                    </a:lnTo>
                    <a:lnTo>
                      <a:pt x="8" y="38"/>
                    </a:lnTo>
                    <a:lnTo>
                      <a:pt x="8" y="41"/>
                    </a:lnTo>
                    <a:lnTo>
                      <a:pt x="7" y="42"/>
                    </a:lnTo>
                    <a:lnTo>
                      <a:pt x="6" y="41"/>
                    </a:lnTo>
                    <a:lnTo>
                      <a:pt x="6" y="38"/>
                    </a:lnTo>
                    <a:lnTo>
                      <a:pt x="0" y="7"/>
                    </a:lnTo>
                    <a:lnTo>
                      <a:pt x="2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3" name="PA-任意多边形 330">
                <a:extLst>
                  <a:ext uri="{FF2B5EF4-FFF2-40B4-BE49-F238E27FC236}">
                    <a16:creationId xmlns="" xmlns:a16="http://schemas.microsoft.com/office/drawing/2014/main" id="{7E9CD054-120B-42F2-8956-725F3F3FD242}"/>
                  </a:ext>
                </a:extLst>
              </p:cNvPr>
              <p:cNvSpPr>
                <a:spLocks/>
              </p:cNvSpPr>
              <p:nvPr>
                <p:custDataLst>
                  <p:tags r:id="rId191"/>
                </p:custDataLst>
              </p:nvPr>
            </p:nvSpPr>
            <p:spPr bwMode="auto">
              <a:xfrm>
                <a:off x="2854" y="3453"/>
                <a:ext cx="7" cy="10"/>
              </a:xfrm>
              <a:custGeom>
                <a:avLst/>
                <a:gdLst>
                  <a:gd name="T0" fmla="*/ 23 w 25"/>
                  <a:gd name="T1" fmla="*/ 1 h 37"/>
                  <a:gd name="T2" fmla="*/ 25 w 25"/>
                  <a:gd name="T3" fmla="*/ 0 h 37"/>
                  <a:gd name="T4" fmla="*/ 25 w 25"/>
                  <a:gd name="T5" fmla="*/ 1 h 37"/>
                  <a:gd name="T6" fmla="*/ 23 w 25"/>
                  <a:gd name="T7" fmla="*/ 3 h 37"/>
                  <a:gd name="T8" fmla="*/ 20 w 25"/>
                  <a:gd name="T9" fmla="*/ 5 h 37"/>
                  <a:gd name="T10" fmla="*/ 17 w 25"/>
                  <a:gd name="T11" fmla="*/ 9 h 37"/>
                  <a:gd name="T12" fmla="*/ 12 w 25"/>
                  <a:gd name="T13" fmla="*/ 14 h 37"/>
                  <a:gd name="T14" fmla="*/ 9 w 25"/>
                  <a:gd name="T15" fmla="*/ 18 h 37"/>
                  <a:gd name="T16" fmla="*/ 7 w 25"/>
                  <a:gd name="T17" fmla="*/ 23 h 37"/>
                  <a:gd name="T18" fmla="*/ 5 w 25"/>
                  <a:gd name="T19" fmla="*/ 31 h 37"/>
                  <a:gd name="T20" fmla="*/ 3 w 25"/>
                  <a:gd name="T21" fmla="*/ 35 h 37"/>
                  <a:gd name="T22" fmla="*/ 3 w 25"/>
                  <a:gd name="T23" fmla="*/ 37 h 37"/>
                  <a:gd name="T24" fmla="*/ 1 w 25"/>
                  <a:gd name="T25" fmla="*/ 37 h 37"/>
                  <a:gd name="T26" fmla="*/ 1 w 25"/>
                  <a:gd name="T27" fmla="*/ 37 h 37"/>
                  <a:gd name="T28" fmla="*/ 1 w 25"/>
                  <a:gd name="T29" fmla="*/ 35 h 37"/>
                  <a:gd name="T30" fmla="*/ 0 w 25"/>
                  <a:gd name="T31" fmla="*/ 4 h 37"/>
                  <a:gd name="T32" fmla="*/ 23 w 25"/>
                  <a:gd name="T33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37">
                    <a:moveTo>
                      <a:pt x="23" y="1"/>
                    </a:moveTo>
                    <a:lnTo>
                      <a:pt x="25" y="0"/>
                    </a:lnTo>
                    <a:lnTo>
                      <a:pt x="25" y="1"/>
                    </a:lnTo>
                    <a:lnTo>
                      <a:pt x="23" y="3"/>
                    </a:lnTo>
                    <a:lnTo>
                      <a:pt x="20" y="5"/>
                    </a:lnTo>
                    <a:lnTo>
                      <a:pt x="17" y="9"/>
                    </a:lnTo>
                    <a:lnTo>
                      <a:pt x="12" y="14"/>
                    </a:lnTo>
                    <a:lnTo>
                      <a:pt x="9" y="18"/>
                    </a:lnTo>
                    <a:lnTo>
                      <a:pt x="7" y="23"/>
                    </a:lnTo>
                    <a:lnTo>
                      <a:pt x="5" y="31"/>
                    </a:lnTo>
                    <a:lnTo>
                      <a:pt x="3" y="35"/>
                    </a:lnTo>
                    <a:lnTo>
                      <a:pt x="3" y="37"/>
                    </a:lnTo>
                    <a:lnTo>
                      <a:pt x="1" y="37"/>
                    </a:lnTo>
                    <a:lnTo>
                      <a:pt x="1" y="37"/>
                    </a:lnTo>
                    <a:lnTo>
                      <a:pt x="1" y="35"/>
                    </a:lnTo>
                    <a:lnTo>
                      <a:pt x="0" y="4"/>
                    </a:lnTo>
                    <a:lnTo>
                      <a:pt x="2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4" name="PA-任意多边形 331">
                <a:extLst>
                  <a:ext uri="{FF2B5EF4-FFF2-40B4-BE49-F238E27FC236}">
                    <a16:creationId xmlns="" xmlns:a16="http://schemas.microsoft.com/office/drawing/2014/main" id="{1B12EBEB-5E61-4480-A337-35788B31FDCB}"/>
                  </a:ext>
                </a:extLst>
              </p:cNvPr>
              <p:cNvSpPr>
                <a:spLocks/>
              </p:cNvSpPr>
              <p:nvPr>
                <p:custDataLst>
                  <p:tags r:id="rId192"/>
                </p:custDataLst>
              </p:nvPr>
            </p:nvSpPr>
            <p:spPr bwMode="auto">
              <a:xfrm>
                <a:off x="2875" y="3455"/>
                <a:ext cx="7" cy="8"/>
              </a:xfrm>
              <a:custGeom>
                <a:avLst/>
                <a:gdLst>
                  <a:gd name="T0" fmla="*/ 23 w 25"/>
                  <a:gd name="T1" fmla="*/ 1 h 34"/>
                  <a:gd name="T2" fmla="*/ 25 w 25"/>
                  <a:gd name="T3" fmla="*/ 2 h 34"/>
                  <a:gd name="T4" fmla="*/ 19 w 25"/>
                  <a:gd name="T5" fmla="*/ 3 h 34"/>
                  <a:gd name="T6" fmla="*/ 15 w 25"/>
                  <a:gd name="T7" fmla="*/ 6 h 34"/>
                  <a:gd name="T8" fmla="*/ 11 w 25"/>
                  <a:gd name="T9" fmla="*/ 9 h 34"/>
                  <a:gd name="T10" fmla="*/ 8 w 25"/>
                  <a:gd name="T11" fmla="*/ 13 h 34"/>
                  <a:gd name="T12" fmla="*/ 7 w 25"/>
                  <a:gd name="T13" fmla="*/ 19 h 34"/>
                  <a:gd name="T14" fmla="*/ 7 w 25"/>
                  <a:gd name="T15" fmla="*/ 26 h 34"/>
                  <a:gd name="T16" fmla="*/ 4 w 25"/>
                  <a:gd name="T17" fmla="*/ 32 h 34"/>
                  <a:gd name="T18" fmla="*/ 3 w 25"/>
                  <a:gd name="T19" fmla="*/ 34 h 34"/>
                  <a:gd name="T20" fmla="*/ 2 w 25"/>
                  <a:gd name="T21" fmla="*/ 34 h 34"/>
                  <a:gd name="T22" fmla="*/ 2 w 25"/>
                  <a:gd name="T23" fmla="*/ 34 h 34"/>
                  <a:gd name="T24" fmla="*/ 1 w 25"/>
                  <a:gd name="T25" fmla="*/ 32 h 34"/>
                  <a:gd name="T26" fmla="*/ 0 w 25"/>
                  <a:gd name="T27" fmla="*/ 0 h 34"/>
                  <a:gd name="T28" fmla="*/ 23 w 25"/>
                  <a:gd name="T29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" h="34">
                    <a:moveTo>
                      <a:pt x="23" y="1"/>
                    </a:moveTo>
                    <a:lnTo>
                      <a:pt x="25" y="2"/>
                    </a:lnTo>
                    <a:lnTo>
                      <a:pt x="19" y="3"/>
                    </a:lnTo>
                    <a:lnTo>
                      <a:pt x="15" y="6"/>
                    </a:lnTo>
                    <a:lnTo>
                      <a:pt x="11" y="9"/>
                    </a:lnTo>
                    <a:lnTo>
                      <a:pt x="8" y="13"/>
                    </a:lnTo>
                    <a:lnTo>
                      <a:pt x="7" y="19"/>
                    </a:lnTo>
                    <a:lnTo>
                      <a:pt x="7" y="26"/>
                    </a:lnTo>
                    <a:lnTo>
                      <a:pt x="4" y="32"/>
                    </a:lnTo>
                    <a:lnTo>
                      <a:pt x="3" y="34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1" y="32"/>
                    </a:lnTo>
                    <a:lnTo>
                      <a:pt x="0" y="0"/>
                    </a:lnTo>
                    <a:lnTo>
                      <a:pt x="2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5" name="PA-任意多边形 332">
                <a:extLst>
                  <a:ext uri="{FF2B5EF4-FFF2-40B4-BE49-F238E27FC236}">
                    <a16:creationId xmlns="" xmlns:a16="http://schemas.microsoft.com/office/drawing/2014/main" id="{658EAA53-81B3-4C4C-8DA4-ECD9E60A1223}"/>
                  </a:ext>
                </a:extLst>
              </p:cNvPr>
              <p:cNvSpPr>
                <a:spLocks/>
              </p:cNvSpPr>
              <p:nvPr>
                <p:custDataLst>
                  <p:tags r:id="rId193"/>
                </p:custDataLst>
              </p:nvPr>
            </p:nvSpPr>
            <p:spPr bwMode="auto">
              <a:xfrm>
                <a:off x="2864" y="3462"/>
                <a:ext cx="7" cy="9"/>
              </a:xfrm>
              <a:custGeom>
                <a:avLst/>
                <a:gdLst>
                  <a:gd name="T0" fmla="*/ 25 w 27"/>
                  <a:gd name="T1" fmla="*/ 0 h 35"/>
                  <a:gd name="T2" fmla="*/ 27 w 27"/>
                  <a:gd name="T3" fmla="*/ 0 h 35"/>
                  <a:gd name="T4" fmla="*/ 27 w 27"/>
                  <a:gd name="T5" fmla="*/ 0 h 35"/>
                  <a:gd name="T6" fmla="*/ 24 w 27"/>
                  <a:gd name="T7" fmla="*/ 1 h 35"/>
                  <a:gd name="T8" fmla="*/ 21 w 27"/>
                  <a:gd name="T9" fmla="*/ 4 h 35"/>
                  <a:gd name="T10" fmla="*/ 16 w 27"/>
                  <a:gd name="T11" fmla="*/ 6 h 35"/>
                  <a:gd name="T12" fmla="*/ 13 w 27"/>
                  <a:gd name="T13" fmla="*/ 10 h 35"/>
                  <a:gd name="T14" fmla="*/ 10 w 27"/>
                  <a:gd name="T15" fmla="*/ 14 h 35"/>
                  <a:gd name="T16" fmla="*/ 9 w 27"/>
                  <a:gd name="T17" fmla="*/ 20 h 35"/>
                  <a:gd name="T18" fmla="*/ 9 w 27"/>
                  <a:gd name="T19" fmla="*/ 27 h 35"/>
                  <a:gd name="T20" fmla="*/ 7 w 27"/>
                  <a:gd name="T21" fmla="*/ 33 h 35"/>
                  <a:gd name="T22" fmla="*/ 6 w 27"/>
                  <a:gd name="T23" fmla="*/ 35 h 35"/>
                  <a:gd name="T24" fmla="*/ 5 w 27"/>
                  <a:gd name="T25" fmla="*/ 35 h 35"/>
                  <a:gd name="T26" fmla="*/ 3 w 27"/>
                  <a:gd name="T27" fmla="*/ 35 h 35"/>
                  <a:gd name="T28" fmla="*/ 2 w 27"/>
                  <a:gd name="T29" fmla="*/ 33 h 35"/>
                  <a:gd name="T30" fmla="*/ 0 w 27"/>
                  <a:gd name="T31" fmla="*/ 4 h 35"/>
                  <a:gd name="T32" fmla="*/ 25 w 27"/>
                  <a:gd name="T3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" h="35">
                    <a:moveTo>
                      <a:pt x="25" y="0"/>
                    </a:moveTo>
                    <a:lnTo>
                      <a:pt x="27" y="0"/>
                    </a:lnTo>
                    <a:lnTo>
                      <a:pt x="27" y="0"/>
                    </a:lnTo>
                    <a:lnTo>
                      <a:pt x="24" y="1"/>
                    </a:lnTo>
                    <a:lnTo>
                      <a:pt x="21" y="4"/>
                    </a:lnTo>
                    <a:lnTo>
                      <a:pt x="16" y="6"/>
                    </a:lnTo>
                    <a:lnTo>
                      <a:pt x="13" y="10"/>
                    </a:lnTo>
                    <a:lnTo>
                      <a:pt x="10" y="14"/>
                    </a:lnTo>
                    <a:lnTo>
                      <a:pt x="9" y="20"/>
                    </a:lnTo>
                    <a:lnTo>
                      <a:pt x="9" y="27"/>
                    </a:lnTo>
                    <a:lnTo>
                      <a:pt x="7" y="33"/>
                    </a:lnTo>
                    <a:lnTo>
                      <a:pt x="6" y="35"/>
                    </a:lnTo>
                    <a:lnTo>
                      <a:pt x="5" y="35"/>
                    </a:lnTo>
                    <a:lnTo>
                      <a:pt x="3" y="35"/>
                    </a:lnTo>
                    <a:lnTo>
                      <a:pt x="2" y="33"/>
                    </a:lnTo>
                    <a:lnTo>
                      <a:pt x="0" y="4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6" name="PA-任意多边形 333">
                <a:extLst>
                  <a:ext uri="{FF2B5EF4-FFF2-40B4-BE49-F238E27FC236}">
                    <a16:creationId xmlns="" xmlns:a16="http://schemas.microsoft.com/office/drawing/2014/main" id="{BA058054-C95B-4962-9E41-2ADF43B7E4BC}"/>
                  </a:ext>
                </a:extLst>
              </p:cNvPr>
              <p:cNvSpPr>
                <a:spLocks/>
              </p:cNvSpPr>
              <p:nvPr>
                <p:custDataLst>
                  <p:tags r:id="rId194"/>
                </p:custDataLst>
              </p:nvPr>
            </p:nvSpPr>
            <p:spPr bwMode="auto">
              <a:xfrm>
                <a:off x="2886" y="3465"/>
                <a:ext cx="7" cy="9"/>
              </a:xfrm>
              <a:custGeom>
                <a:avLst/>
                <a:gdLst>
                  <a:gd name="T0" fmla="*/ 25 w 28"/>
                  <a:gd name="T1" fmla="*/ 0 h 36"/>
                  <a:gd name="T2" fmla="*/ 28 w 28"/>
                  <a:gd name="T3" fmla="*/ 0 h 36"/>
                  <a:gd name="T4" fmla="*/ 27 w 28"/>
                  <a:gd name="T5" fmla="*/ 1 h 36"/>
                  <a:gd name="T6" fmla="*/ 25 w 28"/>
                  <a:gd name="T7" fmla="*/ 2 h 36"/>
                  <a:gd name="T8" fmla="*/ 21 w 28"/>
                  <a:gd name="T9" fmla="*/ 3 h 36"/>
                  <a:gd name="T10" fmla="*/ 17 w 28"/>
                  <a:gd name="T11" fmla="*/ 7 h 36"/>
                  <a:gd name="T12" fmla="*/ 13 w 28"/>
                  <a:gd name="T13" fmla="*/ 10 h 36"/>
                  <a:gd name="T14" fmla="*/ 11 w 28"/>
                  <a:gd name="T15" fmla="*/ 14 h 36"/>
                  <a:gd name="T16" fmla="*/ 9 w 28"/>
                  <a:gd name="T17" fmla="*/ 21 h 36"/>
                  <a:gd name="T18" fmla="*/ 8 w 28"/>
                  <a:gd name="T19" fmla="*/ 27 h 36"/>
                  <a:gd name="T20" fmla="*/ 6 w 28"/>
                  <a:gd name="T21" fmla="*/ 34 h 36"/>
                  <a:gd name="T22" fmla="*/ 5 w 28"/>
                  <a:gd name="T23" fmla="*/ 35 h 36"/>
                  <a:gd name="T24" fmla="*/ 4 w 28"/>
                  <a:gd name="T25" fmla="*/ 36 h 36"/>
                  <a:gd name="T26" fmla="*/ 3 w 28"/>
                  <a:gd name="T27" fmla="*/ 35 h 36"/>
                  <a:gd name="T28" fmla="*/ 3 w 28"/>
                  <a:gd name="T29" fmla="*/ 32 h 36"/>
                  <a:gd name="T30" fmla="*/ 0 w 28"/>
                  <a:gd name="T31" fmla="*/ 3 h 36"/>
                  <a:gd name="T32" fmla="*/ 25 w 28"/>
                  <a:gd name="T3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6">
                    <a:moveTo>
                      <a:pt x="25" y="0"/>
                    </a:moveTo>
                    <a:lnTo>
                      <a:pt x="28" y="0"/>
                    </a:lnTo>
                    <a:lnTo>
                      <a:pt x="27" y="1"/>
                    </a:lnTo>
                    <a:lnTo>
                      <a:pt x="25" y="2"/>
                    </a:lnTo>
                    <a:lnTo>
                      <a:pt x="21" y="3"/>
                    </a:lnTo>
                    <a:lnTo>
                      <a:pt x="17" y="7"/>
                    </a:lnTo>
                    <a:lnTo>
                      <a:pt x="13" y="10"/>
                    </a:lnTo>
                    <a:lnTo>
                      <a:pt x="11" y="14"/>
                    </a:lnTo>
                    <a:lnTo>
                      <a:pt x="9" y="21"/>
                    </a:lnTo>
                    <a:lnTo>
                      <a:pt x="8" y="27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4" y="36"/>
                    </a:lnTo>
                    <a:lnTo>
                      <a:pt x="3" y="35"/>
                    </a:lnTo>
                    <a:lnTo>
                      <a:pt x="3" y="32"/>
                    </a:lnTo>
                    <a:lnTo>
                      <a:pt x="0" y="3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7" name="PA-任意多边形 334">
                <a:extLst>
                  <a:ext uri="{FF2B5EF4-FFF2-40B4-BE49-F238E27FC236}">
                    <a16:creationId xmlns="" xmlns:a16="http://schemas.microsoft.com/office/drawing/2014/main" id="{CBDDFE65-97EA-4310-86B4-3C31380CDBB8}"/>
                  </a:ext>
                </a:extLst>
              </p:cNvPr>
              <p:cNvSpPr>
                <a:spLocks/>
              </p:cNvSpPr>
              <p:nvPr>
                <p:custDataLst>
                  <p:tags r:id="rId195"/>
                </p:custDataLst>
              </p:nvPr>
            </p:nvSpPr>
            <p:spPr bwMode="auto">
              <a:xfrm>
                <a:off x="2904" y="3478"/>
                <a:ext cx="7" cy="9"/>
              </a:xfrm>
              <a:custGeom>
                <a:avLst/>
                <a:gdLst>
                  <a:gd name="T0" fmla="*/ 25 w 26"/>
                  <a:gd name="T1" fmla="*/ 1 h 34"/>
                  <a:gd name="T2" fmla="*/ 26 w 26"/>
                  <a:gd name="T3" fmla="*/ 2 h 34"/>
                  <a:gd name="T4" fmla="*/ 20 w 26"/>
                  <a:gd name="T5" fmla="*/ 3 h 34"/>
                  <a:gd name="T6" fmla="*/ 16 w 26"/>
                  <a:gd name="T7" fmla="*/ 5 h 34"/>
                  <a:gd name="T8" fmla="*/ 13 w 26"/>
                  <a:gd name="T9" fmla="*/ 9 h 34"/>
                  <a:gd name="T10" fmla="*/ 10 w 26"/>
                  <a:gd name="T11" fmla="*/ 14 h 34"/>
                  <a:gd name="T12" fmla="*/ 9 w 26"/>
                  <a:gd name="T13" fmla="*/ 19 h 34"/>
                  <a:gd name="T14" fmla="*/ 8 w 26"/>
                  <a:gd name="T15" fmla="*/ 26 h 34"/>
                  <a:gd name="T16" fmla="*/ 5 w 26"/>
                  <a:gd name="T17" fmla="*/ 32 h 34"/>
                  <a:gd name="T18" fmla="*/ 4 w 26"/>
                  <a:gd name="T19" fmla="*/ 33 h 34"/>
                  <a:gd name="T20" fmla="*/ 3 w 26"/>
                  <a:gd name="T21" fmla="*/ 34 h 34"/>
                  <a:gd name="T22" fmla="*/ 2 w 26"/>
                  <a:gd name="T23" fmla="*/ 33 h 34"/>
                  <a:gd name="T24" fmla="*/ 2 w 26"/>
                  <a:gd name="T25" fmla="*/ 31 h 34"/>
                  <a:gd name="T26" fmla="*/ 0 w 26"/>
                  <a:gd name="T27" fmla="*/ 0 h 34"/>
                  <a:gd name="T28" fmla="*/ 25 w 26"/>
                  <a:gd name="T29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34">
                    <a:moveTo>
                      <a:pt x="25" y="1"/>
                    </a:moveTo>
                    <a:lnTo>
                      <a:pt x="26" y="2"/>
                    </a:lnTo>
                    <a:lnTo>
                      <a:pt x="20" y="3"/>
                    </a:lnTo>
                    <a:lnTo>
                      <a:pt x="16" y="5"/>
                    </a:lnTo>
                    <a:lnTo>
                      <a:pt x="13" y="9"/>
                    </a:lnTo>
                    <a:lnTo>
                      <a:pt x="10" y="14"/>
                    </a:lnTo>
                    <a:lnTo>
                      <a:pt x="9" y="19"/>
                    </a:lnTo>
                    <a:lnTo>
                      <a:pt x="8" y="26"/>
                    </a:lnTo>
                    <a:lnTo>
                      <a:pt x="5" y="32"/>
                    </a:lnTo>
                    <a:lnTo>
                      <a:pt x="4" y="33"/>
                    </a:lnTo>
                    <a:lnTo>
                      <a:pt x="3" y="34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2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8" name="PA-任意多边形 335">
                <a:extLst>
                  <a:ext uri="{FF2B5EF4-FFF2-40B4-BE49-F238E27FC236}">
                    <a16:creationId xmlns="" xmlns:a16="http://schemas.microsoft.com/office/drawing/2014/main" id="{CBE70735-2D64-4E20-A62F-DA262DD1156D}"/>
                  </a:ext>
                </a:extLst>
              </p:cNvPr>
              <p:cNvSpPr>
                <a:spLocks/>
              </p:cNvSpPr>
              <p:nvPr>
                <p:custDataLst>
                  <p:tags r:id="rId196"/>
                </p:custDataLst>
              </p:nvPr>
            </p:nvSpPr>
            <p:spPr bwMode="auto">
              <a:xfrm>
                <a:off x="2913" y="3472"/>
                <a:ext cx="7" cy="8"/>
              </a:xfrm>
              <a:custGeom>
                <a:avLst/>
                <a:gdLst>
                  <a:gd name="T0" fmla="*/ 24 w 27"/>
                  <a:gd name="T1" fmla="*/ 1 h 34"/>
                  <a:gd name="T2" fmla="*/ 27 w 27"/>
                  <a:gd name="T3" fmla="*/ 1 h 34"/>
                  <a:gd name="T4" fmla="*/ 20 w 27"/>
                  <a:gd name="T5" fmla="*/ 3 h 34"/>
                  <a:gd name="T6" fmla="*/ 17 w 27"/>
                  <a:gd name="T7" fmla="*/ 6 h 34"/>
                  <a:gd name="T8" fmla="*/ 13 w 27"/>
                  <a:gd name="T9" fmla="*/ 9 h 34"/>
                  <a:gd name="T10" fmla="*/ 10 w 27"/>
                  <a:gd name="T11" fmla="*/ 13 h 34"/>
                  <a:gd name="T12" fmla="*/ 9 w 27"/>
                  <a:gd name="T13" fmla="*/ 18 h 34"/>
                  <a:gd name="T14" fmla="*/ 8 w 27"/>
                  <a:gd name="T15" fmla="*/ 26 h 34"/>
                  <a:gd name="T16" fmla="*/ 6 w 27"/>
                  <a:gd name="T17" fmla="*/ 31 h 34"/>
                  <a:gd name="T18" fmla="*/ 5 w 27"/>
                  <a:gd name="T19" fmla="*/ 34 h 34"/>
                  <a:gd name="T20" fmla="*/ 4 w 27"/>
                  <a:gd name="T21" fmla="*/ 34 h 34"/>
                  <a:gd name="T22" fmla="*/ 3 w 27"/>
                  <a:gd name="T23" fmla="*/ 34 h 34"/>
                  <a:gd name="T24" fmla="*/ 3 w 27"/>
                  <a:gd name="T25" fmla="*/ 31 h 34"/>
                  <a:gd name="T26" fmla="*/ 0 w 27"/>
                  <a:gd name="T27" fmla="*/ 0 h 34"/>
                  <a:gd name="T28" fmla="*/ 24 w 27"/>
                  <a:gd name="T29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34">
                    <a:moveTo>
                      <a:pt x="24" y="1"/>
                    </a:moveTo>
                    <a:lnTo>
                      <a:pt x="27" y="1"/>
                    </a:lnTo>
                    <a:lnTo>
                      <a:pt x="20" y="3"/>
                    </a:lnTo>
                    <a:lnTo>
                      <a:pt x="17" y="6"/>
                    </a:lnTo>
                    <a:lnTo>
                      <a:pt x="13" y="9"/>
                    </a:lnTo>
                    <a:lnTo>
                      <a:pt x="10" y="13"/>
                    </a:lnTo>
                    <a:lnTo>
                      <a:pt x="9" y="18"/>
                    </a:lnTo>
                    <a:lnTo>
                      <a:pt x="8" y="26"/>
                    </a:lnTo>
                    <a:lnTo>
                      <a:pt x="6" y="31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3" y="31"/>
                    </a:lnTo>
                    <a:lnTo>
                      <a:pt x="0" y="0"/>
                    </a:lnTo>
                    <a:lnTo>
                      <a:pt x="24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199" name="PA-任意多边形 336">
                <a:extLst>
                  <a:ext uri="{FF2B5EF4-FFF2-40B4-BE49-F238E27FC236}">
                    <a16:creationId xmlns="" xmlns:a16="http://schemas.microsoft.com/office/drawing/2014/main" id="{8FE14ED8-6AB3-4A02-A9AA-51DE7868625A}"/>
                  </a:ext>
                </a:extLst>
              </p:cNvPr>
              <p:cNvSpPr>
                <a:spLocks/>
              </p:cNvSpPr>
              <p:nvPr>
                <p:custDataLst>
                  <p:tags r:id="rId197"/>
                </p:custDataLst>
              </p:nvPr>
            </p:nvSpPr>
            <p:spPr bwMode="auto">
              <a:xfrm>
                <a:off x="2921" y="3464"/>
                <a:ext cx="7" cy="8"/>
              </a:xfrm>
              <a:custGeom>
                <a:avLst/>
                <a:gdLst>
                  <a:gd name="T0" fmla="*/ 25 w 27"/>
                  <a:gd name="T1" fmla="*/ 2 h 34"/>
                  <a:gd name="T2" fmla="*/ 27 w 27"/>
                  <a:gd name="T3" fmla="*/ 2 h 34"/>
                  <a:gd name="T4" fmla="*/ 20 w 27"/>
                  <a:gd name="T5" fmla="*/ 4 h 34"/>
                  <a:gd name="T6" fmla="*/ 17 w 27"/>
                  <a:gd name="T7" fmla="*/ 6 h 34"/>
                  <a:gd name="T8" fmla="*/ 13 w 27"/>
                  <a:gd name="T9" fmla="*/ 9 h 34"/>
                  <a:gd name="T10" fmla="*/ 11 w 27"/>
                  <a:gd name="T11" fmla="*/ 14 h 34"/>
                  <a:gd name="T12" fmla="*/ 10 w 27"/>
                  <a:gd name="T13" fmla="*/ 19 h 34"/>
                  <a:gd name="T14" fmla="*/ 8 w 27"/>
                  <a:gd name="T15" fmla="*/ 27 h 34"/>
                  <a:gd name="T16" fmla="*/ 6 w 27"/>
                  <a:gd name="T17" fmla="*/ 32 h 34"/>
                  <a:gd name="T18" fmla="*/ 5 w 27"/>
                  <a:gd name="T19" fmla="*/ 33 h 34"/>
                  <a:gd name="T20" fmla="*/ 4 w 27"/>
                  <a:gd name="T21" fmla="*/ 34 h 34"/>
                  <a:gd name="T22" fmla="*/ 3 w 27"/>
                  <a:gd name="T23" fmla="*/ 33 h 34"/>
                  <a:gd name="T24" fmla="*/ 3 w 27"/>
                  <a:gd name="T25" fmla="*/ 31 h 34"/>
                  <a:gd name="T26" fmla="*/ 0 w 27"/>
                  <a:gd name="T27" fmla="*/ 0 h 34"/>
                  <a:gd name="T28" fmla="*/ 25 w 27"/>
                  <a:gd name="T29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34">
                    <a:moveTo>
                      <a:pt x="25" y="2"/>
                    </a:moveTo>
                    <a:lnTo>
                      <a:pt x="27" y="2"/>
                    </a:lnTo>
                    <a:lnTo>
                      <a:pt x="20" y="4"/>
                    </a:lnTo>
                    <a:lnTo>
                      <a:pt x="17" y="6"/>
                    </a:lnTo>
                    <a:lnTo>
                      <a:pt x="13" y="9"/>
                    </a:lnTo>
                    <a:lnTo>
                      <a:pt x="11" y="14"/>
                    </a:lnTo>
                    <a:lnTo>
                      <a:pt x="10" y="19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5" y="33"/>
                    </a:lnTo>
                    <a:lnTo>
                      <a:pt x="4" y="34"/>
                    </a:lnTo>
                    <a:lnTo>
                      <a:pt x="3" y="33"/>
                    </a:lnTo>
                    <a:lnTo>
                      <a:pt x="3" y="31"/>
                    </a:lnTo>
                    <a:lnTo>
                      <a:pt x="0" y="0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0" name="PA-任意多边形 337">
                <a:extLst>
                  <a:ext uri="{FF2B5EF4-FFF2-40B4-BE49-F238E27FC236}">
                    <a16:creationId xmlns="" xmlns:a16="http://schemas.microsoft.com/office/drawing/2014/main" id="{400B24EB-A6D9-43E2-8899-165429437889}"/>
                  </a:ext>
                </a:extLst>
              </p:cNvPr>
              <p:cNvSpPr>
                <a:spLocks/>
              </p:cNvSpPr>
              <p:nvPr>
                <p:custDataLst>
                  <p:tags r:id="rId198"/>
                </p:custDataLst>
              </p:nvPr>
            </p:nvSpPr>
            <p:spPr bwMode="auto">
              <a:xfrm>
                <a:off x="2949" y="3471"/>
                <a:ext cx="7" cy="8"/>
              </a:xfrm>
              <a:custGeom>
                <a:avLst/>
                <a:gdLst>
                  <a:gd name="T0" fmla="*/ 25 w 26"/>
                  <a:gd name="T1" fmla="*/ 2 h 34"/>
                  <a:gd name="T2" fmla="*/ 26 w 26"/>
                  <a:gd name="T3" fmla="*/ 2 h 34"/>
                  <a:gd name="T4" fmla="*/ 21 w 26"/>
                  <a:gd name="T5" fmla="*/ 4 h 34"/>
                  <a:gd name="T6" fmla="*/ 16 w 26"/>
                  <a:gd name="T7" fmla="*/ 6 h 34"/>
                  <a:gd name="T8" fmla="*/ 13 w 26"/>
                  <a:gd name="T9" fmla="*/ 9 h 34"/>
                  <a:gd name="T10" fmla="*/ 10 w 26"/>
                  <a:gd name="T11" fmla="*/ 14 h 34"/>
                  <a:gd name="T12" fmla="*/ 9 w 26"/>
                  <a:gd name="T13" fmla="*/ 19 h 34"/>
                  <a:gd name="T14" fmla="*/ 8 w 26"/>
                  <a:gd name="T15" fmla="*/ 27 h 34"/>
                  <a:gd name="T16" fmla="*/ 6 w 26"/>
                  <a:gd name="T17" fmla="*/ 32 h 34"/>
                  <a:gd name="T18" fmla="*/ 4 w 26"/>
                  <a:gd name="T19" fmla="*/ 33 h 34"/>
                  <a:gd name="T20" fmla="*/ 3 w 26"/>
                  <a:gd name="T21" fmla="*/ 34 h 34"/>
                  <a:gd name="T22" fmla="*/ 2 w 26"/>
                  <a:gd name="T23" fmla="*/ 33 h 34"/>
                  <a:gd name="T24" fmla="*/ 2 w 26"/>
                  <a:gd name="T25" fmla="*/ 31 h 34"/>
                  <a:gd name="T26" fmla="*/ 0 w 26"/>
                  <a:gd name="T27" fmla="*/ 0 h 34"/>
                  <a:gd name="T28" fmla="*/ 25 w 26"/>
                  <a:gd name="T29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34">
                    <a:moveTo>
                      <a:pt x="25" y="2"/>
                    </a:moveTo>
                    <a:lnTo>
                      <a:pt x="26" y="2"/>
                    </a:lnTo>
                    <a:lnTo>
                      <a:pt x="21" y="4"/>
                    </a:lnTo>
                    <a:lnTo>
                      <a:pt x="16" y="6"/>
                    </a:lnTo>
                    <a:lnTo>
                      <a:pt x="13" y="9"/>
                    </a:lnTo>
                    <a:lnTo>
                      <a:pt x="10" y="14"/>
                    </a:lnTo>
                    <a:lnTo>
                      <a:pt x="9" y="19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3"/>
                    </a:lnTo>
                    <a:lnTo>
                      <a:pt x="3" y="34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25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1" name="PA-任意多边形 338">
                <a:extLst>
                  <a:ext uri="{FF2B5EF4-FFF2-40B4-BE49-F238E27FC236}">
                    <a16:creationId xmlns="" xmlns:a16="http://schemas.microsoft.com/office/drawing/2014/main" id="{0C6D4F7E-8707-4F56-BC09-4C52D1DDBC9A}"/>
                  </a:ext>
                </a:extLst>
              </p:cNvPr>
              <p:cNvSpPr>
                <a:spLocks/>
              </p:cNvSpPr>
              <p:nvPr>
                <p:custDataLst>
                  <p:tags r:id="rId199"/>
                </p:custDataLst>
              </p:nvPr>
            </p:nvSpPr>
            <p:spPr bwMode="auto">
              <a:xfrm>
                <a:off x="2937" y="3477"/>
                <a:ext cx="7" cy="9"/>
              </a:xfrm>
              <a:custGeom>
                <a:avLst/>
                <a:gdLst>
                  <a:gd name="T0" fmla="*/ 27 w 28"/>
                  <a:gd name="T1" fmla="*/ 4 h 34"/>
                  <a:gd name="T2" fmla="*/ 28 w 28"/>
                  <a:gd name="T3" fmla="*/ 4 h 34"/>
                  <a:gd name="T4" fmla="*/ 21 w 28"/>
                  <a:gd name="T5" fmla="*/ 5 h 34"/>
                  <a:gd name="T6" fmla="*/ 17 w 28"/>
                  <a:gd name="T7" fmla="*/ 7 h 34"/>
                  <a:gd name="T8" fmla="*/ 13 w 28"/>
                  <a:gd name="T9" fmla="*/ 9 h 34"/>
                  <a:gd name="T10" fmla="*/ 12 w 28"/>
                  <a:gd name="T11" fmla="*/ 11 h 34"/>
                  <a:gd name="T12" fmla="*/ 10 w 28"/>
                  <a:gd name="T13" fmla="*/ 14 h 34"/>
                  <a:gd name="T14" fmla="*/ 9 w 28"/>
                  <a:gd name="T15" fmla="*/ 16 h 34"/>
                  <a:gd name="T16" fmla="*/ 9 w 28"/>
                  <a:gd name="T17" fmla="*/ 19 h 34"/>
                  <a:gd name="T18" fmla="*/ 8 w 28"/>
                  <a:gd name="T19" fmla="*/ 27 h 34"/>
                  <a:gd name="T20" fmla="*/ 6 w 28"/>
                  <a:gd name="T21" fmla="*/ 32 h 34"/>
                  <a:gd name="T22" fmla="*/ 5 w 28"/>
                  <a:gd name="T23" fmla="*/ 33 h 34"/>
                  <a:gd name="T24" fmla="*/ 4 w 28"/>
                  <a:gd name="T25" fmla="*/ 34 h 34"/>
                  <a:gd name="T26" fmla="*/ 3 w 28"/>
                  <a:gd name="T27" fmla="*/ 33 h 34"/>
                  <a:gd name="T28" fmla="*/ 2 w 28"/>
                  <a:gd name="T29" fmla="*/ 31 h 34"/>
                  <a:gd name="T30" fmla="*/ 0 w 28"/>
                  <a:gd name="T31" fmla="*/ 0 h 34"/>
                  <a:gd name="T32" fmla="*/ 27 w 28"/>
                  <a:gd name="T33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4">
                    <a:moveTo>
                      <a:pt x="27" y="4"/>
                    </a:moveTo>
                    <a:lnTo>
                      <a:pt x="28" y="4"/>
                    </a:lnTo>
                    <a:lnTo>
                      <a:pt x="21" y="5"/>
                    </a:lnTo>
                    <a:lnTo>
                      <a:pt x="17" y="7"/>
                    </a:lnTo>
                    <a:lnTo>
                      <a:pt x="13" y="9"/>
                    </a:lnTo>
                    <a:lnTo>
                      <a:pt x="12" y="11"/>
                    </a:lnTo>
                    <a:lnTo>
                      <a:pt x="10" y="14"/>
                    </a:lnTo>
                    <a:lnTo>
                      <a:pt x="9" y="16"/>
                    </a:lnTo>
                    <a:lnTo>
                      <a:pt x="9" y="19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5" y="33"/>
                    </a:lnTo>
                    <a:lnTo>
                      <a:pt x="4" y="34"/>
                    </a:lnTo>
                    <a:lnTo>
                      <a:pt x="3" y="33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2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2" name="PA-任意多边形 339">
                <a:extLst>
                  <a:ext uri="{FF2B5EF4-FFF2-40B4-BE49-F238E27FC236}">
                    <a16:creationId xmlns="" xmlns:a16="http://schemas.microsoft.com/office/drawing/2014/main" id="{15863687-757A-41D3-B807-9C5FE4303C70}"/>
                  </a:ext>
                </a:extLst>
              </p:cNvPr>
              <p:cNvSpPr>
                <a:spLocks/>
              </p:cNvSpPr>
              <p:nvPr>
                <p:custDataLst>
                  <p:tags r:id="rId200"/>
                </p:custDataLst>
              </p:nvPr>
            </p:nvSpPr>
            <p:spPr bwMode="auto">
              <a:xfrm>
                <a:off x="2970" y="3477"/>
                <a:ext cx="7" cy="8"/>
              </a:xfrm>
              <a:custGeom>
                <a:avLst/>
                <a:gdLst>
                  <a:gd name="T0" fmla="*/ 26 w 27"/>
                  <a:gd name="T1" fmla="*/ 4 h 35"/>
                  <a:gd name="T2" fmla="*/ 27 w 27"/>
                  <a:gd name="T3" fmla="*/ 5 h 35"/>
                  <a:gd name="T4" fmla="*/ 21 w 27"/>
                  <a:gd name="T5" fmla="*/ 6 h 35"/>
                  <a:gd name="T6" fmla="*/ 16 w 27"/>
                  <a:gd name="T7" fmla="*/ 8 h 35"/>
                  <a:gd name="T8" fmla="*/ 13 w 27"/>
                  <a:gd name="T9" fmla="*/ 10 h 35"/>
                  <a:gd name="T10" fmla="*/ 11 w 27"/>
                  <a:gd name="T11" fmla="*/ 12 h 35"/>
                  <a:gd name="T12" fmla="*/ 10 w 27"/>
                  <a:gd name="T13" fmla="*/ 15 h 35"/>
                  <a:gd name="T14" fmla="*/ 9 w 27"/>
                  <a:gd name="T15" fmla="*/ 17 h 35"/>
                  <a:gd name="T16" fmla="*/ 9 w 27"/>
                  <a:gd name="T17" fmla="*/ 20 h 35"/>
                  <a:gd name="T18" fmla="*/ 8 w 27"/>
                  <a:gd name="T19" fmla="*/ 26 h 35"/>
                  <a:gd name="T20" fmla="*/ 6 w 27"/>
                  <a:gd name="T21" fmla="*/ 33 h 35"/>
                  <a:gd name="T22" fmla="*/ 5 w 27"/>
                  <a:gd name="T23" fmla="*/ 34 h 35"/>
                  <a:gd name="T24" fmla="*/ 4 w 27"/>
                  <a:gd name="T25" fmla="*/ 35 h 35"/>
                  <a:gd name="T26" fmla="*/ 2 w 27"/>
                  <a:gd name="T27" fmla="*/ 34 h 35"/>
                  <a:gd name="T28" fmla="*/ 2 w 27"/>
                  <a:gd name="T29" fmla="*/ 32 h 35"/>
                  <a:gd name="T30" fmla="*/ 0 w 27"/>
                  <a:gd name="T31" fmla="*/ 0 h 35"/>
                  <a:gd name="T32" fmla="*/ 26 w 27"/>
                  <a:gd name="T33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" h="35">
                    <a:moveTo>
                      <a:pt x="26" y="4"/>
                    </a:moveTo>
                    <a:lnTo>
                      <a:pt x="27" y="5"/>
                    </a:lnTo>
                    <a:lnTo>
                      <a:pt x="21" y="6"/>
                    </a:lnTo>
                    <a:lnTo>
                      <a:pt x="16" y="8"/>
                    </a:lnTo>
                    <a:lnTo>
                      <a:pt x="13" y="10"/>
                    </a:lnTo>
                    <a:lnTo>
                      <a:pt x="11" y="12"/>
                    </a:lnTo>
                    <a:lnTo>
                      <a:pt x="10" y="15"/>
                    </a:lnTo>
                    <a:lnTo>
                      <a:pt x="9" y="17"/>
                    </a:lnTo>
                    <a:lnTo>
                      <a:pt x="9" y="20"/>
                    </a:lnTo>
                    <a:lnTo>
                      <a:pt x="8" y="26"/>
                    </a:lnTo>
                    <a:lnTo>
                      <a:pt x="6" y="33"/>
                    </a:lnTo>
                    <a:lnTo>
                      <a:pt x="5" y="34"/>
                    </a:lnTo>
                    <a:lnTo>
                      <a:pt x="4" y="35"/>
                    </a:lnTo>
                    <a:lnTo>
                      <a:pt x="2" y="34"/>
                    </a:lnTo>
                    <a:lnTo>
                      <a:pt x="2" y="32"/>
                    </a:lnTo>
                    <a:lnTo>
                      <a:pt x="0" y="0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3" name="PA-任意多边形 340">
                <a:extLst>
                  <a:ext uri="{FF2B5EF4-FFF2-40B4-BE49-F238E27FC236}">
                    <a16:creationId xmlns="" xmlns:a16="http://schemas.microsoft.com/office/drawing/2014/main" id="{CB8F1E49-ADFA-4C42-8AEA-4237CCA254A7}"/>
                  </a:ext>
                </a:extLst>
              </p:cNvPr>
              <p:cNvSpPr>
                <a:spLocks/>
              </p:cNvSpPr>
              <p:nvPr>
                <p:custDataLst>
                  <p:tags r:id="rId201"/>
                </p:custDataLst>
              </p:nvPr>
            </p:nvSpPr>
            <p:spPr bwMode="auto">
              <a:xfrm>
                <a:off x="2959" y="3482"/>
                <a:ext cx="7" cy="9"/>
              </a:xfrm>
              <a:custGeom>
                <a:avLst/>
                <a:gdLst>
                  <a:gd name="T0" fmla="*/ 27 w 28"/>
                  <a:gd name="T1" fmla="*/ 3 h 35"/>
                  <a:gd name="T2" fmla="*/ 28 w 28"/>
                  <a:gd name="T3" fmla="*/ 4 h 35"/>
                  <a:gd name="T4" fmla="*/ 21 w 28"/>
                  <a:gd name="T5" fmla="*/ 6 h 35"/>
                  <a:gd name="T6" fmla="*/ 17 w 28"/>
                  <a:gd name="T7" fmla="*/ 8 h 35"/>
                  <a:gd name="T8" fmla="*/ 13 w 28"/>
                  <a:gd name="T9" fmla="*/ 10 h 35"/>
                  <a:gd name="T10" fmla="*/ 12 w 28"/>
                  <a:gd name="T11" fmla="*/ 12 h 35"/>
                  <a:gd name="T12" fmla="*/ 11 w 28"/>
                  <a:gd name="T13" fmla="*/ 14 h 35"/>
                  <a:gd name="T14" fmla="*/ 10 w 28"/>
                  <a:gd name="T15" fmla="*/ 16 h 35"/>
                  <a:gd name="T16" fmla="*/ 10 w 28"/>
                  <a:gd name="T17" fmla="*/ 20 h 35"/>
                  <a:gd name="T18" fmla="*/ 9 w 28"/>
                  <a:gd name="T19" fmla="*/ 26 h 35"/>
                  <a:gd name="T20" fmla="*/ 6 w 28"/>
                  <a:gd name="T21" fmla="*/ 32 h 35"/>
                  <a:gd name="T22" fmla="*/ 5 w 28"/>
                  <a:gd name="T23" fmla="*/ 34 h 35"/>
                  <a:gd name="T24" fmla="*/ 4 w 28"/>
                  <a:gd name="T25" fmla="*/ 35 h 35"/>
                  <a:gd name="T26" fmla="*/ 3 w 28"/>
                  <a:gd name="T27" fmla="*/ 34 h 35"/>
                  <a:gd name="T28" fmla="*/ 2 w 28"/>
                  <a:gd name="T29" fmla="*/ 31 h 35"/>
                  <a:gd name="T30" fmla="*/ 0 w 28"/>
                  <a:gd name="T31" fmla="*/ 0 h 35"/>
                  <a:gd name="T32" fmla="*/ 27 w 28"/>
                  <a:gd name="T33" fmla="*/ 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5">
                    <a:moveTo>
                      <a:pt x="27" y="3"/>
                    </a:moveTo>
                    <a:lnTo>
                      <a:pt x="28" y="4"/>
                    </a:lnTo>
                    <a:lnTo>
                      <a:pt x="21" y="6"/>
                    </a:lnTo>
                    <a:lnTo>
                      <a:pt x="17" y="8"/>
                    </a:lnTo>
                    <a:lnTo>
                      <a:pt x="13" y="10"/>
                    </a:lnTo>
                    <a:lnTo>
                      <a:pt x="12" y="12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10" y="20"/>
                    </a:lnTo>
                    <a:lnTo>
                      <a:pt x="9" y="26"/>
                    </a:lnTo>
                    <a:lnTo>
                      <a:pt x="6" y="32"/>
                    </a:lnTo>
                    <a:lnTo>
                      <a:pt x="5" y="34"/>
                    </a:lnTo>
                    <a:lnTo>
                      <a:pt x="4" y="35"/>
                    </a:lnTo>
                    <a:lnTo>
                      <a:pt x="3" y="34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2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4" name="PA-任意多边形 341">
                <a:extLst>
                  <a:ext uri="{FF2B5EF4-FFF2-40B4-BE49-F238E27FC236}">
                    <a16:creationId xmlns="" xmlns:a16="http://schemas.microsoft.com/office/drawing/2014/main" id="{133465D7-159C-428E-9A4F-EED116AFEC9B}"/>
                  </a:ext>
                </a:extLst>
              </p:cNvPr>
              <p:cNvSpPr>
                <a:spLocks/>
              </p:cNvSpPr>
              <p:nvPr>
                <p:custDataLst>
                  <p:tags r:id="rId202"/>
                </p:custDataLst>
              </p:nvPr>
            </p:nvSpPr>
            <p:spPr bwMode="auto">
              <a:xfrm>
                <a:off x="2948" y="3489"/>
                <a:ext cx="7" cy="9"/>
              </a:xfrm>
              <a:custGeom>
                <a:avLst/>
                <a:gdLst>
                  <a:gd name="T0" fmla="*/ 26 w 28"/>
                  <a:gd name="T1" fmla="*/ 4 h 35"/>
                  <a:gd name="T2" fmla="*/ 28 w 28"/>
                  <a:gd name="T3" fmla="*/ 4 h 35"/>
                  <a:gd name="T4" fmla="*/ 21 w 28"/>
                  <a:gd name="T5" fmla="*/ 5 h 35"/>
                  <a:gd name="T6" fmla="*/ 17 w 28"/>
                  <a:gd name="T7" fmla="*/ 8 h 35"/>
                  <a:gd name="T8" fmla="*/ 13 w 28"/>
                  <a:gd name="T9" fmla="*/ 10 h 35"/>
                  <a:gd name="T10" fmla="*/ 12 w 28"/>
                  <a:gd name="T11" fmla="*/ 12 h 35"/>
                  <a:gd name="T12" fmla="*/ 9 w 28"/>
                  <a:gd name="T13" fmla="*/ 14 h 35"/>
                  <a:gd name="T14" fmla="*/ 9 w 28"/>
                  <a:gd name="T15" fmla="*/ 16 h 35"/>
                  <a:gd name="T16" fmla="*/ 8 w 28"/>
                  <a:gd name="T17" fmla="*/ 19 h 35"/>
                  <a:gd name="T18" fmla="*/ 8 w 28"/>
                  <a:gd name="T19" fmla="*/ 27 h 35"/>
                  <a:gd name="T20" fmla="*/ 6 w 28"/>
                  <a:gd name="T21" fmla="*/ 32 h 35"/>
                  <a:gd name="T22" fmla="*/ 4 w 28"/>
                  <a:gd name="T23" fmla="*/ 34 h 35"/>
                  <a:gd name="T24" fmla="*/ 3 w 28"/>
                  <a:gd name="T25" fmla="*/ 35 h 35"/>
                  <a:gd name="T26" fmla="*/ 3 w 28"/>
                  <a:gd name="T27" fmla="*/ 34 h 35"/>
                  <a:gd name="T28" fmla="*/ 2 w 28"/>
                  <a:gd name="T29" fmla="*/ 31 h 35"/>
                  <a:gd name="T30" fmla="*/ 0 w 28"/>
                  <a:gd name="T31" fmla="*/ 0 h 35"/>
                  <a:gd name="T32" fmla="*/ 26 w 28"/>
                  <a:gd name="T33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5">
                    <a:moveTo>
                      <a:pt x="26" y="4"/>
                    </a:moveTo>
                    <a:lnTo>
                      <a:pt x="28" y="4"/>
                    </a:lnTo>
                    <a:lnTo>
                      <a:pt x="21" y="5"/>
                    </a:lnTo>
                    <a:lnTo>
                      <a:pt x="17" y="8"/>
                    </a:lnTo>
                    <a:lnTo>
                      <a:pt x="13" y="10"/>
                    </a:lnTo>
                    <a:lnTo>
                      <a:pt x="12" y="12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8" y="19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4" y="34"/>
                    </a:lnTo>
                    <a:lnTo>
                      <a:pt x="3" y="35"/>
                    </a:lnTo>
                    <a:lnTo>
                      <a:pt x="3" y="34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5" name="PA-任意多边形 342">
                <a:extLst>
                  <a:ext uri="{FF2B5EF4-FFF2-40B4-BE49-F238E27FC236}">
                    <a16:creationId xmlns="" xmlns:a16="http://schemas.microsoft.com/office/drawing/2014/main" id="{86930F41-6905-4365-89A5-1553AFABFE62}"/>
                  </a:ext>
                </a:extLst>
              </p:cNvPr>
              <p:cNvSpPr>
                <a:spLocks/>
              </p:cNvSpPr>
              <p:nvPr>
                <p:custDataLst>
                  <p:tags r:id="rId203"/>
                </p:custDataLst>
              </p:nvPr>
            </p:nvSpPr>
            <p:spPr bwMode="auto">
              <a:xfrm>
                <a:off x="2971" y="3496"/>
                <a:ext cx="7" cy="9"/>
              </a:xfrm>
              <a:custGeom>
                <a:avLst/>
                <a:gdLst>
                  <a:gd name="T0" fmla="*/ 27 w 28"/>
                  <a:gd name="T1" fmla="*/ 3 h 35"/>
                  <a:gd name="T2" fmla="*/ 28 w 28"/>
                  <a:gd name="T3" fmla="*/ 5 h 35"/>
                  <a:gd name="T4" fmla="*/ 22 w 28"/>
                  <a:gd name="T5" fmla="*/ 6 h 35"/>
                  <a:gd name="T6" fmla="*/ 18 w 28"/>
                  <a:gd name="T7" fmla="*/ 7 h 35"/>
                  <a:gd name="T8" fmla="*/ 14 w 28"/>
                  <a:gd name="T9" fmla="*/ 10 h 35"/>
                  <a:gd name="T10" fmla="*/ 12 w 28"/>
                  <a:gd name="T11" fmla="*/ 12 h 35"/>
                  <a:gd name="T12" fmla="*/ 11 w 28"/>
                  <a:gd name="T13" fmla="*/ 14 h 35"/>
                  <a:gd name="T14" fmla="*/ 10 w 28"/>
                  <a:gd name="T15" fmla="*/ 16 h 35"/>
                  <a:gd name="T16" fmla="*/ 10 w 28"/>
                  <a:gd name="T17" fmla="*/ 20 h 35"/>
                  <a:gd name="T18" fmla="*/ 9 w 28"/>
                  <a:gd name="T19" fmla="*/ 26 h 35"/>
                  <a:gd name="T20" fmla="*/ 7 w 28"/>
                  <a:gd name="T21" fmla="*/ 31 h 35"/>
                  <a:gd name="T22" fmla="*/ 6 w 28"/>
                  <a:gd name="T23" fmla="*/ 34 h 35"/>
                  <a:gd name="T24" fmla="*/ 5 w 28"/>
                  <a:gd name="T25" fmla="*/ 35 h 35"/>
                  <a:gd name="T26" fmla="*/ 4 w 28"/>
                  <a:gd name="T27" fmla="*/ 34 h 35"/>
                  <a:gd name="T28" fmla="*/ 4 w 28"/>
                  <a:gd name="T29" fmla="*/ 31 h 35"/>
                  <a:gd name="T30" fmla="*/ 0 w 28"/>
                  <a:gd name="T31" fmla="*/ 0 h 35"/>
                  <a:gd name="T32" fmla="*/ 27 w 28"/>
                  <a:gd name="T33" fmla="*/ 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5">
                    <a:moveTo>
                      <a:pt x="27" y="3"/>
                    </a:moveTo>
                    <a:lnTo>
                      <a:pt x="28" y="5"/>
                    </a:lnTo>
                    <a:lnTo>
                      <a:pt x="22" y="6"/>
                    </a:lnTo>
                    <a:lnTo>
                      <a:pt x="18" y="7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10" y="20"/>
                    </a:lnTo>
                    <a:lnTo>
                      <a:pt x="9" y="26"/>
                    </a:lnTo>
                    <a:lnTo>
                      <a:pt x="7" y="31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4" y="34"/>
                    </a:lnTo>
                    <a:lnTo>
                      <a:pt x="4" y="31"/>
                    </a:lnTo>
                    <a:lnTo>
                      <a:pt x="0" y="0"/>
                    </a:lnTo>
                    <a:lnTo>
                      <a:pt x="2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6" name="PA-任意多边形 343">
                <a:extLst>
                  <a:ext uri="{FF2B5EF4-FFF2-40B4-BE49-F238E27FC236}">
                    <a16:creationId xmlns="" xmlns:a16="http://schemas.microsoft.com/office/drawing/2014/main" id="{F84DDC18-8589-44E6-AAED-E358F63E8D2C}"/>
                  </a:ext>
                </a:extLst>
              </p:cNvPr>
              <p:cNvSpPr>
                <a:spLocks/>
              </p:cNvSpPr>
              <p:nvPr>
                <p:custDataLst>
                  <p:tags r:id="rId204"/>
                </p:custDataLst>
              </p:nvPr>
            </p:nvSpPr>
            <p:spPr bwMode="auto">
              <a:xfrm>
                <a:off x="2985" y="3491"/>
                <a:ext cx="7" cy="9"/>
              </a:xfrm>
              <a:custGeom>
                <a:avLst/>
                <a:gdLst>
                  <a:gd name="T0" fmla="*/ 26 w 28"/>
                  <a:gd name="T1" fmla="*/ 3 h 33"/>
                  <a:gd name="T2" fmla="*/ 28 w 28"/>
                  <a:gd name="T3" fmla="*/ 4 h 33"/>
                  <a:gd name="T4" fmla="*/ 22 w 28"/>
                  <a:gd name="T5" fmla="*/ 5 h 33"/>
                  <a:gd name="T6" fmla="*/ 18 w 28"/>
                  <a:gd name="T7" fmla="*/ 6 h 33"/>
                  <a:gd name="T8" fmla="*/ 13 w 28"/>
                  <a:gd name="T9" fmla="*/ 9 h 33"/>
                  <a:gd name="T10" fmla="*/ 11 w 28"/>
                  <a:gd name="T11" fmla="*/ 11 h 33"/>
                  <a:gd name="T12" fmla="*/ 10 w 28"/>
                  <a:gd name="T13" fmla="*/ 13 h 33"/>
                  <a:gd name="T14" fmla="*/ 9 w 28"/>
                  <a:gd name="T15" fmla="*/ 16 h 33"/>
                  <a:gd name="T16" fmla="*/ 9 w 28"/>
                  <a:gd name="T17" fmla="*/ 19 h 33"/>
                  <a:gd name="T18" fmla="*/ 8 w 28"/>
                  <a:gd name="T19" fmla="*/ 26 h 33"/>
                  <a:gd name="T20" fmla="*/ 6 w 28"/>
                  <a:gd name="T21" fmla="*/ 31 h 33"/>
                  <a:gd name="T22" fmla="*/ 5 w 28"/>
                  <a:gd name="T23" fmla="*/ 33 h 33"/>
                  <a:gd name="T24" fmla="*/ 4 w 28"/>
                  <a:gd name="T25" fmla="*/ 33 h 33"/>
                  <a:gd name="T26" fmla="*/ 3 w 28"/>
                  <a:gd name="T27" fmla="*/ 33 h 33"/>
                  <a:gd name="T28" fmla="*/ 3 w 28"/>
                  <a:gd name="T29" fmla="*/ 31 h 33"/>
                  <a:gd name="T30" fmla="*/ 0 w 28"/>
                  <a:gd name="T31" fmla="*/ 0 h 33"/>
                  <a:gd name="T32" fmla="*/ 26 w 28"/>
                  <a:gd name="T3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3">
                    <a:moveTo>
                      <a:pt x="26" y="3"/>
                    </a:moveTo>
                    <a:lnTo>
                      <a:pt x="28" y="4"/>
                    </a:lnTo>
                    <a:lnTo>
                      <a:pt x="22" y="5"/>
                    </a:lnTo>
                    <a:lnTo>
                      <a:pt x="18" y="6"/>
                    </a:lnTo>
                    <a:lnTo>
                      <a:pt x="13" y="9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9" y="16"/>
                    </a:lnTo>
                    <a:lnTo>
                      <a:pt x="9" y="19"/>
                    </a:lnTo>
                    <a:lnTo>
                      <a:pt x="8" y="26"/>
                    </a:lnTo>
                    <a:lnTo>
                      <a:pt x="6" y="31"/>
                    </a:lnTo>
                    <a:lnTo>
                      <a:pt x="5" y="33"/>
                    </a:lnTo>
                    <a:lnTo>
                      <a:pt x="4" y="33"/>
                    </a:lnTo>
                    <a:lnTo>
                      <a:pt x="3" y="33"/>
                    </a:lnTo>
                    <a:lnTo>
                      <a:pt x="3" y="31"/>
                    </a:lnTo>
                    <a:lnTo>
                      <a:pt x="0" y="0"/>
                    </a:lnTo>
                    <a:lnTo>
                      <a:pt x="26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7" name="PA-任意多边形 344">
                <a:extLst>
                  <a:ext uri="{FF2B5EF4-FFF2-40B4-BE49-F238E27FC236}">
                    <a16:creationId xmlns="" xmlns:a16="http://schemas.microsoft.com/office/drawing/2014/main" id="{C5B4379B-163F-4BBC-9C6C-4B7683C0AE3D}"/>
                  </a:ext>
                </a:extLst>
              </p:cNvPr>
              <p:cNvSpPr>
                <a:spLocks/>
              </p:cNvSpPr>
              <p:nvPr>
                <p:custDataLst>
                  <p:tags r:id="rId205"/>
                </p:custDataLst>
              </p:nvPr>
            </p:nvSpPr>
            <p:spPr bwMode="auto">
              <a:xfrm>
                <a:off x="2995" y="3484"/>
                <a:ext cx="7" cy="9"/>
              </a:xfrm>
              <a:custGeom>
                <a:avLst/>
                <a:gdLst>
                  <a:gd name="T0" fmla="*/ 26 w 28"/>
                  <a:gd name="T1" fmla="*/ 4 h 34"/>
                  <a:gd name="T2" fmla="*/ 28 w 28"/>
                  <a:gd name="T3" fmla="*/ 4 h 34"/>
                  <a:gd name="T4" fmla="*/ 22 w 28"/>
                  <a:gd name="T5" fmla="*/ 5 h 34"/>
                  <a:gd name="T6" fmla="*/ 18 w 28"/>
                  <a:gd name="T7" fmla="*/ 7 h 34"/>
                  <a:gd name="T8" fmla="*/ 13 w 28"/>
                  <a:gd name="T9" fmla="*/ 9 h 34"/>
                  <a:gd name="T10" fmla="*/ 11 w 28"/>
                  <a:gd name="T11" fmla="*/ 11 h 34"/>
                  <a:gd name="T12" fmla="*/ 10 w 28"/>
                  <a:gd name="T13" fmla="*/ 14 h 34"/>
                  <a:gd name="T14" fmla="*/ 10 w 28"/>
                  <a:gd name="T15" fmla="*/ 16 h 34"/>
                  <a:gd name="T16" fmla="*/ 9 w 28"/>
                  <a:gd name="T17" fmla="*/ 19 h 34"/>
                  <a:gd name="T18" fmla="*/ 8 w 28"/>
                  <a:gd name="T19" fmla="*/ 27 h 34"/>
                  <a:gd name="T20" fmla="*/ 6 w 28"/>
                  <a:gd name="T21" fmla="*/ 32 h 34"/>
                  <a:gd name="T22" fmla="*/ 5 w 28"/>
                  <a:gd name="T23" fmla="*/ 33 h 34"/>
                  <a:gd name="T24" fmla="*/ 4 w 28"/>
                  <a:gd name="T25" fmla="*/ 34 h 34"/>
                  <a:gd name="T26" fmla="*/ 4 w 28"/>
                  <a:gd name="T27" fmla="*/ 33 h 34"/>
                  <a:gd name="T28" fmla="*/ 3 w 28"/>
                  <a:gd name="T29" fmla="*/ 31 h 34"/>
                  <a:gd name="T30" fmla="*/ 0 w 28"/>
                  <a:gd name="T31" fmla="*/ 0 h 34"/>
                  <a:gd name="T32" fmla="*/ 26 w 28"/>
                  <a:gd name="T33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4">
                    <a:moveTo>
                      <a:pt x="26" y="4"/>
                    </a:moveTo>
                    <a:lnTo>
                      <a:pt x="28" y="4"/>
                    </a:lnTo>
                    <a:lnTo>
                      <a:pt x="22" y="5"/>
                    </a:lnTo>
                    <a:lnTo>
                      <a:pt x="18" y="7"/>
                    </a:lnTo>
                    <a:lnTo>
                      <a:pt x="13" y="9"/>
                    </a:lnTo>
                    <a:lnTo>
                      <a:pt x="11" y="11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9" y="19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5" y="33"/>
                    </a:lnTo>
                    <a:lnTo>
                      <a:pt x="4" y="34"/>
                    </a:lnTo>
                    <a:lnTo>
                      <a:pt x="4" y="33"/>
                    </a:lnTo>
                    <a:lnTo>
                      <a:pt x="3" y="31"/>
                    </a:lnTo>
                    <a:lnTo>
                      <a:pt x="0" y="0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8" name="PA-任意多边形 345">
                <a:extLst>
                  <a:ext uri="{FF2B5EF4-FFF2-40B4-BE49-F238E27FC236}">
                    <a16:creationId xmlns="" xmlns:a16="http://schemas.microsoft.com/office/drawing/2014/main" id="{EEAE8FDE-3581-46CB-9C8A-FD7930878BA6}"/>
                  </a:ext>
                </a:extLst>
              </p:cNvPr>
              <p:cNvSpPr>
                <a:spLocks/>
              </p:cNvSpPr>
              <p:nvPr>
                <p:custDataLst>
                  <p:tags r:id="rId206"/>
                </p:custDataLst>
              </p:nvPr>
            </p:nvSpPr>
            <p:spPr bwMode="auto">
              <a:xfrm>
                <a:off x="3019" y="3491"/>
                <a:ext cx="7" cy="8"/>
              </a:xfrm>
              <a:custGeom>
                <a:avLst/>
                <a:gdLst>
                  <a:gd name="T0" fmla="*/ 27 w 28"/>
                  <a:gd name="T1" fmla="*/ 3 h 33"/>
                  <a:gd name="T2" fmla="*/ 28 w 28"/>
                  <a:gd name="T3" fmla="*/ 4 h 33"/>
                  <a:gd name="T4" fmla="*/ 22 w 28"/>
                  <a:gd name="T5" fmla="*/ 5 h 33"/>
                  <a:gd name="T6" fmla="*/ 18 w 28"/>
                  <a:gd name="T7" fmla="*/ 6 h 33"/>
                  <a:gd name="T8" fmla="*/ 13 w 28"/>
                  <a:gd name="T9" fmla="*/ 9 h 33"/>
                  <a:gd name="T10" fmla="*/ 12 w 28"/>
                  <a:gd name="T11" fmla="*/ 10 h 33"/>
                  <a:gd name="T12" fmla="*/ 11 w 28"/>
                  <a:gd name="T13" fmla="*/ 12 h 33"/>
                  <a:gd name="T14" fmla="*/ 10 w 28"/>
                  <a:gd name="T15" fmla="*/ 16 h 33"/>
                  <a:gd name="T16" fmla="*/ 10 w 28"/>
                  <a:gd name="T17" fmla="*/ 19 h 33"/>
                  <a:gd name="T18" fmla="*/ 9 w 28"/>
                  <a:gd name="T19" fmla="*/ 25 h 33"/>
                  <a:gd name="T20" fmla="*/ 7 w 28"/>
                  <a:gd name="T21" fmla="*/ 31 h 33"/>
                  <a:gd name="T22" fmla="*/ 6 w 28"/>
                  <a:gd name="T23" fmla="*/ 33 h 33"/>
                  <a:gd name="T24" fmla="*/ 5 w 28"/>
                  <a:gd name="T25" fmla="*/ 33 h 33"/>
                  <a:gd name="T26" fmla="*/ 4 w 28"/>
                  <a:gd name="T27" fmla="*/ 33 h 33"/>
                  <a:gd name="T28" fmla="*/ 3 w 28"/>
                  <a:gd name="T29" fmla="*/ 31 h 33"/>
                  <a:gd name="T30" fmla="*/ 0 w 28"/>
                  <a:gd name="T31" fmla="*/ 0 h 33"/>
                  <a:gd name="T32" fmla="*/ 27 w 28"/>
                  <a:gd name="T3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3">
                    <a:moveTo>
                      <a:pt x="27" y="3"/>
                    </a:moveTo>
                    <a:lnTo>
                      <a:pt x="28" y="4"/>
                    </a:lnTo>
                    <a:lnTo>
                      <a:pt x="22" y="5"/>
                    </a:lnTo>
                    <a:lnTo>
                      <a:pt x="18" y="6"/>
                    </a:lnTo>
                    <a:lnTo>
                      <a:pt x="13" y="9"/>
                    </a:lnTo>
                    <a:lnTo>
                      <a:pt x="12" y="10"/>
                    </a:lnTo>
                    <a:lnTo>
                      <a:pt x="11" y="12"/>
                    </a:lnTo>
                    <a:lnTo>
                      <a:pt x="10" y="16"/>
                    </a:lnTo>
                    <a:lnTo>
                      <a:pt x="10" y="19"/>
                    </a:lnTo>
                    <a:lnTo>
                      <a:pt x="9" y="25"/>
                    </a:lnTo>
                    <a:lnTo>
                      <a:pt x="7" y="31"/>
                    </a:lnTo>
                    <a:lnTo>
                      <a:pt x="6" y="33"/>
                    </a:lnTo>
                    <a:lnTo>
                      <a:pt x="5" y="33"/>
                    </a:lnTo>
                    <a:lnTo>
                      <a:pt x="4" y="33"/>
                    </a:lnTo>
                    <a:lnTo>
                      <a:pt x="3" y="31"/>
                    </a:lnTo>
                    <a:lnTo>
                      <a:pt x="0" y="0"/>
                    </a:lnTo>
                    <a:lnTo>
                      <a:pt x="2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09" name="PA-任意多边形 346">
                <a:extLst>
                  <a:ext uri="{FF2B5EF4-FFF2-40B4-BE49-F238E27FC236}">
                    <a16:creationId xmlns="" xmlns:a16="http://schemas.microsoft.com/office/drawing/2014/main" id="{7C209887-E8F3-4BE7-BB9D-9DD9113F97D4}"/>
                  </a:ext>
                </a:extLst>
              </p:cNvPr>
              <p:cNvSpPr>
                <a:spLocks/>
              </p:cNvSpPr>
              <p:nvPr>
                <p:custDataLst>
                  <p:tags r:id="rId207"/>
                </p:custDataLst>
              </p:nvPr>
            </p:nvSpPr>
            <p:spPr bwMode="auto">
              <a:xfrm>
                <a:off x="3006" y="3498"/>
                <a:ext cx="7" cy="8"/>
              </a:xfrm>
              <a:custGeom>
                <a:avLst/>
                <a:gdLst>
                  <a:gd name="T0" fmla="*/ 25 w 28"/>
                  <a:gd name="T1" fmla="*/ 3 h 34"/>
                  <a:gd name="T2" fmla="*/ 28 w 28"/>
                  <a:gd name="T3" fmla="*/ 4 h 34"/>
                  <a:gd name="T4" fmla="*/ 21 w 28"/>
                  <a:gd name="T5" fmla="*/ 5 h 34"/>
                  <a:gd name="T6" fmla="*/ 17 w 28"/>
                  <a:gd name="T7" fmla="*/ 7 h 34"/>
                  <a:gd name="T8" fmla="*/ 13 w 28"/>
                  <a:gd name="T9" fmla="*/ 9 h 34"/>
                  <a:gd name="T10" fmla="*/ 10 w 28"/>
                  <a:gd name="T11" fmla="*/ 11 h 34"/>
                  <a:gd name="T12" fmla="*/ 9 w 28"/>
                  <a:gd name="T13" fmla="*/ 14 h 34"/>
                  <a:gd name="T14" fmla="*/ 9 w 28"/>
                  <a:gd name="T15" fmla="*/ 16 h 34"/>
                  <a:gd name="T16" fmla="*/ 8 w 28"/>
                  <a:gd name="T17" fmla="*/ 19 h 34"/>
                  <a:gd name="T18" fmla="*/ 7 w 28"/>
                  <a:gd name="T19" fmla="*/ 25 h 34"/>
                  <a:gd name="T20" fmla="*/ 5 w 28"/>
                  <a:gd name="T21" fmla="*/ 32 h 34"/>
                  <a:gd name="T22" fmla="*/ 4 w 28"/>
                  <a:gd name="T23" fmla="*/ 33 h 34"/>
                  <a:gd name="T24" fmla="*/ 3 w 28"/>
                  <a:gd name="T25" fmla="*/ 34 h 34"/>
                  <a:gd name="T26" fmla="*/ 3 w 28"/>
                  <a:gd name="T27" fmla="*/ 33 h 34"/>
                  <a:gd name="T28" fmla="*/ 2 w 28"/>
                  <a:gd name="T29" fmla="*/ 31 h 34"/>
                  <a:gd name="T30" fmla="*/ 0 w 28"/>
                  <a:gd name="T31" fmla="*/ 0 h 34"/>
                  <a:gd name="T32" fmla="*/ 25 w 28"/>
                  <a:gd name="T33" fmla="*/ 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4">
                    <a:moveTo>
                      <a:pt x="25" y="3"/>
                    </a:moveTo>
                    <a:lnTo>
                      <a:pt x="28" y="4"/>
                    </a:lnTo>
                    <a:lnTo>
                      <a:pt x="21" y="5"/>
                    </a:lnTo>
                    <a:lnTo>
                      <a:pt x="17" y="7"/>
                    </a:lnTo>
                    <a:lnTo>
                      <a:pt x="13" y="9"/>
                    </a:lnTo>
                    <a:lnTo>
                      <a:pt x="10" y="11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8" y="19"/>
                    </a:lnTo>
                    <a:lnTo>
                      <a:pt x="7" y="25"/>
                    </a:lnTo>
                    <a:lnTo>
                      <a:pt x="5" y="32"/>
                    </a:lnTo>
                    <a:lnTo>
                      <a:pt x="4" y="33"/>
                    </a:lnTo>
                    <a:lnTo>
                      <a:pt x="3" y="34"/>
                    </a:lnTo>
                    <a:lnTo>
                      <a:pt x="3" y="33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25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0" name="PA-任意多边形 347">
                <a:extLst>
                  <a:ext uri="{FF2B5EF4-FFF2-40B4-BE49-F238E27FC236}">
                    <a16:creationId xmlns="" xmlns:a16="http://schemas.microsoft.com/office/drawing/2014/main" id="{4FEFD618-BE34-4BD1-9EB3-FD672DC1D958}"/>
                  </a:ext>
                </a:extLst>
              </p:cNvPr>
              <p:cNvSpPr>
                <a:spLocks/>
              </p:cNvSpPr>
              <p:nvPr>
                <p:custDataLst>
                  <p:tags r:id="rId208"/>
                </p:custDataLst>
              </p:nvPr>
            </p:nvSpPr>
            <p:spPr bwMode="auto">
              <a:xfrm>
                <a:off x="2996" y="3504"/>
                <a:ext cx="6" cy="8"/>
              </a:xfrm>
              <a:custGeom>
                <a:avLst/>
                <a:gdLst>
                  <a:gd name="T0" fmla="*/ 26 w 27"/>
                  <a:gd name="T1" fmla="*/ 5 h 35"/>
                  <a:gd name="T2" fmla="*/ 27 w 27"/>
                  <a:gd name="T3" fmla="*/ 5 h 35"/>
                  <a:gd name="T4" fmla="*/ 20 w 27"/>
                  <a:gd name="T5" fmla="*/ 7 h 35"/>
                  <a:gd name="T6" fmla="*/ 16 w 27"/>
                  <a:gd name="T7" fmla="*/ 8 h 35"/>
                  <a:gd name="T8" fmla="*/ 13 w 27"/>
                  <a:gd name="T9" fmla="*/ 11 h 35"/>
                  <a:gd name="T10" fmla="*/ 10 w 27"/>
                  <a:gd name="T11" fmla="*/ 12 h 35"/>
                  <a:gd name="T12" fmla="*/ 9 w 27"/>
                  <a:gd name="T13" fmla="*/ 14 h 35"/>
                  <a:gd name="T14" fmla="*/ 8 w 27"/>
                  <a:gd name="T15" fmla="*/ 18 h 35"/>
                  <a:gd name="T16" fmla="*/ 8 w 27"/>
                  <a:gd name="T17" fmla="*/ 20 h 35"/>
                  <a:gd name="T18" fmla="*/ 7 w 27"/>
                  <a:gd name="T19" fmla="*/ 27 h 35"/>
                  <a:gd name="T20" fmla="*/ 5 w 27"/>
                  <a:gd name="T21" fmla="*/ 33 h 35"/>
                  <a:gd name="T22" fmla="*/ 4 w 27"/>
                  <a:gd name="T23" fmla="*/ 35 h 35"/>
                  <a:gd name="T24" fmla="*/ 3 w 27"/>
                  <a:gd name="T25" fmla="*/ 35 h 35"/>
                  <a:gd name="T26" fmla="*/ 2 w 27"/>
                  <a:gd name="T27" fmla="*/ 35 h 35"/>
                  <a:gd name="T28" fmla="*/ 2 w 27"/>
                  <a:gd name="T29" fmla="*/ 33 h 35"/>
                  <a:gd name="T30" fmla="*/ 0 w 27"/>
                  <a:gd name="T31" fmla="*/ 0 h 35"/>
                  <a:gd name="T32" fmla="*/ 26 w 27"/>
                  <a:gd name="T33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" h="35">
                    <a:moveTo>
                      <a:pt x="26" y="5"/>
                    </a:moveTo>
                    <a:lnTo>
                      <a:pt x="27" y="5"/>
                    </a:lnTo>
                    <a:lnTo>
                      <a:pt x="20" y="7"/>
                    </a:lnTo>
                    <a:lnTo>
                      <a:pt x="16" y="8"/>
                    </a:lnTo>
                    <a:lnTo>
                      <a:pt x="13" y="11"/>
                    </a:lnTo>
                    <a:lnTo>
                      <a:pt x="10" y="12"/>
                    </a:lnTo>
                    <a:lnTo>
                      <a:pt x="9" y="14"/>
                    </a:lnTo>
                    <a:lnTo>
                      <a:pt x="8" y="18"/>
                    </a:lnTo>
                    <a:lnTo>
                      <a:pt x="8" y="20"/>
                    </a:lnTo>
                    <a:lnTo>
                      <a:pt x="7" y="27"/>
                    </a:lnTo>
                    <a:lnTo>
                      <a:pt x="5" y="33"/>
                    </a:lnTo>
                    <a:lnTo>
                      <a:pt x="4" y="35"/>
                    </a:lnTo>
                    <a:lnTo>
                      <a:pt x="3" y="35"/>
                    </a:lnTo>
                    <a:lnTo>
                      <a:pt x="2" y="35"/>
                    </a:lnTo>
                    <a:lnTo>
                      <a:pt x="2" y="33"/>
                    </a:lnTo>
                    <a:lnTo>
                      <a:pt x="0" y="0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1" name="PA-任意多边形 348">
                <a:extLst>
                  <a:ext uri="{FF2B5EF4-FFF2-40B4-BE49-F238E27FC236}">
                    <a16:creationId xmlns="" xmlns:a16="http://schemas.microsoft.com/office/drawing/2014/main" id="{F7101521-DBAB-40CD-9218-0CE58637C79B}"/>
                  </a:ext>
                </a:extLst>
              </p:cNvPr>
              <p:cNvSpPr>
                <a:spLocks/>
              </p:cNvSpPr>
              <p:nvPr>
                <p:custDataLst>
                  <p:tags r:id="rId209"/>
                </p:custDataLst>
              </p:nvPr>
            </p:nvSpPr>
            <p:spPr bwMode="auto">
              <a:xfrm>
                <a:off x="3028" y="3504"/>
                <a:ext cx="7" cy="8"/>
              </a:xfrm>
              <a:custGeom>
                <a:avLst/>
                <a:gdLst>
                  <a:gd name="T0" fmla="*/ 27 w 28"/>
                  <a:gd name="T1" fmla="*/ 4 h 34"/>
                  <a:gd name="T2" fmla="*/ 28 w 28"/>
                  <a:gd name="T3" fmla="*/ 5 h 34"/>
                  <a:gd name="T4" fmla="*/ 22 w 28"/>
                  <a:gd name="T5" fmla="*/ 6 h 34"/>
                  <a:gd name="T6" fmla="*/ 17 w 28"/>
                  <a:gd name="T7" fmla="*/ 7 h 34"/>
                  <a:gd name="T8" fmla="*/ 14 w 28"/>
                  <a:gd name="T9" fmla="*/ 10 h 34"/>
                  <a:gd name="T10" fmla="*/ 12 w 28"/>
                  <a:gd name="T11" fmla="*/ 11 h 34"/>
                  <a:gd name="T12" fmla="*/ 11 w 28"/>
                  <a:gd name="T13" fmla="*/ 13 h 34"/>
                  <a:gd name="T14" fmla="*/ 10 w 28"/>
                  <a:gd name="T15" fmla="*/ 16 h 34"/>
                  <a:gd name="T16" fmla="*/ 10 w 28"/>
                  <a:gd name="T17" fmla="*/ 20 h 34"/>
                  <a:gd name="T18" fmla="*/ 9 w 28"/>
                  <a:gd name="T19" fmla="*/ 26 h 34"/>
                  <a:gd name="T20" fmla="*/ 7 w 28"/>
                  <a:gd name="T21" fmla="*/ 32 h 34"/>
                  <a:gd name="T22" fmla="*/ 6 w 28"/>
                  <a:gd name="T23" fmla="*/ 34 h 34"/>
                  <a:gd name="T24" fmla="*/ 5 w 28"/>
                  <a:gd name="T25" fmla="*/ 34 h 34"/>
                  <a:gd name="T26" fmla="*/ 3 w 28"/>
                  <a:gd name="T27" fmla="*/ 34 h 34"/>
                  <a:gd name="T28" fmla="*/ 3 w 28"/>
                  <a:gd name="T29" fmla="*/ 32 h 34"/>
                  <a:gd name="T30" fmla="*/ 0 w 28"/>
                  <a:gd name="T31" fmla="*/ 0 h 34"/>
                  <a:gd name="T32" fmla="*/ 27 w 28"/>
                  <a:gd name="T33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4">
                    <a:moveTo>
                      <a:pt x="27" y="4"/>
                    </a:moveTo>
                    <a:lnTo>
                      <a:pt x="28" y="5"/>
                    </a:lnTo>
                    <a:lnTo>
                      <a:pt x="22" y="6"/>
                    </a:lnTo>
                    <a:lnTo>
                      <a:pt x="17" y="7"/>
                    </a:lnTo>
                    <a:lnTo>
                      <a:pt x="14" y="10"/>
                    </a:lnTo>
                    <a:lnTo>
                      <a:pt x="12" y="11"/>
                    </a:lnTo>
                    <a:lnTo>
                      <a:pt x="11" y="13"/>
                    </a:lnTo>
                    <a:lnTo>
                      <a:pt x="10" y="16"/>
                    </a:lnTo>
                    <a:lnTo>
                      <a:pt x="10" y="20"/>
                    </a:lnTo>
                    <a:lnTo>
                      <a:pt x="9" y="26"/>
                    </a:lnTo>
                    <a:lnTo>
                      <a:pt x="7" y="32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0" y="0"/>
                    </a:lnTo>
                    <a:lnTo>
                      <a:pt x="2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2" name="PA-任意多边形 349">
                <a:extLst>
                  <a:ext uri="{FF2B5EF4-FFF2-40B4-BE49-F238E27FC236}">
                    <a16:creationId xmlns="" xmlns:a16="http://schemas.microsoft.com/office/drawing/2014/main" id="{0F82237C-88BC-492A-BDD8-CED72B987F3B}"/>
                  </a:ext>
                </a:extLst>
              </p:cNvPr>
              <p:cNvSpPr>
                <a:spLocks/>
              </p:cNvSpPr>
              <p:nvPr>
                <p:custDataLst>
                  <p:tags r:id="rId210"/>
                </p:custDataLst>
              </p:nvPr>
            </p:nvSpPr>
            <p:spPr bwMode="auto">
              <a:xfrm>
                <a:off x="3018" y="3511"/>
                <a:ext cx="7" cy="8"/>
              </a:xfrm>
              <a:custGeom>
                <a:avLst/>
                <a:gdLst>
                  <a:gd name="T0" fmla="*/ 27 w 28"/>
                  <a:gd name="T1" fmla="*/ 4 h 35"/>
                  <a:gd name="T2" fmla="*/ 28 w 28"/>
                  <a:gd name="T3" fmla="*/ 5 h 35"/>
                  <a:gd name="T4" fmla="*/ 22 w 28"/>
                  <a:gd name="T5" fmla="*/ 6 h 35"/>
                  <a:gd name="T6" fmla="*/ 17 w 28"/>
                  <a:gd name="T7" fmla="*/ 8 h 35"/>
                  <a:gd name="T8" fmla="*/ 14 w 28"/>
                  <a:gd name="T9" fmla="*/ 10 h 35"/>
                  <a:gd name="T10" fmla="*/ 12 w 28"/>
                  <a:gd name="T11" fmla="*/ 12 h 35"/>
                  <a:gd name="T12" fmla="*/ 11 w 28"/>
                  <a:gd name="T13" fmla="*/ 14 h 35"/>
                  <a:gd name="T14" fmla="*/ 10 w 28"/>
                  <a:gd name="T15" fmla="*/ 17 h 35"/>
                  <a:gd name="T16" fmla="*/ 10 w 28"/>
                  <a:gd name="T17" fmla="*/ 20 h 35"/>
                  <a:gd name="T18" fmla="*/ 9 w 28"/>
                  <a:gd name="T19" fmla="*/ 26 h 35"/>
                  <a:gd name="T20" fmla="*/ 7 w 28"/>
                  <a:gd name="T21" fmla="*/ 32 h 35"/>
                  <a:gd name="T22" fmla="*/ 6 w 28"/>
                  <a:gd name="T23" fmla="*/ 34 h 35"/>
                  <a:gd name="T24" fmla="*/ 4 w 28"/>
                  <a:gd name="T25" fmla="*/ 35 h 35"/>
                  <a:gd name="T26" fmla="*/ 3 w 28"/>
                  <a:gd name="T27" fmla="*/ 34 h 35"/>
                  <a:gd name="T28" fmla="*/ 3 w 28"/>
                  <a:gd name="T29" fmla="*/ 32 h 35"/>
                  <a:gd name="T30" fmla="*/ 0 w 28"/>
                  <a:gd name="T31" fmla="*/ 0 h 35"/>
                  <a:gd name="T32" fmla="*/ 27 w 28"/>
                  <a:gd name="T33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5">
                    <a:moveTo>
                      <a:pt x="27" y="4"/>
                    </a:moveTo>
                    <a:lnTo>
                      <a:pt x="28" y="5"/>
                    </a:lnTo>
                    <a:lnTo>
                      <a:pt x="22" y="6"/>
                    </a:lnTo>
                    <a:lnTo>
                      <a:pt x="17" y="8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11" y="14"/>
                    </a:lnTo>
                    <a:lnTo>
                      <a:pt x="10" y="17"/>
                    </a:lnTo>
                    <a:lnTo>
                      <a:pt x="10" y="20"/>
                    </a:lnTo>
                    <a:lnTo>
                      <a:pt x="9" y="26"/>
                    </a:lnTo>
                    <a:lnTo>
                      <a:pt x="7" y="32"/>
                    </a:lnTo>
                    <a:lnTo>
                      <a:pt x="6" y="34"/>
                    </a:lnTo>
                    <a:lnTo>
                      <a:pt x="4" y="35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0" y="0"/>
                    </a:lnTo>
                    <a:lnTo>
                      <a:pt x="2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3" name="PA-任意多边形 350">
                <a:extLst>
                  <a:ext uri="{FF2B5EF4-FFF2-40B4-BE49-F238E27FC236}">
                    <a16:creationId xmlns="" xmlns:a16="http://schemas.microsoft.com/office/drawing/2014/main" id="{3B807423-E2DF-4A59-93F7-BE89B5D6DF23}"/>
                  </a:ext>
                </a:extLst>
              </p:cNvPr>
              <p:cNvSpPr>
                <a:spLocks/>
              </p:cNvSpPr>
              <p:nvPr>
                <p:custDataLst>
                  <p:tags r:id="rId211"/>
                </p:custDataLst>
              </p:nvPr>
            </p:nvSpPr>
            <p:spPr bwMode="auto">
              <a:xfrm>
                <a:off x="3041" y="3515"/>
                <a:ext cx="7" cy="9"/>
              </a:xfrm>
              <a:custGeom>
                <a:avLst/>
                <a:gdLst>
                  <a:gd name="T0" fmla="*/ 27 w 28"/>
                  <a:gd name="T1" fmla="*/ 4 h 34"/>
                  <a:gd name="T2" fmla="*/ 28 w 28"/>
                  <a:gd name="T3" fmla="*/ 4 h 34"/>
                  <a:gd name="T4" fmla="*/ 21 w 28"/>
                  <a:gd name="T5" fmla="*/ 5 h 34"/>
                  <a:gd name="T6" fmla="*/ 17 w 28"/>
                  <a:gd name="T7" fmla="*/ 7 h 34"/>
                  <a:gd name="T8" fmla="*/ 13 w 28"/>
                  <a:gd name="T9" fmla="*/ 9 h 34"/>
                  <a:gd name="T10" fmla="*/ 12 w 28"/>
                  <a:gd name="T11" fmla="*/ 12 h 34"/>
                  <a:gd name="T12" fmla="*/ 10 w 28"/>
                  <a:gd name="T13" fmla="*/ 14 h 34"/>
                  <a:gd name="T14" fmla="*/ 10 w 28"/>
                  <a:gd name="T15" fmla="*/ 16 h 34"/>
                  <a:gd name="T16" fmla="*/ 8 w 28"/>
                  <a:gd name="T17" fmla="*/ 19 h 34"/>
                  <a:gd name="T18" fmla="*/ 8 w 28"/>
                  <a:gd name="T19" fmla="*/ 27 h 34"/>
                  <a:gd name="T20" fmla="*/ 6 w 28"/>
                  <a:gd name="T21" fmla="*/ 32 h 34"/>
                  <a:gd name="T22" fmla="*/ 5 w 28"/>
                  <a:gd name="T23" fmla="*/ 33 h 34"/>
                  <a:gd name="T24" fmla="*/ 4 w 28"/>
                  <a:gd name="T25" fmla="*/ 34 h 34"/>
                  <a:gd name="T26" fmla="*/ 3 w 28"/>
                  <a:gd name="T27" fmla="*/ 33 h 34"/>
                  <a:gd name="T28" fmla="*/ 2 w 28"/>
                  <a:gd name="T29" fmla="*/ 31 h 34"/>
                  <a:gd name="T30" fmla="*/ 0 w 28"/>
                  <a:gd name="T31" fmla="*/ 0 h 34"/>
                  <a:gd name="T32" fmla="*/ 27 w 28"/>
                  <a:gd name="T33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4">
                    <a:moveTo>
                      <a:pt x="27" y="4"/>
                    </a:moveTo>
                    <a:lnTo>
                      <a:pt x="28" y="4"/>
                    </a:lnTo>
                    <a:lnTo>
                      <a:pt x="21" y="5"/>
                    </a:lnTo>
                    <a:lnTo>
                      <a:pt x="17" y="7"/>
                    </a:lnTo>
                    <a:lnTo>
                      <a:pt x="13" y="9"/>
                    </a:lnTo>
                    <a:lnTo>
                      <a:pt x="12" y="12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8" y="27"/>
                    </a:lnTo>
                    <a:lnTo>
                      <a:pt x="6" y="32"/>
                    </a:lnTo>
                    <a:lnTo>
                      <a:pt x="5" y="33"/>
                    </a:lnTo>
                    <a:lnTo>
                      <a:pt x="4" y="34"/>
                    </a:lnTo>
                    <a:lnTo>
                      <a:pt x="3" y="33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2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4" name="PA-任意多边形 351">
                <a:extLst>
                  <a:ext uri="{FF2B5EF4-FFF2-40B4-BE49-F238E27FC236}">
                    <a16:creationId xmlns="" xmlns:a16="http://schemas.microsoft.com/office/drawing/2014/main" id="{46674D7C-7BF6-40F2-B32C-A0DC6AEF7184}"/>
                  </a:ext>
                </a:extLst>
              </p:cNvPr>
              <p:cNvSpPr>
                <a:spLocks/>
              </p:cNvSpPr>
              <p:nvPr>
                <p:custDataLst>
                  <p:tags r:id="rId212"/>
                </p:custDataLst>
              </p:nvPr>
            </p:nvSpPr>
            <p:spPr bwMode="auto">
              <a:xfrm>
                <a:off x="3065" y="3518"/>
                <a:ext cx="7" cy="9"/>
              </a:xfrm>
              <a:custGeom>
                <a:avLst/>
                <a:gdLst>
                  <a:gd name="T0" fmla="*/ 27 w 28"/>
                  <a:gd name="T1" fmla="*/ 3 h 34"/>
                  <a:gd name="T2" fmla="*/ 28 w 28"/>
                  <a:gd name="T3" fmla="*/ 4 h 34"/>
                  <a:gd name="T4" fmla="*/ 22 w 28"/>
                  <a:gd name="T5" fmla="*/ 5 h 34"/>
                  <a:gd name="T6" fmla="*/ 17 w 28"/>
                  <a:gd name="T7" fmla="*/ 7 h 34"/>
                  <a:gd name="T8" fmla="*/ 13 w 28"/>
                  <a:gd name="T9" fmla="*/ 9 h 34"/>
                  <a:gd name="T10" fmla="*/ 12 w 28"/>
                  <a:gd name="T11" fmla="*/ 11 h 34"/>
                  <a:gd name="T12" fmla="*/ 11 w 28"/>
                  <a:gd name="T13" fmla="*/ 14 h 34"/>
                  <a:gd name="T14" fmla="*/ 10 w 28"/>
                  <a:gd name="T15" fmla="*/ 16 h 34"/>
                  <a:gd name="T16" fmla="*/ 10 w 28"/>
                  <a:gd name="T17" fmla="*/ 19 h 34"/>
                  <a:gd name="T18" fmla="*/ 9 w 28"/>
                  <a:gd name="T19" fmla="*/ 25 h 34"/>
                  <a:gd name="T20" fmla="*/ 6 w 28"/>
                  <a:gd name="T21" fmla="*/ 32 h 34"/>
                  <a:gd name="T22" fmla="*/ 5 w 28"/>
                  <a:gd name="T23" fmla="*/ 33 h 34"/>
                  <a:gd name="T24" fmla="*/ 4 w 28"/>
                  <a:gd name="T25" fmla="*/ 34 h 34"/>
                  <a:gd name="T26" fmla="*/ 3 w 28"/>
                  <a:gd name="T27" fmla="*/ 33 h 34"/>
                  <a:gd name="T28" fmla="*/ 2 w 28"/>
                  <a:gd name="T29" fmla="*/ 31 h 34"/>
                  <a:gd name="T30" fmla="*/ 0 w 28"/>
                  <a:gd name="T31" fmla="*/ 0 h 34"/>
                  <a:gd name="T32" fmla="*/ 27 w 28"/>
                  <a:gd name="T33" fmla="*/ 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4">
                    <a:moveTo>
                      <a:pt x="27" y="3"/>
                    </a:moveTo>
                    <a:lnTo>
                      <a:pt x="28" y="4"/>
                    </a:lnTo>
                    <a:lnTo>
                      <a:pt x="22" y="5"/>
                    </a:lnTo>
                    <a:lnTo>
                      <a:pt x="17" y="7"/>
                    </a:lnTo>
                    <a:lnTo>
                      <a:pt x="13" y="9"/>
                    </a:lnTo>
                    <a:lnTo>
                      <a:pt x="12" y="11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10" y="19"/>
                    </a:lnTo>
                    <a:lnTo>
                      <a:pt x="9" y="25"/>
                    </a:lnTo>
                    <a:lnTo>
                      <a:pt x="6" y="32"/>
                    </a:lnTo>
                    <a:lnTo>
                      <a:pt x="5" y="33"/>
                    </a:lnTo>
                    <a:lnTo>
                      <a:pt x="4" y="34"/>
                    </a:lnTo>
                    <a:lnTo>
                      <a:pt x="3" y="33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2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5" name="PA-任意多边形 352">
                <a:extLst>
                  <a:ext uri="{FF2B5EF4-FFF2-40B4-BE49-F238E27FC236}">
                    <a16:creationId xmlns="" xmlns:a16="http://schemas.microsoft.com/office/drawing/2014/main" id="{C89A1F00-B715-43CC-AD98-BACB96BFA208}"/>
                  </a:ext>
                </a:extLst>
              </p:cNvPr>
              <p:cNvSpPr>
                <a:spLocks/>
              </p:cNvSpPr>
              <p:nvPr>
                <p:custDataLst>
                  <p:tags r:id="rId213"/>
                </p:custDataLst>
              </p:nvPr>
            </p:nvSpPr>
            <p:spPr bwMode="auto">
              <a:xfrm>
                <a:off x="3055" y="3507"/>
                <a:ext cx="7" cy="10"/>
              </a:xfrm>
              <a:custGeom>
                <a:avLst/>
                <a:gdLst>
                  <a:gd name="T0" fmla="*/ 27 w 29"/>
                  <a:gd name="T1" fmla="*/ 5 h 39"/>
                  <a:gd name="T2" fmla="*/ 29 w 29"/>
                  <a:gd name="T3" fmla="*/ 5 h 39"/>
                  <a:gd name="T4" fmla="*/ 28 w 29"/>
                  <a:gd name="T5" fmla="*/ 5 h 39"/>
                  <a:gd name="T6" fmla="*/ 25 w 29"/>
                  <a:gd name="T7" fmla="*/ 6 h 39"/>
                  <a:gd name="T8" fmla="*/ 22 w 29"/>
                  <a:gd name="T9" fmla="*/ 7 h 39"/>
                  <a:gd name="T10" fmla="*/ 17 w 29"/>
                  <a:gd name="T11" fmla="*/ 8 h 39"/>
                  <a:gd name="T12" fmla="*/ 13 w 29"/>
                  <a:gd name="T13" fmla="*/ 11 h 39"/>
                  <a:gd name="T14" fmla="*/ 12 w 29"/>
                  <a:gd name="T15" fmla="*/ 13 h 39"/>
                  <a:gd name="T16" fmla="*/ 10 w 29"/>
                  <a:gd name="T17" fmla="*/ 15 h 39"/>
                  <a:gd name="T18" fmla="*/ 10 w 29"/>
                  <a:gd name="T19" fmla="*/ 19 h 39"/>
                  <a:gd name="T20" fmla="*/ 9 w 29"/>
                  <a:gd name="T21" fmla="*/ 22 h 39"/>
                  <a:gd name="T22" fmla="*/ 9 w 29"/>
                  <a:gd name="T23" fmla="*/ 29 h 39"/>
                  <a:gd name="T24" fmla="*/ 6 w 29"/>
                  <a:gd name="T25" fmla="*/ 36 h 39"/>
                  <a:gd name="T26" fmla="*/ 5 w 29"/>
                  <a:gd name="T27" fmla="*/ 38 h 39"/>
                  <a:gd name="T28" fmla="*/ 4 w 29"/>
                  <a:gd name="T29" fmla="*/ 39 h 39"/>
                  <a:gd name="T30" fmla="*/ 3 w 29"/>
                  <a:gd name="T31" fmla="*/ 38 h 39"/>
                  <a:gd name="T32" fmla="*/ 2 w 29"/>
                  <a:gd name="T33" fmla="*/ 36 h 39"/>
                  <a:gd name="T34" fmla="*/ 0 w 29"/>
                  <a:gd name="T35" fmla="*/ 0 h 39"/>
                  <a:gd name="T36" fmla="*/ 27 w 29"/>
                  <a:gd name="T37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" h="39">
                    <a:moveTo>
                      <a:pt x="27" y="5"/>
                    </a:moveTo>
                    <a:lnTo>
                      <a:pt x="29" y="5"/>
                    </a:lnTo>
                    <a:lnTo>
                      <a:pt x="28" y="5"/>
                    </a:lnTo>
                    <a:lnTo>
                      <a:pt x="25" y="6"/>
                    </a:lnTo>
                    <a:lnTo>
                      <a:pt x="22" y="7"/>
                    </a:lnTo>
                    <a:lnTo>
                      <a:pt x="17" y="8"/>
                    </a:lnTo>
                    <a:lnTo>
                      <a:pt x="13" y="11"/>
                    </a:lnTo>
                    <a:lnTo>
                      <a:pt x="12" y="13"/>
                    </a:lnTo>
                    <a:lnTo>
                      <a:pt x="10" y="15"/>
                    </a:lnTo>
                    <a:lnTo>
                      <a:pt x="10" y="19"/>
                    </a:lnTo>
                    <a:lnTo>
                      <a:pt x="9" y="22"/>
                    </a:lnTo>
                    <a:lnTo>
                      <a:pt x="9" y="29"/>
                    </a:lnTo>
                    <a:lnTo>
                      <a:pt x="6" y="36"/>
                    </a:lnTo>
                    <a:lnTo>
                      <a:pt x="5" y="38"/>
                    </a:lnTo>
                    <a:lnTo>
                      <a:pt x="4" y="39"/>
                    </a:lnTo>
                    <a:lnTo>
                      <a:pt x="3" y="38"/>
                    </a:lnTo>
                    <a:lnTo>
                      <a:pt x="2" y="36"/>
                    </a:lnTo>
                    <a:lnTo>
                      <a:pt x="0" y="0"/>
                    </a:lnTo>
                    <a:lnTo>
                      <a:pt x="27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6" name="PA-任意多边形 353">
                <a:extLst>
                  <a:ext uri="{FF2B5EF4-FFF2-40B4-BE49-F238E27FC236}">
                    <a16:creationId xmlns="" xmlns:a16="http://schemas.microsoft.com/office/drawing/2014/main" id="{21A3EB0E-F231-4A06-ACA6-BCD4DA138607}"/>
                  </a:ext>
                </a:extLst>
              </p:cNvPr>
              <p:cNvSpPr>
                <a:spLocks/>
              </p:cNvSpPr>
              <p:nvPr>
                <p:custDataLst>
                  <p:tags r:id="rId214"/>
                </p:custDataLst>
              </p:nvPr>
            </p:nvSpPr>
            <p:spPr bwMode="auto">
              <a:xfrm>
                <a:off x="3065" y="3499"/>
                <a:ext cx="7" cy="8"/>
              </a:xfrm>
              <a:custGeom>
                <a:avLst/>
                <a:gdLst>
                  <a:gd name="T0" fmla="*/ 27 w 28"/>
                  <a:gd name="T1" fmla="*/ 4 h 34"/>
                  <a:gd name="T2" fmla="*/ 28 w 28"/>
                  <a:gd name="T3" fmla="*/ 4 h 34"/>
                  <a:gd name="T4" fmla="*/ 22 w 28"/>
                  <a:gd name="T5" fmla="*/ 6 h 34"/>
                  <a:gd name="T6" fmla="*/ 17 w 28"/>
                  <a:gd name="T7" fmla="*/ 7 h 34"/>
                  <a:gd name="T8" fmla="*/ 13 w 28"/>
                  <a:gd name="T9" fmla="*/ 11 h 34"/>
                  <a:gd name="T10" fmla="*/ 12 w 28"/>
                  <a:gd name="T11" fmla="*/ 12 h 34"/>
                  <a:gd name="T12" fmla="*/ 11 w 28"/>
                  <a:gd name="T13" fmla="*/ 14 h 34"/>
                  <a:gd name="T14" fmla="*/ 10 w 28"/>
                  <a:gd name="T15" fmla="*/ 17 h 34"/>
                  <a:gd name="T16" fmla="*/ 10 w 28"/>
                  <a:gd name="T17" fmla="*/ 19 h 34"/>
                  <a:gd name="T18" fmla="*/ 9 w 28"/>
                  <a:gd name="T19" fmla="*/ 27 h 34"/>
                  <a:gd name="T20" fmla="*/ 6 w 28"/>
                  <a:gd name="T21" fmla="*/ 32 h 34"/>
                  <a:gd name="T22" fmla="*/ 5 w 28"/>
                  <a:gd name="T23" fmla="*/ 34 h 34"/>
                  <a:gd name="T24" fmla="*/ 4 w 28"/>
                  <a:gd name="T25" fmla="*/ 34 h 34"/>
                  <a:gd name="T26" fmla="*/ 3 w 28"/>
                  <a:gd name="T27" fmla="*/ 34 h 34"/>
                  <a:gd name="T28" fmla="*/ 2 w 28"/>
                  <a:gd name="T29" fmla="*/ 32 h 34"/>
                  <a:gd name="T30" fmla="*/ 0 w 28"/>
                  <a:gd name="T31" fmla="*/ 0 h 34"/>
                  <a:gd name="T32" fmla="*/ 27 w 28"/>
                  <a:gd name="T33" fmla="*/ 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4">
                    <a:moveTo>
                      <a:pt x="27" y="4"/>
                    </a:moveTo>
                    <a:lnTo>
                      <a:pt x="28" y="4"/>
                    </a:lnTo>
                    <a:lnTo>
                      <a:pt x="22" y="6"/>
                    </a:lnTo>
                    <a:lnTo>
                      <a:pt x="17" y="7"/>
                    </a:lnTo>
                    <a:lnTo>
                      <a:pt x="13" y="11"/>
                    </a:lnTo>
                    <a:lnTo>
                      <a:pt x="12" y="12"/>
                    </a:lnTo>
                    <a:lnTo>
                      <a:pt x="11" y="14"/>
                    </a:lnTo>
                    <a:lnTo>
                      <a:pt x="10" y="17"/>
                    </a:lnTo>
                    <a:lnTo>
                      <a:pt x="10" y="19"/>
                    </a:lnTo>
                    <a:lnTo>
                      <a:pt x="9" y="27"/>
                    </a:lnTo>
                    <a:lnTo>
                      <a:pt x="6" y="32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3" y="34"/>
                    </a:lnTo>
                    <a:lnTo>
                      <a:pt x="2" y="32"/>
                    </a:lnTo>
                    <a:lnTo>
                      <a:pt x="0" y="0"/>
                    </a:lnTo>
                    <a:lnTo>
                      <a:pt x="2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7" name="PA-任意多边形 354">
                <a:extLst>
                  <a:ext uri="{FF2B5EF4-FFF2-40B4-BE49-F238E27FC236}">
                    <a16:creationId xmlns="" xmlns:a16="http://schemas.microsoft.com/office/drawing/2014/main" id="{013B5E8F-0549-4533-9DC6-3B9663C23016}"/>
                  </a:ext>
                </a:extLst>
              </p:cNvPr>
              <p:cNvSpPr>
                <a:spLocks/>
              </p:cNvSpPr>
              <p:nvPr>
                <p:custDataLst>
                  <p:tags r:id="rId215"/>
                </p:custDataLst>
              </p:nvPr>
            </p:nvSpPr>
            <p:spPr bwMode="auto">
              <a:xfrm>
                <a:off x="3086" y="3498"/>
                <a:ext cx="8" cy="9"/>
              </a:xfrm>
              <a:custGeom>
                <a:avLst/>
                <a:gdLst>
                  <a:gd name="T0" fmla="*/ 27 w 29"/>
                  <a:gd name="T1" fmla="*/ 0 h 33"/>
                  <a:gd name="T2" fmla="*/ 29 w 29"/>
                  <a:gd name="T3" fmla="*/ 0 h 33"/>
                  <a:gd name="T4" fmla="*/ 28 w 29"/>
                  <a:gd name="T5" fmla="*/ 0 h 33"/>
                  <a:gd name="T6" fmla="*/ 26 w 29"/>
                  <a:gd name="T7" fmla="*/ 1 h 33"/>
                  <a:gd name="T8" fmla="*/ 22 w 29"/>
                  <a:gd name="T9" fmla="*/ 3 h 33"/>
                  <a:gd name="T10" fmla="*/ 17 w 29"/>
                  <a:gd name="T11" fmla="*/ 5 h 33"/>
                  <a:gd name="T12" fmla="*/ 13 w 29"/>
                  <a:gd name="T13" fmla="*/ 8 h 33"/>
                  <a:gd name="T14" fmla="*/ 12 w 29"/>
                  <a:gd name="T15" fmla="*/ 11 h 33"/>
                  <a:gd name="T16" fmla="*/ 11 w 29"/>
                  <a:gd name="T17" fmla="*/ 13 h 33"/>
                  <a:gd name="T18" fmla="*/ 10 w 29"/>
                  <a:gd name="T19" fmla="*/ 16 h 33"/>
                  <a:gd name="T20" fmla="*/ 10 w 29"/>
                  <a:gd name="T21" fmla="*/ 19 h 33"/>
                  <a:gd name="T22" fmla="*/ 9 w 29"/>
                  <a:gd name="T23" fmla="*/ 26 h 33"/>
                  <a:gd name="T24" fmla="*/ 7 w 29"/>
                  <a:gd name="T25" fmla="*/ 31 h 33"/>
                  <a:gd name="T26" fmla="*/ 6 w 29"/>
                  <a:gd name="T27" fmla="*/ 33 h 33"/>
                  <a:gd name="T28" fmla="*/ 4 w 29"/>
                  <a:gd name="T29" fmla="*/ 33 h 33"/>
                  <a:gd name="T30" fmla="*/ 3 w 29"/>
                  <a:gd name="T31" fmla="*/ 33 h 33"/>
                  <a:gd name="T32" fmla="*/ 3 w 29"/>
                  <a:gd name="T33" fmla="*/ 31 h 33"/>
                  <a:gd name="T34" fmla="*/ 0 w 29"/>
                  <a:gd name="T35" fmla="*/ 0 h 33"/>
                  <a:gd name="T36" fmla="*/ 27 w 29"/>
                  <a:gd name="T3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" h="33">
                    <a:moveTo>
                      <a:pt x="27" y="0"/>
                    </a:moveTo>
                    <a:lnTo>
                      <a:pt x="29" y="0"/>
                    </a:lnTo>
                    <a:lnTo>
                      <a:pt x="28" y="0"/>
                    </a:lnTo>
                    <a:lnTo>
                      <a:pt x="26" y="1"/>
                    </a:lnTo>
                    <a:lnTo>
                      <a:pt x="22" y="3"/>
                    </a:lnTo>
                    <a:lnTo>
                      <a:pt x="17" y="5"/>
                    </a:lnTo>
                    <a:lnTo>
                      <a:pt x="13" y="8"/>
                    </a:lnTo>
                    <a:lnTo>
                      <a:pt x="12" y="11"/>
                    </a:lnTo>
                    <a:lnTo>
                      <a:pt x="11" y="13"/>
                    </a:lnTo>
                    <a:lnTo>
                      <a:pt x="10" y="16"/>
                    </a:lnTo>
                    <a:lnTo>
                      <a:pt x="10" y="19"/>
                    </a:lnTo>
                    <a:lnTo>
                      <a:pt x="9" y="26"/>
                    </a:lnTo>
                    <a:lnTo>
                      <a:pt x="7" y="31"/>
                    </a:lnTo>
                    <a:lnTo>
                      <a:pt x="6" y="33"/>
                    </a:lnTo>
                    <a:lnTo>
                      <a:pt x="4" y="33"/>
                    </a:lnTo>
                    <a:lnTo>
                      <a:pt x="3" y="33"/>
                    </a:lnTo>
                    <a:lnTo>
                      <a:pt x="3" y="31"/>
                    </a:lnTo>
                    <a:lnTo>
                      <a:pt x="0" y="0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8" name="PA-任意多边形 355">
                <a:extLst>
                  <a:ext uri="{FF2B5EF4-FFF2-40B4-BE49-F238E27FC236}">
                    <a16:creationId xmlns="" xmlns:a16="http://schemas.microsoft.com/office/drawing/2014/main" id="{34324E41-9F0A-45F7-AD61-C71E1A985C34}"/>
                  </a:ext>
                </a:extLst>
              </p:cNvPr>
              <p:cNvSpPr>
                <a:spLocks/>
              </p:cNvSpPr>
              <p:nvPr>
                <p:custDataLst>
                  <p:tags r:id="rId216"/>
                </p:custDataLst>
              </p:nvPr>
            </p:nvSpPr>
            <p:spPr bwMode="auto">
              <a:xfrm>
                <a:off x="3078" y="3508"/>
                <a:ext cx="7" cy="9"/>
              </a:xfrm>
              <a:custGeom>
                <a:avLst/>
                <a:gdLst>
                  <a:gd name="T0" fmla="*/ 26 w 28"/>
                  <a:gd name="T1" fmla="*/ 0 h 33"/>
                  <a:gd name="T2" fmla="*/ 28 w 28"/>
                  <a:gd name="T3" fmla="*/ 0 h 33"/>
                  <a:gd name="T4" fmla="*/ 27 w 28"/>
                  <a:gd name="T5" fmla="*/ 0 h 33"/>
                  <a:gd name="T6" fmla="*/ 25 w 28"/>
                  <a:gd name="T7" fmla="*/ 1 h 33"/>
                  <a:gd name="T8" fmla="*/ 20 w 28"/>
                  <a:gd name="T9" fmla="*/ 3 h 33"/>
                  <a:gd name="T10" fmla="*/ 16 w 28"/>
                  <a:gd name="T11" fmla="*/ 5 h 33"/>
                  <a:gd name="T12" fmla="*/ 13 w 28"/>
                  <a:gd name="T13" fmla="*/ 8 h 33"/>
                  <a:gd name="T14" fmla="*/ 11 w 28"/>
                  <a:gd name="T15" fmla="*/ 11 h 33"/>
                  <a:gd name="T16" fmla="*/ 10 w 28"/>
                  <a:gd name="T17" fmla="*/ 13 h 33"/>
                  <a:gd name="T18" fmla="*/ 8 w 28"/>
                  <a:gd name="T19" fmla="*/ 16 h 33"/>
                  <a:gd name="T20" fmla="*/ 8 w 28"/>
                  <a:gd name="T21" fmla="*/ 19 h 33"/>
                  <a:gd name="T22" fmla="*/ 7 w 28"/>
                  <a:gd name="T23" fmla="*/ 26 h 33"/>
                  <a:gd name="T24" fmla="*/ 5 w 28"/>
                  <a:gd name="T25" fmla="*/ 31 h 33"/>
                  <a:gd name="T26" fmla="*/ 4 w 28"/>
                  <a:gd name="T27" fmla="*/ 33 h 33"/>
                  <a:gd name="T28" fmla="*/ 3 w 28"/>
                  <a:gd name="T29" fmla="*/ 33 h 33"/>
                  <a:gd name="T30" fmla="*/ 2 w 28"/>
                  <a:gd name="T31" fmla="*/ 33 h 33"/>
                  <a:gd name="T32" fmla="*/ 2 w 28"/>
                  <a:gd name="T33" fmla="*/ 31 h 33"/>
                  <a:gd name="T34" fmla="*/ 0 w 28"/>
                  <a:gd name="T35" fmla="*/ 0 h 33"/>
                  <a:gd name="T36" fmla="*/ 26 w 28"/>
                  <a:gd name="T3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33">
                    <a:moveTo>
                      <a:pt x="26" y="0"/>
                    </a:moveTo>
                    <a:lnTo>
                      <a:pt x="28" y="0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0" y="3"/>
                    </a:lnTo>
                    <a:lnTo>
                      <a:pt x="16" y="5"/>
                    </a:lnTo>
                    <a:lnTo>
                      <a:pt x="13" y="8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8" y="16"/>
                    </a:lnTo>
                    <a:lnTo>
                      <a:pt x="8" y="19"/>
                    </a:lnTo>
                    <a:lnTo>
                      <a:pt x="7" y="26"/>
                    </a:lnTo>
                    <a:lnTo>
                      <a:pt x="5" y="31"/>
                    </a:lnTo>
                    <a:lnTo>
                      <a:pt x="4" y="33"/>
                    </a:lnTo>
                    <a:lnTo>
                      <a:pt x="3" y="33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19" name="PA-任意多边形 356">
                <a:extLst>
                  <a:ext uri="{FF2B5EF4-FFF2-40B4-BE49-F238E27FC236}">
                    <a16:creationId xmlns="" xmlns:a16="http://schemas.microsoft.com/office/drawing/2014/main" id="{EE4C0FD1-8E83-4FF3-B1D7-6E63914C8EB7}"/>
                  </a:ext>
                </a:extLst>
              </p:cNvPr>
              <p:cNvSpPr>
                <a:spLocks/>
              </p:cNvSpPr>
              <p:nvPr>
                <p:custDataLst>
                  <p:tags r:id="rId217"/>
                </p:custDataLst>
              </p:nvPr>
            </p:nvSpPr>
            <p:spPr bwMode="auto">
              <a:xfrm>
                <a:off x="3091" y="3517"/>
                <a:ext cx="7" cy="9"/>
              </a:xfrm>
              <a:custGeom>
                <a:avLst/>
                <a:gdLst>
                  <a:gd name="T0" fmla="*/ 27 w 30"/>
                  <a:gd name="T1" fmla="*/ 0 h 35"/>
                  <a:gd name="T2" fmla="*/ 30 w 30"/>
                  <a:gd name="T3" fmla="*/ 0 h 35"/>
                  <a:gd name="T4" fmla="*/ 28 w 30"/>
                  <a:gd name="T5" fmla="*/ 1 h 35"/>
                  <a:gd name="T6" fmla="*/ 26 w 30"/>
                  <a:gd name="T7" fmla="*/ 2 h 35"/>
                  <a:gd name="T8" fmla="*/ 22 w 30"/>
                  <a:gd name="T9" fmla="*/ 3 h 35"/>
                  <a:gd name="T10" fmla="*/ 18 w 30"/>
                  <a:gd name="T11" fmla="*/ 6 h 35"/>
                  <a:gd name="T12" fmla="*/ 13 w 30"/>
                  <a:gd name="T13" fmla="*/ 10 h 35"/>
                  <a:gd name="T14" fmla="*/ 12 w 30"/>
                  <a:gd name="T15" fmla="*/ 12 h 35"/>
                  <a:gd name="T16" fmla="*/ 11 w 30"/>
                  <a:gd name="T17" fmla="*/ 14 h 35"/>
                  <a:gd name="T18" fmla="*/ 10 w 30"/>
                  <a:gd name="T19" fmla="*/ 16 h 35"/>
                  <a:gd name="T20" fmla="*/ 10 w 30"/>
                  <a:gd name="T21" fmla="*/ 20 h 35"/>
                  <a:gd name="T22" fmla="*/ 9 w 30"/>
                  <a:gd name="T23" fmla="*/ 27 h 35"/>
                  <a:gd name="T24" fmla="*/ 7 w 30"/>
                  <a:gd name="T25" fmla="*/ 33 h 35"/>
                  <a:gd name="T26" fmla="*/ 6 w 30"/>
                  <a:gd name="T27" fmla="*/ 34 h 35"/>
                  <a:gd name="T28" fmla="*/ 5 w 30"/>
                  <a:gd name="T29" fmla="*/ 35 h 35"/>
                  <a:gd name="T30" fmla="*/ 4 w 30"/>
                  <a:gd name="T31" fmla="*/ 34 h 35"/>
                  <a:gd name="T32" fmla="*/ 3 w 30"/>
                  <a:gd name="T33" fmla="*/ 31 h 35"/>
                  <a:gd name="T34" fmla="*/ 0 w 30"/>
                  <a:gd name="T35" fmla="*/ 0 h 35"/>
                  <a:gd name="T36" fmla="*/ 27 w 30"/>
                  <a:gd name="T3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" h="35">
                    <a:moveTo>
                      <a:pt x="27" y="0"/>
                    </a:moveTo>
                    <a:lnTo>
                      <a:pt x="30" y="0"/>
                    </a:lnTo>
                    <a:lnTo>
                      <a:pt x="28" y="1"/>
                    </a:lnTo>
                    <a:lnTo>
                      <a:pt x="26" y="2"/>
                    </a:lnTo>
                    <a:lnTo>
                      <a:pt x="22" y="3"/>
                    </a:lnTo>
                    <a:lnTo>
                      <a:pt x="18" y="6"/>
                    </a:lnTo>
                    <a:lnTo>
                      <a:pt x="13" y="10"/>
                    </a:lnTo>
                    <a:lnTo>
                      <a:pt x="12" y="12"/>
                    </a:lnTo>
                    <a:lnTo>
                      <a:pt x="11" y="14"/>
                    </a:lnTo>
                    <a:lnTo>
                      <a:pt x="10" y="16"/>
                    </a:lnTo>
                    <a:lnTo>
                      <a:pt x="10" y="20"/>
                    </a:lnTo>
                    <a:lnTo>
                      <a:pt x="9" y="27"/>
                    </a:lnTo>
                    <a:lnTo>
                      <a:pt x="7" y="33"/>
                    </a:lnTo>
                    <a:lnTo>
                      <a:pt x="6" y="34"/>
                    </a:lnTo>
                    <a:lnTo>
                      <a:pt x="5" y="35"/>
                    </a:lnTo>
                    <a:lnTo>
                      <a:pt x="4" y="34"/>
                    </a:lnTo>
                    <a:lnTo>
                      <a:pt x="3" y="31"/>
                    </a:lnTo>
                    <a:lnTo>
                      <a:pt x="0" y="0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0" name="PA-任意多边形 357">
                <a:extLst>
                  <a:ext uri="{FF2B5EF4-FFF2-40B4-BE49-F238E27FC236}">
                    <a16:creationId xmlns="" xmlns:a16="http://schemas.microsoft.com/office/drawing/2014/main" id="{4117963E-7A7B-472B-9DE1-ED5A43DB2CE9}"/>
                  </a:ext>
                </a:extLst>
              </p:cNvPr>
              <p:cNvSpPr>
                <a:spLocks/>
              </p:cNvSpPr>
              <p:nvPr>
                <p:custDataLst>
                  <p:tags r:id="rId218"/>
                </p:custDataLst>
              </p:nvPr>
            </p:nvSpPr>
            <p:spPr bwMode="auto">
              <a:xfrm>
                <a:off x="3101" y="3504"/>
                <a:ext cx="7" cy="10"/>
              </a:xfrm>
              <a:custGeom>
                <a:avLst/>
                <a:gdLst>
                  <a:gd name="T0" fmla="*/ 26 w 29"/>
                  <a:gd name="T1" fmla="*/ 0 h 41"/>
                  <a:gd name="T2" fmla="*/ 29 w 29"/>
                  <a:gd name="T3" fmla="*/ 0 h 41"/>
                  <a:gd name="T4" fmla="*/ 27 w 29"/>
                  <a:gd name="T5" fmla="*/ 1 h 41"/>
                  <a:gd name="T6" fmla="*/ 25 w 29"/>
                  <a:gd name="T7" fmla="*/ 4 h 41"/>
                  <a:gd name="T8" fmla="*/ 21 w 29"/>
                  <a:gd name="T9" fmla="*/ 6 h 41"/>
                  <a:gd name="T10" fmla="*/ 18 w 29"/>
                  <a:gd name="T11" fmla="*/ 10 h 41"/>
                  <a:gd name="T12" fmla="*/ 13 w 29"/>
                  <a:gd name="T13" fmla="*/ 14 h 41"/>
                  <a:gd name="T14" fmla="*/ 11 w 29"/>
                  <a:gd name="T15" fmla="*/ 20 h 41"/>
                  <a:gd name="T16" fmla="*/ 10 w 29"/>
                  <a:gd name="T17" fmla="*/ 26 h 41"/>
                  <a:gd name="T18" fmla="*/ 9 w 29"/>
                  <a:gd name="T19" fmla="*/ 33 h 41"/>
                  <a:gd name="T20" fmla="*/ 7 w 29"/>
                  <a:gd name="T21" fmla="*/ 38 h 41"/>
                  <a:gd name="T22" fmla="*/ 6 w 29"/>
                  <a:gd name="T23" fmla="*/ 40 h 41"/>
                  <a:gd name="T24" fmla="*/ 5 w 29"/>
                  <a:gd name="T25" fmla="*/ 41 h 41"/>
                  <a:gd name="T26" fmla="*/ 4 w 29"/>
                  <a:gd name="T27" fmla="*/ 40 h 41"/>
                  <a:gd name="T28" fmla="*/ 3 w 29"/>
                  <a:gd name="T29" fmla="*/ 38 h 41"/>
                  <a:gd name="T30" fmla="*/ 0 w 29"/>
                  <a:gd name="T31" fmla="*/ 7 h 41"/>
                  <a:gd name="T32" fmla="*/ 26 w 29"/>
                  <a:gd name="T3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9" h="41">
                    <a:moveTo>
                      <a:pt x="26" y="0"/>
                    </a:moveTo>
                    <a:lnTo>
                      <a:pt x="29" y="0"/>
                    </a:lnTo>
                    <a:lnTo>
                      <a:pt x="27" y="1"/>
                    </a:lnTo>
                    <a:lnTo>
                      <a:pt x="25" y="4"/>
                    </a:lnTo>
                    <a:lnTo>
                      <a:pt x="21" y="6"/>
                    </a:lnTo>
                    <a:lnTo>
                      <a:pt x="18" y="10"/>
                    </a:lnTo>
                    <a:lnTo>
                      <a:pt x="13" y="14"/>
                    </a:lnTo>
                    <a:lnTo>
                      <a:pt x="11" y="20"/>
                    </a:lnTo>
                    <a:lnTo>
                      <a:pt x="10" y="26"/>
                    </a:lnTo>
                    <a:lnTo>
                      <a:pt x="9" y="33"/>
                    </a:lnTo>
                    <a:lnTo>
                      <a:pt x="7" y="38"/>
                    </a:lnTo>
                    <a:lnTo>
                      <a:pt x="6" y="40"/>
                    </a:lnTo>
                    <a:lnTo>
                      <a:pt x="5" y="41"/>
                    </a:lnTo>
                    <a:lnTo>
                      <a:pt x="4" y="40"/>
                    </a:lnTo>
                    <a:lnTo>
                      <a:pt x="3" y="38"/>
                    </a:lnTo>
                    <a:lnTo>
                      <a:pt x="0" y="7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1" name="PA-任意多边形 358">
                <a:extLst>
                  <a:ext uri="{FF2B5EF4-FFF2-40B4-BE49-F238E27FC236}">
                    <a16:creationId xmlns="" xmlns:a16="http://schemas.microsoft.com/office/drawing/2014/main" id="{8DFE74BE-083B-48B0-B2F0-808930C37C37}"/>
                  </a:ext>
                </a:extLst>
              </p:cNvPr>
              <p:cNvSpPr>
                <a:spLocks/>
              </p:cNvSpPr>
              <p:nvPr>
                <p:custDataLst>
                  <p:tags r:id="rId219"/>
                </p:custDataLst>
              </p:nvPr>
            </p:nvSpPr>
            <p:spPr bwMode="auto">
              <a:xfrm>
                <a:off x="3110" y="3491"/>
                <a:ext cx="6" cy="12"/>
              </a:xfrm>
              <a:custGeom>
                <a:avLst/>
                <a:gdLst>
                  <a:gd name="T0" fmla="*/ 24 w 26"/>
                  <a:gd name="T1" fmla="*/ 0 h 45"/>
                  <a:gd name="T2" fmla="*/ 26 w 26"/>
                  <a:gd name="T3" fmla="*/ 0 h 45"/>
                  <a:gd name="T4" fmla="*/ 26 w 26"/>
                  <a:gd name="T5" fmla="*/ 0 h 45"/>
                  <a:gd name="T6" fmla="*/ 26 w 26"/>
                  <a:gd name="T7" fmla="*/ 0 h 45"/>
                  <a:gd name="T8" fmla="*/ 26 w 26"/>
                  <a:gd name="T9" fmla="*/ 1 h 45"/>
                  <a:gd name="T10" fmla="*/ 23 w 26"/>
                  <a:gd name="T11" fmla="*/ 3 h 45"/>
                  <a:gd name="T12" fmla="*/ 19 w 26"/>
                  <a:gd name="T13" fmla="*/ 7 h 45"/>
                  <a:gd name="T14" fmla="*/ 16 w 26"/>
                  <a:gd name="T15" fmla="*/ 12 h 45"/>
                  <a:gd name="T16" fmla="*/ 12 w 26"/>
                  <a:gd name="T17" fmla="*/ 18 h 45"/>
                  <a:gd name="T18" fmla="*/ 10 w 26"/>
                  <a:gd name="T19" fmla="*/ 24 h 45"/>
                  <a:gd name="T20" fmla="*/ 9 w 26"/>
                  <a:gd name="T21" fmla="*/ 30 h 45"/>
                  <a:gd name="T22" fmla="*/ 8 w 26"/>
                  <a:gd name="T23" fmla="*/ 38 h 45"/>
                  <a:gd name="T24" fmla="*/ 5 w 26"/>
                  <a:gd name="T25" fmla="*/ 43 h 45"/>
                  <a:gd name="T26" fmla="*/ 4 w 26"/>
                  <a:gd name="T27" fmla="*/ 44 h 45"/>
                  <a:gd name="T28" fmla="*/ 3 w 26"/>
                  <a:gd name="T29" fmla="*/ 45 h 45"/>
                  <a:gd name="T30" fmla="*/ 2 w 26"/>
                  <a:gd name="T31" fmla="*/ 44 h 45"/>
                  <a:gd name="T32" fmla="*/ 2 w 26"/>
                  <a:gd name="T33" fmla="*/ 42 h 45"/>
                  <a:gd name="T34" fmla="*/ 0 w 26"/>
                  <a:gd name="T35" fmla="*/ 11 h 45"/>
                  <a:gd name="T36" fmla="*/ 24 w 26"/>
                  <a:gd name="T3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" h="45">
                    <a:moveTo>
                      <a:pt x="24" y="0"/>
                    </a:moveTo>
                    <a:lnTo>
                      <a:pt x="2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6" y="1"/>
                    </a:lnTo>
                    <a:lnTo>
                      <a:pt x="23" y="3"/>
                    </a:lnTo>
                    <a:lnTo>
                      <a:pt x="19" y="7"/>
                    </a:lnTo>
                    <a:lnTo>
                      <a:pt x="16" y="12"/>
                    </a:lnTo>
                    <a:lnTo>
                      <a:pt x="12" y="18"/>
                    </a:lnTo>
                    <a:lnTo>
                      <a:pt x="10" y="24"/>
                    </a:lnTo>
                    <a:lnTo>
                      <a:pt x="9" y="30"/>
                    </a:lnTo>
                    <a:lnTo>
                      <a:pt x="8" y="38"/>
                    </a:lnTo>
                    <a:lnTo>
                      <a:pt x="5" y="43"/>
                    </a:lnTo>
                    <a:lnTo>
                      <a:pt x="4" y="44"/>
                    </a:lnTo>
                    <a:lnTo>
                      <a:pt x="3" y="45"/>
                    </a:lnTo>
                    <a:lnTo>
                      <a:pt x="2" y="44"/>
                    </a:lnTo>
                    <a:lnTo>
                      <a:pt x="2" y="42"/>
                    </a:lnTo>
                    <a:lnTo>
                      <a:pt x="0" y="11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2" name="PA-任意多边形 359">
                <a:extLst>
                  <a:ext uri="{FF2B5EF4-FFF2-40B4-BE49-F238E27FC236}">
                    <a16:creationId xmlns="" xmlns:a16="http://schemas.microsoft.com/office/drawing/2014/main" id="{90F4B85E-554C-496E-98DF-502592DEF7B4}"/>
                  </a:ext>
                </a:extLst>
              </p:cNvPr>
              <p:cNvSpPr>
                <a:spLocks/>
              </p:cNvSpPr>
              <p:nvPr>
                <p:custDataLst>
                  <p:tags r:id="rId220"/>
                </p:custDataLst>
              </p:nvPr>
            </p:nvSpPr>
            <p:spPr bwMode="auto">
              <a:xfrm>
                <a:off x="3208" y="3363"/>
                <a:ext cx="3" cy="5"/>
              </a:xfrm>
              <a:custGeom>
                <a:avLst/>
                <a:gdLst>
                  <a:gd name="T0" fmla="*/ 14 w 14"/>
                  <a:gd name="T1" fmla="*/ 5 h 19"/>
                  <a:gd name="T2" fmla="*/ 14 w 14"/>
                  <a:gd name="T3" fmla="*/ 5 h 19"/>
                  <a:gd name="T4" fmla="*/ 10 w 14"/>
                  <a:gd name="T5" fmla="*/ 5 h 19"/>
                  <a:gd name="T6" fmla="*/ 7 w 14"/>
                  <a:gd name="T7" fmla="*/ 5 h 19"/>
                  <a:gd name="T8" fmla="*/ 4 w 14"/>
                  <a:gd name="T9" fmla="*/ 7 h 19"/>
                  <a:gd name="T10" fmla="*/ 3 w 14"/>
                  <a:gd name="T11" fmla="*/ 11 h 19"/>
                  <a:gd name="T12" fmla="*/ 3 w 14"/>
                  <a:gd name="T13" fmla="*/ 15 h 19"/>
                  <a:gd name="T14" fmla="*/ 3 w 14"/>
                  <a:gd name="T15" fmla="*/ 18 h 19"/>
                  <a:gd name="T16" fmla="*/ 2 w 14"/>
                  <a:gd name="T17" fmla="*/ 19 h 19"/>
                  <a:gd name="T18" fmla="*/ 2 w 14"/>
                  <a:gd name="T19" fmla="*/ 19 h 19"/>
                  <a:gd name="T20" fmla="*/ 2 w 14"/>
                  <a:gd name="T21" fmla="*/ 17 h 19"/>
                  <a:gd name="T22" fmla="*/ 0 w 14"/>
                  <a:gd name="T23" fmla="*/ 0 h 19"/>
                  <a:gd name="T24" fmla="*/ 14 w 14"/>
                  <a:gd name="T25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9">
                    <a:moveTo>
                      <a:pt x="14" y="5"/>
                    </a:moveTo>
                    <a:lnTo>
                      <a:pt x="14" y="5"/>
                    </a:lnTo>
                    <a:lnTo>
                      <a:pt x="10" y="5"/>
                    </a:lnTo>
                    <a:lnTo>
                      <a:pt x="7" y="5"/>
                    </a:lnTo>
                    <a:lnTo>
                      <a:pt x="4" y="7"/>
                    </a:lnTo>
                    <a:lnTo>
                      <a:pt x="3" y="11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0" y="0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3" name="PA-任意多边形 360">
                <a:extLst>
                  <a:ext uri="{FF2B5EF4-FFF2-40B4-BE49-F238E27FC236}">
                    <a16:creationId xmlns="" xmlns:a16="http://schemas.microsoft.com/office/drawing/2014/main" id="{0D25DA07-DA0C-46BA-802D-E9823E06A88D}"/>
                  </a:ext>
                </a:extLst>
              </p:cNvPr>
              <p:cNvSpPr>
                <a:spLocks/>
              </p:cNvSpPr>
              <p:nvPr>
                <p:custDataLst>
                  <p:tags r:id="rId221"/>
                </p:custDataLst>
              </p:nvPr>
            </p:nvSpPr>
            <p:spPr bwMode="auto">
              <a:xfrm>
                <a:off x="3218" y="3367"/>
                <a:ext cx="3" cy="5"/>
              </a:xfrm>
              <a:custGeom>
                <a:avLst/>
                <a:gdLst>
                  <a:gd name="T0" fmla="*/ 13 w 13"/>
                  <a:gd name="T1" fmla="*/ 7 h 19"/>
                  <a:gd name="T2" fmla="*/ 11 w 13"/>
                  <a:gd name="T3" fmla="*/ 7 h 19"/>
                  <a:gd name="T4" fmla="*/ 8 w 13"/>
                  <a:gd name="T5" fmla="*/ 6 h 19"/>
                  <a:gd name="T6" fmla="*/ 5 w 13"/>
                  <a:gd name="T7" fmla="*/ 7 h 19"/>
                  <a:gd name="T8" fmla="*/ 3 w 13"/>
                  <a:gd name="T9" fmla="*/ 9 h 19"/>
                  <a:gd name="T10" fmla="*/ 2 w 13"/>
                  <a:gd name="T11" fmla="*/ 13 h 19"/>
                  <a:gd name="T12" fmla="*/ 2 w 13"/>
                  <a:gd name="T13" fmla="*/ 16 h 19"/>
                  <a:gd name="T14" fmla="*/ 2 w 13"/>
                  <a:gd name="T15" fmla="*/ 18 h 19"/>
                  <a:gd name="T16" fmla="*/ 1 w 13"/>
                  <a:gd name="T17" fmla="*/ 19 h 19"/>
                  <a:gd name="T18" fmla="*/ 1 w 13"/>
                  <a:gd name="T19" fmla="*/ 19 h 19"/>
                  <a:gd name="T20" fmla="*/ 1 w 13"/>
                  <a:gd name="T21" fmla="*/ 18 h 19"/>
                  <a:gd name="T22" fmla="*/ 0 w 13"/>
                  <a:gd name="T23" fmla="*/ 0 h 19"/>
                  <a:gd name="T24" fmla="*/ 13 w 13"/>
                  <a:gd name="T25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19">
                    <a:moveTo>
                      <a:pt x="13" y="7"/>
                    </a:moveTo>
                    <a:lnTo>
                      <a:pt x="11" y="7"/>
                    </a:lnTo>
                    <a:lnTo>
                      <a:pt x="8" y="6"/>
                    </a:lnTo>
                    <a:lnTo>
                      <a:pt x="5" y="7"/>
                    </a:lnTo>
                    <a:lnTo>
                      <a:pt x="3" y="9"/>
                    </a:lnTo>
                    <a:lnTo>
                      <a:pt x="2" y="13"/>
                    </a:lnTo>
                    <a:lnTo>
                      <a:pt x="2" y="16"/>
                    </a:lnTo>
                    <a:lnTo>
                      <a:pt x="2" y="18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0" y="0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4" name="PA-任意多边形 361">
                <a:extLst>
                  <a:ext uri="{FF2B5EF4-FFF2-40B4-BE49-F238E27FC236}">
                    <a16:creationId xmlns="" xmlns:a16="http://schemas.microsoft.com/office/drawing/2014/main" id="{90B1FAA4-2F1B-4A24-8884-35145447F020}"/>
                  </a:ext>
                </a:extLst>
              </p:cNvPr>
              <p:cNvSpPr>
                <a:spLocks/>
              </p:cNvSpPr>
              <p:nvPr>
                <p:custDataLst>
                  <p:tags r:id="rId222"/>
                </p:custDataLst>
              </p:nvPr>
            </p:nvSpPr>
            <p:spPr bwMode="auto">
              <a:xfrm>
                <a:off x="3212" y="3370"/>
                <a:ext cx="3" cy="6"/>
              </a:xfrm>
              <a:custGeom>
                <a:avLst/>
                <a:gdLst>
                  <a:gd name="T0" fmla="*/ 12 w 12"/>
                  <a:gd name="T1" fmla="*/ 7 h 20"/>
                  <a:gd name="T2" fmla="*/ 11 w 12"/>
                  <a:gd name="T3" fmla="*/ 7 h 20"/>
                  <a:gd name="T4" fmla="*/ 7 w 12"/>
                  <a:gd name="T5" fmla="*/ 7 h 20"/>
                  <a:gd name="T6" fmla="*/ 4 w 12"/>
                  <a:gd name="T7" fmla="*/ 7 h 20"/>
                  <a:gd name="T8" fmla="*/ 2 w 12"/>
                  <a:gd name="T9" fmla="*/ 9 h 20"/>
                  <a:gd name="T10" fmla="*/ 1 w 12"/>
                  <a:gd name="T11" fmla="*/ 14 h 20"/>
                  <a:gd name="T12" fmla="*/ 1 w 12"/>
                  <a:gd name="T13" fmla="*/ 16 h 20"/>
                  <a:gd name="T14" fmla="*/ 1 w 12"/>
                  <a:gd name="T15" fmla="*/ 18 h 20"/>
                  <a:gd name="T16" fmla="*/ 0 w 12"/>
                  <a:gd name="T17" fmla="*/ 20 h 20"/>
                  <a:gd name="T18" fmla="*/ 0 w 12"/>
                  <a:gd name="T19" fmla="*/ 19 h 20"/>
                  <a:gd name="T20" fmla="*/ 0 w 12"/>
                  <a:gd name="T21" fmla="*/ 18 h 20"/>
                  <a:gd name="T22" fmla="*/ 0 w 12"/>
                  <a:gd name="T23" fmla="*/ 0 h 20"/>
                  <a:gd name="T24" fmla="*/ 12 w 12"/>
                  <a:gd name="T25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0">
                    <a:moveTo>
                      <a:pt x="12" y="7"/>
                    </a:moveTo>
                    <a:lnTo>
                      <a:pt x="11" y="7"/>
                    </a:lnTo>
                    <a:lnTo>
                      <a:pt x="7" y="7"/>
                    </a:lnTo>
                    <a:lnTo>
                      <a:pt x="4" y="7"/>
                    </a:lnTo>
                    <a:lnTo>
                      <a:pt x="2" y="9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1" y="18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2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5" name="PA-任意多边形 362">
                <a:extLst>
                  <a:ext uri="{FF2B5EF4-FFF2-40B4-BE49-F238E27FC236}">
                    <a16:creationId xmlns="" xmlns:a16="http://schemas.microsoft.com/office/drawing/2014/main" id="{271F28FF-AD13-4A1E-BF0C-3EE5CFC560A6}"/>
                  </a:ext>
                </a:extLst>
              </p:cNvPr>
              <p:cNvSpPr>
                <a:spLocks/>
              </p:cNvSpPr>
              <p:nvPr>
                <p:custDataLst>
                  <p:tags r:id="rId223"/>
                </p:custDataLst>
              </p:nvPr>
            </p:nvSpPr>
            <p:spPr bwMode="auto">
              <a:xfrm>
                <a:off x="3205" y="3373"/>
                <a:ext cx="3" cy="5"/>
              </a:xfrm>
              <a:custGeom>
                <a:avLst/>
                <a:gdLst>
                  <a:gd name="T0" fmla="*/ 12 w 12"/>
                  <a:gd name="T1" fmla="*/ 8 h 21"/>
                  <a:gd name="T2" fmla="*/ 11 w 12"/>
                  <a:gd name="T3" fmla="*/ 8 h 21"/>
                  <a:gd name="T4" fmla="*/ 8 w 12"/>
                  <a:gd name="T5" fmla="*/ 8 h 21"/>
                  <a:gd name="T6" fmla="*/ 5 w 12"/>
                  <a:gd name="T7" fmla="*/ 8 h 21"/>
                  <a:gd name="T8" fmla="*/ 3 w 12"/>
                  <a:gd name="T9" fmla="*/ 10 h 21"/>
                  <a:gd name="T10" fmla="*/ 2 w 12"/>
                  <a:gd name="T11" fmla="*/ 13 h 21"/>
                  <a:gd name="T12" fmla="*/ 2 w 12"/>
                  <a:gd name="T13" fmla="*/ 17 h 21"/>
                  <a:gd name="T14" fmla="*/ 1 w 12"/>
                  <a:gd name="T15" fmla="*/ 19 h 21"/>
                  <a:gd name="T16" fmla="*/ 1 w 12"/>
                  <a:gd name="T17" fmla="*/ 21 h 21"/>
                  <a:gd name="T18" fmla="*/ 0 w 12"/>
                  <a:gd name="T19" fmla="*/ 20 h 21"/>
                  <a:gd name="T20" fmla="*/ 0 w 12"/>
                  <a:gd name="T21" fmla="*/ 19 h 21"/>
                  <a:gd name="T22" fmla="*/ 0 w 12"/>
                  <a:gd name="T23" fmla="*/ 0 h 21"/>
                  <a:gd name="T24" fmla="*/ 12 w 12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1">
                    <a:moveTo>
                      <a:pt x="12" y="8"/>
                    </a:moveTo>
                    <a:lnTo>
                      <a:pt x="11" y="8"/>
                    </a:lnTo>
                    <a:lnTo>
                      <a:pt x="8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2" y="17"/>
                    </a:lnTo>
                    <a:lnTo>
                      <a:pt x="1" y="19"/>
                    </a:lnTo>
                    <a:lnTo>
                      <a:pt x="1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0"/>
                    </a:lnTo>
                    <a:lnTo>
                      <a:pt x="1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6" name="PA-任意多边形 363">
                <a:extLst>
                  <a:ext uri="{FF2B5EF4-FFF2-40B4-BE49-F238E27FC236}">
                    <a16:creationId xmlns="" xmlns:a16="http://schemas.microsoft.com/office/drawing/2014/main" id="{411DE8A5-5D8A-472A-B3FF-9B69F3046137}"/>
                  </a:ext>
                </a:extLst>
              </p:cNvPr>
              <p:cNvSpPr>
                <a:spLocks/>
              </p:cNvSpPr>
              <p:nvPr>
                <p:custDataLst>
                  <p:tags r:id="rId224"/>
                </p:custDataLst>
              </p:nvPr>
            </p:nvSpPr>
            <p:spPr bwMode="auto">
              <a:xfrm>
                <a:off x="3205" y="3373"/>
                <a:ext cx="3" cy="5"/>
              </a:xfrm>
              <a:custGeom>
                <a:avLst/>
                <a:gdLst>
                  <a:gd name="T0" fmla="*/ 12 w 12"/>
                  <a:gd name="T1" fmla="*/ 8 h 21"/>
                  <a:gd name="T2" fmla="*/ 11 w 12"/>
                  <a:gd name="T3" fmla="*/ 8 h 21"/>
                  <a:gd name="T4" fmla="*/ 8 w 12"/>
                  <a:gd name="T5" fmla="*/ 8 h 21"/>
                  <a:gd name="T6" fmla="*/ 5 w 12"/>
                  <a:gd name="T7" fmla="*/ 8 h 21"/>
                  <a:gd name="T8" fmla="*/ 3 w 12"/>
                  <a:gd name="T9" fmla="*/ 10 h 21"/>
                  <a:gd name="T10" fmla="*/ 2 w 12"/>
                  <a:gd name="T11" fmla="*/ 13 h 21"/>
                  <a:gd name="T12" fmla="*/ 2 w 12"/>
                  <a:gd name="T13" fmla="*/ 17 h 21"/>
                  <a:gd name="T14" fmla="*/ 1 w 12"/>
                  <a:gd name="T15" fmla="*/ 19 h 21"/>
                  <a:gd name="T16" fmla="*/ 1 w 12"/>
                  <a:gd name="T17" fmla="*/ 21 h 21"/>
                  <a:gd name="T18" fmla="*/ 0 w 12"/>
                  <a:gd name="T19" fmla="*/ 20 h 21"/>
                  <a:gd name="T20" fmla="*/ 0 w 12"/>
                  <a:gd name="T21" fmla="*/ 19 h 21"/>
                  <a:gd name="T22" fmla="*/ 0 w 12"/>
                  <a:gd name="T23" fmla="*/ 0 h 21"/>
                  <a:gd name="T24" fmla="*/ 12 w 12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1">
                    <a:moveTo>
                      <a:pt x="12" y="8"/>
                    </a:moveTo>
                    <a:lnTo>
                      <a:pt x="11" y="8"/>
                    </a:lnTo>
                    <a:lnTo>
                      <a:pt x="8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2" y="17"/>
                    </a:lnTo>
                    <a:lnTo>
                      <a:pt x="1" y="19"/>
                    </a:lnTo>
                    <a:lnTo>
                      <a:pt x="1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0"/>
                    </a:lnTo>
                    <a:lnTo>
                      <a:pt x="1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7" name="PA-任意多边形 364">
                <a:extLst>
                  <a:ext uri="{FF2B5EF4-FFF2-40B4-BE49-F238E27FC236}">
                    <a16:creationId xmlns="" xmlns:a16="http://schemas.microsoft.com/office/drawing/2014/main" id="{30AE4CB0-FD63-4033-8FA7-764476852C36}"/>
                  </a:ext>
                </a:extLst>
              </p:cNvPr>
              <p:cNvSpPr>
                <a:spLocks/>
              </p:cNvSpPr>
              <p:nvPr>
                <p:custDataLst>
                  <p:tags r:id="rId225"/>
                </p:custDataLst>
              </p:nvPr>
            </p:nvSpPr>
            <p:spPr bwMode="auto">
              <a:xfrm>
                <a:off x="3221" y="3377"/>
                <a:ext cx="3" cy="5"/>
              </a:xfrm>
              <a:custGeom>
                <a:avLst/>
                <a:gdLst>
                  <a:gd name="T0" fmla="*/ 11 w 11"/>
                  <a:gd name="T1" fmla="*/ 7 h 20"/>
                  <a:gd name="T2" fmla="*/ 10 w 11"/>
                  <a:gd name="T3" fmla="*/ 7 h 20"/>
                  <a:gd name="T4" fmla="*/ 8 w 11"/>
                  <a:gd name="T5" fmla="*/ 7 h 20"/>
                  <a:gd name="T6" fmla="*/ 5 w 11"/>
                  <a:gd name="T7" fmla="*/ 7 h 20"/>
                  <a:gd name="T8" fmla="*/ 3 w 11"/>
                  <a:gd name="T9" fmla="*/ 9 h 20"/>
                  <a:gd name="T10" fmla="*/ 2 w 11"/>
                  <a:gd name="T11" fmla="*/ 13 h 20"/>
                  <a:gd name="T12" fmla="*/ 2 w 11"/>
                  <a:gd name="T13" fmla="*/ 16 h 20"/>
                  <a:gd name="T14" fmla="*/ 1 w 11"/>
                  <a:gd name="T15" fmla="*/ 18 h 20"/>
                  <a:gd name="T16" fmla="*/ 1 w 11"/>
                  <a:gd name="T17" fmla="*/ 20 h 20"/>
                  <a:gd name="T18" fmla="*/ 0 w 11"/>
                  <a:gd name="T19" fmla="*/ 19 h 20"/>
                  <a:gd name="T20" fmla="*/ 0 w 11"/>
                  <a:gd name="T21" fmla="*/ 18 h 20"/>
                  <a:gd name="T22" fmla="*/ 0 w 11"/>
                  <a:gd name="T23" fmla="*/ 0 h 20"/>
                  <a:gd name="T24" fmla="*/ 11 w 11"/>
                  <a:gd name="T25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" h="20">
                    <a:moveTo>
                      <a:pt x="11" y="7"/>
                    </a:moveTo>
                    <a:lnTo>
                      <a:pt x="10" y="7"/>
                    </a:lnTo>
                    <a:lnTo>
                      <a:pt x="8" y="7"/>
                    </a:lnTo>
                    <a:lnTo>
                      <a:pt x="5" y="7"/>
                    </a:lnTo>
                    <a:lnTo>
                      <a:pt x="3" y="9"/>
                    </a:lnTo>
                    <a:lnTo>
                      <a:pt x="2" y="13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1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8" name="PA-任意多边形 365">
                <a:extLst>
                  <a:ext uri="{FF2B5EF4-FFF2-40B4-BE49-F238E27FC236}">
                    <a16:creationId xmlns="" xmlns:a16="http://schemas.microsoft.com/office/drawing/2014/main" id="{F1142EA4-7E1F-468F-A1C3-8BEB0F686CD9}"/>
                  </a:ext>
                </a:extLst>
              </p:cNvPr>
              <p:cNvSpPr>
                <a:spLocks/>
              </p:cNvSpPr>
              <p:nvPr>
                <p:custDataLst>
                  <p:tags r:id="rId226"/>
                </p:custDataLst>
              </p:nvPr>
            </p:nvSpPr>
            <p:spPr bwMode="auto">
              <a:xfrm>
                <a:off x="3228" y="3376"/>
                <a:ext cx="3" cy="5"/>
              </a:xfrm>
              <a:custGeom>
                <a:avLst/>
                <a:gdLst>
                  <a:gd name="T0" fmla="*/ 13 w 13"/>
                  <a:gd name="T1" fmla="*/ 8 h 21"/>
                  <a:gd name="T2" fmla="*/ 12 w 13"/>
                  <a:gd name="T3" fmla="*/ 8 h 21"/>
                  <a:gd name="T4" fmla="*/ 9 w 13"/>
                  <a:gd name="T5" fmla="*/ 8 h 21"/>
                  <a:gd name="T6" fmla="*/ 6 w 13"/>
                  <a:gd name="T7" fmla="*/ 8 h 21"/>
                  <a:gd name="T8" fmla="*/ 4 w 13"/>
                  <a:gd name="T9" fmla="*/ 10 h 21"/>
                  <a:gd name="T10" fmla="*/ 3 w 13"/>
                  <a:gd name="T11" fmla="*/ 14 h 21"/>
                  <a:gd name="T12" fmla="*/ 3 w 13"/>
                  <a:gd name="T13" fmla="*/ 16 h 21"/>
                  <a:gd name="T14" fmla="*/ 3 w 13"/>
                  <a:gd name="T15" fmla="*/ 20 h 21"/>
                  <a:gd name="T16" fmla="*/ 1 w 13"/>
                  <a:gd name="T17" fmla="*/ 21 h 21"/>
                  <a:gd name="T18" fmla="*/ 1 w 13"/>
                  <a:gd name="T19" fmla="*/ 21 h 21"/>
                  <a:gd name="T20" fmla="*/ 1 w 13"/>
                  <a:gd name="T21" fmla="*/ 19 h 21"/>
                  <a:gd name="T22" fmla="*/ 0 w 13"/>
                  <a:gd name="T23" fmla="*/ 0 h 21"/>
                  <a:gd name="T24" fmla="*/ 13 w 13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1">
                    <a:moveTo>
                      <a:pt x="13" y="8"/>
                    </a:moveTo>
                    <a:lnTo>
                      <a:pt x="12" y="8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29" name="PA-任意多边形 366">
                <a:extLst>
                  <a:ext uri="{FF2B5EF4-FFF2-40B4-BE49-F238E27FC236}">
                    <a16:creationId xmlns="" xmlns:a16="http://schemas.microsoft.com/office/drawing/2014/main" id="{015A1AE3-1ECB-4908-A5D9-55D55F9A6446}"/>
                  </a:ext>
                </a:extLst>
              </p:cNvPr>
              <p:cNvSpPr>
                <a:spLocks/>
              </p:cNvSpPr>
              <p:nvPr>
                <p:custDataLst>
                  <p:tags r:id="rId227"/>
                </p:custDataLst>
              </p:nvPr>
            </p:nvSpPr>
            <p:spPr bwMode="auto">
              <a:xfrm>
                <a:off x="3228" y="3376"/>
                <a:ext cx="3" cy="5"/>
              </a:xfrm>
              <a:custGeom>
                <a:avLst/>
                <a:gdLst>
                  <a:gd name="T0" fmla="*/ 13 w 13"/>
                  <a:gd name="T1" fmla="*/ 8 h 21"/>
                  <a:gd name="T2" fmla="*/ 12 w 13"/>
                  <a:gd name="T3" fmla="*/ 8 h 21"/>
                  <a:gd name="T4" fmla="*/ 9 w 13"/>
                  <a:gd name="T5" fmla="*/ 8 h 21"/>
                  <a:gd name="T6" fmla="*/ 6 w 13"/>
                  <a:gd name="T7" fmla="*/ 8 h 21"/>
                  <a:gd name="T8" fmla="*/ 4 w 13"/>
                  <a:gd name="T9" fmla="*/ 10 h 21"/>
                  <a:gd name="T10" fmla="*/ 3 w 13"/>
                  <a:gd name="T11" fmla="*/ 14 h 21"/>
                  <a:gd name="T12" fmla="*/ 3 w 13"/>
                  <a:gd name="T13" fmla="*/ 16 h 21"/>
                  <a:gd name="T14" fmla="*/ 3 w 13"/>
                  <a:gd name="T15" fmla="*/ 20 h 21"/>
                  <a:gd name="T16" fmla="*/ 1 w 13"/>
                  <a:gd name="T17" fmla="*/ 21 h 21"/>
                  <a:gd name="T18" fmla="*/ 1 w 13"/>
                  <a:gd name="T19" fmla="*/ 21 h 21"/>
                  <a:gd name="T20" fmla="*/ 1 w 13"/>
                  <a:gd name="T21" fmla="*/ 19 h 21"/>
                  <a:gd name="T22" fmla="*/ 0 w 13"/>
                  <a:gd name="T23" fmla="*/ 0 h 21"/>
                  <a:gd name="T24" fmla="*/ 13 w 13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1">
                    <a:moveTo>
                      <a:pt x="13" y="8"/>
                    </a:moveTo>
                    <a:lnTo>
                      <a:pt x="12" y="8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0" name="PA-任意多边形 367">
                <a:extLst>
                  <a:ext uri="{FF2B5EF4-FFF2-40B4-BE49-F238E27FC236}">
                    <a16:creationId xmlns="" xmlns:a16="http://schemas.microsoft.com/office/drawing/2014/main" id="{C2F65A9F-A66F-40B4-A10D-5212F48FEB91}"/>
                  </a:ext>
                </a:extLst>
              </p:cNvPr>
              <p:cNvSpPr>
                <a:spLocks/>
              </p:cNvSpPr>
              <p:nvPr>
                <p:custDataLst>
                  <p:tags r:id="rId228"/>
                </p:custDataLst>
              </p:nvPr>
            </p:nvSpPr>
            <p:spPr bwMode="auto">
              <a:xfrm>
                <a:off x="3228" y="3376"/>
                <a:ext cx="3" cy="5"/>
              </a:xfrm>
              <a:custGeom>
                <a:avLst/>
                <a:gdLst>
                  <a:gd name="T0" fmla="*/ 13 w 13"/>
                  <a:gd name="T1" fmla="*/ 8 h 21"/>
                  <a:gd name="T2" fmla="*/ 12 w 13"/>
                  <a:gd name="T3" fmla="*/ 8 h 21"/>
                  <a:gd name="T4" fmla="*/ 9 w 13"/>
                  <a:gd name="T5" fmla="*/ 8 h 21"/>
                  <a:gd name="T6" fmla="*/ 6 w 13"/>
                  <a:gd name="T7" fmla="*/ 8 h 21"/>
                  <a:gd name="T8" fmla="*/ 4 w 13"/>
                  <a:gd name="T9" fmla="*/ 10 h 21"/>
                  <a:gd name="T10" fmla="*/ 3 w 13"/>
                  <a:gd name="T11" fmla="*/ 14 h 21"/>
                  <a:gd name="T12" fmla="*/ 3 w 13"/>
                  <a:gd name="T13" fmla="*/ 16 h 21"/>
                  <a:gd name="T14" fmla="*/ 3 w 13"/>
                  <a:gd name="T15" fmla="*/ 20 h 21"/>
                  <a:gd name="T16" fmla="*/ 1 w 13"/>
                  <a:gd name="T17" fmla="*/ 21 h 21"/>
                  <a:gd name="T18" fmla="*/ 1 w 13"/>
                  <a:gd name="T19" fmla="*/ 21 h 21"/>
                  <a:gd name="T20" fmla="*/ 1 w 13"/>
                  <a:gd name="T21" fmla="*/ 19 h 21"/>
                  <a:gd name="T22" fmla="*/ 0 w 13"/>
                  <a:gd name="T23" fmla="*/ 0 h 21"/>
                  <a:gd name="T24" fmla="*/ 13 w 13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1">
                    <a:moveTo>
                      <a:pt x="13" y="8"/>
                    </a:moveTo>
                    <a:lnTo>
                      <a:pt x="12" y="8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1" name="PA-任意多边形 368">
                <a:extLst>
                  <a:ext uri="{FF2B5EF4-FFF2-40B4-BE49-F238E27FC236}">
                    <a16:creationId xmlns="" xmlns:a16="http://schemas.microsoft.com/office/drawing/2014/main" id="{C819D995-F7AE-451B-8D10-7E42810A3716}"/>
                  </a:ext>
                </a:extLst>
              </p:cNvPr>
              <p:cNvSpPr>
                <a:spLocks/>
              </p:cNvSpPr>
              <p:nvPr>
                <p:custDataLst>
                  <p:tags r:id="rId229"/>
                </p:custDataLst>
              </p:nvPr>
            </p:nvSpPr>
            <p:spPr bwMode="auto">
              <a:xfrm>
                <a:off x="3228" y="3376"/>
                <a:ext cx="3" cy="5"/>
              </a:xfrm>
              <a:custGeom>
                <a:avLst/>
                <a:gdLst>
                  <a:gd name="T0" fmla="*/ 13 w 13"/>
                  <a:gd name="T1" fmla="*/ 8 h 21"/>
                  <a:gd name="T2" fmla="*/ 12 w 13"/>
                  <a:gd name="T3" fmla="*/ 8 h 21"/>
                  <a:gd name="T4" fmla="*/ 9 w 13"/>
                  <a:gd name="T5" fmla="*/ 8 h 21"/>
                  <a:gd name="T6" fmla="*/ 6 w 13"/>
                  <a:gd name="T7" fmla="*/ 8 h 21"/>
                  <a:gd name="T8" fmla="*/ 4 w 13"/>
                  <a:gd name="T9" fmla="*/ 10 h 21"/>
                  <a:gd name="T10" fmla="*/ 3 w 13"/>
                  <a:gd name="T11" fmla="*/ 14 h 21"/>
                  <a:gd name="T12" fmla="*/ 3 w 13"/>
                  <a:gd name="T13" fmla="*/ 16 h 21"/>
                  <a:gd name="T14" fmla="*/ 3 w 13"/>
                  <a:gd name="T15" fmla="*/ 20 h 21"/>
                  <a:gd name="T16" fmla="*/ 1 w 13"/>
                  <a:gd name="T17" fmla="*/ 21 h 21"/>
                  <a:gd name="T18" fmla="*/ 1 w 13"/>
                  <a:gd name="T19" fmla="*/ 21 h 21"/>
                  <a:gd name="T20" fmla="*/ 1 w 13"/>
                  <a:gd name="T21" fmla="*/ 19 h 21"/>
                  <a:gd name="T22" fmla="*/ 0 w 13"/>
                  <a:gd name="T23" fmla="*/ 0 h 21"/>
                  <a:gd name="T24" fmla="*/ 13 w 13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1">
                    <a:moveTo>
                      <a:pt x="13" y="8"/>
                    </a:moveTo>
                    <a:lnTo>
                      <a:pt x="12" y="8"/>
                    </a:lnTo>
                    <a:lnTo>
                      <a:pt x="9" y="8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3" y="14"/>
                    </a:lnTo>
                    <a:lnTo>
                      <a:pt x="3" y="16"/>
                    </a:lnTo>
                    <a:lnTo>
                      <a:pt x="3" y="20"/>
                    </a:lnTo>
                    <a:lnTo>
                      <a:pt x="1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13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2" name="PA-任意多边形 369">
                <a:extLst>
                  <a:ext uri="{FF2B5EF4-FFF2-40B4-BE49-F238E27FC236}">
                    <a16:creationId xmlns="" xmlns:a16="http://schemas.microsoft.com/office/drawing/2014/main" id="{82DBB555-809A-4996-8B96-204A1E003542}"/>
                  </a:ext>
                </a:extLst>
              </p:cNvPr>
              <p:cNvSpPr>
                <a:spLocks/>
              </p:cNvSpPr>
              <p:nvPr>
                <p:custDataLst>
                  <p:tags r:id="rId230"/>
                </p:custDataLst>
              </p:nvPr>
            </p:nvSpPr>
            <p:spPr bwMode="auto">
              <a:xfrm>
                <a:off x="3228" y="3384"/>
                <a:ext cx="3" cy="5"/>
              </a:xfrm>
              <a:custGeom>
                <a:avLst/>
                <a:gdLst>
                  <a:gd name="T0" fmla="*/ 12 w 12"/>
                  <a:gd name="T1" fmla="*/ 7 h 20"/>
                  <a:gd name="T2" fmla="*/ 11 w 12"/>
                  <a:gd name="T3" fmla="*/ 7 h 20"/>
                  <a:gd name="T4" fmla="*/ 9 w 12"/>
                  <a:gd name="T5" fmla="*/ 7 h 20"/>
                  <a:gd name="T6" fmla="*/ 6 w 12"/>
                  <a:gd name="T7" fmla="*/ 8 h 20"/>
                  <a:gd name="T8" fmla="*/ 4 w 12"/>
                  <a:gd name="T9" fmla="*/ 9 h 20"/>
                  <a:gd name="T10" fmla="*/ 3 w 12"/>
                  <a:gd name="T11" fmla="*/ 14 h 20"/>
                  <a:gd name="T12" fmla="*/ 3 w 12"/>
                  <a:gd name="T13" fmla="*/ 17 h 20"/>
                  <a:gd name="T14" fmla="*/ 1 w 12"/>
                  <a:gd name="T15" fmla="*/ 19 h 20"/>
                  <a:gd name="T16" fmla="*/ 1 w 12"/>
                  <a:gd name="T17" fmla="*/ 20 h 20"/>
                  <a:gd name="T18" fmla="*/ 0 w 12"/>
                  <a:gd name="T19" fmla="*/ 20 h 20"/>
                  <a:gd name="T20" fmla="*/ 0 w 12"/>
                  <a:gd name="T21" fmla="*/ 18 h 20"/>
                  <a:gd name="T22" fmla="*/ 0 w 12"/>
                  <a:gd name="T23" fmla="*/ 0 h 20"/>
                  <a:gd name="T24" fmla="*/ 12 w 12"/>
                  <a:gd name="T25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0">
                    <a:moveTo>
                      <a:pt x="12" y="7"/>
                    </a:moveTo>
                    <a:lnTo>
                      <a:pt x="11" y="7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4" y="9"/>
                    </a:lnTo>
                    <a:lnTo>
                      <a:pt x="3" y="14"/>
                    </a:lnTo>
                    <a:lnTo>
                      <a:pt x="3" y="17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2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3" name="PA-任意多边形 370">
                <a:extLst>
                  <a:ext uri="{FF2B5EF4-FFF2-40B4-BE49-F238E27FC236}">
                    <a16:creationId xmlns="" xmlns:a16="http://schemas.microsoft.com/office/drawing/2014/main" id="{20CAC9F4-C87B-44C3-93A1-4CA2404E8108}"/>
                  </a:ext>
                </a:extLst>
              </p:cNvPr>
              <p:cNvSpPr>
                <a:spLocks/>
              </p:cNvSpPr>
              <p:nvPr>
                <p:custDataLst>
                  <p:tags r:id="rId231"/>
                </p:custDataLst>
              </p:nvPr>
            </p:nvSpPr>
            <p:spPr bwMode="auto">
              <a:xfrm>
                <a:off x="3215" y="3379"/>
                <a:ext cx="3" cy="5"/>
              </a:xfrm>
              <a:custGeom>
                <a:avLst/>
                <a:gdLst>
                  <a:gd name="T0" fmla="*/ 12 w 12"/>
                  <a:gd name="T1" fmla="*/ 8 h 21"/>
                  <a:gd name="T2" fmla="*/ 12 w 12"/>
                  <a:gd name="T3" fmla="*/ 8 h 21"/>
                  <a:gd name="T4" fmla="*/ 8 w 12"/>
                  <a:gd name="T5" fmla="*/ 8 h 21"/>
                  <a:gd name="T6" fmla="*/ 5 w 12"/>
                  <a:gd name="T7" fmla="*/ 8 h 21"/>
                  <a:gd name="T8" fmla="*/ 3 w 12"/>
                  <a:gd name="T9" fmla="*/ 10 h 21"/>
                  <a:gd name="T10" fmla="*/ 2 w 12"/>
                  <a:gd name="T11" fmla="*/ 14 h 21"/>
                  <a:gd name="T12" fmla="*/ 2 w 12"/>
                  <a:gd name="T13" fmla="*/ 17 h 21"/>
                  <a:gd name="T14" fmla="*/ 1 w 12"/>
                  <a:gd name="T15" fmla="*/ 20 h 21"/>
                  <a:gd name="T16" fmla="*/ 1 w 12"/>
                  <a:gd name="T17" fmla="*/ 21 h 21"/>
                  <a:gd name="T18" fmla="*/ 1 w 12"/>
                  <a:gd name="T19" fmla="*/ 21 h 21"/>
                  <a:gd name="T20" fmla="*/ 1 w 12"/>
                  <a:gd name="T21" fmla="*/ 19 h 21"/>
                  <a:gd name="T22" fmla="*/ 0 w 12"/>
                  <a:gd name="T23" fmla="*/ 0 h 21"/>
                  <a:gd name="T24" fmla="*/ 12 w 12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1">
                    <a:moveTo>
                      <a:pt x="12" y="8"/>
                    </a:moveTo>
                    <a:lnTo>
                      <a:pt x="12" y="8"/>
                    </a:lnTo>
                    <a:lnTo>
                      <a:pt x="8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2" y="17"/>
                    </a:lnTo>
                    <a:lnTo>
                      <a:pt x="1" y="20"/>
                    </a:lnTo>
                    <a:lnTo>
                      <a:pt x="1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1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4" name="PA-任意多边形 371">
                <a:extLst>
                  <a:ext uri="{FF2B5EF4-FFF2-40B4-BE49-F238E27FC236}">
                    <a16:creationId xmlns="" xmlns:a16="http://schemas.microsoft.com/office/drawing/2014/main" id="{3F66DC76-BD62-4F69-9AE3-45F7AB131ED4}"/>
                  </a:ext>
                </a:extLst>
              </p:cNvPr>
              <p:cNvSpPr>
                <a:spLocks/>
              </p:cNvSpPr>
              <p:nvPr>
                <p:custDataLst>
                  <p:tags r:id="rId232"/>
                </p:custDataLst>
              </p:nvPr>
            </p:nvSpPr>
            <p:spPr bwMode="auto">
              <a:xfrm>
                <a:off x="3224" y="3388"/>
                <a:ext cx="3" cy="5"/>
              </a:xfrm>
              <a:custGeom>
                <a:avLst/>
                <a:gdLst>
                  <a:gd name="T0" fmla="*/ 12 w 12"/>
                  <a:gd name="T1" fmla="*/ 8 h 20"/>
                  <a:gd name="T2" fmla="*/ 11 w 12"/>
                  <a:gd name="T3" fmla="*/ 7 h 20"/>
                  <a:gd name="T4" fmla="*/ 9 w 12"/>
                  <a:gd name="T5" fmla="*/ 7 h 20"/>
                  <a:gd name="T6" fmla="*/ 6 w 12"/>
                  <a:gd name="T7" fmla="*/ 8 h 20"/>
                  <a:gd name="T8" fmla="*/ 3 w 12"/>
                  <a:gd name="T9" fmla="*/ 11 h 20"/>
                  <a:gd name="T10" fmla="*/ 2 w 12"/>
                  <a:gd name="T11" fmla="*/ 14 h 20"/>
                  <a:gd name="T12" fmla="*/ 2 w 12"/>
                  <a:gd name="T13" fmla="*/ 17 h 20"/>
                  <a:gd name="T14" fmla="*/ 1 w 12"/>
                  <a:gd name="T15" fmla="*/ 19 h 20"/>
                  <a:gd name="T16" fmla="*/ 1 w 12"/>
                  <a:gd name="T17" fmla="*/ 20 h 20"/>
                  <a:gd name="T18" fmla="*/ 0 w 12"/>
                  <a:gd name="T19" fmla="*/ 20 h 20"/>
                  <a:gd name="T20" fmla="*/ 0 w 12"/>
                  <a:gd name="T21" fmla="*/ 18 h 20"/>
                  <a:gd name="T22" fmla="*/ 0 w 12"/>
                  <a:gd name="T23" fmla="*/ 0 h 20"/>
                  <a:gd name="T24" fmla="*/ 12 w 12"/>
                  <a:gd name="T25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0">
                    <a:moveTo>
                      <a:pt x="12" y="8"/>
                    </a:moveTo>
                    <a:lnTo>
                      <a:pt x="11" y="7"/>
                    </a:lnTo>
                    <a:lnTo>
                      <a:pt x="9" y="7"/>
                    </a:lnTo>
                    <a:lnTo>
                      <a:pt x="6" y="8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2" y="17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5" name="PA-任意多边形 372">
                <a:extLst>
                  <a:ext uri="{FF2B5EF4-FFF2-40B4-BE49-F238E27FC236}">
                    <a16:creationId xmlns="" xmlns:a16="http://schemas.microsoft.com/office/drawing/2014/main" id="{4886101F-82CE-4309-BAF0-DA4E077A1516}"/>
                  </a:ext>
                </a:extLst>
              </p:cNvPr>
              <p:cNvSpPr>
                <a:spLocks/>
              </p:cNvSpPr>
              <p:nvPr>
                <p:custDataLst>
                  <p:tags r:id="rId233"/>
                </p:custDataLst>
              </p:nvPr>
            </p:nvSpPr>
            <p:spPr bwMode="auto">
              <a:xfrm>
                <a:off x="3235" y="3384"/>
                <a:ext cx="3" cy="5"/>
              </a:xfrm>
              <a:custGeom>
                <a:avLst/>
                <a:gdLst>
                  <a:gd name="T0" fmla="*/ 12 w 12"/>
                  <a:gd name="T1" fmla="*/ 7 h 20"/>
                  <a:gd name="T2" fmla="*/ 11 w 12"/>
                  <a:gd name="T3" fmla="*/ 7 h 20"/>
                  <a:gd name="T4" fmla="*/ 8 w 12"/>
                  <a:gd name="T5" fmla="*/ 7 h 20"/>
                  <a:gd name="T6" fmla="*/ 5 w 12"/>
                  <a:gd name="T7" fmla="*/ 7 h 20"/>
                  <a:gd name="T8" fmla="*/ 3 w 12"/>
                  <a:gd name="T9" fmla="*/ 9 h 20"/>
                  <a:gd name="T10" fmla="*/ 2 w 12"/>
                  <a:gd name="T11" fmla="*/ 14 h 20"/>
                  <a:gd name="T12" fmla="*/ 2 w 12"/>
                  <a:gd name="T13" fmla="*/ 16 h 20"/>
                  <a:gd name="T14" fmla="*/ 2 w 12"/>
                  <a:gd name="T15" fmla="*/ 19 h 20"/>
                  <a:gd name="T16" fmla="*/ 1 w 12"/>
                  <a:gd name="T17" fmla="*/ 20 h 20"/>
                  <a:gd name="T18" fmla="*/ 1 w 12"/>
                  <a:gd name="T19" fmla="*/ 20 h 20"/>
                  <a:gd name="T20" fmla="*/ 1 w 12"/>
                  <a:gd name="T21" fmla="*/ 18 h 20"/>
                  <a:gd name="T22" fmla="*/ 0 w 12"/>
                  <a:gd name="T23" fmla="*/ 0 h 20"/>
                  <a:gd name="T24" fmla="*/ 12 w 12"/>
                  <a:gd name="T25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0">
                    <a:moveTo>
                      <a:pt x="12" y="7"/>
                    </a:moveTo>
                    <a:lnTo>
                      <a:pt x="11" y="7"/>
                    </a:lnTo>
                    <a:lnTo>
                      <a:pt x="8" y="7"/>
                    </a:lnTo>
                    <a:lnTo>
                      <a:pt x="5" y="7"/>
                    </a:lnTo>
                    <a:lnTo>
                      <a:pt x="3" y="9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20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0" y="0"/>
                    </a:lnTo>
                    <a:lnTo>
                      <a:pt x="12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6" name="PA-任意多边形 373">
                <a:extLst>
                  <a:ext uri="{FF2B5EF4-FFF2-40B4-BE49-F238E27FC236}">
                    <a16:creationId xmlns="" xmlns:a16="http://schemas.microsoft.com/office/drawing/2014/main" id="{ACEF502A-5565-4950-A824-1FED7C750367}"/>
                  </a:ext>
                </a:extLst>
              </p:cNvPr>
              <p:cNvSpPr>
                <a:spLocks/>
              </p:cNvSpPr>
              <p:nvPr>
                <p:custDataLst>
                  <p:tags r:id="rId234"/>
                </p:custDataLst>
              </p:nvPr>
            </p:nvSpPr>
            <p:spPr bwMode="auto">
              <a:xfrm>
                <a:off x="3235" y="3384"/>
                <a:ext cx="3" cy="5"/>
              </a:xfrm>
              <a:custGeom>
                <a:avLst/>
                <a:gdLst>
                  <a:gd name="T0" fmla="*/ 12 w 12"/>
                  <a:gd name="T1" fmla="*/ 7 h 20"/>
                  <a:gd name="T2" fmla="*/ 11 w 12"/>
                  <a:gd name="T3" fmla="*/ 7 h 20"/>
                  <a:gd name="T4" fmla="*/ 8 w 12"/>
                  <a:gd name="T5" fmla="*/ 7 h 20"/>
                  <a:gd name="T6" fmla="*/ 5 w 12"/>
                  <a:gd name="T7" fmla="*/ 7 h 20"/>
                  <a:gd name="T8" fmla="*/ 3 w 12"/>
                  <a:gd name="T9" fmla="*/ 9 h 20"/>
                  <a:gd name="T10" fmla="*/ 2 w 12"/>
                  <a:gd name="T11" fmla="*/ 14 h 20"/>
                  <a:gd name="T12" fmla="*/ 2 w 12"/>
                  <a:gd name="T13" fmla="*/ 16 h 20"/>
                  <a:gd name="T14" fmla="*/ 2 w 12"/>
                  <a:gd name="T15" fmla="*/ 19 h 20"/>
                  <a:gd name="T16" fmla="*/ 1 w 12"/>
                  <a:gd name="T17" fmla="*/ 20 h 20"/>
                  <a:gd name="T18" fmla="*/ 1 w 12"/>
                  <a:gd name="T19" fmla="*/ 20 h 20"/>
                  <a:gd name="T20" fmla="*/ 1 w 12"/>
                  <a:gd name="T21" fmla="*/ 18 h 20"/>
                  <a:gd name="T22" fmla="*/ 0 w 12"/>
                  <a:gd name="T23" fmla="*/ 0 h 20"/>
                  <a:gd name="T24" fmla="*/ 12 w 12"/>
                  <a:gd name="T25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0">
                    <a:moveTo>
                      <a:pt x="12" y="7"/>
                    </a:moveTo>
                    <a:lnTo>
                      <a:pt x="11" y="7"/>
                    </a:lnTo>
                    <a:lnTo>
                      <a:pt x="8" y="7"/>
                    </a:lnTo>
                    <a:lnTo>
                      <a:pt x="5" y="7"/>
                    </a:lnTo>
                    <a:lnTo>
                      <a:pt x="3" y="9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20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0" y="0"/>
                    </a:lnTo>
                    <a:lnTo>
                      <a:pt x="12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7" name="PA-任意多边形 374">
                <a:extLst>
                  <a:ext uri="{FF2B5EF4-FFF2-40B4-BE49-F238E27FC236}">
                    <a16:creationId xmlns="" xmlns:a16="http://schemas.microsoft.com/office/drawing/2014/main" id="{DC792C35-D0D5-4AB5-90CF-EB2B437FAAEA}"/>
                  </a:ext>
                </a:extLst>
              </p:cNvPr>
              <p:cNvSpPr>
                <a:spLocks/>
              </p:cNvSpPr>
              <p:nvPr>
                <p:custDataLst>
                  <p:tags r:id="rId235"/>
                </p:custDataLst>
              </p:nvPr>
            </p:nvSpPr>
            <p:spPr bwMode="auto">
              <a:xfrm>
                <a:off x="3234" y="3394"/>
                <a:ext cx="3" cy="5"/>
              </a:xfrm>
              <a:custGeom>
                <a:avLst/>
                <a:gdLst>
                  <a:gd name="T0" fmla="*/ 12 w 12"/>
                  <a:gd name="T1" fmla="*/ 8 h 21"/>
                  <a:gd name="T2" fmla="*/ 11 w 12"/>
                  <a:gd name="T3" fmla="*/ 8 h 21"/>
                  <a:gd name="T4" fmla="*/ 8 w 12"/>
                  <a:gd name="T5" fmla="*/ 8 h 21"/>
                  <a:gd name="T6" fmla="*/ 5 w 12"/>
                  <a:gd name="T7" fmla="*/ 8 h 21"/>
                  <a:gd name="T8" fmla="*/ 3 w 12"/>
                  <a:gd name="T9" fmla="*/ 10 h 21"/>
                  <a:gd name="T10" fmla="*/ 3 w 12"/>
                  <a:gd name="T11" fmla="*/ 15 h 21"/>
                  <a:gd name="T12" fmla="*/ 1 w 12"/>
                  <a:gd name="T13" fmla="*/ 18 h 21"/>
                  <a:gd name="T14" fmla="*/ 1 w 12"/>
                  <a:gd name="T15" fmla="*/ 20 h 21"/>
                  <a:gd name="T16" fmla="*/ 0 w 12"/>
                  <a:gd name="T17" fmla="*/ 21 h 21"/>
                  <a:gd name="T18" fmla="*/ 0 w 12"/>
                  <a:gd name="T19" fmla="*/ 21 h 21"/>
                  <a:gd name="T20" fmla="*/ 0 w 12"/>
                  <a:gd name="T21" fmla="*/ 19 h 21"/>
                  <a:gd name="T22" fmla="*/ 0 w 12"/>
                  <a:gd name="T23" fmla="*/ 0 h 21"/>
                  <a:gd name="T24" fmla="*/ 12 w 12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21">
                    <a:moveTo>
                      <a:pt x="12" y="8"/>
                    </a:moveTo>
                    <a:lnTo>
                      <a:pt x="11" y="8"/>
                    </a:lnTo>
                    <a:lnTo>
                      <a:pt x="8" y="8"/>
                    </a:lnTo>
                    <a:lnTo>
                      <a:pt x="5" y="8"/>
                    </a:lnTo>
                    <a:lnTo>
                      <a:pt x="3" y="10"/>
                    </a:lnTo>
                    <a:lnTo>
                      <a:pt x="3" y="15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0"/>
                    </a:lnTo>
                    <a:lnTo>
                      <a:pt x="12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8" name="PA-任意多边形 375">
                <a:extLst>
                  <a:ext uri="{FF2B5EF4-FFF2-40B4-BE49-F238E27FC236}">
                    <a16:creationId xmlns="" xmlns:a16="http://schemas.microsoft.com/office/drawing/2014/main" id="{19F5A3ED-DB68-441B-A8D4-11E70A2EE9F6}"/>
                  </a:ext>
                </a:extLst>
              </p:cNvPr>
              <p:cNvSpPr>
                <a:spLocks/>
              </p:cNvSpPr>
              <p:nvPr>
                <p:custDataLst>
                  <p:tags r:id="rId236"/>
                </p:custDataLst>
              </p:nvPr>
            </p:nvSpPr>
            <p:spPr bwMode="auto">
              <a:xfrm>
                <a:off x="3243" y="3398"/>
                <a:ext cx="3" cy="6"/>
              </a:xfrm>
              <a:custGeom>
                <a:avLst/>
                <a:gdLst>
                  <a:gd name="T0" fmla="*/ 13 w 13"/>
                  <a:gd name="T1" fmla="*/ 7 h 20"/>
                  <a:gd name="T2" fmla="*/ 12 w 13"/>
                  <a:gd name="T3" fmla="*/ 7 h 20"/>
                  <a:gd name="T4" fmla="*/ 9 w 13"/>
                  <a:gd name="T5" fmla="*/ 7 h 20"/>
                  <a:gd name="T6" fmla="*/ 5 w 13"/>
                  <a:gd name="T7" fmla="*/ 7 h 20"/>
                  <a:gd name="T8" fmla="*/ 3 w 13"/>
                  <a:gd name="T9" fmla="*/ 10 h 20"/>
                  <a:gd name="T10" fmla="*/ 2 w 13"/>
                  <a:gd name="T11" fmla="*/ 14 h 20"/>
                  <a:gd name="T12" fmla="*/ 2 w 13"/>
                  <a:gd name="T13" fmla="*/ 16 h 20"/>
                  <a:gd name="T14" fmla="*/ 2 w 13"/>
                  <a:gd name="T15" fmla="*/ 19 h 20"/>
                  <a:gd name="T16" fmla="*/ 1 w 13"/>
                  <a:gd name="T17" fmla="*/ 20 h 20"/>
                  <a:gd name="T18" fmla="*/ 1 w 13"/>
                  <a:gd name="T19" fmla="*/ 20 h 20"/>
                  <a:gd name="T20" fmla="*/ 1 w 13"/>
                  <a:gd name="T21" fmla="*/ 18 h 20"/>
                  <a:gd name="T22" fmla="*/ 0 w 13"/>
                  <a:gd name="T23" fmla="*/ 0 h 20"/>
                  <a:gd name="T24" fmla="*/ 13 w 13"/>
                  <a:gd name="T25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20">
                    <a:moveTo>
                      <a:pt x="13" y="7"/>
                    </a:moveTo>
                    <a:lnTo>
                      <a:pt x="12" y="7"/>
                    </a:lnTo>
                    <a:lnTo>
                      <a:pt x="9" y="7"/>
                    </a:lnTo>
                    <a:lnTo>
                      <a:pt x="5" y="7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2" y="19"/>
                    </a:lnTo>
                    <a:lnTo>
                      <a:pt x="1" y="20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0" y="0"/>
                    </a:lnTo>
                    <a:lnTo>
                      <a:pt x="13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39" name="PA-任意多边形 376">
                <a:extLst>
                  <a:ext uri="{FF2B5EF4-FFF2-40B4-BE49-F238E27FC236}">
                    <a16:creationId xmlns="" xmlns:a16="http://schemas.microsoft.com/office/drawing/2014/main" id="{3D1162D9-72A7-4DB4-AECB-2D55AD4215BD}"/>
                  </a:ext>
                </a:extLst>
              </p:cNvPr>
              <p:cNvSpPr>
                <a:spLocks/>
              </p:cNvSpPr>
              <p:nvPr>
                <p:custDataLst>
                  <p:tags r:id="rId237"/>
                </p:custDataLst>
              </p:nvPr>
            </p:nvSpPr>
            <p:spPr bwMode="auto">
              <a:xfrm>
                <a:off x="3230" y="3399"/>
                <a:ext cx="2" cy="7"/>
              </a:xfrm>
              <a:custGeom>
                <a:avLst/>
                <a:gdLst>
                  <a:gd name="T0" fmla="*/ 10 w 10"/>
                  <a:gd name="T1" fmla="*/ 14 h 27"/>
                  <a:gd name="T2" fmla="*/ 8 w 10"/>
                  <a:gd name="T3" fmla="*/ 14 h 27"/>
                  <a:gd name="T4" fmla="*/ 4 w 10"/>
                  <a:gd name="T5" fmla="*/ 16 h 27"/>
                  <a:gd name="T6" fmla="*/ 3 w 10"/>
                  <a:gd name="T7" fmla="*/ 18 h 27"/>
                  <a:gd name="T8" fmla="*/ 2 w 10"/>
                  <a:gd name="T9" fmla="*/ 19 h 27"/>
                  <a:gd name="T10" fmla="*/ 1 w 10"/>
                  <a:gd name="T11" fmla="*/ 26 h 27"/>
                  <a:gd name="T12" fmla="*/ 0 w 10"/>
                  <a:gd name="T13" fmla="*/ 27 h 27"/>
                  <a:gd name="T14" fmla="*/ 2 w 10"/>
                  <a:gd name="T15" fmla="*/ 0 h 27"/>
                  <a:gd name="T16" fmla="*/ 10 w 10"/>
                  <a:gd name="T17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7">
                    <a:moveTo>
                      <a:pt x="10" y="14"/>
                    </a:moveTo>
                    <a:lnTo>
                      <a:pt x="8" y="14"/>
                    </a:lnTo>
                    <a:lnTo>
                      <a:pt x="4" y="16"/>
                    </a:lnTo>
                    <a:lnTo>
                      <a:pt x="3" y="18"/>
                    </a:lnTo>
                    <a:lnTo>
                      <a:pt x="2" y="19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2" y="0"/>
                    </a:lnTo>
                    <a:lnTo>
                      <a:pt x="1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0" name="PA-任意多边形 377">
                <a:extLst>
                  <a:ext uri="{FF2B5EF4-FFF2-40B4-BE49-F238E27FC236}">
                    <a16:creationId xmlns="" xmlns:a16="http://schemas.microsoft.com/office/drawing/2014/main" id="{87044FD9-6F22-4B04-A30D-87C2281A929F}"/>
                  </a:ext>
                </a:extLst>
              </p:cNvPr>
              <p:cNvSpPr>
                <a:spLocks/>
              </p:cNvSpPr>
              <p:nvPr>
                <p:custDataLst>
                  <p:tags r:id="rId238"/>
                </p:custDataLst>
              </p:nvPr>
            </p:nvSpPr>
            <p:spPr bwMode="auto">
              <a:xfrm>
                <a:off x="3235" y="3414"/>
                <a:ext cx="3" cy="7"/>
              </a:xfrm>
              <a:custGeom>
                <a:avLst/>
                <a:gdLst>
                  <a:gd name="T0" fmla="*/ 9 w 9"/>
                  <a:gd name="T1" fmla="*/ 14 h 28"/>
                  <a:gd name="T2" fmla="*/ 7 w 9"/>
                  <a:gd name="T3" fmla="*/ 14 h 28"/>
                  <a:gd name="T4" fmla="*/ 4 w 9"/>
                  <a:gd name="T5" fmla="*/ 17 h 28"/>
                  <a:gd name="T6" fmla="*/ 3 w 9"/>
                  <a:gd name="T7" fmla="*/ 19 h 28"/>
                  <a:gd name="T8" fmla="*/ 3 w 9"/>
                  <a:gd name="T9" fmla="*/ 21 h 28"/>
                  <a:gd name="T10" fmla="*/ 1 w 9"/>
                  <a:gd name="T11" fmla="*/ 26 h 28"/>
                  <a:gd name="T12" fmla="*/ 0 w 9"/>
                  <a:gd name="T13" fmla="*/ 28 h 28"/>
                  <a:gd name="T14" fmla="*/ 2 w 9"/>
                  <a:gd name="T15" fmla="*/ 0 h 28"/>
                  <a:gd name="T16" fmla="*/ 9 w 9"/>
                  <a:gd name="T17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8">
                    <a:moveTo>
                      <a:pt x="9" y="14"/>
                    </a:moveTo>
                    <a:lnTo>
                      <a:pt x="7" y="14"/>
                    </a:lnTo>
                    <a:lnTo>
                      <a:pt x="4" y="17"/>
                    </a:lnTo>
                    <a:lnTo>
                      <a:pt x="3" y="19"/>
                    </a:lnTo>
                    <a:lnTo>
                      <a:pt x="3" y="21"/>
                    </a:lnTo>
                    <a:lnTo>
                      <a:pt x="1" y="26"/>
                    </a:lnTo>
                    <a:lnTo>
                      <a:pt x="0" y="28"/>
                    </a:lnTo>
                    <a:lnTo>
                      <a:pt x="2" y="0"/>
                    </a:lnTo>
                    <a:lnTo>
                      <a:pt x="9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1" name="PA-任意多边形 378">
                <a:extLst>
                  <a:ext uri="{FF2B5EF4-FFF2-40B4-BE49-F238E27FC236}">
                    <a16:creationId xmlns="" xmlns:a16="http://schemas.microsoft.com/office/drawing/2014/main" id="{009254D2-A7D0-4F6A-AE13-A98C45B063E5}"/>
                  </a:ext>
                </a:extLst>
              </p:cNvPr>
              <p:cNvSpPr>
                <a:spLocks/>
              </p:cNvSpPr>
              <p:nvPr>
                <p:custDataLst>
                  <p:tags r:id="rId239"/>
                </p:custDataLst>
              </p:nvPr>
            </p:nvSpPr>
            <p:spPr bwMode="auto">
              <a:xfrm>
                <a:off x="3238" y="3405"/>
                <a:ext cx="3" cy="7"/>
              </a:xfrm>
              <a:custGeom>
                <a:avLst/>
                <a:gdLst>
                  <a:gd name="T0" fmla="*/ 10 w 10"/>
                  <a:gd name="T1" fmla="*/ 14 h 27"/>
                  <a:gd name="T2" fmla="*/ 8 w 10"/>
                  <a:gd name="T3" fmla="*/ 14 h 27"/>
                  <a:gd name="T4" fmla="*/ 4 w 10"/>
                  <a:gd name="T5" fmla="*/ 16 h 27"/>
                  <a:gd name="T6" fmla="*/ 3 w 10"/>
                  <a:gd name="T7" fmla="*/ 18 h 27"/>
                  <a:gd name="T8" fmla="*/ 3 w 10"/>
                  <a:gd name="T9" fmla="*/ 20 h 27"/>
                  <a:gd name="T10" fmla="*/ 1 w 10"/>
                  <a:gd name="T11" fmla="*/ 26 h 27"/>
                  <a:gd name="T12" fmla="*/ 0 w 10"/>
                  <a:gd name="T13" fmla="*/ 27 h 27"/>
                  <a:gd name="T14" fmla="*/ 2 w 10"/>
                  <a:gd name="T15" fmla="*/ 0 h 27"/>
                  <a:gd name="T16" fmla="*/ 10 w 10"/>
                  <a:gd name="T17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7">
                    <a:moveTo>
                      <a:pt x="10" y="14"/>
                    </a:moveTo>
                    <a:lnTo>
                      <a:pt x="8" y="14"/>
                    </a:lnTo>
                    <a:lnTo>
                      <a:pt x="4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2" y="0"/>
                    </a:lnTo>
                    <a:lnTo>
                      <a:pt x="1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2" name="PA-任意多边形 379">
                <a:extLst>
                  <a:ext uri="{FF2B5EF4-FFF2-40B4-BE49-F238E27FC236}">
                    <a16:creationId xmlns="" xmlns:a16="http://schemas.microsoft.com/office/drawing/2014/main" id="{7F7387A1-27F7-422D-8409-81AFF3A19127}"/>
                  </a:ext>
                </a:extLst>
              </p:cNvPr>
              <p:cNvSpPr>
                <a:spLocks/>
              </p:cNvSpPr>
              <p:nvPr>
                <p:custDataLst>
                  <p:tags r:id="rId240"/>
                </p:custDataLst>
              </p:nvPr>
            </p:nvSpPr>
            <p:spPr bwMode="auto">
              <a:xfrm>
                <a:off x="3238" y="3405"/>
                <a:ext cx="3" cy="7"/>
              </a:xfrm>
              <a:custGeom>
                <a:avLst/>
                <a:gdLst>
                  <a:gd name="T0" fmla="*/ 10 w 10"/>
                  <a:gd name="T1" fmla="*/ 14 h 27"/>
                  <a:gd name="T2" fmla="*/ 8 w 10"/>
                  <a:gd name="T3" fmla="*/ 14 h 27"/>
                  <a:gd name="T4" fmla="*/ 4 w 10"/>
                  <a:gd name="T5" fmla="*/ 16 h 27"/>
                  <a:gd name="T6" fmla="*/ 3 w 10"/>
                  <a:gd name="T7" fmla="*/ 18 h 27"/>
                  <a:gd name="T8" fmla="*/ 3 w 10"/>
                  <a:gd name="T9" fmla="*/ 20 h 27"/>
                  <a:gd name="T10" fmla="*/ 1 w 10"/>
                  <a:gd name="T11" fmla="*/ 26 h 27"/>
                  <a:gd name="T12" fmla="*/ 0 w 10"/>
                  <a:gd name="T13" fmla="*/ 27 h 27"/>
                  <a:gd name="T14" fmla="*/ 2 w 10"/>
                  <a:gd name="T15" fmla="*/ 0 h 27"/>
                  <a:gd name="T16" fmla="*/ 10 w 10"/>
                  <a:gd name="T17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7">
                    <a:moveTo>
                      <a:pt x="10" y="14"/>
                    </a:moveTo>
                    <a:lnTo>
                      <a:pt x="8" y="14"/>
                    </a:lnTo>
                    <a:lnTo>
                      <a:pt x="4" y="16"/>
                    </a:lnTo>
                    <a:lnTo>
                      <a:pt x="3" y="18"/>
                    </a:lnTo>
                    <a:lnTo>
                      <a:pt x="3" y="20"/>
                    </a:lnTo>
                    <a:lnTo>
                      <a:pt x="1" y="26"/>
                    </a:lnTo>
                    <a:lnTo>
                      <a:pt x="0" y="27"/>
                    </a:lnTo>
                    <a:lnTo>
                      <a:pt x="2" y="0"/>
                    </a:lnTo>
                    <a:lnTo>
                      <a:pt x="1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3" name="PA-任意多边形 380">
                <a:extLst>
                  <a:ext uri="{FF2B5EF4-FFF2-40B4-BE49-F238E27FC236}">
                    <a16:creationId xmlns="" xmlns:a16="http://schemas.microsoft.com/office/drawing/2014/main" id="{3033F7C6-8DA0-4264-87F8-8B96680DBD61}"/>
                  </a:ext>
                </a:extLst>
              </p:cNvPr>
              <p:cNvSpPr>
                <a:spLocks/>
              </p:cNvSpPr>
              <p:nvPr>
                <p:custDataLst>
                  <p:tags r:id="rId241"/>
                </p:custDataLst>
              </p:nvPr>
            </p:nvSpPr>
            <p:spPr bwMode="auto">
              <a:xfrm>
                <a:off x="3247" y="3410"/>
                <a:ext cx="3" cy="9"/>
              </a:xfrm>
              <a:custGeom>
                <a:avLst/>
                <a:gdLst>
                  <a:gd name="T0" fmla="*/ 14 w 14"/>
                  <a:gd name="T1" fmla="*/ 20 h 38"/>
                  <a:gd name="T2" fmla="*/ 11 w 14"/>
                  <a:gd name="T3" fmla="*/ 20 h 38"/>
                  <a:gd name="T4" fmla="*/ 6 w 14"/>
                  <a:gd name="T5" fmla="*/ 23 h 38"/>
                  <a:gd name="T6" fmla="*/ 5 w 14"/>
                  <a:gd name="T7" fmla="*/ 26 h 38"/>
                  <a:gd name="T8" fmla="*/ 4 w 14"/>
                  <a:gd name="T9" fmla="*/ 28 h 38"/>
                  <a:gd name="T10" fmla="*/ 2 w 14"/>
                  <a:gd name="T11" fmla="*/ 36 h 38"/>
                  <a:gd name="T12" fmla="*/ 0 w 14"/>
                  <a:gd name="T13" fmla="*/ 38 h 38"/>
                  <a:gd name="T14" fmla="*/ 3 w 14"/>
                  <a:gd name="T15" fmla="*/ 0 h 38"/>
                  <a:gd name="T16" fmla="*/ 14 w 14"/>
                  <a:gd name="T17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38">
                    <a:moveTo>
                      <a:pt x="14" y="20"/>
                    </a:moveTo>
                    <a:lnTo>
                      <a:pt x="11" y="20"/>
                    </a:lnTo>
                    <a:lnTo>
                      <a:pt x="6" y="23"/>
                    </a:lnTo>
                    <a:lnTo>
                      <a:pt x="5" y="26"/>
                    </a:lnTo>
                    <a:lnTo>
                      <a:pt x="4" y="28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3" y="0"/>
                    </a:lnTo>
                    <a:lnTo>
                      <a:pt x="14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4" name="PA-任意多边形 381">
                <a:extLst>
                  <a:ext uri="{FF2B5EF4-FFF2-40B4-BE49-F238E27FC236}">
                    <a16:creationId xmlns="" xmlns:a16="http://schemas.microsoft.com/office/drawing/2014/main" id="{B89A7CD9-FAD7-4187-A38D-CB6502F84A8B}"/>
                  </a:ext>
                </a:extLst>
              </p:cNvPr>
              <p:cNvSpPr>
                <a:spLocks/>
              </p:cNvSpPr>
              <p:nvPr>
                <p:custDataLst>
                  <p:tags r:id="rId242"/>
                </p:custDataLst>
              </p:nvPr>
            </p:nvSpPr>
            <p:spPr bwMode="auto">
              <a:xfrm>
                <a:off x="3242" y="3421"/>
                <a:ext cx="4" cy="11"/>
              </a:xfrm>
              <a:custGeom>
                <a:avLst/>
                <a:gdLst>
                  <a:gd name="T0" fmla="*/ 13 w 13"/>
                  <a:gd name="T1" fmla="*/ 24 h 41"/>
                  <a:gd name="T2" fmla="*/ 9 w 13"/>
                  <a:gd name="T3" fmla="*/ 24 h 41"/>
                  <a:gd name="T4" fmla="*/ 5 w 13"/>
                  <a:gd name="T5" fmla="*/ 27 h 41"/>
                  <a:gd name="T6" fmla="*/ 4 w 13"/>
                  <a:gd name="T7" fmla="*/ 31 h 41"/>
                  <a:gd name="T8" fmla="*/ 3 w 13"/>
                  <a:gd name="T9" fmla="*/ 33 h 41"/>
                  <a:gd name="T10" fmla="*/ 1 w 13"/>
                  <a:gd name="T11" fmla="*/ 39 h 41"/>
                  <a:gd name="T12" fmla="*/ 0 w 13"/>
                  <a:gd name="T13" fmla="*/ 41 h 41"/>
                  <a:gd name="T14" fmla="*/ 4 w 13"/>
                  <a:gd name="T15" fmla="*/ 0 h 41"/>
                  <a:gd name="T16" fmla="*/ 13 w 13"/>
                  <a:gd name="T17" fmla="*/ 2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41">
                    <a:moveTo>
                      <a:pt x="13" y="24"/>
                    </a:moveTo>
                    <a:lnTo>
                      <a:pt x="9" y="24"/>
                    </a:lnTo>
                    <a:lnTo>
                      <a:pt x="5" y="27"/>
                    </a:lnTo>
                    <a:lnTo>
                      <a:pt x="4" y="31"/>
                    </a:lnTo>
                    <a:lnTo>
                      <a:pt x="3" y="33"/>
                    </a:lnTo>
                    <a:lnTo>
                      <a:pt x="1" y="39"/>
                    </a:lnTo>
                    <a:lnTo>
                      <a:pt x="0" y="41"/>
                    </a:lnTo>
                    <a:lnTo>
                      <a:pt x="4" y="0"/>
                    </a:lnTo>
                    <a:lnTo>
                      <a:pt x="13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5" name="PA-任意多边形 382">
                <a:extLst>
                  <a:ext uri="{FF2B5EF4-FFF2-40B4-BE49-F238E27FC236}">
                    <a16:creationId xmlns="" xmlns:a16="http://schemas.microsoft.com/office/drawing/2014/main" id="{8F0715AA-E53D-40ED-89F8-DEDF0C627312}"/>
                  </a:ext>
                </a:extLst>
              </p:cNvPr>
              <p:cNvSpPr>
                <a:spLocks/>
              </p:cNvSpPr>
              <p:nvPr>
                <p:custDataLst>
                  <p:tags r:id="rId243"/>
                </p:custDataLst>
              </p:nvPr>
            </p:nvSpPr>
            <p:spPr bwMode="auto">
              <a:xfrm>
                <a:off x="3237" y="3429"/>
                <a:ext cx="4" cy="14"/>
              </a:xfrm>
              <a:custGeom>
                <a:avLst/>
                <a:gdLst>
                  <a:gd name="T0" fmla="*/ 16 w 16"/>
                  <a:gd name="T1" fmla="*/ 23 h 56"/>
                  <a:gd name="T2" fmla="*/ 13 w 16"/>
                  <a:gd name="T3" fmla="*/ 26 h 56"/>
                  <a:gd name="T4" fmla="*/ 9 w 16"/>
                  <a:gd name="T5" fmla="*/ 33 h 56"/>
                  <a:gd name="T6" fmla="*/ 7 w 16"/>
                  <a:gd name="T7" fmla="*/ 37 h 56"/>
                  <a:gd name="T8" fmla="*/ 6 w 16"/>
                  <a:gd name="T9" fmla="*/ 41 h 56"/>
                  <a:gd name="T10" fmla="*/ 4 w 16"/>
                  <a:gd name="T11" fmla="*/ 46 h 56"/>
                  <a:gd name="T12" fmla="*/ 2 w 16"/>
                  <a:gd name="T13" fmla="*/ 51 h 56"/>
                  <a:gd name="T14" fmla="*/ 0 w 16"/>
                  <a:gd name="T15" fmla="*/ 56 h 56"/>
                  <a:gd name="T16" fmla="*/ 0 w 16"/>
                  <a:gd name="T17" fmla="*/ 55 h 56"/>
                  <a:gd name="T18" fmla="*/ 4 w 16"/>
                  <a:gd name="T19" fmla="*/ 0 h 56"/>
                  <a:gd name="T20" fmla="*/ 16 w 16"/>
                  <a:gd name="T21" fmla="*/ 2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56">
                    <a:moveTo>
                      <a:pt x="16" y="23"/>
                    </a:moveTo>
                    <a:lnTo>
                      <a:pt x="13" y="26"/>
                    </a:lnTo>
                    <a:lnTo>
                      <a:pt x="9" y="33"/>
                    </a:lnTo>
                    <a:lnTo>
                      <a:pt x="7" y="37"/>
                    </a:lnTo>
                    <a:lnTo>
                      <a:pt x="6" y="41"/>
                    </a:lnTo>
                    <a:lnTo>
                      <a:pt x="4" y="46"/>
                    </a:lnTo>
                    <a:lnTo>
                      <a:pt x="2" y="51"/>
                    </a:lnTo>
                    <a:lnTo>
                      <a:pt x="0" y="56"/>
                    </a:lnTo>
                    <a:lnTo>
                      <a:pt x="0" y="55"/>
                    </a:lnTo>
                    <a:lnTo>
                      <a:pt x="4" y="0"/>
                    </a:lnTo>
                    <a:lnTo>
                      <a:pt x="16" y="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6" name="PA-任意多边形 383">
                <a:extLst>
                  <a:ext uri="{FF2B5EF4-FFF2-40B4-BE49-F238E27FC236}">
                    <a16:creationId xmlns="" xmlns:a16="http://schemas.microsoft.com/office/drawing/2014/main" id="{8F9E8246-8D28-4445-9F38-734D4C18A648}"/>
                  </a:ext>
                </a:extLst>
              </p:cNvPr>
              <p:cNvSpPr>
                <a:spLocks/>
              </p:cNvSpPr>
              <p:nvPr>
                <p:custDataLst>
                  <p:tags r:id="rId244"/>
                </p:custDataLst>
              </p:nvPr>
            </p:nvSpPr>
            <p:spPr bwMode="auto">
              <a:xfrm>
                <a:off x="3250" y="3426"/>
                <a:ext cx="5" cy="15"/>
              </a:xfrm>
              <a:custGeom>
                <a:avLst/>
                <a:gdLst>
                  <a:gd name="T0" fmla="*/ 18 w 18"/>
                  <a:gd name="T1" fmla="*/ 31 h 61"/>
                  <a:gd name="T2" fmla="*/ 17 w 18"/>
                  <a:gd name="T3" fmla="*/ 31 h 61"/>
                  <a:gd name="T4" fmla="*/ 15 w 18"/>
                  <a:gd name="T5" fmla="*/ 31 h 61"/>
                  <a:gd name="T6" fmla="*/ 13 w 18"/>
                  <a:gd name="T7" fmla="*/ 32 h 61"/>
                  <a:gd name="T8" fmla="*/ 10 w 18"/>
                  <a:gd name="T9" fmla="*/ 36 h 61"/>
                  <a:gd name="T10" fmla="*/ 7 w 18"/>
                  <a:gd name="T11" fmla="*/ 41 h 61"/>
                  <a:gd name="T12" fmla="*/ 6 w 18"/>
                  <a:gd name="T13" fmla="*/ 45 h 61"/>
                  <a:gd name="T14" fmla="*/ 5 w 18"/>
                  <a:gd name="T15" fmla="*/ 50 h 61"/>
                  <a:gd name="T16" fmla="*/ 3 w 18"/>
                  <a:gd name="T17" fmla="*/ 57 h 61"/>
                  <a:gd name="T18" fmla="*/ 1 w 18"/>
                  <a:gd name="T19" fmla="*/ 61 h 61"/>
                  <a:gd name="T20" fmla="*/ 0 w 18"/>
                  <a:gd name="T21" fmla="*/ 61 h 61"/>
                  <a:gd name="T22" fmla="*/ 5 w 18"/>
                  <a:gd name="T23" fmla="*/ 0 h 61"/>
                  <a:gd name="T24" fmla="*/ 18 w 18"/>
                  <a:gd name="T25" fmla="*/ 3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61">
                    <a:moveTo>
                      <a:pt x="18" y="31"/>
                    </a:moveTo>
                    <a:lnTo>
                      <a:pt x="17" y="31"/>
                    </a:lnTo>
                    <a:lnTo>
                      <a:pt x="15" y="31"/>
                    </a:lnTo>
                    <a:lnTo>
                      <a:pt x="13" y="32"/>
                    </a:lnTo>
                    <a:lnTo>
                      <a:pt x="10" y="36"/>
                    </a:lnTo>
                    <a:lnTo>
                      <a:pt x="7" y="41"/>
                    </a:lnTo>
                    <a:lnTo>
                      <a:pt x="6" y="45"/>
                    </a:lnTo>
                    <a:lnTo>
                      <a:pt x="5" y="50"/>
                    </a:lnTo>
                    <a:lnTo>
                      <a:pt x="3" y="57"/>
                    </a:lnTo>
                    <a:lnTo>
                      <a:pt x="1" y="61"/>
                    </a:lnTo>
                    <a:lnTo>
                      <a:pt x="0" y="61"/>
                    </a:lnTo>
                    <a:lnTo>
                      <a:pt x="5" y="0"/>
                    </a:lnTo>
                    <a:lnTo>
                      <a:pt x="18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7" name="PA-任意多边形 384">
                <a:extLst>
                  <a:ext uri="{FF2B5EF4-FFF2-40B4-BE49-F238E27FC236}">
                    <a16:creationId xmlns="" xmlns:a16="http://schemas.microsoft.com/office/drawing/2014/main" id="{9D38F6CC-CC3C-4EA4-8569-E325A35610C1}"/>
                  </a:ext>
                </a:extLst>
              </p:cNvPr>
              <p:cNvSpPr>
                <a:spLocks/>
              </p:cNvSpPr>
              <p:nvPr>
                <p:custDataLst>
                  <p:tags r:id="rId245"/>
                </p:custDataLst>
              </p:nvPr>
            </p:nvSpPr>
            <p:spPr bwMode="auto">
              <a:xfrm>
                <a:off x="3245" y="3445"/>
                <a:ext cx="5" cy="15"/>
              </a:xfrm>
              <a:custGeom>
                <a:avLst/>
                <a:gdLst>
                  <a:gd name="T0" fmla="*/ 18 w 18"/>
                  <a:gd name="T1" fmla="*/ 31 h 62"/>
                  <a:gd name="T2" fmla="*/ 17 w 18"/>
                  <a:gd name="T3" fmla="*/ 31 h 62"/>
                  <a:gd name="T4" fmla="*/ 15 w 18"/>
                  <a:gd name="T5" fmla="*/ 32 h 62"/>
                  <a:gd name="T6" fmla="*/ 13 w 18"/>
                  <a:gd name="T7" fmla="*/ 33 h 62"/>
                  <a:gd name="T8" fmla="*/ 9 w 18"/>
                  <a:gd name="T9" fmla="*/ 36 h 62"/>
                  <a:gd name="T10" fmla="*/ 7 w 18"/>
                  <a:gd name="T11" fmla="*/ 41 h 62"/>
                  <a:gd name="T12" fmla="*/ 6 w 18"/>
                  <a:gd name="T13" fmla="*/ 45 h 62"/>
                  <a:gd name="T14" fmla="*/ 5 w 18"/>
                  <a:gd name="T15" fmla="*/ 51 h 62"/>
                  <a:gd name="T16" fmla="*/ 3 w 18"/>
                  <a:gd name="T17" fmla="*/ 57 h 62"/>
                  <a:gd name="T18" fmla="*/ 1 w 18"/>
                  <a:gd name="T19" fmla="*/ 62 h 62"/>
                  <a:gd name="T20" fmla="*/ 0 w 18"/>
                  <a:gd name="T21" fmla="*/ 61 h 62"/>
                  <a:gd name="T22" fmla="*/ 5 w 18"/>
                  <a:gd name="T23" fmla="*/ 0 h 62"/>
                  <a:gd name="T24" fmla="*/ 18 w 18"/>
                  <a:gd name="T25" fmla="*/ 3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62">
                    <a:moveTo>
                      <a:pt x="18" y="31"/>
                    </a:moveTo>
                    <a:lnTo>
                      <a:pt x="17" y="31"/>
                    </a:lnTo>
                    <a:lnTo>
                      <a:pt x="15" y="32"/>
                    </a:lnTo>
                    <a:lnTo>
                      <a:pt x="13" y="33"/>
                    </a:lnTo>
                    <a:lnTo>
                      <a:pt x="9" y="36"/>
                    </a:lnTo>
                    <a:lnTo>
                      <a:pt x="7" y="41"/>
                    </a:lnTo>
                    <a:lnTo>
                      <a:pt x="6" y="45"/>
                    </a:lnTo>
                    <a:lnTo>
                      <a:pt x="5" y="51"/>
                    </a:lnTo>
                    <a:lnTo>
                      <a:pt x="3" y="57"/>
                    </a:lnTo>
                    <a:lnTo>
                      <a:pt x="1" y="62"/>
                    </a:lnTo>
                    <a:lnTo>
                      <a:pt x="0" y="61"/>
                    </a:lnTo>
                    <a:lnTo>
                      <a:pt x="5" y="0"/>
                    </a:lnTo>
                    <a:lnTo>
                      <a:pt x="18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8" name="PA-任意多边形 385">
                <a:extLst>
                  <a:ext uri="{FF2B5EF4-FFF2-40B4-BE49-F238E27FC236}">
                    <a16:creationId xmlns="" xmlns:a16="http://schemas.microsoft.com/office/drawing/2014/main" id="{12991D0C-68F2-40C5-A569-F0D256D07DDF}"/>
                  </a:ext>
                </a:extLst>
              </p:cNvPr>
              <p:cNvSpPr>
                <a:spLocks/>
              </p:cNvSpPr>
              <p:nvPr>
                <p:custDataLst>
                  <p:tags r:id="rId246"/>
                </p:custDataLst>
              </p:nvPr>
            </p:nvSpPr>
            <p:spPr bwMode="auto">
              <a:xfrm>
                <a:off x="3255" y="3450"/>
                <a:ext cx="5" cy="15"/>
              </a:xfrm>
              <a:custGeom>
                <a:avLst/>
                <a:gdLst>
                  <a:gd name="T0" fmla="*/ 19 w 19"/>
                  <a:gd name="T1" fmla="*/ 31 h 61"/>
                  <a:gd name="T2" fmla="*/ 18 w 19"/>
                  <a:gd name="T3" fmla="*/ 31 h 61"/>
                  <a:gd name="T4" fmla="*/ 16 w 19"/>
                  <a:gd name="T5" fmla="*/ 31 h 61"/>
                  <a:gd name="T6" fmla="*/ 12 w 19"/>
                  <a:gd name="T7" fmla="*/ 33 h 61"/>
                  <a:gd name="T8" fmla="*/ 10 w 19"/>
                  <a:gd name="T9" fmla="*/ 36 h 61"/>
                  <a:gd name="T10" fmla="*/ 8 w 19"/>
                  <a:gd name="T11" fmla="*/ 41 h 61"/>
                  <a:gd name="T12" fmla="*/ 7 w 19"/>
                  <a:gd name="T13" fmla="*/ 45 h 61"/>
                  <a:gd name="T14" fmla="*/ 6 w 19"/>
                  <a:gd name="T15" fmla="*/ 50 h 61"/>
                  <a:gd name="T16" fmla="*/ 3 w 19"/>
                  <a:gd name="T17" fmla="*/ 57 h 61"/>
                  <a:gd name="T18" fmla="*/ 0 w 19"/>
                  <a:gd name="T19" fmla="*/ 61 h 61"/>
                  <a:gd name="T20" fmla="*/ 0 w 19"/>
                  <a:gd name="T21" fmla="*/ 61 h 61"/>
                  <a:gd name="T22" fmla="*/ 6 w 19"/>
                  <a:gd name="T23" fmla="*/ 0 h 61"/>
                  <a:gd name="T24" fmla="*/ 19 w 19"/>
                  <a:gd name="T25" fmla="*/ 3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61">
                    <a:moveTo>
                      <a:pt x="19" y="31"/>
                    </a:moveTo>
                    <a:lnTo>
                      <a:pt x="18" y="31"/>
                    </a:lnTo>
                    <a:lnTo>
                      <a:pt x="16" y="31"/>
                    </a:lnTo>
                    <a:lnTo>
                      <a:pt x="12" y="33"/>
                    </a:lnTo>
                    <a:lnTo>
                      <a:pt x="10" y="36"/>
                    </a:lnTo>
                    <a:lnTo>
                      <a:pt x="8" y="41"/>
                    </a:lnTo>
                    <a:lnTo>
                      <a:pt x="7" y="45"/>
                    </a:lnTo>
                    <a:lnTo>
                      <a:pt x="6" y="50"/>
                    </a:lnTo>
                    <a:lnTo>
                      <a:pt x="3" y="57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6" y="0"/>
                    </a:lnTo>
                    <a:lnTo>
                      <a:pt x="19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49" name="PA-任意多边形 386">
                <a:extLst>
                  <a:ext uri="{FF2B5EF4-FFF2-40B4-BE49-F238E27FC236}">
                    <a16:creationId xmlns="" xmlns:a16="http://schemas.microsoft.com/office/drawing/2014/main" id="{C3756F61-AEDB-42DA-8735-3B765427F4CA}"/>
                  </a:ext>
                </a:extLst>
              </p:cNvPr>
              <p:cNvSpPr>
                <a:spLocks/>
              </p:cNvSpPr>
              <p:nvPr>
                <p:custDataLst>
                  <p:tags r:id="rId247"/>
                </p:custDataLst>
              </p:nvPr>
            </p:nvSpPr>
            <p:spPr bwMode="auto">
              <a:xfrm>
                <a:off x="3253" y="3468"/>
                <a:ext cx="4" cy="12"/>
              </a:xfrm>
              <a:custGeom>
                <a:avLst/>
                <a:gdLst>
                  <a:gd name="T0" fmla="*/ 14 w 14"/>
                  <a:gd name="T1" fmla="*/ 26 h 50"/>
                  <a:gd name="T2" fmla="*/ 12 w 14"/>
                  <a:gd name="T3" fmla="*/ 26 h 50"/>
                  <a:gd name="T4" fmla="*/ 8 w 14"/>
                  <a:gd name="T5" fmla="*/ 30 h 50"/>
                  <a:gd name="T6" fmla="*/ 6 w 14"/>
                  <a:gd name="T7" fmla="*/ 33 h 50"/>
                  <a:gd name="T8" fmla="*/ 5 w 14"/>
                  <a:gd name="T9" fmla="*/ 37 h 50"/>
                  <a:gd name="T10" fmla="*/ 2 w 14"/>
                  <a:gd name="T11" fmla="*/ 47 h 50"/>
                  <a:gd name="T12" fmla="*/ 0 w 14"/>
                  <a:gd name="T13" fmla="*/ 50 h 50"/>
                  <a:gd name="T14" fmla="*/ 4 w 14"/>
                  <a:gd name="T15" fmla="*/ 0 h 50"/>
                  <a:gd name="T16" fmla="*/ 14 w 14"/>
                  <a:gd name="T17" fmla="*/ 2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50">
                    <a:moveTo>
                      <a:pt x="14" y="26"/>
                    </a:moveTo>
                    <a:lnTo>
                      <a:pt x="12" y="26"/>
                    </a:lnTo>
                    <a:lnTo>
                      <a:pt x="8" y="30"/>
                    </a:lnTo>
                    <a:lnTo>
                      <a:pt x="6" y="33"/>
                    </a:lnTo>
                    <a:lnTo>
                      <a:pt x="5" y="37"/>
                    </a:lnTo>
                    <a:lnTo>
                      <a:pt x="2" y="47"/>
                    </a:lnTo>
                    <a:lnTo>
                      <a:pt x="0" y="50"/>
                    </a:lnTo>
                    <a:lnTo>
                      <a:pt x="4" y="0"/>
                    </a:lnTo>
                    <a:lnTo>
                      <a:pt x="14" y="2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0" name="PA-任意多边形 387">
                <a:extLst>
                  <a:ext uri="{FF2B5EF4-FFF2-40B4-BE49-F238E27FC236}">
                    <a16:creationId xmlns="" xmlns:a16="http://schemas.microsoft.com/office/drawing/2014/main" id="{C303C0BE-FF17-41B0-85D8-24A7C630D618}"/>
                  </a:ext>
                </a:extLst>
              </p:cNvPr>
              <p:cNvSpPr>
                <a:spLocks/>
              </p:cNvSpPr>
              <p:nvPr>
                <p:custDataLst>
                  <p:tags r:id="rId248"/>
                </p:custDataLst>
              </p:nvPr>
            </p:nvSpPr>
            <p:spPr bwMode="auto">
              <a:xfrm>
                <a:off x="3265" y="3472"/>
                <a:ext cx="5" cy="16"/>
              </a:xfrm>
              <a:custGeom>
                <a:avLst/>
                <a:gdLst>
                  <a:gd name="T0" fmla="*/ 19 w 19"/>
                  <a:gd name="T1" fmla="*/ 33 h 64"/>
                  <a:gd name="T2" fmla="*/ 18 w 19"/>
                  <a:gd name="T3" fmla="*/ 33 h 64"/>
                  <a:gd name="T4" fmla="*/ 16 w 19"/>
                  <a:gd name="T5" fmla="*/ 33 h 64"/>
                  <a:gd name="T6" fmla="*/ 13 w 19"/>
                  <a:gd name="T7" fmla="*/ 35 h 64"/>
                  <a:gd name="T8" fmla="*/ 11 w 19"/>
                  <a:gd name="T9" fmla="*/ 38 h 64"/>
                  <a:gd name="T10" fmla="*/ 8 w 19"/>
                  <a:gd name="T11" fmla="*/ 43 h 64"/>
                  <a:gd name="T12" fmla="*/ 7 w 19"/>
                  <a:gd name="T13" fmla="*/ 47 h 64"/>
                  <a:gd name="T14" fmla="*/ 6 w 19"/>
                  <a:gd name="T15" fmla="*/ 53 h 64"/>
                  <a:gd name="T16" fmla="*/ 4 w 19"/>
                  <a:gd name="T17" fmla="*/ 59 h 64"/>
                  <a:gd name="T18" fmla="*/ 1 w 19"/>
                  <a:gd name="T19" fmla="*/ 64 h 64"/>
                  <a:gd name="T20" fmla="*/ 0 w 19"/>
                  <a:gd name="T21" fmla="*/ 64 h 64"/>
                  <a:gd name="T22" fmla="*/ 6 w 19"/>
                  <a:gd name="T23" fmla="*/ 0 h 64"/>
                  <a:gd name="T24" fmla="*/ 19 w 19"/>
                  <a:gd name="T25" fmla="*/ 3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" h="64">
                    <a:moveTo>
                      <a:pt x="19" y="33"/>
                    </a:moveTo>
                    <a:lnTo>
                      <a:pt x="18" y="33"/>
                    </a:lnTo>
                    <a:lnTo>
                      <a:pt x="16" y="33"/>
                    </a:lnTo>
                    <a:lnTo>
                      <a:pt x="13" y="35"/>
                    </a:lnTo>
                    <a:lnTo>
                      <a:pt x="11" y="38"/>
                    </a:lnTo>
                    <a:lnTo>
                      <a:pt x="8" y="43"/>
                    </a:lnTo>
                    <a:lnTo>
                      <a:pt x="7" y="47"/>
                    </a:lnTo>
                    <a:lnTo>
                      <a:pt x="6" y="53"/>
                    </a:lnTo>
                    <a:lnTo>
                      <a:pt x="4" y="59"/>
                    </a:lnTo>
                    <a:lnTo>
                      <a:pt x="1" y="64"/>
                    </a:lnTo>
                    <a:lnTo>
                      <a:pt x="0" y="64"/>
                    </a:lnTo>
                    <a:lnTo>
                      <a:pt x="6" y="0"/>
                    </a:lnTo>
                    <a:lnTo>
                      <a:pt x="19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1" name="PA-任意多边形 388">
                <a:extLst>
                  <a:ext uri="{FF2B5EF4-FFF2-40B4-BE49-F238E27FC236}">
                    <a16:creationId xmlns="" xmlns:a16="http://schemas.microsoft.com/office/drawing/2014/main" id="{F9AE92FA-10E6-42FA-9379-2A327DDF324D}"/>
                  </a:ext>
                </a:extLst>
              </p:cNvPr>
              <p:cNvSpPr>
                <a:spLocks/>
              </p:cNvSpPr>
              <p:nvPr>
                <p:custDataLst>
                  <p:tags r:id="rId249"/>
                </p:custDataLst>
              </p:nvPr>
            </p:nvSpPr>
            <p:spPr bwMode="auto">
              <a:xfrm>
                <a:off x="3246" y="3472"/>
                <a:ext cx="3" cy="12"/>
              </a:xfrm>
              <a:custGeom>
                <a:avLst/>
                <a:gdLst>
                  <a:gd name="T0" fmla="*/ 15 w 15"/>
                  <a:gd name="T1" fmla="*/ 25 h 50"/>
                  <a:gd name="T2" fmla="*/ 13 w 15"/>
                  <a:gd name="T3" fmla="*/ 25 h 50"/>
                  <a:gd name="T4" fmla="*/ 8 w 15"/>
                  <a:gd name="T5" fmla="*/ 29 h 50"/>
                  <a:gd name="T6" fmla="*/ 6 w 15"/>
                  <a:gd name="T7" fmla="*/ 34 h 50"/>
                  <a:gd name="T8" fmla="*/ 5 w 15"/>
                  <a:gd name="T9" fmla="*/ 36 h 50"/>
                  <a:gd name="T10" fmla="*/ 2 w 15"/>
                  <a:gd name="T11" fmla="*/ 47 h 50"/>
                  <a:gd name="T12" fmla="*/ 0 w 15"/>
                  <a:gd name="T13" fmla="*/ 50 h 50"/>
                  <a:gd name="T14" fmla="*/ 4 w 15"/>
                  <a:gd name="T15" fmla="*/ 0 h 50"/>
                  <a:gd name="T16" fmla="*/ 15 w 15"/>
                  <a:gd name="T17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50">
                    <a:moveTo>
                      <a:pt x="15" y="25"/>
                    </a:moveTo>
                    <a:lnTo>
                      <a:pt x="13" y="25"/>
                    </a:lnTo>
                    <a:lnTo>
                      <a:pt x="8" y="29"/>
                    </a:lnTo>
                    <a:lnTo>
                      <a:pt x="6" y="34"/>
                    </a:lnTo>
                    <a:lnTo>
                      <a:pt x="5" y="36"/>
                    </a:lnTo>
                    <a:lnTo>
                      <a:pt x="2" y="47"/>
                    </a:lnTo>
                    <a:lnTo>
                      <a:pt x="0" y="50"/>
                    </a:lnTo>
                    <a:lnTo>
                      <a:pt x="4" y="0"/>
                    </a:lnTo>
                    <a:lnTo>
                      <a:pt x="15" y="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2" name="PA-任意多边形 389">
                <a:extLst>
                  <a:ext uri="{FF2B5EF4-FFF2-40B4-BE49-F238E27FC236}">
                    <a16:creationId xmlns="" xmlns:a16="http://schemas.microsoft.com/office/drawing/2014/main" id="{EDA8B4EA-FEEA-47C1-8A04-21B6867829EE}"/>
                  </a:ext>
                </a:extLst>
              </p:cNvPr>
              <p:cNvSpPr>
                <a:spLocks/>
              </p:cNvSpPr>
              <p:nvPr>
                <p:custDataLst>
                  <p:tags r:id="rId250"/>
                </p:custDataLst>
              </p:nvPr>
            </p:nvSpPr>
            <p:spPr bwMode="auto">
              <a:xfrm>
                <a:off x="3239" y="3452"/>
                <a:ext cx="4" cy="13"/>
              </a:xfrm>
              <a:custGeom>
                <a:avLst/>
                <a:gdLst>
                  <a:gd name="T0" fmla="*/ 14 w 14"/>
                  <a:gd name="T1" fmla="*/ 25 h 50"/>
                  <a:gd name="T2" fmla="*/ 12 w 14"/>
                  <a:gd name="T3" fmla="*/ 26 h 50"/>
                  <a:gd name="T4" fmla="*/ 7 w 14"/>
                  <a:gd name="T5" fmla="*/ 30 h 50"/>
                  <a:gd name="T6" fmla="*/ 5 w 14"/>
                  <a:gd name="T7" fmla="*/ 34 h 50"/>
                  <a:gd name="T8" fmla="*/ 5 w 14"/>
                  <a:gd name="T9" fmla="*/ 37 h 50"/>
                  <a:gd name="T10" fmla="*/ 2 w 14"/>
                  <a:gd name="T11" fmla="*/ 47 h 50"/>
                  <a:gd name="T12" fmla="*/ 0 w 14"/>
                  <a:gd name="T13" fmla="*/ 50 h 50"/>
                  <a:gd name="T14" fmla="*/ 4 w 14"/>
                  <a:gd name="T15" fmla="*/ 0 h 50"/>
                  <a:gd name="T16" fmla="*/ 14 w 14"/>
                  <a:gd name="T17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50">
                    <a:moveTo>
                      <a:pt x="14" y="25"/>
                    </a:moveTo>
                    <a:lnTo>
                      <a:pt x="12" y="26"/>
                    </a:lnTo>
                    <a:lnTo>
                      <a:pt x="7" y="30"/>
                    </a:lnTo>
                    <a:lnTo>
                      <a:pt x="5" y="34"/>
                    </a:lnTo>
                    <a:lnTo>
                      <a:pt x="5" y="37"/>
                    </a:lnTo>
                    <a:lnTo>
                      <a:pt x="2" y="47"/>
                    </a:lnTo>
                    <a:lnTo>
                      <a:pt x="0" y="50"/>
                    </a:lnTo>
                    <a:lnTo>
                      <a:pt x="4" y="0"/>
                    </a:lnTo>
                    <a:lnTo>
                      <a:pt x="14" y="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3" name="PA-任意多边形 390">
                <a:extLst>
                  <a:ext uri="{FF2B5EF4-FFF2-40B4-BE49-F238E27FC236}">
                    <a16:creationId xmlns="" xmlns:a16="http://schemas.microsoft.com/office/drawing/2014/main" id="{B3E7F2B8-A4B0-4BF2-9748-35151939A970}"/>
                  </a:ext>
                </a:extLst>
              </p:cNvPr>
              <p:cNvSpPr>
                <a:spLocks/>
              </p:cNvSpPr>
              <p:nvPr>
                <p:custDataLst>
                  <p:tags r:id="rId251"/>
                </p:custDataLst>
              </p:nvPr>
            </p:nvSpPr>
            <p:spPr bwMode="auto">
              <a:xfrm>
                <a:off x="3259" y="3493"/>
                <a:ext cx="4" cy="13"/>
              </a:xfrm>
              <a:custGeom>
                <a:avLst/>
                <a:gdLst>
                  <a:gd name="T0" fmla="*/ 15 w 15"/>
                  <a:gd name="T1" fmla="*/ 25 h 50"/>
                  <a:gd name="T2" fmla="*/ 11 w 15"/>
                  <a:gd name="T3" fmla="*/ 25 h 50"/>
                  <a:gd name="T4" fmla="*/ 8 w 15"/>
                  <a:gd name="T5" fmla="*/ 29 h 50"/>
                  <a:gd name="T6" fmla="*/ 6 w 15"/>
                  <a:gd name="T7" fmla="*/ 34 h 50"/>
                  <a:gd name="T8" fmla="*/ 5 w 15"/>
                  <a:gd name="T9" fmla="*/ 36 h 50"/>
                  <a:gd name="T10" fmla="*/ 2 w 15"/>
                  <a:gd name="T11" fmla="*/ 47 h 50"/>
                  <a:gd name="T12" fmla="*/ 0 w 15"/>
                  <a:gd name="T13" fmla="*/ 50 h 50"/>
                  <a:gd name="T14" fmla="*/ 4 w 15"/>
                  <a:gd name="T15" fmla="*/ 0 h 50"/>
                  <a:gd name="T16" fmla="*/ 15 w 15"/>
                  <a:gd name="T17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50">
                    <a:moveTo>
                      <a:pt x="15" y="25"/>
                    </a:moveTo>
                    <a:lnTo>
                      <a:pt x="11" y="25"/>
                    </a:lnTo>
                    <a:lnTo>
                      <a:pt x="8" y="29"/>
                    </a:lnTo>
                    <a:lnTo>
                      <a:pt x="6" y="34"/>
                    </a:lnTo>
                    <a:lnTo>
                      <a:pt x="5" y="36"/>
                    </a:lnTo>
                    <a:lnTo>
                      <a:pt x="2" y="47"/>
                    </a:lnTo>
                    <a:lnTo>
                      <a:pt x="0" y="50"/>
                    </a:lnTo>
                    <a:lnTo>
                      <a:pt x="4" y="0"/>
                    </a:lnTo>
                    <a:lnTo>
                      <a:pt x="15" y="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4" name="PA-任意多边形 391">
                <a:extLst>
                  <a:ext uri="{FF2B5EF4-FFF2-40B4-BE49-F238E27FC236}">
                    <a16:creationId xmlns="" xmlns:a16="http://schemas.microsoft.com/office/drawing/2014/main" id="{91D84DB4-C802-408E-9D19-337989967A85}"/>
                  </a:ext>
                </a:extLst>
              </p:cNvPr>
              <p:cNvSpPr>
                <a:spLocks/>
              </p:cNvSpPr>
              <p:nvPr>
                <p:custDataLst>
                  <p:tags r:id="rId252"/>
                </p:custDataLst>
              </p:nvPr>
            </p:nvSpPr>
            <p:spPr bwMode="auto">
              <a:xfrm>
                <a:off x="3273" y="3497"/>
                <a:ext cx="5" cy="9"/>
              </a:xfrm>
              <a:custGeom>
                <a:avLst/>
                <a:gdLst>
                  <a:gd name="T0" fmla="*/ 18 w 18"/>
                  <a:gd name="T1" fmla="*/ 19 h 37"/>
                  <a:gd name="T2" fmla="*/ 16 w 18"/>
                  <a:gd name="T3" fmla="*/ 19 h 37"/>
                  <a:gd name="T4" fmla="*/ 11 w 18"/>
                  <a:gd name="T5" fmla="*/ 22 h 37"/>
                  <a:gd name="T6" fmla="*/ 8 w 18"/>
                  <a:gd name="T7" fmla="*/ 25 h 37"/>
                  <a:gd name="T8" fmla="*/ 6 w 18"/>
                  <a:gd name="T9" fmla="*/ 27 h 37"/>
                  <a:gd name="T10" fmla="*/ 5 w 18"/>
                  <a:gd name="T11" fmla="*/ 30 h 37"/>
                  <a:gd name="T12" fmla="*/ 3 w 18"/>
                  <a:gd name="T13" fmla="*/ 35 h 37"/>
                  <a:gd name="T14" fmla="*/ 1 w 18"/>
                  <a:gd name="T15" fmla="*/ 37 h 37"/>
                  <a:gd name="T16" fmla="*/ 0 w 18"/>
                  <a:gd name="T17" fmla="*/ 37 h 37"/>
                  <a:gd name="T18" fmla="*/ 5 w 18"/>
                  <a:gd name="T19" fmla="*/ 0 h 37"/>
                  <a:gd name="T20" fmla="*/ 18 w 18"/>
                  <a:gd name="T21" fmla="*/ 19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37">
                    <a:moveTo>
                      <a:pt x="18" y="19"/>
                    </a:moveTo>
                    <a:lnTo>
                      <a:pt x="16" y="19"/>
                    </a:lnTo>
                    <a:lnTo>
                      <a:pt x="11" y="22"/>
                    </a:lnTo>
                    <a:lnTo>
                      <a:pt x="8" y="25"/>
                    </a:lnTo>
                    <a:lnTo>
                      <a:pt x="6" y="27"/>
                    </a:lnTo>
                    <a:lnTo>
                      <a:pt x="5" y="30"/>
                    </a:lnTo>
                    <a:lnTo>
                      <a:pt x="3" y="35"/>
                    </a:lnTo>
                    <a:lnTo>
                      <a:pt x="1" y="37"/>
                    </a:lnTo>
                    <a:lnTo>
                      <a:pt x="0" y="37"/>
                    </a:lnTo>
                    <a:lnTo>
                      <a:pt x="5" y="0"/>
                    </a:lnTo>
                    <a:lnTo>
                      <a:pt x="18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5" name="PA-任意多边形 392">
                <a:extLst>
                  <a:ext uri="{FF2B5EF4-FFF2-40B4-BE49-F238E27FC236}">
                    <a16:creationId xmlns="" xmlns:a16="http://schemas.microsoft.com/office/drawing/2014/main" id="{3570B689-00AC-440B-B68D-248F4517EF8C}"/>
                  </a:ext>
                </a:extLst>
              </p:cNvPr>
              <p:cNvSpPr>
                <a:spLocks/>
              </p:cNvSpPr>
              <p:nvPr>
                <p:custDataLst>
                  <p:tags r:id="rId253"/>
                </p:custDataLst>
              </p:nvPr>
            </p:nvSpPr>
            <p:spPr bwMode="auto">
              <a:xfrm>
                <a:off x="3288" y="3497"/>
                <a:ext cx="5" cy="10"/>
              </a:xfrm>
              <a:custGeom>
                <a:avLst/>
                <a:gdLst>
                  <a:gd name="T0" fmla="*/ 20 w 20"/>
                  <a:gd name="T1" fmla="*/ 18 h 36"/>
                  <a:gd name="T2" fmla="*/ 16 w 20"/>
                  <a:gd name="T3" fmla="*/ 18 h 36"/>
                  <a:gd name="T4" fmla="*/ 11 w 20"/>
                  <a:gd name="T5" fmla="*/ 21 h 36"/>
                  <a:gd name="T6" fmla="*/ 9 w 20"/>
                  <a:gd name="T7" fmla="*/ 24 h 36"/>
                  <a:gd name="T8" fmla="*/ 8 w 20"/>
                  <a:gd name="T9" fmla="*/ 26 h 36"/>
                  <a:gd name="T10" fmla="*/ 6 w 20"/>
                  <a:gd name="T11" fmla="*/ 30 h 36"/>
                  <a:gd name="T12" fmla="*/ 3 w 20"/>
                  <a:gd name="T13" fmla="*/ 34 h 36"/>
                  <a:gd name="T14" fmla="*/ 1 w 20"/>
                  <a:gd name="T15" fmla="*/ 36 h 36"/>
                  <a:gd name="T16" fmla="*/ 0 w 20"/>
                  <a:gd name="T17" fmla="*/ 36 h 36"/>
                  <a:gd name="T18" fmla="*/ 6 w 20"/>
                  <a:gd name="T19" fmla="*/ 0 h 36"/>
                  <a:gd name="T20" fmla="*/ 20 w 20"/>
                  <a:gd name="T21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36">
                    <a:moveTo>
                      <a:pt x="20" y="18"/>
                    </a:moveTo>
                    <a:lnTo>
                      <a:pt x="16" y="18"/>
                    </a:lnTo>
                    <a:lnTo>
                      <a:pt x="11" y="21"/>
                    </a:lnTo>
                    <a:lnTo>
                      <a:pt x="9" y="24"/>
                    </a:lnTo>
                    <a:lnTo>
                      <a:pt x="8" y="26"/>
                    </a:lnTo>
                    <a:lnTo>
                      <a:pt x="6" y="30"/>
                    </a:lnTo>
                    <a:lnTo>
                      <a:pt x="3" y="34"/>
                    </a:lnTo>
                    <a:lnTo>
                      <a:pt x="1" y="36"/>
                    </a:lnTo>
                    <a:lnTo>
                      <a:pt x="0" y="36"/>
                    </a:lnTo>
                    <a:lnTo>
                      <a:pt x="6" y="0"/>
                    </a:lnTo>
                    <a:lnTo>
                      <a:pt x="20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6" name="PA-任意多边形 393">
                <a:extLst>
                  <a:ext uri="{FF2B5EF4-FFF2-40B4-BE49-F238E27FC236}">
                    <a16:creationId xmlns="" xmlns:a16="http://schemas.microsoft.com/office/drawing/2014/main" id="{0C0078C4-9AE7-467E-810B-3469B4C6BF36}"/>
                  </a:ext>
                </a:extLst>
              </p:cNvPr>
              <p:cNvSpPr>
                <a:spLocks/>
              </p:cNvSpPr>
              <p:nvPr>
                <p:custDataLst>
                  <p:tags r:id="rId254"/>
                </p:custDataLst>
              </p:nvPr>
            </p:nvSpPr>
            <p:spPr bwMode="auto">
              <a:xfrm>
                <a:off x="3293" y="3510"/>
                <a:ext cx="5" cy="9"/>
              </a:xfrm>
              <a:custGeom>
                <a:avLst/>
                <a:gdLst>
                  <a:gd name="T0" fmla="*/ 18 w 18"/>
                  <a:gd name="T1" fmla="*/ 18 h 37"/>
                  <a:gd name="T2" fmla="*/ 16 w 18"/>
                  <a:gd name="T3" fmla="*/ 18 h 37"/>
                  <a:gd name="T4" fmla="*/ 10 w 18"/>
                  <a:gd name="T5" fmla="*/ 22 h 37"/>
                  <a:gd name="T6" fmla="*/ 8 w 18"/>
                  <a:gd name="T7" fmla="*/ 25 h 37"/>
                  <a:gd name="T8" fmla="*/ 7 w 18"/>
                  <a:gd name="T9" fmla="*/ 27 h 37"/>
                  <a:gd name="T10" fmla="*/ 5 w 18"/>
                  <a:gd name="T11" fmla="*/ 30 h 37"/>
                  <a:gd name="T12" fmla="*/ 3 w 18"/>
                  <a:gd name="T13" fmla="*/ 35 h 37"/>
                  <a:gd name="T14" fmla="*/ 1 w 18"/>
                  <a:gd name="T15" fmla="*/ 37 h 37"/>
                  <a:gd name="T16" fmla="*/ 0 w 18"/>
                  <a:gd name="T17" fmla="*/ 37 h 37"/>
                  <a:gd name="T18" fmla="*/ 5 w 18"/>
                  <a:gd name="T19" fmla="*/ 0 h 37"/>
                  <a:gd name="T20" fmla="*/ 18 w 18"/>
                  <a:gd name="T21" fmla="*/ 1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37">
                    <a:moveTo>
                      <a:pt x="18" y="18"/>
                    </a:moveTo>
                    <a:lnTo>
                      <a:pt x="16" y="18"/>
                    </a:lnTo>
                    <a:lnTo>
                      <a:pt x="10" y="22"/>
                    </a:lnTo>
                    <a:lnTo>
                      <a:pt x="8" y="25"/>
                    </a:lnTo>
                    <a:lnTo>
                      <a:pt x="7" y="27"/>
                    </a:lnTo>
                    <a:lnTo>
                      <a:pt x="5" y="30"/>
                    </a:lnTo>
                    <a:lnTo>
                      <a:pt x="3" y="35"/>
                    </a:lnTo>
                    <a:lnTo>
                      <a:pt x="1" y="37"/>
                    </a:lnTo>
                    <a:lnTo>
                      <a:pt x="0" y="37"/>
                    </a:lnTo>
                    <a:lnTo>
                      <a:pt x="5" y="0"/>
                    </a:lnTo>
                    <a:lnTo>
                      <a:pt x="18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7" name="PA-任意多边形 394">
                <a:extLst>
                  <a:ext uri="{FF2B5EF4-FFF2-40B4-BE49-F238E27FC236}">
                    <a16:creationId xmlns="" xmlns:a16="http://schemas.microsoft.com/office/drawing/2014/main" id="{2A80E818-7DF5-4D91-9583-6605E25E9D17}"/>
                  </a:ext>
                </a:extLst>
              </p:cNvPr>
              <p:cNvSpPr>
                <a:spLocks/>
              </p:cNvSpPr>
              <p:nvPr>
                <p:custDataLst>
                  <p:tags r:id="rId255"/>
                </p:custDataLst>
              </p:nvPr>
            </p:nvSpPr>
            <p:spPr bwMode="auto">
              <a:xfrm>
                <a:off x="3281" y="3512"/>
                <a:ext cx="5" cy="9"/>
              </a:xfrm>
              <a:custGeom>
                <a:avLst/>
                <a:gdLst>
                  <a:gd name="T0" fmla="*/ 19 w 19"/>
                  <a:gd name="T1" fmla="*/ 18 h 36"/>
                  <a:gd name="T2" fmla="*/ 16 w 19"/>
                  <a:gd name="T3" fmla="*/ 19 h 36"/>
                  <a:gd name="T4" fmla="*/ 11 w 19"/>
                  <a:gd name="T5" fmla="*/ 21 h 36"/>
                  <a:gd name="T6" fmla="*/ 9 w 19"/>
                  <a:gd name="T7" fmla="*/ 25 h 36"/>
                  <a:gd name="T8" fmla="*/ 7 w 19"/>
                  <a:gd name="T9" fmla="*/ 27 h 36"/>
                  <a:gd name="T10" fmla="*/ 5 w 19"/>
                  <a:gd name="T11" fmla="*/ 30 h 36"/>
                  <a:gd name="T12" fmla="*/ 3 w 19"/>
                  <a:gd name="T13" fmla="*/ 34 h 36"/>
                  <a:gd name="T14" fmla="*/ 1 w 19"/>
                  <a:gd name="T15" fmla="*/ 36 h 36"/>
                  <a:gd name="T16" fmla="*/ 0 w 19"/>
                  <a:gd name="T17" fmla="*/ 36 h 36"/>
                  <a:gd name="T18" fmla="*/ 5 w 19"/>
                  <a:gd name="T19" fmla="*/ 0 h 36"/>
                  <a:gd name="T20" fmla="*/ 19 w 19"/>
                  <a:gd name="T21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36">
                    <a:moveTo>
                      <a:pt x="19" y="18"/>
                    </a:moveTo>
                    <a:lnTo>
                      <a:pt x="16" y="19"/>
                    </a:lnTo>
                    <a:lnTo>
                      <a:pt x="11" y="21"/>
                    </a:lnTo>
                    <a:lnTo>
                      <a:pt x="9" y="25"/>
                    </a:lnTo>
                    <a:lnTo>
                      <a:pt x="7" y="27"/>
                    </a:lnTo>
                    <a:lnTo>
                      <a:pt x="5" y="30"/>
                    </a:lnTo>
                    <a:lnTo>
                      <a:pt x="3" y="34"/>
                    </a:lnTo>
                    <a:lnTo>
                      <a:pt x="1" y="36"/>
                    </a:lnTo>
                    <a:lnTo>
                      <a:pt x="0" y="36"/>
                    </a:lnTo>
                    <a:lnTo>
                      <a:pt x="5" y="0"/>
                    </a:lnTo>
                    <a:lnTo>
                      <a:pt x="19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8" name="PA-任意多边形 395">
                <a:extLst>
                  <a:ext uri="{FF2B5EF4-FFF2-40B4-BE49-F238E27FC236}">
                    <a16:creationId xmlns="" xmlns:a16="http://schemas.microsoft.com/office/drawing/2014/main" id="{EB093129-DBBF-4A80-8E68-87CDB12DF275}"/>
                  </a:ext>
                </a:extLst>
              </p:cNvPr>
              <p:cNvSpPr>
                <a:spLocks/>
              </p:cNvSpPr>
              <p:nvPr>
                <p:custDataLst>
                  <p:tags r:id="rId256"/>
                </p:custDataLst>
              </p:nvPr>
            </p:nvSpPr>
            <p:spPr bwMode="auto">
              <a:xfrm>
                <a:off x="3305" y="3524"/>
                <a:ext cx="9" cy="9"/>
              </a:xfrm>
              <a:custGeom>
                <a:avLst/>
                <a:gdLst>
                  <a:gd name="T0" fmla="*/ 36 w 36"/>
                  <a:gd name="T1" fmla="*/ 21 h 37"/>
                  <a:gd name="T2" fmla="*/ 32 w 36"/>
                  <a:gd name="T3" fmla="*/ 20 h 37"/>
                  <a:gd name="T4" fmla="*/ 25 w 36"/>
                  <a:gd name="T5" fmla="*/ 19 h 37"/>
                  <a:gd name="T6" fmla="*/ 20 w 36"/>
                  <a:gd name="T7" fmla="*/ 19 h 37"/>
                  <a:gd name="T8" fmla="*/ 16 w 36"/>
                  <a:gd name="T9" fmla="*/ 19 h 37"/>
                  <a:gd name="T10" fmla="*/ 13 w 36"/>
                  <a:gd name="T11" fmla="*/ 20 h 37"/>
                  <a:gd name="T12" fmla="*/ 11 w 36"/>
                  <a:gd name="T13" fmla="*/ 22 h 37"/>
                  <a:gd name="T14" fmla="*/ 9 w 36"/>
                  <a:gd name="T15" fmla="*/ 25 h 37"/>
                  <a:gd name="T16" fmla="*/ 6 w 36"/>
                  <a:gd name="T17" fmla="*/ 27 h 37"/>
                  <a:gd name="T18" fmla="*/ 5 w 36"/>
                  <a:gd name="T19" fmla="*/ 31 h 37"/>
                  <a:gd name="T20" fmla="*/ 2 w 36"/>
                  <a:gd name="T21" fmla="*/ 35 h 37"/>
                  <a:gd name="T22" fmla="*/ 0 w 36"/>
                  <a:gd name="T23" fmla="*/ 37 h 37"/>
                  <a:gd name="T24" fmla="*/ 0 w 36"/>
                  <a:gd name="T25" fmla="*/ 37 h 37"/>
                  <a:gd name="T26" fmla="*/ 5 w 36"/>
                  <a:gd name="T27" fmla="*/ 0 h 37"/>
                  <a:gd name="T28" fmla="*/ 36 w 36"/>
                  <a:gd name="T29" fmla="*/ 2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" h="37">
                    <a:moveTo>
                      <a:pt x="36" y="21"/>
                    </a:moveTo>
                    <a:lnTo>
                      <a:pt x="32" y="20"/>
                    </a:lnTo>
                    <a:lnTo>
                      <a:pt x="25" y="19"/>
                    </a:lnTo>
                    <a:lnTo>
                      <a:pt x="20" y="19"/>
                    </a:lnTo>
                    <a:lnTo>
                      <a:pt x="16" y="19"/>
                    </a:lnTo>
                    <a:lnTo>
                      <a:pt x="13" y="20"/>
                    </a:lnTo>
                    <a:lnTo>
                      <a:pt x="11" y="22"/>
                    </a:lnTo>
                    <a:lnTo>
                      <a:pt x="9" y="25"/>
                    </a:lnTo>
                    <a:lnTo>
                      <a:pt x="6" y="27"/>
                    </a:lnTo>
                    <a:lnTo>
                      <a:pt x="5" y="31"/>
                    </a:lnTo>
                    <a:lnTo>
                      <a:pt x="2" y="35"/>
                    </a:lnTo>
                    <a:lnTo>
                      <a:pt x="0" y="37"/>
                    </a:lnTo>
                    <a:lnTo>
                      <a:pt x="0" y="37"/>
                    </a:lnTo>
                    <a:lnTo>
                      <a:pt x="5" y="0"/>
                    </a:lnTo>
                    <a:lnTo>
                      <a:pt x="36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59" name="PA-任意多边形 396">
                <a:extLst>
                  <a:ext uri="{FF2B5EF4-FFF2-40B4-BE49-F238E27FC236}">
                    <a16:creationId xmlns="" xmlns:a16="http://schemas.microsoft.com/office/drawing/2014/main" id="{A20C7959-8BCB-4557-AED8-144DA0684A13}"/>
                  </a:ext>
                </a:extLst>
              </p:cNvPr>
              <p:cNvSpPr>
                <a:spLocks/>
              </p:cNvSpPr>
              <p:nvPr>
                <p:custDataLst>
                  <p:tags r:id="rId257"/>
                </p:custDataLst>
              </p:nvPr>
            </p:nvSpPr>
            <p:spPr bwMode="auto">
              <a:xfrm>
                <a:off x="3320" y="3525"/>
                <a:ext cx="9" cy="9"/>
              </a:xfrm>
              <a:custGeom>
                <a:avLst/>
                <a:gdLst>
                  <a:gd name="T0" fmla="*/ 36 w 36"/>
                  <a:gd name="T1" fmla="*/ 21 h 37"/>
                  <a:gd name="T2" fmla="*/ 33 w 36"/>
                  <a:gd name="T3" fmla="*/ 21 h 37"/>
                  <a:gd name="T4" fmla="*/ 25 w 36"/>
                  <a:gd name="T5" fmla="*/ 19 h 37"/>
                  <a:gd name="T6" fmla="*/ 21 w 36"/>
                  <a:gd name="T7" fmla="*/ 19 h 37"/>
                  <a:gd name="T8" fmla="*/ 17 w 36"/>
                  <a:gd name="T9" fmla="*/ 19 h 37"/>
                  <a:gd name="T10" fmla="*/ 13 w 36"/>
                  <a:gd name="T11" fmla="*/ 20 h 37"/>
                  <a:gd name="T12" fmla="*/ 11 w 36"/>
                  <a:gd name="T13" fmla="*/ 22 h 37"/>
                  <a:gd name="T14" fmla="*/ 9 w 36"/>
                  <a:gd name="T15" fmla="*/ 25 h 37"/>
                  <a:gd name="T16" fmla="*/ 7 w 36"/>
                  <a:gd name="T17" fmla="*/ 27 h 37"/>
                  <a:gd name="T18" fmla="*/ 6 w 36"/>
                  <a:gd name="T19" fmla="*/ 31 h 37"/>
                  <a:gd name="T20" fmla="*/ 4 w 36"/>
                  <a:gd name="T21" fmla="*/ 35 h 37"/>
                  <a:gd name="T22" fmla="*/ 1 w 36"/>
                  <a:gd name="T23" fmla="*/ 37 h 37"/>
                  <a:gd name="T24" fmla="*/ 0 w 36"/>
                  <a:gd name="T25" fmla="*/ 37 h 37"/>
                  <a:gd name="T26" fmla="*/ 6 w 36"/>
                  <a:gd name="T27" fmla="*/ 0 h 37"/>
                  <a:gd name="T28" fmla="*/ 36 w 36"/>
                  <a:gd name="T29" fmla="*/ 2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" h="37">
                    <a:moveTo>
                      <a:pt x="36" y="21"/>
                    </a:moveTo>
                    <a:lnTo>
                      <a:pt x="33" y="21"/>
                    </a:lnTo>
                    <a:lnTo>
                      <a:pt x="25" y="19"/>
                    </a:lnTo>
                    <a:lnTo>
                      <a:pt x="21" y="19"/>
                    </a:lnTo>
                    <a:lnTo>
                      <a:pt x="17" y="19"/>
                    </a:lnTo>
                    <a:lnTo>
                      <a:pt x="13" y="20"/>
                    </a:lnTo>
                    <a:lnTo>
                      <a:pt x="11" y="22"/>
                    </a:lnTo>
                    <a:lnTo>
                      <a:pt x="9" y="25"/>
                    </a:lnTo>
                    <a:lnTo>
                      <a:pt x="7" y="27"/>
                    </a:lnTo>
                    <a:lnTo>
                      <a:pt x="6" y="31"/>
                    </a:lnTo>
                    <a:lnTo>
                      <a:pt x="4" y="35"/>
                    </a:lnTo>
                    <a:lnTo>
                      <a:pt x="1" y="37"/>
                    </a:lnTo>
                    <a:lnTo>
                      <a:pt x="0" y="37"/>
                    </a:lnTo>
                    <a:lnTo>
                      <a:pt x="6" y="0"/>
                    </a:lnTo>
                    <a:lnTo>
                      <a:pt x="36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0" name="PA-任意多边形 397">
                <a:extLst>
                  <a:ext uri="{FF2B5EF4-FFF2-40B4-BE49-F238E27FC236}">
                    <a16:creationId xmlns="" xmlns:a16="http://schemas.microsoft.com/office/drawing/2014/main" id="{3DA2E664-73FB-473A-B1EA-930C6242316F}"/>
                  </a:ext>
                </a:extLst>
              </p:cNvPr>
              <p:cNvSpPr>
                <a:spLocks/>
              </p:cNvSpPr>
              <p:nvPr>
                <p:custDataLst>
                  <p:tags r:id="rId258"/>
                </p:custDataLst>
              </p:nvPr>
            </p:nvSpPr>
            <p:spPr bwMode="auto">
              <a:xfrm>
                <a:off x="3308" y="3509"/>
                <a:ext cx="9" cy="9"/>
              </a:xfrm>
              <a:custGeom>
                <a:avLst/>
                <a:gdLst>
                  <a:gd name="T0" fmla="*/ 35 w 35"/>
                  <a:gd name="T1" fmla="*/ 21 h 38"/>
                  <a:gd name="T2" fmla="*/ 32 w 35"/>
                  <a:gd name="T3" fmla="*/ 20 h 38"/>
                  <a:gd name="T4" fmla="*/ 25 w 35"/>
                  <a:gd name="T5" fmla="*/ 18 h 38"/>
                  <a:gd name="T6" fmla="*/ 20 w 35"/>
                  <a:gd name="T7" fmla="*/ 18 h 38"/>
                  <a:gd name="T8" fmla="*/ 16 w 35"/>
                  <a:gd name="T9" fmla="*/ 18 h 38"/>
                  <a:gd name="T10" fmla="*/ 13 w 35"/>
                  <a:gd name="T11" fmla="*/ 19 h 38"/>
                  <a:gd name="T12" fmla="*/ 11 w 35"/>
                  <a:gd name="T13" fmla="*/ 21 h 38"/>
                  <a:gd name="T14" fmla="*/ 8 w 35"/>
                  <a:gd name="T15" fmla="*/ 25 h 38"/>
                  <a:gd name="T16" fmla="*/ 6 w 35"/>
                  <a:gd name="T17" fmla="*/ 27 h 38"/>
                  <a:gd name="T18" fmla="*/ 5 w 35"/>
                  <a:gd name="T19" fmla="*/ 31 h 38"/>
                  <a:gd name="T20" fmla="*/ 3 w 35"/>
                  <a:gd name="T21" fmla="*/ 34 h 38"/>
                  <a:gd name="T22" fmla="*/ 1 w 35"/>
                  <a:gd name="T23" fmla="*/ 38 h 38"/>
                  <a:gd name="T24" fmla="*/ 0 w 35"/>
                  <a:gd name="T25" fmla="*/ 37 h 38"/>
                  <a:gd name="T26" fmla="*/ 5 w 35"/>
                  <a:gd name="T27" fmla="*/ 0 h 38"/>
                  <a:gd name="T28" fmla="*/ 35 w 35"/>
                  <a:gd name="T29" fmla="*/ 2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5" h="38">
                    <a:moveTo>
                      <a:pt x="35" y="21"/>
                    </a:moveTo>
                    <a:lnTo>
                      <a:pt x="32" y="20"/>
                    </a:lnTo>
                    <a:lnTo>
                      <a:pt x="25" y="18"/>
                    </a:lnTo>
                    <a:lnTo>
                      <a:pt x="20" y="18"/>
                    </a:lnTo>
                    <a:lnTo>
                      <a:pt x="16" y="18"/>
                    </a:lnTo>
                    <a:lnTo>
                      <a:pt x="13" y="19"/>
                    </a:lnTo>
                    <a:lnTo>
                      <a:pt x="11" y="21"/>
                    </a:lnTo>
                    <a:lnTo>
                      <a:pt x="8" y="25"/>
                    </a:lnTo>
                    <a:lnTo>
                      <a:pt x="6" y="27"/>
                    </a:lnTo>
                    <a:lnTo>
                      <a:pt x="5" y="31"/>
                    </a:lnTo>
                    <a:lnTo>
                      <a:pt x="3" y="34"/>
                    </a:lnTo>
                    <a:lnTo>
                      <a:pt x="1" y="38"/>
                    </a:lnTo>
                    <a:lnTo>
                      <a:pt x="0" y="37"/>
                    </a:lnTo>
                    <a:lnTo>
                      <a:pt x="5" y="0"/>
                    </a:lnTo>
                    <a:lnTo>
                      <a:pt x="35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1" name="PA-任意多边形 398">
                <a:extLst>
                  <a:ext uri="{FF2B5EF4-FFF2-40B4-BE49-F238E27FC236}">
                    <a16:creationId xmlns="" xmlns:a16="http://schemas.microsoft.com/office/drawing/2014/main" id="{478CE692-8DF0-4C34-84F6-DA5430DBC0BC}"/>
                  </a:ext>
                </a:extLst>
              </p:cNvPr>
              <p:cNvSpPr>
                <a:spLocks/>
              </p:cNvSpPr>
              <p:nvPr>
                <p:custDataLst>
                  <p:tags r:id="rId259"/>
                </p:custDataLst>
              </p:nvPr>
            </p:nvSpPr>
            <p:spPr bwMode="auto">
              <a:xfrm>
                <a:off x="3333" y="3522"/>
                <a:ext cx="8" cy="9"/>
              </a:xfrm>
              <a:custGeom>
                <a:avLst/>
                <a:gdLst>
                  <a:gd name="T0" fmla="*/ 35 w 35"/>
                  <a:gd name="T1" fmla="*/ 20 h 36"/>
                  <a:gd name="T2" fmla="*/ 32 w 35"/>
                  <a:gd name="T3" fmla="*/ 20 h 36"/>
                  <a:gd name="T4" fmla="*/ 25 w 35"/>
                  <a:gd name="T5" fmla="*/ 18 h 36"/>
                  <a:gd name="T6" fmla="*/ 21 w 35"/>
                  <a:gd name="T7" fmla="*/ 18 h 36"/>
                  <a:gd name="T8" fmla="*/ 16 w 35"/>
                  <a:gd name="T9" fmla="*/ 18 h 36"/>
                  <a:gd name="T10" fmla="*/ 13 w 35"/>
                  <a:gd name="T11" fmla="*/ 19 h 36"/>
                  <a:gd name="T12" fmla="*/ 10 w 35"/>
                  <a:gd name="T13" fmla="*/ 21 h 36"/>
                  <a:gd name="T14" fmla="*/ 8 w 35"/>
                  <a:gd name="T15" fmla="*/ 24 h 36"/>
                  <a:gd name="T16" fmla="*/ 6 w 35"/>
                  <a:gd name="T17" fmla="*/ 27 h 36"/>
                  <a:gd name="T18" fmla="*/ 5 w 35"/>
                  <a:gd name="T19" fmla="*/ 30 h 36"/>
                  <a:gd name="T20" fmla="*/ 2 w 35"/>
                  <a:gd name="T21" fmla="*/ 34 h 36"/>
                  <a:gd name="T22" fmla="*/ 0 w 35"/>
                  <a:gd name="T23" fmla="*/ 36 h 36"/>
                  <a:gd name="T24" fmla="*/ 0 w 35"/>
                  <a:gd name="T25" fmla="*/ 36 h 36"/>
                  <a:gd name="T26" fmla="*/ 5 w 35"/>
                  <a:gd name="T27" fmla="*/ 0 h 36"/>
                  <a:gd name="T28" fmla="*/ 35 w 35"/>
                  <a:gd name="T29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5" h="36">
                    <a:moveTo>
                      <a:pt x="35" y="20"/>
                    </a:moveTo>
                    <a:lnTo>
                      <a:pt x="32" y="20"/>
                    </a:lnTo>
                    <a:lnTo>
                      <a:pt x="25" y="18"/>
                    </a:lnTo>
                    <a:lnTo>
                      <a:pt x="21" y="18"/>
                    </a:lnTo>
                    <a:lnTo>
                      <a:pt x="16" y="18"/>
                    </a:lnTo>
                    <a:lnTo>
                      <a:pt x="13" y="19"/>
                    </a:lnTo>
                    <a:lnTo>
                      <a:pt x="10" y="21"/>
                    </a:lnTo>
                    <a:lnTo>
                      <a:pt x="8" y="24"/>
                    </a:lnTo>
                    <a:lnTo>
                      <a:pt x="6" y="27"/>
                    </a:lnTo>
                    <a:lnTo>
                      <a:pt x="5" y="30"/>
                    </a:lnTo>
                    <a:lnTo>
                      <a:pt x="2" y="34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5" y="0"/>
                    </a:lnTo>
                    <a:lnTo>
                      <a:pt x="35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2" name="PA-任意多边形 399">
                <a:extLst>
                  <a:ext uri="{FF2B5EF4-FFF2-40B4-BE49-F238E27FC236}">
                    <a16:creationId xmlns="" xmlns:a16="http://schemas.microsoft.com/office/drawing/2014/main" id="{5464A59D-88B0-4B97-A1E3-0EFD6F9D5C98}"/>
                  </a:ext>
                </a:extLst>
              </p:cNvPr>
              <p:cNvSpPr>
                <a:spLocks/>
              </p:cNvSpPr>
              <p:nvPr>
                <p:custDataLst>
                  <p:tags r:id="rId260"/>
                </p:custDataLst>
              </p:nvPr>
            </p:nvSpPr>
            <p:spPr bwMode="auto">
              <a:xfrm>
                <a:off x="3341" y="3538"/>
                <a:ext cx="8" cy="8"/>
              </a:xfrm>
              <a:custGeom>
                <a:avLst/>
                <a:gdLst>
                  <a:gd name="T0" fmla="*/ 32 w 32"/>
                  <a:gd name="T1" fmla="*/ 19 h 33"/>
                  <a:gd name="T2" fmla="*/ 29 w 32"/>
                  <a:gd name="T3" fmla="*/ 17 h 33"/>
                  <a:gd name="T4" fmla="*/ 22 w 32"/>
                  <a:gd name="T5" fmla="*/ 16 h 33"/>
                  <a:gd name="T6" fmla="*/ 19 w 32"/>
                  <a:gd name="T7" fmla="*/ 16 h 33"/>
                  <a:gd name="T8" fmla="*/ 15 w 32"/>
                  <a:gd name="T9" fmla="*/ 16 h 33"/>
                  <a:gd name="T10" fmla="*/ 11 w 32"/>
                  <a:gd name="T11" fmla="*/ 17 h 33"/>
                  <a:gd name="T12" fmla="*/ 9 w 32"/>
                  <a:gd name="T13" fmla="*/ 20 h 33"/>
                  <a:gd name="T14" fmla="*/ 7 w 32"/>
                  <a:gd name="T15" fmla="*/ 22 h 33"/>
                  <a:gd name="T16" fmla="*/ 6 w 32"/>
                  <a:gd name="T17" fmla="*/ 24 h 33"/>
                  <a:gd name="T18" fmla="*/ 3 w 32"/>
                  <a:gd name="T19" fmla="*/ 30 h 33"/>
                  <a:gd name="T20" fmla="*/ 0 w 32"/>
                  <a:gd name="T21" fmla="*/ 33 h 33"/>
                  <a:gd name="T22" fmla="*/ 5 w 32"/>
                  <a:gd name="T23" fmla="*/ 0 h 33"/>
                  <a:gd name="T24" fmla="*/ 32 w 32"/>
                  <a:gd name="T25" fmla="*/ 1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33">
                    <a:moveTo>
                      <a:pt x="32" y="19"/>
                    </a:moveTo>
                    <a:lnTo>
                      <a:pt x="29" y="17"/>
                    </a:lnTo>
                    <a:lnTo>
                      <a:pt x="22" y="16"/>
                    </a:lnTo>
                    <a:lnTo>
                      <a:pt x="19" y="16"/>
                    </a:lnTo>
                    <a:lnTo>
                      <a:pt x="15" y="16"/>
                    </a:lnTo>
                    <a:lnTo>
                      <a:pt x="11" y="17"/>
                    </a:lnTo>
                    <a:lnTo>
                      <a:pt x="9" y="20"/>
                    </a:lnTo>
                    <a:lnTo>
                      <a:pt x="7" y="22"/>
                    </a:lnTo>
                    <a:lnTo>
                      <a:pt x="6" y="24"/>
                    </a:lnTo>
                    <a:lnTo>
                      <a:pt x="3" y="30"/>
                    </a:lnTo>
                    <a:lnTo>
                      <a:pt x="0" y="33"/>
                    </a:lnTo>
                    <a:lnTo>
                      <a:pt x="5" y="0"/>
                    </a:lnTo>
                    <a:lnTo>
                      <a:pt x="32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3" name="PA-任意多边形 400">
                <a:extLst>
                  <a:ext uri="{FF2B5EF4-FFF2-40B4-BE49-F238E27FC236}">
                    <a16:creationId xmlns="" xmlns:a16="http://schemas.microsoft.com/office/drawing/2014/main" id="{1B7BEC2A-E06A-42EB-AE43-0908248FB917}"/>
                  </a:ext>
                </a:extLst>
              </p:cNvPr>
              <p:cNvSpPr>
                <a:spLocks/>
              </p:cNvSpPr>
              <p:nvPr>
                <p:custDataLst>
                  <p:tags r:id="rId261"/>
                </p:custDataLst>
              </p:nvPr>
            </p:nvSpPr>
            <p:spPr bwMode="auto">
              <a:xfrm>
                <a:off x="3342" y="3539"/>
                <a:ext cx="8" cy="8"/>
              </a:xfrm>
              <a:custGeom>
                <a:avLst/>
                <a:gdLst>
                  <a:gd name="T0" fmla="*/ 32 w 32"/>
                  <a:gd name="T1" fmla="*/ 19 h 33"/>
                  <a:gd name="T2" fmla="*/ 29 w 32"/>
                  <a:gd name="T3" fmla="*/ 18 h 33"/>
                  <a:gd name="T4" fmla="*/ 22 w 32"/>
                  <a:gd name="T5" fmla="*/ 17 h 33"/>
                  <a:gd name="T6" fmla="*/ 18 w 32"/>
                  <a:gd name="T7" fmla="*/ 16 h 33"/>
                  <a:gd name="T8" fmla="*/ 15 w 32"/>
                  <a:gd name="T9" fmla="*/ 17 h 33"/>
                  <a:gd name="T10" fmla="*/ 12 w 32"/>
                  <a:gd name="T11" fmla="*/ 17 h 33"/>
                  <a:gd name="T12" fmla="*/ 9 w 32"/>
                  <a:gd name="T13" fmla="*/ 19 h 33"/>
                  <a:gd name="T14" fmla="*/ 7 w 32"/>
                  <a:gd name="T15" fmla="*/ 22 h 33"/>
                  <a:gd name="T16" fmla="*/ 6 w 32"/>
                  <a:gd name="T17" fmla="*/ 24 h 33"/>
                  <a:gd name="T18" fmla="*/ 3 w 32"/>
                  <a:gd name="T19" fmla="*/ 31 h 33"/>
                  <a:gd name="T20" fmla="*/ 0 w 32"/>
                  <a:gd name="T21" fmla="*/ 33 h 33"/>
                  <a:gd name="T22" fmla="*/ 5 w 32"/>
                  <a:gd name="T23" fmla="*/ 0 h 33"/>
                  <a:gd name="T24" fmla="*/ 32 w 32"/>
                  <a:gd name="T25" fmla="*/ 1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33">
                    <a:moveTo>
                      <a:pt x="32" y="19"/>
                    </a:moveTo>
                    <a:lnTo>
                      <a:pt x="29" y="18"/>
                    </a:lnTo>
                    <a:lnTo>
                      <a:pt x="22" y="17"/>
                    </a:lnTo>
                    <a:lnTo>
                      <a:pt x="18" y="16"/>
                    </a:lnTo>
                    <a:lnTo>
                      <a:pt x="15" y="17"/>
                    </a:lnTo>
                    <a:lnTo>
                      <a:pt x="12" y="17"/>
                    </a:lnTo>
                    <a:lnTo>
                      <a:pt x="9" y="19"/>
                    </a:lnTo>
                    <a:lnTo>
                      <a:pt x="7" y="22"/>
                    </a:lnTo>
                    <a:lnTo>
                      <a:pt x="6" y="24"/>
                    </a:lnTo>
                    <a:lnTo>
                      <a:pt x="3" y="31"/>
                    </a:lnTo>
                    <a:lnTo>
                      <a:pt x="0" y="33"/>
                    </a:lnTo>
                    <a:lnTo>
                      <a:pt x="5" y="0"/>
                    </a:lnTo>
                    <a:lnTo>
                      <a:pt x="32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4" name="PA-任意多边形 401">
                <a:extLst>
                  <a:ext uri="{FF2B5EF4-FFF2-40B4-BE49-F238E27FC236}">
                    <a16:creationId xmlns="" xmlns:a16="http://schemas.microsoft.com/office/drawing/2014/main" id="{04363A5A-2B5B-47FA-80E6-610A61396516}"/>
                  </a:ext>
                </a:extLst>
              </p:cNvPr>
              <p:cNvSpPr>
                <a:spLocks/>
              </p:cNvSpPr>
              <p:nvPr>
                <p:custDataLst>
                  <p:tags r:id="rId262"/>
                </p:custDataLst>
              </p:nvPr>
            </p:nvSpPr>
            <p:spPr bwMode="auto">
              <a:xfrm>
                <a:off x="3366" y="3556"/>
                <a:ext cx="9" cy="8"/>
              </a:xfrm>
              <a:custGeom>
                <a:avLst/>
                <a:gdLst>
                  <a:gd name="T0" fmla="*/ 32 w 32"/>
                  <a:gd name="T1" fmla="*/ 19 h 33"/>
                  <a:gd name="T2" fmla="*/ 29 w 32"/>
                  <a:gd name="T3" fmla="*/ 18 h 33"/>
                  <a:gd name="T4" fmla="*/ 23 w 32"/>
                  <a:gd name="T5" fmla="*/ 17 h 33"/>
                  <a:gd name="T6" fmla="*/ 19 w 32"/>
                  <a:gd name="T7" fmla="*/ 17 h 33"/>
                  <a:gd name="T8" fmla="*/ 15 w 32"/>
                  <a:gd name="T9" fmla="*/ 17 h 33"/>
                  <a:gd name="T10" fmla="*/ 12 w 32"/>
                  <a:gd name="T11" fmla="*/ 18 h 33"/>
                  <a:gd name="T12" fmla="*/ 10 w 32"/>
                  <a:gd name="T13" fmla="*/ 20 h 33"/>
                  <a:gd name="T14" fmla="*/ 8 w 32"/>
                  <a:gd name="T15" fmla="*/ 22 h 33"/>
                  <a:gd name="T16" fmla="*/ 6 w 32"/>
                  <a:gd name="T17" fmla="*/ 24 h 33"/>
                  <a:gd name="T18" fmla="*/ 3 w 32"/>
                  <a:gd name="T19" fmla="*/ 31 h 33"/>
                  <a:gd name="T20" fmla="*/ 0 w 32"/>
                  <a:gd name="T21" fmla="*/ 33 h 33"/>
                  <a:gd name="T22" fmla="*/ 5 w 32"/>
                  <a:gd name="T23" fmla="*/ 0 h 33"/>
                  <a:gd name="T24" fmla="*/ 32 w 32"/>
                  <a:gd name="T25" fmla="*/ 1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33">
                    <a:moveTo>
                      <a:pt x="32" y="19"/>
                    </a:moveTo>
                    <a:lnTo>
                      <a:pt x="29" y="18"/>
                    </a:lnTo>
                    <a:lnTo>
                      <a:pt x="23" y="17"/>
                    </a:lnTo>
                    <a:lnTo>
                      <a:pt x="19" y="17"/>
                    </a:lnTo>
                    <a:lnTo>
                      <a:pt x="15" y="17"/>
                    </a:lnTo>
                    <a:lnTo>
                      <a:pt x="12" y="18"/>
                    </a:lnTo>
                    <a:lnTo>
                      <a:pt x="10" y="20"/>
                    </a:lnTo>
                    <a:lnTo>
                      <a:pt x="8" y="22"/>
                    </a:lnTo>
                    <a:lnTo>
                      <a:pt x="6" y="24"/>
                    </a:lnTo>
                    <a:lnTo>
                      <a:pt x="3" y="31"/>
                    </a:lnTo>
                    <a:lnTo>
                      <a:pt x="0" y="33"/>
                    </a:lnTo>
                    <a:lnTo>
                      <a:pt x="5" y="0"/>
                    </a:lnTo>
                    <a:lnTo>
                      <a:pt x="32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5" name="PA-任意多边形 402">
                <a:extLst>
                  <a:ext uri="{FF2B5EF4-FFF2-40B4-BE49-F238E27FC236}">
                    <a16:creationId xmlns="" xmlns:a16="http://schemas.microsoft.com/office/drawing/2014/main" id="{A9488A1E-BA9B-49A8-A6CD-A7811D1EC360}"/>
                  </a:ext>
                </a:extLst>
              </p:cNvPr>
              <p:cNvSpPr>
                <a:spLocks/>
              </p:cNvSpPr>
              <p:nvPr>
                <p:custDataLst>
                  <p:tags r:id="rId263"/>
                </p:custDataLst>
              </p:nvPr>
            </p:nvSpPr>
            <p:spPr bwMode="auto">
              <a:xfrm>
                <a:off x="3370" y="3569"/>
                <a:ext cx="8" cy="8"/>
              </a:xfrm>
              <a:custGeom>
                <a:avLst/>
                <a:gdLst>
                  <a:gd name="T0" fmla="*/ 32 w 32"/>
                  <a:gd name="T1" fmla="*/ 19 h 33"/>
                  <a:gd name="T2" fmla="*/ 29 w 32"/>
                  <a:gd name="T3" fmla="*/ 18 h 33"/>
                  <a:gd name="T4" fmla="*/ 23 w 32"/>
                  <a:gd name="T5" fmla="*/ 16 h 33"/>
                  <a:gd name="T6" fmla="*/ 18 w 32"/>
                  <a:gd name="T7" fmla="*/ 16 h 33"/>
                  <a:gd name="T8" fmla="*/ 15 w 32"/>
                  <a:gd name="T9" fmla="*/ 16 h 33"/>
                  <a:gd name="T10" fmla="*/ 12 w 32"/>
                  <a:gd name="T11" fmla="*/ 18 h 33"/>
                  <a:gd name="T12" fmla="*/ 10 w 32"/>
                  <a:gd name="T13" fmla="*/ 20 h 33"/>
                  <a:gd name="T14" fmla="*/ 8 w 32"/>
                  <a:gd name="T15" fmla="*/ 22 h 33"/>
                  <a:gd name="T16" fmla="*/ 7 w 32"/>
                  <a:gd name="T17" fmla="*/ 24 h 33"/>
                  <a:gd name="T18" fmla="*/ 3 w 32"/>
                  <a:gd name="T19" fmla="*/ 30 h 33"/>
                  <a:gd name="T20" fmla="*/ 0 w 32"/>
                  <a:gd name="T21" fmla="*/ 33 h 33"/>
                  <a:gd name="T22" fmla="*/ 5 w 32"/>
                  <a:gd name="T23" fmla="*/ 0 h 33"/>
                  <a:gd name="T24" fmla="*/ 32 w 32"/>
                  <a:gd name="T25" fmla="*/ 1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33">
                    <a:moveTo>
                      <a:pt x="32" y="19"/>
                    </a:moveTo>
                    <a:lnTo>
                      <a:pt x="29" y="18"/>
                    </a:lnTo>
                    <a:lnTo>
                      <a:pt x="23" y="16"/>
                    </a:lnTo>
                    <a:lnTo>
                      <a:pt x="18" y="16"/>
                    </a:lnTo>
                    <a:lnTo>
                      <a:pt x="15" y="16"/>
                    </a:lnTo>
                    <a:lnTo>
                      <a:pt x="12" y="18"/>
                    </a:lnTo>
                    <a:lnTo>
                      <a:pt x="10" y="20"/>
                    </a:lnTo>
                    <a:lnTo>
                      <a:pt x="8" y="22"/>
                    </a:lnTo>
                    <a:lnTo>
                      <a:pt x="7" y="24"/>
                    </a:lnTo>
                    <a:lnTo>
                      <a:pt x="3" y="30"/>
                    </a:lnTo>
                    <a:lnTo>
                      <a:pt x="0" y="33"/>
                    </a:lnTo>
                    <a:lnTo>
                      <a:pt x="5" y="0"/>
                    </a:lnTo>
                    <a:lnTo>
                      <a:pt x="32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6" name="PA-任意多边形 403">
                <a:extLst>
                  <a:ext uri="{FF2B5EF4-FFF2-40B4-BE49-F238E27FC236}">
                    <a16:creationId xmlns="" xmlns:a16="http://schemas.microsoft.com/office/drawing/2014/main" id="{5F86A43E-5CC3-4F57-A507-BC636B66C1DE}"/>
                  </a:ext>
                </a:extLst>
              </p:cNvPr>
              <p:cNvSpPr>
                <a:spLocks/>
              </p:cNvSpPr>
              <p:nvPr>
                <p:custDataLst>
                  <p:tags r:id="rId264"/>
                </p:custDataLst>
              </p:nvPr>
            </p:nvSpPr>
            <p:spPr bwMode="auto">
              <a:xfrm>
                <a:off x="3358" y="3541"/>
                <a:ext cx="8" cy="8"/>
              </a:xfrm>
              <a:custGeom>
                <a:avLst/>
                <a:gdLst>
                  <a:gd name="T0" fmla="*/ 31 w 31"/>
                  <a:gd name="T1" fmla="*/ 18 h 32"/>
                  <a:gd name="T2" fmla="*/ 29 w 31"/>
                  <a:gd name="T3" fmla="*/ 17 h 32"/>
                  <a:gd name="T4" fmla="*/ 21 w 31"/>
                  <a:gd name="T5" fmla="*/ 16 h 32"/>
                  <a:gd name="T6" fmla="*/ 18 w 31"/>
                  <a:gd name="T7" fmla="*/ 16 h 32"/>
                  <a:gd name="T8" fmla="*/ 14 w 31"/>
                  <a:gd name="T9" fmla="*/ 16 h 32"/>
                  <a:gd name="T10" fmla="*/ 10 w 31"/>
                  <a:gd name="T11" fmla="*/ 17 h 32"/>
                  <a:gd name="T12" fmla="*/ 9 w 31"/>
                  <a:gd name="T13" fmla="*/ 19 h 32"/>
                  <a:gd name="T14" fmla="*/ 7 w 31"/>
                  <a:gd name="T15" fmla="*/ 22 h 32"/>
                  <a:gd name="T16" fmla="*/ 6 w 31"/>
                  <a:gd name="T17" fmla="*/ 24 h 32"/>
                  <a:gd name="T18" fmla="*/ 2 w 31"/>
                  <a:gd name="T19" fmla="*/ 30 h 32"/>
                  <a:gd name="T20" fmla="*/ 0 w 31"/>
                  <a:gd name="T21" fmla="*/ 32 h 32"/>
                  <a:gd name="T22" fmla="*/ 4 w 31"/>
                  <a:gd name="T23" fmla="*/ 0 h 32"/>
                  <a:gd name="T24" fmla="*/ 31 w 31"/>
                  <a:gd name="T25" fmla="*/ 1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32">
                    <a:moveTo>
                      <a:pt x="31" y="18"/>
                    </a:moveTo>
                    <a:lnTo>
                      <a:pt x="29" y="17"/>
                    </a:lnTo>
                    <a:lnTo>
                      <a:pt x="21" y="16"/>
                    </a:lnTo>
                    <a:lnTo>
                      <a:pt x="18" y="16"/>
                    </a:lnTo>
                    <a:lnTo>
                      <a:pt x="14" y="16"/>
                    </a:lnTo>
                    <a:lnTo>
                      <a:pt x="10" y="17"/>
                    </a:lnTo>
                    <a:lnTo>
                      <a:pt x="9" y="19"/>
                    </a:lnTo>
                    <a:lnTo>
                      <a:pt x="7" y="22"/>
                    </a:lnTo>
                    <a:lnTo>
                      <a:pt x="6" y="24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4" y="0"/>
                    </a:lnTo>
                    <a:lnTo>
                      <a:pt x="31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7" name="PA-任意多边形 404">
                <a:extLst>
                  <a:ext uri="{FF2B5EF4-FFF2-40B4-BE49-F238E27FC236}">
                    <a16:creationId xmlns="" xmlns:a16="http://schemas.microsoft.com/office/drawing/2014/main" id="{0742C9E9-CE1A-485C-A84D-336A193CB16A}"/>
                  </a:ext>
                </a:extLst>
              </p:cNvPr>
              <p:cNvSpPr>
                <a:spLocks/>
              </p:cNvSpPr>
              <p:nvPr>
                <p:custDataLst>
                  <p:tags r:id="rId265"/>
                </p:custDataLst>
              </p:nvPr>
            </p:nvSpPr>
            <p:spPr bwMode="auto">
              <a:xfrm>
                <a:off x="3358" y="3541"/>
                <a:ext cx="8" cy="8"/>
              </a:xfrm>
              <a:custGeom>
                <a:avLst/>
                <a:gdLst>
                  <a:gd name="T0" fmla="*/ 31 w 31"/>
                  <a:gd name="T1" fmla="*/ 18 h 32"/>
                  <a:gd name="T2" fmla="*/ 29 w 31"/>
                  <a:gd name="T3" fmla="*/ 17 h 32"/>
                  <a:gd name="T4" fmla="*/ 21 w 31"/>
                  <a:gd name="T5" fmla="*/ 16 h 32"/>
                  <a:gd name="T6" fmla="*/ 18 w 31"/>
                  <a:gd name="T7" fmla="*/ 16 h 32"/>
                  <a:gd name="T8" fmla="*/ 14 w 31"/>
                  <a:gd name="T9" fmla="*/ 16 h 32"/>
                  <a:gd name="T10" fmla="*/ 10 w 31"/>
                  <a:gd name="T11" fmla="*/ 17 h 32"/>
                  <a:gd name="T12" fmla="*/ 9 w 31"/>
                  <a:gd name="T13" fmla="*/ 19 h 32"/>
                  <a:gd name="T14" fmla="*/ 7 w 31"/>
                  <a:gd name="T15" fmla="*/ 22 h 32"/>
                  <a:gd name="T16" fmla="*/ 6 w 31"/>
                  <a:gd name="T17" fmla="*/ 24 h 32"/>
                  <a:gd name="T18" fmla="*/ 2 w 31"/>
                  <a:gd name="T19" fmla="*/ 30 h 32"/>
                  <a:gd name="T20" fmla="*/ 0 w 31"/>
                  <a:gd name="T21" fmla="*/ 32 h 32"/>
                  <a:gd name="T22" fmla="*/ 4 w 31"/>
                  <a:gd name="T23" fmla="*/ 0 h 32"/>
                  <a:gd name="T24" fmla="*/ 31 w 31"/>
                  <a:gd name="T25" fmla="*/ 1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32">
                    <a:moveTo>
                      <a:pt x="31" y="18"/>
                    </a:moveTo>
                    <a:lnTo>
                      <a:pt x="29" y="17"/>
                    </a:lnTo>
                    <a:lnTo>
                      <a:pt x="21" y="16"/>
                    </a:lnTo>
                    <a:lnTo>
                      <a:pt x="18" y="16"/>
                    </a:lnTo>
                    <a:lnTo>
                      <a:pt x="14" y="16"/>
                    </a:lnTo>
                    <a:lnTo>
                      <a:pt x="10" y="17"/>
                    </a:lnTo>
                    <a:lnTo>
                      <a:pt x="9" y="19"/>
                    </a:lnTo>
                    <a:lnTo>
                      <a:pt x="7" y="22"/>
                    </a:lnTo>
                    <a:lnTo>
                      <a:pt x="6" y="24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4" y="0"/>
                    </a:lnTo>
                    <a:lnTo>
                      <a:pt x="31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8" name="PA-任意多边形 405">
                <a:extLst>
                  <a:ext uri="{FF2B5EF4-FFF2-40B4-BE49-F238E27FC236}">
                    <a16:creationId xmlns="" xmlns:a16="http://schemas.microsoft.com/office/drawing/2014/main" id="{3FF98CCC-3391-428A-8B03-C96879842869}"/>
                  </a:ext>
                </a:extLst>
              </p:cNvPr>
              <p:cNvSpPr>
                <a:spLocks/>
              </p:cNvSpPr>
              <p:nvPr>
                <p:custDataLst>
                  <p:tags r:id="rId266"/>
                </p:custDataLst>
              </p:nvPr>
            </p:nvSpPr>
            <p:spPr bwMode="auto">
              <a:xfrm>
                <a:off x="3379" y="3558"/>
                <a:ext cx="8" cy="8"/>
              </a:xfrm>
              <a:custGeom>
                <a:avLst/>
                <a:gdLst>
                  <a:gd name="T0" fmla="*/ 33 w 33"/>
                  <a:gd name="T1" fmla="*/ 18 h 32"/>
                  <a:gd name="T2" fmla="*/ 30 w 33"/>
                  <a:gd name="T3" fmla="*/ 17 h 32"/>
                  <a:gd name="T4" fmla="*/ 23 w 33"/>
                  <a:gd name="T5" fmla="*/ 16 h 32"/>
                  <a:gd name="T6" fmla="*/ 19 w 33"/>
                  <a:gd name="T7" fmla="*/ 16 h 32"/>
                  <a:gd name="T8" fmla="*/ 16 w 33"/>
                  <a:gd name="T9" fmla="*/ 16 h 32"/>
                  <a:gd name="T10" fmla="*/ 12 w 33"/>
                  <a:gd name="T11" fmla="*/ 17 h 32"/>
                  <a:gd name="T12" fmla="*/ 10 w 33"/>
                  <a:gd name="T13" fmla="*/ 19 h 32"/>
                  <a:gd name="T14" fmla="*/ 8 w 33"/>
                  <a:gd name="T15" fmla="*/ 22 h 32"/>
                  <a:gd name="T16" fmla="*/ 7 w 33"/>
                  <a:gd name="T17" fmla="*/ 24 h 32"/>
                  <a:gd name="T18" fmla="*/ 3 w 33"/>
                  <a:gd name="T19" fmla="*/ 30 h 32"/>
                  <a:gd name="T20" fmla="*/ 0 w 33"/>
                  <a:gd name="T21" fmla="*/ 32 h 32"/>
                  <a:gd name="T22" fmla="*/ 6 w 33"/>
                  <a:gd name="T23" fmla="*/ 0 h 32"/>
                  <a:gd name="T24" fmla="*/ 33 w 33"/>
                  <a:gd name="T25" fmla="*/ 1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" h="32">
                    <a:moveTo>
                      <a:pt x="33" y="18"/>
                    </a:moveTo>
                    <a:lnTo>
                      <a:pt x="30" y="17"/>
                    </a:lnTo>
                    <a:lnTo>
                      <a:pt x="23" y="16"/>
                    </a:lnTo>
                    <a:lnTo>
                      <a:pt x="19" y="16"/>
                    </a:lnTo>
                    <a:lnTo>
                      <a:pt x="16" y="16"/>
                    </a:lnTo>
                    <a:lnTo>
                      <a:pt x="12" y="17"/>
                    </a:lnTo>
                    <a:lnTo>
                      <a:pt x="10" y="19"/>
                    </a:lnTo>
                    <a:lnTo>
                      <a:pt x="8" y="22"/>
                    </a:lnTo>
                    <a:lnTo>
                      <a:pt x="7" y="24"/>
                    </a:lnTo>
                    <a:lnTo>
                      <a:pt x="3" y="30"/>
                    </a:lnTo>
                    <a:lnTo>
                      <a:pt x="0" y="32"/>
                    </a:lnTo>
                    <a:lnTo>
                      <a:pt x="6" y="0"/>
                    </a:lnTo>
                    <a:lnTo>
                      <a:pt x="33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  <p:sp>
            <p:nvSpPr>
              <p:cNvPr id="269" name="PA-任意多边形 406">
                <a:extLst>
                  <a:ext uri="{FF2B5EF4-FFF2-40B4-BE49-F238E27FC236}">
                    <a16:creationId xmlns="" xmlns:a16="http://schemas.microsoft.com/office/drawing/2014/main" id="{2924A76F-9DA7-436B-9E58-98C307B420C0}"/>
                  </a:ext>
                </a:extLst>
              </p:cNvPr>
              <p:cNvSpPr>
                <a:spLocks/>
              </p:cNvSpPr>
              <p:nvPr>
                <p:custDataLst>
                  <p:tags r:id="rId267"/>
                </p:custDataLst>
              </p:nvPr>
            </p:nvSpPr>
            <p:spPr bwMode="auto">
              <a:xfrm>
                <a:off x="3407" y="3580"/>
                <a:ext cx="8" cy="8"/>
              </a:xfrm>
              <a:custGeom>
                <a:avLst/>
                <a:gdLst>
                  <a:gd name="T0" fmla="*/ 31 w 31"/>
                  <a:gd name="T1" fmla="*/ 20 h 34"/>
                  <a:gd name="T2" fmla="*/ 29 w 31"/>
                  <a:gd name="T3" fmla="*/ 19 h 34"/>
                  <a:gd name="T4" fmla="*/ 22 w 31"/>
                  <a:gd name="T5" fmla="*/ 18 h 34"/>
                  <a:gd name="T6" fmla="*/ 18 w 31"/>
                  <a:gd name="T7" fmla="*/ 17 h 34"/>
                  <a:gd name="T8" fmla="*/ 15 w 31"/>
                  <a:gd name="T9" fmla="*/ 18 h 34"/>
                  <a:gd name="T10" fmla="*/ 12 w 31"/>
                  <a:gd name="T11" fmla="*/ 19 h 34"/>
                  <a:gd name="T12" fmla="*/ 9 w 31"/>
                  <a:gd name="T13" fmla="*/ 20 h 34"/>
                  <a:gd name="T14" fmla="*/ 7 w 31"/>
                  <a:gd name="T15" fmla="*/ 23 h 34"/>
                  <a:gd name="T16" fmla="*/ 6 w 31"/>
                  <a:gd name="T17" fmla="*/ 25 h 34"/>
                  <a:gd name="T18" fmla="*/ 2 w 31"/>
                  <a:gd name="T19" fmla="*/ 32 h 34"/>
                  <a:gd name="T20" fmla="*/ 0 w 31"/>
                  <a:gd name="T21" fmla="*/ 34 h 34"/>
                  <a:gd name="T22" fmla="*/ 5 w 31"/>
                  <a:gd name="T23" fmla="*/ 0 h 34"/>
                  <a:gd name="T24" fmla="*/ 31 w 31"/>
                  <a:gd name="T25" fmla="*/ 2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34">
                    <a:moveTo>
                      <a:pt x="31" y="20"/>
                    </a:moveTo>
                    <a:lnTo>
                      <a:pt x="29" y="19"/>
                    </a:lnTo>
                    <a:lnTo>
                      <a:pt x="22" y="18"/>
                    </a:lnTo>
                    <a:lnTo>
                      <a:pt x="18" y="17"/>
                    </a:lnTo>
                    <a:lnTo>
                      <a:pt x="15" y="18"/>
                    </a:lnTo>
                    <a:lnTo>
                      <a:pt x="12" y="19"/>
                    </a:lnTo>
                    <a:lnTo>
                      <a:pt x="9" y="20"/>
                    </a:lnTo>
                    <a:lnTo>
                      <a:pt x="7" y="23"/>
                    </a:lnTo>
                    <a:lnTo>
                      <a:pt x="6" y="25"/>
                    </a:lnTo>
                    <a:lnTo>
                      <a:pt x="2" y="32"/>
                    </a:lnTo>
                    <a:lnTo>
                      <a:pt x="0" y="34"/>
                    </a:lnTo>
                    <a:lnTo>
                      <a:pt x="5" y="0"/>
                    </a:lnTo>
                    <a:lnTo>
                      <a:pt x="31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1" i="0" u="none" strike="noStrike" kern="0" cap="none" spc="0" normalizeH="0" baseline="0" noProof="0">
                  <a:ln w="12700">
                    <a:solidFill>
                      <a:srgbClr val="000000">
                        <a:satMod val="155000"/>
                      </a:srgbClr>
                    </a:solidFill>
                    <a:prstDash val="solid"/>
                  </a:ln>
                  <a:solidFill>
                    <a:srgbClr val="B2B2B2">
                      <a:tint val="85000"/>
                      <a:satMod val="155000"/>
                    </a:srgb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Arial" charset="0"/>
                </a:endParaRPr>
              </a:p>
            </p:txBody>
          </p:sp>
        </p:grpSp>
        <p:sp>
          <p:nvSpPr>
            <p:cNvPr id="9" name="PA-任意多边形 408">
              <a:extLst>
                <a:ext uri="{FF2B5EF4-FFF2-40B4-BE49-F238E27FC236}">
                  <a16:creationId xmlns="" xmlns:a16="http://schemas.microsoft.com/office/drawing/2014/main" id="{3EB93D8C-9F51-448E-B624-6AA629337598}"/>
                </a:ext>
              </a:extLst>
            </p:cNvPr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5128965" y="3841626"/>
              <a:ext cx="12700" cy="14288"/>
            </a:xfrm>
            <a:custGeom>
              <a:avLst/>
              <a:gdLst>
                <a:gd name="T0" fmla="*/ 31 w 31"/>
                <a:gd name="T1" fmla="*/ 19 h 33"/>
                <a:gd name="T2" fmla="*/ 29 w 31"/>
                <a:gd name="T3" fmla="*/ 18 h 33"/>
                <a:gd name="T4" fmla="*/ 21 w 31"/>
                <a:gd name="T5" fmla="*/ 17 h 33"/>
                <a:gd name="T6" fmla="*/ 18 w 31"/>
                <a:gd name="T7" fmla="*/ 16 h 33"/>
                <a:gd name="T8" fmla="*/ 14 w 31"/>
                <a:gd name="T9" fmla="*/ 17 h 33"/>
                <a:gd name="T10" fmla="*/ 11 w 31"/>
                <a:gd name="T11" fmla="*/ 17 h 33"/>
                <a:gd name="T12" fmla="*/ 8 w 31"/>
                <a:gd name="T13" fmla="*/ 19 h 33"/>
                <a:gd name="T14" fmla="*/ 7 w 31"/>
                <a:gd name="T15" fmla="*/ 23 h 33"/>
                <a:gd name="T16" fmla="*/ 5 w 31"/>
                <a:gd name="T17" fmla="*/ 25 h 33"/>
                <a:gd name="T18" fmla="*/ 2 w 31"/>
                <a:gd name="T19" fmla="*/ 31 h 33"/>
                <a:gd name="T20" fmla="*/ 0 w 31"/>
                <a:gd name="T21" fmla="*/ 33 h 33"/>
                <a:gd name="T22" fmla="*/ 4 w 31"/>
                <a:gd name="T23" fmla="*/ 0 h 33"/>
                <a:gd name="T24" fmla="*/ 31 w 31"/>
                <a:gd name="T25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3">
                  <a:moveTo>
                    <a:pt x="31" y="19"/>
                  </a:moveTo>
                  <a:lnTo>
                    <a:pt x="29" y="18"/>
                  </a:lnTo>
                  <a:lnTo>
                    <a:pt x="21" y="17"/>
                  </a:lnTo>
                  <a:lnTo>
                    <a:pt x="18" y="16"/>
                  </a:lnTo>
                  <a:lnTo>
                    <a:pt x="14" y="17"/>
                  </a:lnTo>
                  <a:lnTo>
                    <a:pt x="11" y="17"/>
                  </a:lnTo>
                  <a:lnTo>
                    <a:pt x="8" y="19"/>
                  </a:lnTo>
                  <a:lnTo>
                    <a:pt x="7" y="23"/>
                  </a:lnTo>
                  <a:lnTo>
                    <a:pt x="5" y="25"/>
                  </a:lnTo>
                  <a:lnTo>
                    <a:pt x="2" y="31"/>
                  </a:lnTo>
                  <a:lnTo>
                    <a:pt x="0" y="33"/>
                  </a:lnTo>
                  <a:lnTo>
                    <a:pt x="4" y="0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10" name="PA-任意多边形 409">
              <a:extLst>
                <a:ext uri="{FF2B5EF4-FFF2-40B4-BE49-F238E27FC236}">
                  <a16:creationId xmlns="" xmlns:a16="http://schemas.microsoft.com/office/drawing/2014/main" id="{2A387802-7331-424A-8AAF-E0E6033D1E47}"/>
                </a:ext>
              </a:extLst>
            </p:cNvPr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5128965" y="3841626"/>
              <a:ext cx="12700" cy="14288"/>
            </a:xfrm>
            <a:custGeom>
              <a:avLst/>
              <a:gdLst>
                <a:gd name="T0" fmla="*/ 31 w 31"/>
                <a:gd name="T1" fmla="*/ 19 h 33"/>
                <a:gd name="T2" fmla="*/ 29 w 31"/>
                <a:gd name="T3" fmla="*/ 18 h 33"/>
                <a:gd name="T4" fmla="*/ 21 w 31"/>
                <a:gd name="T5" fmla="*/ 17 h 33"/>
                <a:gd name="T6" fmla="*/ 18 w 31"/>
                <a:gd name="T7" fmla="*/ 16 h 33"/>
                <a:gd name="T8" fmla="*/ 14 w 31"/>
                <a:gd name="T9" fmla="*/ 17 h 33"/>
                <a:gd name="T10" fmla="*/ 11 w 31"/>
                <a:gd name="T11" fmla="*/ 17 h 33"/>
                <a:gd name="T12" fmla="*/ 8 w 31"/>
                <a:gd name="T13" fmla="*/ 19 h 33"/>
                <a:gd name="T14" fmla="*/ 7 w 31"/>
                <a:gd name="T15" fmla="*/ 23 h 33"/>
                <a:gd name="T16" fmla="*/ 5 w 31"/>
                <a:gd name="T17" fmla="*/ 25 h 33"/>
                <a:gd name="T18" fmla="*/ 2 w 31"/>
                <a:gd name="T19" fmla="*/ 31 h 33"/>
                <a:gd name="T20" fmla="*/ 0 w 31"/>
                <a:gd name="T21" fmla="*/ 33 h 33"/>
                <a:gd name="T22" fmla="*/ 4 w 31"/>
                <a:gd name="T23" fmla="*/ 0 h 33"/>
                <a:gd name="T24" fmla="*/ 31 w 31"/>
                <a:gd name="T25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3">
                  <a:moveTo>
                    <a:pt x="31" y="19"/>
                  </a:moveTo>
                  <a:lnTo>
                    <a:pt x="29" y="18"/>
                  </a:lnTo>
                  <a:lnTo>
                    <a:pt x="21" y="17"/>
                  </a:lnTo>
                  <a:lnTo>
                    <a:pt x="18" y="16"/>
                  </a:lnTo>
                  <a:lnTo>
                    <a:pt x="14" y="17"/>
                  </a:lnTo>
                  <a:lnTo>
                    <a:pt x="11" y="17"/>
                  </a:lnTo>
                  <a:lnTo>
                    <a:pt x="8" y="19"/>
                  </a:lnTo>
                  <a:lnTo>
                    <a:pt x="7" y="23"/>
                  </a:lnTo>
                  <a:lnTo>
                    <a:pt x="5" y="25"/>
                  </a:lnTo>
                  <a:lnTo>
                    <a:pt x="2" y="31"/>
                  </a:lnTo>
                  <a:lnTo>
                    <a:pt x="0" y="33"/>
                  </a:lnTo>
                  <a:lnTo>
                    <a:pt x="4" y="0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11" name="PA-任意多边形 410">
              <a:extLst>
                <a:ext uri="{FF2B5EF4-FFF2-40B4-BE49-F238E27FC236}">
                  <a16:creationId xmlns="" xmlns:a16="http://schemas.microsoft.com/office/drawing/2014/main" id="{8D767832-F0BC-4F9A-AE17-B0F605F746A9}"/>
                </a:ext>
              </a:extLst>
            </p:cNvPr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5167065" y="3867026"/>
              <a:ext cx="14288" cy="12700"/>
            </a:xfrm>
            <a:custGeom>
              <a:avLst/>
              <a:gdLst>
                <a:gd name="T0" fmla="*/ 34 w 34"/>
                <a:gd name="T1" fmla="*/ 9 h 34"/>
                <a:gd name="T2" fmla="*/ 31 w 34"/>
                <a:gd name="T3" fmla="*/ 9 h 34"/>
                <a:gd name="T4" fmla="*/ 24 w 34"/>
                <a:gd name="T5" fmla="*/ 11 h 34"/>
                <a:gd name="T6" fmla="*/ 19 w 34"/>
                <a:gd name="T7" fmla="*/ 13 h 34"/>
                <a:gd name="T8" fmla="*/ 16 w 34"/>
                <a:gd name="T9" fmla="*/ 15 h 34"/>
                <a:gd name="T10" fmla="*/ 12 w 34"/>
                <a:gd name="T11" fmla="*/ 18 h 34"/>
                <a:gd name="T12" fmla="*/ 10 w 34"/>
                <a:gd name="T13" fmla="*/ 20 h 34"/>
                <a:gd name="T14" fmla="*/ 7 w 34"/>
                <a:gd name="T15" fmla="*/ 23 h 34"/>
                <a:gd name="T16" fmla="*/ 6 w 34"/>
                <a:gd name="T17" fmla="*/ 25 h 34"/>
                <a:gd name="T18" fmla="*/ 3 w 34"/>
                <a:gd name="T19" fmla="*/ 32 h 34"/>
                <a:gd name="T20" fmla="*/ 0 w 34"/>
                <a:gd name="T21" fmla="*/ 34 h 34"/>
                <a:gd name="T22" fmla="*/ 5 w 34"/>
                <a:gd name="T23" fmla="*/ 0 h 34"/>
                <a:gd name="T24" fmla="*/ 34 w 34"/>
                <a:gd name="T25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34" y="9"/>
                  </a:moveTo>
                  <a:lnTo>
                    <a:pt x="31" y="9"/>
                  </a:lnTo>
                  <a:lnTo>
                    <a:pt x="24" y="11"/>
                  </a:lnTo>
                  <a:lnTo>
                    <a:pt x="19" y="13"/>
                  </a:lnTo>
                  <a:lnTo>
                    <a:pt x="16" y="15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7" y="23"/>
                  </a:lnTo>
                  <a:lnTo>
                    <a:pt x="6" y="25"/>
                  </a:lnTo>
                  <a:lnTo>
                    <a:pt x="3" y="32"/>
                  </a:lnTo>
                  <a:lnTo>
                    <a:pt x="0" y="34"/>
                  </a:lnTo>
                  <a:lnTo>
                    <a:pt x="5" y="0"/>
                  </a:lnTo>
                  <a:lnTo>
                    <a:pt x="34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12" name="PA-任意多边形 411">
              <a:extLst>
                <a:ext uri="{FF2B5EF4-FFF2-40B4-BE49-F238E27FC236}">
                  <a16:creationId xmlns="" xmlns:a16="http://schemas.microsoft.com/office/drawing/2014/main" id="{AC2CF2FC-5256-4B05-B64A-E8624D099AE6}"/>
                </a:ext>
              </a:extLst>
            </p:cNvPr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5198815" y="3855914"/>
              <a:ext cx="12700" cy="11113"/>
            </a:xfrm>
            <a:custGeom>
              <a:avLst/>
              <a:gdLst>
                <a:gd name="T0" fmla="*/ 30 w 30"/>
                <a:gd name="T1" fmla="*/ 12 h 30"/>
                <a:gd name="T2" fmla="*/ 27 w 30"/>
                <a:gd name="T3" fmla="*/ 12 h 30"/>
                <a:gd name="T4" fmla="*/ 19 w 30"/>
                <a:gd name="T5" fmla="*/ 13 h 30"/>
                <a:gd name="T6" fmla="*/ 15 w 30"/>
                <a:gd name="T7" fmla="*/ 14 h 30"/>
                <a:gd name="T8" fmla="*/ 12 w 30"/>
                <a:gd name="T9" fmla="*/ 17 h 30"/>
                <a:gd name="T10" fmla="*/ 7 w 30"/>
                <a:gd name="T11" fmla="*/ 19 h 30"/>
                <a:gd name="T12" fmla="*/ 5 w 30"/>
                <a:gd name="T13" fmla="*/ 21 h 30"/>
                <a:gd name="T14" fmla="*/ 3 w 30"/>
                <a:gd name="T15" fmla="*/ 23 h 30"/>
                <a:gd name="T16" fmla="*/ 2 w 30"/>
                <a:gd name="T17" fmla="*/ 25 h 30"/>
                <a:gd name="T18" fmla="*/ 1 w 30"/>
                <a:gd name="T19" fmla="*/ 30 h 30"/>
                <a:gd name="T20" fmla="*/ 0 w 30"/>
                <a:gd name="T21" fmla="*/ 30 h 30"/>
                <a:gd name="T22" fmla="*/ 1 w 30"/>
                <a:gd name="T23" fmla="*/ 0 h 30"/>
                <a:gd name="T24" fmla="*/ 30 w 30"/>
                <a:gd name="T25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0">
                  <a:moveTo>
                    <a:pt x="30" y="12"/>
                  </a:moveTo>
                  <a:lnTo>
                    <a:pt x="27" y="12"/>
                  </a:lnTo>
                  <a:lnTo>
                    <a:pt x="19" y="13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7" y="19"/>
                  </a:lnTo>
                  <a:lnTo>
                    <a:pt x="5" y="21"/>
                  </a:lnTo>
                  <a:lnTo>
                    <a:pt x="3" y="23"/>
                  </a:lnTo>
                  <a:lnTo>
                    <a:pt x="2" y="25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1" y="0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13" name="PA-任意多边形 412">
              <a:extLst>
                <a:ext uri="{FF2B5EF4-FFF2-40B4-BE49-F238E27FC236}">
                  <a16:creationId xmlns="" xmlns:a16="http://schemas.microsoft.com/office/drawing/2014/main" id="{5EDBF80B-ED65-47F1-B43C-BF7E9A445CA4}"/>
                </a:ext>
              </a:extLst>
            </p:cNvPr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5251202" y="3871789"/>
              <a:ext cx="12700" cy="11113"/>
            </a:xfrm>
            <a:custGeom>
              <a:avLst/>
              <a:gdLst>
                <a:gd name="T0" fmla="*/ 31 w 31"/>
                <a:gd name="T1" fmla="*/ 6 h 29"/>
                <a:gd name="T2" fmla="*/ 28 w 31"/>
                <a:gd name="T3" fmla="*/ 8 h 29"/>
                <a:gd name="T4" fmla="*/ 21 w 31"/>
                <a:gd name="T5" fmla="*/ 11 h 29"/>
                <a:gd name="T6" fmla="*/ 12 w 31"/>
                <a:gd name="T7" fmla="*/ 15 h 29"/>
                <a:gd name="T8" fmla="*/ 7 w 31"/>
                <a:gd name="T9" fmla="*/ 21 h 29"/>
                <a:gd name="T10" fmla="*/ 5 w 31"/>
                <a:gd name="T11" fmla="*/ 24 h 29"/>
                <a:gd name="T12" fmla="*/ 4 w 31"/>
                <a:gd name="T13" fmla="*/ 25 h 29"/>
                <a:gd name="T14" fmla="*/ 1 w 31"/>
                <a:gd name="T15" fmla="*/ 29 h 29"/>
                <a:gd name="T16" fmla="*/ 0 w 31"/>
                <a:gd name="T17" fmla="*/ 29 h 29"/>
                <a:gd name="T18" fmla="*/ 1 w 31"/>
                <a:gd name="T19" fmla="*/ 0 h 29"/>
                <a:gd name="T20" fmla="*/ 31 w 31"/>
                <a:gd name="T21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9">
                  <a:moveTo>
                    <a:pt x="31" y="6"/>
                  </a:moveTo>
                  <a:lnTo>
                    <a:pt x="28" y="8"/>
                  </a:lnTo>
                  <a:lnTo>
                    <a:pt x="21" y="11"/>
                  </a:lnTo>
                  <a:lnTo>
                    <a:pt x="12" y="15"/>
                  </a:lnTo>
                  <a:lnTo>
                    <a:pt x="7" y="21"/>
                  </a:lnTo>
                  <a:lnTo>
                    <a:pt x="5" y="24"/>
                  </a:lnTo>
                  <a:lnTo>
                    <a:pt x="4" y="25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1" y="0"/>
                  </a:lnTo>
                  <a:lnTo>
                    <a:pt x="31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14" name="PA-任意多边形 413">
              <a:extLst>
                <a:ext uri="{FF2B5EF4-FFF2-40B4-BE49-F238E27FC236}">
                  <a16:creationId xmlns="" xmlns:a16="http://schemas.microsoft.com/office/drawing/2014/main" id="{DED6A4B4-1FA4-45DB-8582-82D0EDF996D1}"/>
                </a:ext>
              </a:extLst>
            </p:cNvPr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5295652" y="3874964"/>
              <a:ext cx="11113" cy="12700"/>
            </a:xfrm>
            <a:custGeom>
              <a:avLst/>
              <a:gdLst>
                <a:gd name="T0" fmla="*/ 31 w 31"/>
                <a:gd name="T1" fmla="*/ 5 h 29"/>
                <a:gd name="T2" fmla="*/ 27 w 31"/>
                <a:gd name="T3" fmla="*/ 6 h 29"/>
                <a:gd name="T4" fmla="*/ 20 w 31"/>
                <a:gd name="T5" fmla="*/ 10 h 29"/>
                <a:gd name="T6" fmla="*/ 11 w 31"/>
                <a:gd name="T7" fmla="*/ 15 h 29"/>
                <a:gd name="T8" fmla="*/ 6 w 31"/>
                <a:gd name="T9" fmla="*/ 19 h 29"/>
                <a:gd name="T10" fmla="*/ 4 w 31"/>
                <a:gd name="T11" fmla="*/ 23 h 29"/>
                <a:gd name="T12" fmla="*/ 3 w 31"/>
                <a:gd name="T13" fmla="*/ 25 h 29"/>
                <a:gd name="T14" fmla="*/ 1 w 31"/>
                <a:gd name="T15" fmla="*/ 29 h 29"/>
                <a:gd name="T16" fmla="*/ 0 w 31"/>
                <a:gd name="T17" fmla="*/ 28 h 29"/>
                <a:gd name="T18" fmla="*/ 1 w 31"/>
                <a:gd name="T19" fmla="*/ 0 h 29"/>
                <a:gd name="T20" fmla="*/ 31 w 31"/>
                <a:gd name="T21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9">
                  <a:moveTo>
                    <a:pt x="31" y="5"/>
                  </a:moveTo>
                  <a:lnTo>
                    <a:pt x="27" y="6"/>
                  </a:lnTo>
                  <a:lnTo>
                    <a:pt x="20" y="10"/>
                  </a:lnTo>
                  <a:lnTo>
                    <a:pt x="11" y="15"/>
                  </a:lnTo>
                  <a:lnTo>
                    <a:pt x="6" y="19"/>
                  </a:lnTo>
                  <a:lnTo>
                    <a:pt x="4" y="23"/>
                  </a:lnTo>
                  <a:lnTo>
                    <a:pt x="3" y="25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1" y="0"/>
                  </a:lnTo>
                  <a:lnTo>
                    <a:pt x="31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15" name="PA-任意多边形 414">
              <a:extLst>
                <a:ext uri="{FF2B5EF4-FFF2-40B4-BE49-F238E27FC236}">
                  <a16:creationId xmlns="" xmlns:a16="http://schemas.microsoft.com/office/drawing/2014/main" id="{9EED9E46-5983-43FB-8C0F-471A1F3B9499}"/>
                </a:ext>
              </a:extLst>
            </p:cNvPr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5352802" y="3868614"/>
              <a:ext cx="11113" cy="15875"/>
            </a:xfrm>
            <a:custGeom>
              <a:avLst/>
              <a:gdLst>
                <a:gd name="T0" fmla="*/ 28 w 28"/>
                <a:gd name="T1" fmla="*/ 0 h 38"/>
                <a:gd name="T2" fmla="*/ 17 w 28"/>
                <a:gd name="T3" fmla="*/ 9 h 38"/>
                <a:gd name="T4" fmla="*/ 4 w 28"/>
                <a:gd name="T5" fmla="*/ 25 h 38"/>
                <a:gd name="T6" fmla="*/ 2 w 28"/>
                <a:gd name="T7" fmla="*/ 28 h 38"/>
                <a:gd name="T8" fmla="*/ 1 w 28"/>
                <a:gd name="T9" fmla="*/ 30 h 38"/>
                <a:gd name="T10" fmla="*/ 1 w 28"/>
                <a:gd name="T11" fmla="*/ 33 h 38"/>
                <a:gd name="T12" fmla="*/ 2 w 28"/>
                <a:gd name="T13" fmla="*/ 35 h 38"/>
                <a:gd name="T14" fmla="*/ 3 w 28"/>
                <a:gd name="T15" fmla="*/ 38 h 38"/>
                <a:gd name="T16" fmla="*/ 4 w 28"/>
                <a:gd name="T17" fmla="*/ 36 h 38"/>
                <a:gd name="T18" fmla="*/ 0 w 28"/>
                <a:gd name="T19" fmla="*/ 5 h 38"/>
                <a:gd name="T20" fmla="*/ 28 w 28"/>
                <a:gd name="T2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8">
                  <a:moveTo>
                    <a:pt x="28" y="0"/>
                  </a:moveTo>
                  <a:lnTo>
                    <a:pt x="17" y="9"/>
                  </a:lnTo>
                  <a:lnTo>
                    <a:pt x="4" y="25"/>
                  </a:lnTo>
                  <a:lnTo>
                    <a:pt x="2" y="28"/>
                  </a:lnTo>
                  <a:lnTo>
                    <a:pt x="1" y="30"/>
                  </a:lnTo>
                  <a:lnTo>
                    <a:pt x="1" y="33"/>
                  </a:lnTo>
                  <a:lnTo>
                    <a:pt x="2" y="35"/>
                  </a:lnTo>
                  <a:lnTo>
                    <a:pt x="3" y="38"/>
                  </a:lnTo>
                  <a:lnTo>
                    <a:pt x="4" y="36"/>
                  </a:lnTo>
                  <a:lnTo>
                    <a:pt x="0" y="5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16" name="PA-任意多边形 415">
              <a:extLst>
                <a:ext uri="{FF2B5EF4-FFF2-40B4-BE49-F238E27FC236}">
                  <a16:creationId xmlns="" xmlns:a16="http://schemas.microsoft.com/office/drawing/2014/main" id="{E11BA94A-5DB6-48F8-9F79-A36C16729BCA}"/>
                </a:ext>
              </a:extLst>
            </p:cNvPr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5351215" y="3897189"/>
              <a:ext cx="11113" cy="15875"/>
            </a:xfrm>
            <a:custGeom>
              <a:avLst/>
              <a:gdLst>
                <a:gd name="T0" fmla="*/ 28 w 28"/>
                <a:gd name="T1" fmla="*/ 0 h 38"/>
                <a:gd name="T2" fmla="*/ 18 w 28"/>
                <a:gd name="T3" fmla="*/ 10 h 38"/>
                <a:gd name="T4" fmla="*/ 5 w 28"/>
                <a:gd name="T5" fmla="*/ 25 h 38"/>
                <a:gd name="T6" fmla="*/ 3 w 28"/>
                <a:gd name="T7" fmla="*/ 28 h 38"/>
                <a:gd name="T8" fmla="*/ 2 w 28"/>
                <a:gd name="T9" fmla="*/ 30 h 38"/>
                <a:gd name="T10" fmla="*/ 2 w 28"/>
                <a:gd name="T11" fmla="*/ 33 h 38"/>
                <a:gd name="T12" fmla="*/ 3 w 28"/>
                <a:gd name="T13" fmla="*/ 36 h 38"/>
                <a:gd name="T14" fmla="*/ 4 w 28"/>
                <a:gd name="T15" fmla="*/ 38 h 38"/>
                <a:gd name="T16" fmla="*/ 5 w 28"/>
                <a:gd name="T17" fmla="*/ 37 h 38"/>
                <a:gd name="T18" fmla="*/ 0 w 28"/>
                <a:gd name="T19" fmla="*/ 5 h 38"/>
                <a:gd name="T20" fmla="*/ 28 w 28"/>
                <a:gd name="T2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8">
                  <a:moveTo>
                    <a:pt x="28" y="0"/>
                  </a:moveTo>
                  <a:lnTo>
                    <a:pt x="18" y="10"/>
                  </a:lnTo>
                  <a:lnTo>
                    <a:pt x="5" y="25"/>
                  </a:lnTo>
                  <a:lnTo>
                    <a:pt x="3" y="28"/>
                  </a:lnTo>
                  <a:lnTo>
                    <a:pt x="2" y="30"/>
                  </a:lnTo>
                  <a:lnTo>
                    <a:pt x="2" y="33"/>
                  </a:lnTo>
                  <a:lnTo>
                    <a:pt x="3" y="36"/>
                  </a:lnTo>
                  <a:lnTo>
                    <a:pt x="4" y="38"/>
                  </a:lnTo>
                  <a:lnTo>
                    <a:pt x="5" y="37"/>
                  </a:lnTo>
                  <a:lnTo>
                    <a:pt x="0" y="5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17" name="PA-任意多边形 416">
              <a:extLst>
                <a:ext uri="{FF2B5EF4-FFF2-40B4-BE49-F238E27FC236}">
                  <a16:creationId xmlns="" xmlns:a16="http://schemas.microsoft.com/office/drawing/2014/main" id="{392BDCE9-CEE4-43AA-839E-6539C54A5AC1}"/>
                </a:ext>
              </a:extLst>
            </p:cNvPr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5371852" y="3878139"/>
              <a:ext cx="11113" cy="15875"/>
            </a:xfrm>
            <a:custGeom>
              <a:avLst/>
              <a:gdLst>
                <a:gd name="T0" fmla="*/ 28 w 28"/>
                <a:gd name="T1" fmla="*/ 0 h 37"/>
                <a:gd name="T2" fmla="*/ 19 w 28"/>
                <a:gd name="T3" fmla="*/ 9 h 37"/>
                <a:gd name="T4" fmla="*/ 6 w 28"/>
                <a:gd name="T5" fmla="*/ 25 h 37"/>
                <a:gd name="T6" fmla="*/ 4 w 28"/>
                <a:gd name="T7" fmla="*/ 28 h 37"/>
                <a:gd name="T8" fmla="*/ 3 w 28"/>
                <a:gd name="T9" fmla="*/ 30 h 37"/>
                <a:gd name="T10" fmla="*/ 3 w 28"/>
                <a:gd name="T11" fmla="*/ 33 h 37"/>
                <a:gd name="T12" fmla="*/ 4 w 28"/>
                <a:gd name="T13" fmla="*/ 36 h 37"/>
                <a:gd name="T14" fmla="*/ 5 w 28"/>
                <a:gd name="T15" fmla="*/ 37 h 37"/>
                <a:gd name="T16" fmla="*/ 6 w 28"/>
                <a:gd name="T17" fmla="*/ 37 h 37"/>
                <a:gd name="T18" fmla="*/ 0 w 28"/>
                <a:gd name="T19" fmla="*/ 5 h 37"/>
                <a:gd name="T20" fmla="*/ 28 w 28"/>
                <a:gd name="T2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37">
                  <a:moveTo>
                    <a:pt x="28" y="0"/>
                  </a:moveTo>
                  <a:lnTo>
                    <a:pt x="19" y="9"/>
                  </a:lnTo>
                  <a:lnTo>
                    <a:pt x="6" y="25"/>
                  </a:lnTo>
                  <a:lnTo>
                    <a:pt x="4" y="28"/>
                  </a:lnTo>
                  <a:lnTo>
                    <a:pt x="3" y="30"/>
                  </a:lnTo>
                  <a:lnTo>
                    <a:pt x="3" y="33"/>
                  </a:lnTo>
                  <a:lnTo>
                    <a:pt x="4" y="36"/>
                  </a:lnTo>
                  <a:lnTo>
                    <a:pt x="5" y="37"/>
                  </a:lnTo>
                  <a:lnTo>
                    <a:pt x="6" y="37"/>
                  </a:lnTo>
                  <a:lnTo>
                    <a:pt x="0" y="5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18" name="PA-任意多边形 417">
              <a:extLst>
                <a:ext uri="{FF2B5EF4-FFF2-40B4-BE49-F238E27FC236}">
                  <a16:creationId xmlns="" xmlns:a16="http://schemas.microsoft.com/office/drawing/2014/main" id="{15DB6E16-659D-44DE-9035-613E2987CBDC}"/>
                </a:ext>
              </a:extLst>
            </p:cNvPr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5397252" y="3851151"/>
              <a:ext cx="11113" cy="17463"/>
            </a:xfrm>
            <a:custGeom>
              <a:avLst/>
              <a:gdLst>
                <a:gd name="T0" fmla="*/ 28 w 28"/>
                <a:gd name="T1" fmla="*/ 0 h 46"/>
                <a:gd name="T2" fmla="*/ 26 w 28"/>
                <a:gd name="T3" fmla="*/ 4 h 46"/>
                <a:gd name="T4" fmla="*/ 21 w 28"/>
                <a:gd name="T5" fmla="*/ 14 h 46"/>
                <a:gd name="T6" fmla="*/ 15 w 28"/>
                <a:gd name="T7" fmla="*/ 23 h 46"/>
                <a:gd name="T8" fmla="*/ 10 w 28"/>
                <a:gd name="T9" fmla="*/ 32 h 46"/>
                <a:gd name="T10" fmla="*/ 8 w 28"/>
                <a:gd name="T11" fmla="*/ 36 h 46"/>
                <a:gd name="T12" fmla="*/ 7 w 28"/>
                <a:gd name="T13" fmla="*/ 38 h 46"/>
                <a:gd name="T14" fmla="*/ 6 w 28"/>
                <a:gd name="T15" fmla="*/ 45 h 46"/>
                <a:gd name="T16" fmla="*/ 4 w 28"/>
                <a:gd name="T17" fmla="*/ 46 h 46"/>
                <a:gd name="T18" fmla="*/ 0 w 28"/>
                <a:gd name="T19" fmla="*/ 14 h 46"/>
                <a:gd name="T20" fmla="*/ 28 w 28"/>
                <a:gd name="T2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6">
                  <a:moveTo>
                    <a:pt x="28" y="0"/>
                  </a:moveTo>
                  <a:lnTo>
                    <a:pt x="26" y="4"/>
                  </a:lnTo>
                  <a:lnTo>
                    <a:pt x="21" y="14"/>
                  </a:lnTo>
                  <a:lnTo>
                    <a:pt x="15" y="23"/>
                  </a:lnTo>
                  <a:lnTo>
                    <a:pt x="10" y="32"/>
                  </a:lnTo>
                  <a:lnTo>
                    <a:pt x="8" y="36"/>
                  </a:lnTo>
                  <a:lnTo>
                    <a:pt x="7" y="38"/>
                  </a:lnTo>
                  <a:lnTo>
                    <a:pt x="6" y="45"/>
                  </a:lnTo>
                  <a:lnTo>
                    <a:pt x="4" y="46"/>
                  </a:lnTo>
                  <a:lnTo>
                    <a:pt x="0" y="14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19" name="PA-任意多边形 418">
              <a:extLst>
                <a:ext uri="{FF2B5EF4-FFF2-40B4-BE49-F238E27FC236}">
                  <a16:creationId xmlns="" xmlns:a16="http://schemas.microsoft.com/office/drawing/2014/main" id="{19F00539-13F0-494D-8D04-B18934F9CCF0}"/>
                </a:ext>
              </a:extLst>
            </p:cNvPr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5392490" y="3879726"/>
              <a:ext cx="11113" cy="17463"/>
            </a:xfrm>
            <a:custGeom>
              <a:avLst/>
              <a:gdLst>
                <a:gd name="T0" fmla="*/ 28 w 28"/>
                <a:gd name="T1" fmla="*/ 0 h 45"/>
                <a:gd name="T2" fmla="*/ 27 w 28"/>
                <a:gd name="T3" fmla="*/ 3 h 45"/>
                <a:gd name="T4" fmla="*/ 22 w 28"/>
                <a:gd name="T5" fmla="*/ 13 h 45"/>
                <a:gd name="T6" fmla="*/ 15 w 28"/>
                <a:gd name="T7" fmla="*/ 23 h 45"/>
                <a:gd name="T8" fmla="*/ 11 w 28"/>
                <a:gd name="T9" fmla="*/ 31 h 45"/>
                <a:gd name="T10" fmla="*/ 9 w 28"/>
                <a:gd name="T11" fmla="*/ 35 h 45"/>
                <a:gd name="T12" fmla="*/ 8 w 28"/>
                <a:gd name="T13" fmla="*/ 38 h 45"/>
                <a:gd name="T14" fmla="*/ 6 w 28"/>
                <a:gd name="T15" fmla="*/ 44 h 45"/>
                <a:gd name="T16" fmla="*/ 6 w 28"/>
                <a:gd name="T17" fmla="*/ 45 h 45"/>
                <a:gd name="T18" fmla="*/ 0 w 28"/>
                <a:gd name="T19" fmla="*/ 13 h 45"/>
                <a:gd name="T20" fmla="*/ 28 w 28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5">
                  <a:moveTo>
                    <a:pt x="28" y="0"/>
                  </a:moveTo>
                  <a:lnTo>
                    <a:pt x="27" y="3"/>
                  </a:lnTo>
                  <a:lnTo>
                    <a:pt x="22" y="13"/>
                  </a:lnTo>
                  <a:lnTo>
                    <a:pt x="15" y="23"/>
                  </a:lnTo>
                  <a:lnTo>
                    <a:pt x="11" y="31"/>
                  </a:lnTo>
                  <a:lnTo>
                    <a:pt x="9" y="35"/>
                  </a:lnTo>
                  <a:lnTo>
                    <a:pt x="8" y="38"/>
                  </a:lnTo>
                  <a:lnTo>
                    <a:pt x="6" y="44"/>
                  </a:lnTo>
                  <a:lnTo>
                    <a:pt x="6" y="45"/>
                  </a:lnTo>
                  <a:lnTo>
                    <a:pt x="0" y="13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20" name="PA-任意多边形 419">
              <a:extLst>
                <a:ext uri="{FF2B5EF4-FFF2-40B4-BE49-F238E27FC236}">
                  <a16:creationId xmlns="" xmlns:a16="http://schemas.microsoft.com/office/drawing/2014/main" id="{C02B6722-C99B-482E-B355-544530D58068}"/>
                </a:ext>
              </a:extLst>
            </p:cNvPr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5414715" y="3847976"/>
              <a:ext cx="11113" cy="22225"/>
            </a:xfrm>
            <a:custGeom>
              <a:avLst/>
              <a:gdLst>
                <a:gd name="T0" fmla="*/ 27 w 27"/>
                <a:gd name="T1" fmla="*/ 0 h 58"/>
                <a:gd name="T2" fmla="*/ 25 w 27"/>
                <a:gd name="T3" fmla="*/ 5 h 58"/>
                <a:gd name="T4" fmla="*/ 20 w 27"/>
                <a:gd name="T5" fmla="*/ 19 h 58"/>
                <a:gd name="T6" fmla="*/ 14 w 27"/>
                <a:gd name="T7" fmla="*/ 34 h 58"/>
                <a:gd name="T8" fmla="*/ 10 w 27"/>
                <a:gd name="T9" fmla="*/ 44 h 58"/>
                <a:gd name="T10" fmla="*/ 8 w 27"/>
                <a:gd name="T11" fmla="*/ 48 h 58"/>
                <a:gd name="T12" fmla="*/ 7 w 27"/>
                <a:gd name="T13" fmla="*/ 51 h 58"/>
                <a:gd name="T14" fmla="*/ 6 w 27"/>
                <a:gd name="T15" fmla="*/ 57 h 58"/>
                <a:gd name="T16" fmla="*/ 5 w 27"/>
                <a:gd name="T17" fmla="*/ 58 h 58"/>
                <a:gd name="T18" fmla="*/ 0 w 27"/>
                <a:gd name="T19" fmla="*/ 26 h 58"/>
                <a:gd name="T20" fmla="*/ 27 w 27"/>
                <a:gd name="T2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58">
                  <a:moveTo>
                    <a:pt x="27" y="0"/>
                  </a:moveTo>
                  <a:lnTo>
                    <a:pt x="25" y="5"/>
                  </a:lnTo>
                  <a:lnTo>
                    <a:pt x="20" y="19"/>
                  </a:lnTo>
                  <a:lnTo>
                    <a:pt x="14" y="34"/>
                  </a:lnTo>
                  <a:lnTo>
                    <a:pt x="10" y="44"/>
                  </a:lnTo>
                  <a:lnTo>
                    <a:pt x="8" y="48"/>
                  </a:lnTo>
                  <a:lnTo>
                    <a:pt x="7" y="51"/>
                  </a:lnTo>
                  <a:lnTo>
                    <a:pt x="6" y="57"/>
                  </a:lnTo>
                  <a:lnTo>
                    <a:pt x="5" y="58"/>
                  </a:lnTo>
                  <a:lnTo>
                    <a:pt x="0" y="26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21" name="PA-任意多边形 420">
              <a:extLst>
                <a:ext uri="{FF2B5EF4-FFF2-40B4-BE49-F238E27FC236}">
                  <a16:creationId xmlns="" xmlns:a16="http://schemas.microsoft.com/office/drawing/2014/main" id="{14774261-3CDF-4435-A809-86653CDFDE00}"/>
                </a:ext>
              </a:extLst>
            </p:cNvPr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5427415" y="3814639"/>
              <a:ext cx="9525" cy="25400"/>
            </a:xfrm>
            <a:custGeom>
              <a:avLst/>
              <a:gdLst>
                <a:gd name="T0" fmla="*/ 27 w 27"/>
                <a:gd name="T1" fmla="*/ 0 h 62"/>
                <a:gd name="T2" fmla="*/ 26 w 27"/>
                <a:gd name="T3" fmla="*/ 6 h 62"/>
                <a:gd name="T4" fmla="*/ 20 w 27"/>
                <a:gd name="T5" fmla="*/ 21 h 62"/>
                <a:gd name="T6" fmla="*/ 15 w 27"/>
                <a:gd name="T7" fmla="*/ 38 h 62"/>
                <a:gd name="T8" fmla="*/ 10 w 27"/>
                <a:gd name="T9" fmla="*/ 48 h 62"/>
                <a:gd name="T10" fmla="*/ 8 w 27"/>
                <a:gd name="T11" fmla="*/ 53 h 62"/>
                <a:gd name="T12" fmla="*/ 7 w 27"/>
                <a:gd name="T13" fmla="*/ 56 h 62"/>
                <a:gd name="T14" fmla="*/ 5 w 27"/>
                <a:gd name="T15" fmla="*/ 61 h 62"/>
                <a:gd name="T16" fmla="*/ 5 w 27"/>
                <a:gd name="T17" fmla="*/ 62 h 62"/>
                <a:gd name="T18" fmla="*/ 0 w 27"/>
                <a:gd name="T19" fmla="*/ 30 h 62"/>
                <a:gd name="T20" fmla="*/ 27 w 27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62">
                  <a:moveTo>
                    <a:pt x="27" y="0"/>
                  </a:moveTo>
                  <a:lnTo>
                    <a:pt x="26" y="6"/>
                  </a:lnTo>
                  <a:lnTo>
                    <a:pt x="20" y="21"/>
                  </a:lnTo>
                  <a:lnTo>
                    <a:pt x="15" y="38"/>
                  </a:lnTo>
                  <a:lnTo>
                    <a:pt x="10" y="48"/>
                  </a:lnTo>
                  <a:lnTo>
                    <a:pt x="8" y="53"/>
                  </a:lnTo>
                  <a:lnTo>
                    <a:pt x="7" y="56"/>
                  </a:lnTo>
                  <a:lnTo>
                    <a:pt x="5" y="61"/>
                  </a:lnTo>
                  <a:lnTo>
                    <a:pt x="5" y="62"/>
                  </a:lnTo>
                  <a:lnTo>
                    <a:pt x="0" y="30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22" name="PA-任意多边形 421">
              <a:extLst>
                <a:ext uri="{FF2B5EF4-FFF2-40B4-BE49-F238E27FC236}">
                  <a16:creationId xmlns="" xmlns:a16="http://schemas.microsoft.com/office/drawing/2014/main" id="{D1E786D9-890C-476D-B041-414A9BB29AB3}"/>
                </a:ext>
              </a:extLst>
            </p:cNvPr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5473452" y="3794001"/>
              <a:ext cx="9525" cy="19050"/>
            </a:xfrm>
            <a:custGeom>
              <a:avLst/>
              <a:gdLst>
                <a:gd name="T0" fmla="*/ 27 w 27"/>
                <a:gd name="T1" fmla="*/ 0 h 50"/>
                <a:gd name="T2" fmla="*/ 25 w 27"/>
                <a:gd name="T3" fmla="*/ 5 h 50"/>
                <a:gd name="T4" fmla="*/ 21 w 27"/>
                <a:gd name="T5" fmla="*/ 17 h 50"/>
                <a:gd name="T6" fmla="*/ 15 w 27"/>
                <a:gd name="T7" fmla="*/ 30 h 50"/>
                <a:gd name="T8" fmla="*/ 11 w 27"/>
                <a:gd name="T9" fmla="*/ 39 h 50"/>
                <a:gd name="T10" fmla="*/ 9 w 27"/>
                <a:gd name="T11" fmla="*/ 42 h 50"/>
                <a:gd name="T12" fmla="*/ 7 w 27"/>
                <a:gd name="T13" fmla="*/ 44 h 50"/>
                <a:gd name="T14" fmla="*/ 5 w 27"/>
                <a:gd name="T15" fmla="*/ 50 h 50"/>
                <a:gd name="T16" fmla="*/ 4 w 27"/>
                <a:gd name="T17" fmla="*/ 50 h 50"/>
                <a:gd name="T18" fmla="*/ 0 w 27"/>
                <a:gd name="T19" fmla="*/ 23 h 50"/>
                <a:gd name="T20" fmla="*/ 27 w 27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50">
                  <a:moveTo>
                    <a:pt x="27" y="0"/>
                  </a:moveTo>
                  <a:lnTo>
                    <a:pt x="25" y="5"/>
                  </a:lnTo>
                  <a:lnTo>
                    <a:pt x="21" y="17"/>
                  </a:lnTo>
                  <a:lnTo>
                    <a:pt x="15" y="30"/>
                  </a:lnTo>
                  <a:lnTo>
                    <a:pt x="11" y="39"/>
                  </a:lnTo>
                  <a:lnTo>
                    <a:pt x="9" y="42"/>
                  </a:lnTo>
                  <a:lnTo>
                    <a:pt x="7" y="44"/>
                  </a:lnTo>
                  <a:lnTo>
                    <a:pt x="5" y="50"/>
                  </a:lnTo>
                  <a:lnTo>
                    <a:pt x="4" y="50"/>
                  </a:lnTo>
                  <a:lnTo>
                    <a:pt x="0" y="23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23" name="PA-任意多边形 422">
              <a:extLst>
                <a:ext uri="{FF2B5EF4-FFF2-40B4-BE49-F238E27FC236}">
                  <a16:creationId xmlns="" xmlns:a16="http://schemas.microsoft.com/office/drawing/2014/main" id="{BEDEF1F9-4CED-4AA0-983D-66E0DE714243}"/>
                </a:ext>
              </a:extLst>
            </p:cNvPr>
            <p:cNvSpPr>
              <a:spLocks/>
            </p:cNvSpPr>
            <p:nvPr>
              <p:custDataLst>
                <p:tags r:id="rId21"/>
              </p:custDataLst>
            </p:nvPr>
          </p:nvSpPr>
          <p:spPr bwMode="auto">
            <a:xfrm>
              <a:off x="5473452" y="3794001"/>
              <a:ext cx="9525" cy="19050"/>
            </a:xfrm>
            <a:custGeom>
              <a:avLst/>
              <a:gdLst>
                <a:gd name="T0" fmla="*/ 27 w 27"/>
                <a:gd name="T1" fmla="*/ 0 h 50"/>
                <a:gd name="T2" fmla="*/ 25 w 27"/>
                <a:gd name="T3" fmla="*/ 5 h 50"/>
                <a:gd name="T4" fmla="*/ 21 w 27"/>
                <a:gd name="T5" fmla="*/ 17 h 50"/>
                <a:gd name="T6" fmla="*/ 15 w 27"/>
                <a:gd name="T7" fmla="*/ 30 h 50"/>
                <a:gd name="T8" fmla="*/ 11 w 27"/>
                <a:gd name="T9" fmla="*/ 39 h 50"/>
                <a:gd name="T10" fmla="*/ 9 w 27"/>
                <a:gd name="T11" fmla="*/ 42 h 50"/>
                <a:gd name="T12" fmla="*/ 7 w 27"/>
                <a:gd name="T13" fmla="*/ 44 h 50"/>
                <a:gd name="T14" fmla="*/ 5 w 27"/>
                <a:gd name="T15" fmla="*/ 50 h 50"/>
                <a:gd name="T16" fmla="*/ 4 w 27"/>
                <a:gd name="T17" fmla="*/ 50 h 50"/>
                <a:gd name="T18" fmla="*/ 0 w 27"/>
                <a:gd name="T19" fmla="*/ 23 h 50"/>
                <a:gd name="T20" fmla="*/ 27 w 27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50">
                  <a:moveTo>
                    <a:pt x="27" y="0"/>
                  </a:moveTo>
                  <a:lnTo>
                    <a:pt x="25" y="5"/>
                  </a:lnTo>
                  <a:lnTo>
                    <a:pt x="21" y="17"/>
                  </a:lnTo>
                  <a:lnTo>
                    <a:pt x="15" y="30"/>
                  </a:lnTo>
                  <a:lnTo>
                    <a:pt x="11" y="39"/>
                  </a:lnTo>
                  <a:lnTo>
                    <a:pt x="9" y="42"/>
                  </a:lnTo>
                  <a:lnTo>
                    <a:pt x="7" y="44"/>
                  </a:lnTo>
                  <a:lnTo>
                    <a:pt x="5" y="50"/>
                  </a:lnTo>
                  <a:lnTo>
                    <a:pt x="4" y="50"/>
                  </a:lnTo>
                  <a:lnTo>
                    <a:pt x="0" y="23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24" name="PA-任意多边形 423">
              <a:extLst>
                <a:ext uri="{FF2B5EF4-FFF2-40B4-BE49-F238E27FC236}">
                  <a16:creationId xmlns="" xmlns:a16="http://schemas.microsoft.com/office/drawing/2014/main" id="{A31030BA-CD3E-4A71-91C6-C7C70199AEB1}"/>
                </a:ext>
              </a:extLst>
            </p:cNvPr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5451227" y="3814639"/>
              <a:ext cx="11113" cy="19050"/>
            </a:xfrm>
            <a:custGeom>
              <a:avLst/>
              <a:gdLst>
                <a:gd name="T0" fmla="*/ 27 w 27"/>
                <a:gd name="T1" fmla="*/ 0 h 49"/>
                <a:gd name="T2" fmla="*/ 25 w 27"/>
                <a:gd name="T3" fmla="*/ 5 h 49"/>
                <a:gd name="T4" fmla="*/ 21 w 27"/>
                <a:gd name="T5" fmla="*/ 16 h 49"/>
                <a:gd name="T6" fmla="*/ 14 w 27"/>
                <a:gd name="T7" fmla="*/ 29 h 49"/>
                <a:gd name="T8" fmla="*/ 10 w 27"/>
                <a:gd name="T9" fmla="*/ 38 h 49"/>
                <a:gd name="T10" fmla="*/ 8 w 27"/>
                <a:gd name="T11" fmla="*/ 41 h 49"/>
                <a:gd name="T12" fmla="*/ 7 w 27"/>
                <a:gd name="T13" fmla="*/ 44 h 49"/>
                <a:gd name="T14" fmla="*/ 5 w 27"/>
                <a:gd name="T15" fmla="*/ 48 h 49"/>
                <a:gd name="T16" fmla="*/ 4 w 27"/>
                <a:gd name="T17" fmla="*/ 49 h 49"/>
                <a:gd name="T18" fmla="*/ 0 w 27"/>
                <a:gd name="T19" fmla="*/ 22 h 49"/>
                <a:gd name="T20" fmla="*/ 27 w 27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9">
                  <a:moveTo>
                    <a:pt x="27" y="0"/>
                  </a:moveTo>
                  <a:lnTo>
                    <a:pt x="25" y="5"/>
                  </a:lnTo>
                  <a:lnTo>
                    <a:pt x="21" y="16"/>
                  </a:lnTo>
                  <a:lnTo>
                    <a:pt x="14" y="29"/>
                  </a:lnTo>
                  <a:lnTo>
                    <a:pt x="10" y="38"/>
                  </a:lnTo>
                  <a:lnTo>
                    <a:pt x="8" y="41"/>
                  </a:lnTo>
                  <a:lnTo>
                    <a:pt x="7" y="44"/>
                  </a:lnTo>
                  <a:lnTo>
                    <a:pt x="5" y="48"/>
                  </a:lnTo>
                  <a:lnTo>
                    <a:pt x="4" y="49"/>
                  </a:lnTo>
                  <a:lnTo>
                    <a:pt x="0" y="22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25" name="PA-任意多边形 424">
              <a:extLst>
                <a:ext uri="{FF2B5EF4-FFF2-40B4-BE49-F238E27FC236}">
                  <a16:creationId xmlns="" xmlns:a16="http://schemas.microsoft.com/office/drawing/2014/main" id="{DFFD1124-307D-4117-BB03-63BDA9E6978F}"/>
                </a:ext>
              </a:extLst>
            </p:cNvPr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5438527" y="3836864"/>
              <a:ext cx="11113" cy="19050"/>
            </a:xfrm>
            <a:custGeom>
              <a:avLst/>
              <a:gdLst>
                <a:gd name="T0" fmla="*/ 26 w 26"/>
                <a:gd name="T1" fmla="*/ 0 h 49"/>
                <a:gd name="T2" fmla="*/ 25 w 26"/>
                <a:gd name="T3" fmla="*/ 5 h 49"/>
                <a:gd name="T4" fmla="*/ 19 w 26"/>
                <a:gd name="T5" fmla="*/ 17 h 49"/>
                <a:gd name="T6" fmla="*/ 14 w 26"/>
                <a:gd name="T7" fmla="*/ 29 h 49"/>
                <a:gd name="T8" fmla="*/ 10 w 26"/>
                <a:gd name="T9" fmla="*/ 38 h 49"/>
                <a:gd name="T10" fmla="*/ 7 w 26"/>
                <a:gd name="T11" fmla="*/ 41 h 49"/>
                <a:gd name="T12" fmla="*/ 6 w 26"/>
                <a:gd name="T13" fmla="*/ 44 h 49"/>
                <a:gd name="T14" fmla="*/ 5 w 26"/>
                <a:gd name="T15" fmla="*/ 48 h 49"/>
                <a:gd name="T16" fmla="*/ 4 w 26"/>
                <a:gd name="T17" fmla="*/ 49 h 49"/>
                <a:gd name="T18" fmla="*/ 0 w 26"/>
                <a:gd name="T19" fmla="*/ 22 h 49"/>
                <a:gd name="T20" fmla="*/ 26 w 26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49">
                  <a:moveTo>
                    <a:pt x="26" y="0"/>
                  </a:moveTo>
                  <a:lnTo>
                    <a:pt x="25" y="5"/>
                  </a:lnTo>
                  <a:lnTo>
                    <a:pt x="19" y="17"/>
                  </a:lnTo>
                  <a:lnTo>
                    <a:pt x="14" y="29"/>
                  </a:lnTo>
                  <a:lnTo>
                    <a:pt x="10" y="38"/>
                  </a:lnTo>
                  <a:lnTo>
                    <a:pt x="7" y="41"/>
                  </a:lnTo>
                  <a:lnTo>
                    <a:pt x="6" y="44"/>
                  </a:lnTo>
                  <a:lnTo>
                    <a:pt x="5" y="48"/>
                  </a:lnTo>
                  <a:lnTo>
                    <a:pt x="4" y="49"/>
                  </a:lnTo>
                  <a:lnTo>
                    <a:pt x="0" y="22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26" name="PA-任意多边形 425">
              <a:extLst>
                <a:ext uri="{FF2B5EF4-FFF2-40B4-BE49-F238E27FC236}">
                  <a16:creationId xmlns="" xmlns:a16="http://schemas.microsoft.com/office/drawing/2014/main" id="{02EE3646-B97C-43D0-88DF-93D198555126}"/>
                </a:ext>
              </a:extLst>
            </p:cNvPr>
            <p:cNvSpPr>
              <a:spLocks/>
            </p:cNvSpPr>
            <p:nvPr>
              <p:custDataLst>
                <p:tags r:id="rId24"/>
              </p:custDataLst>
            </p:nvPr>
          </p:nvSpPr>
          <p:spPr bwMode="auto">
            <a:xfrm>
              <a:off x="5478215" y="3816226"/>
              <a:ext cx="9525" cy="19050"/>
            </a:xfrm>
            <a:custGeom>
              <a:avLst/>
              <a:gdLst>
                <a:gd name="T0" fmla="*/ 27 w 27"/>
                <a:gd name="T1" fmla="*/ 0 h 50"/>
                <a:gd name="T2" fmla="*/ 25 w 27"/>
                <a:gd name="T3" fmla="*/ 5 h 50"/>
                <a:gd name="T4" fmla="*/ 21 w 27"/>
                <a:gd name="T5" fmla="*/ 17 h 50"/>
                <a:gd name="T6" fmla="*/ 15 w 27"/>
                <a:gd name="T7" fmla="*/ 30 h 50"/>
                <a:gd name="T8" fmla="*/ 11 w 27"/>
                <a:gd name="T9" fmla="*/ 39 h 50"/>
                <a:gd name="T10" fmla="*/ 9 w 27"/>
                <a:gd name="T11" fmla="*/ 42 h 50"/>
                <a:gd name="T12" fmla="*/ 7 w 27"/>
                <a:gd name="T13" fmla="*/ 44 h 50"/>
                <a:gd name="T14" fmla="*/ 5 w 27"/>
                <a:gd name="T15" fmla="*/ 50 h 50"/>
                <a:gd name="T16" fmla="*/ 4 w 27"/>
                <a:gd name="T17" fmla="*/ 50 h 50"/>
                <a:gd name="T18" fmla="*/ 0 w 27"/>
                <a:gd name="T19" fmla="*/ 23 h 50"/>
                <a:gd name="T20" fmla="*/ 27 w 27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50">
                  <a:moveTo>
                    <a:pt x="27" y="0"/>
                  </a:moveTo>
                  <a:lnTo>
                    <a:pt x="25" y="5"/>
                  </a:lnTo>
                  <a:lnTo>
                    <a:pt x="21" y="17"/>
                  </a:lnTo>
                  <a:lnTo>
                    <a:pt x="15" y="30"/>
                  </a:lnTo>
                  <a:lnTo>
                    <a:pt x="11" y="39"/>
                  </a:lnTo>
                  <a:lnTo>
                    <a:pt x="9" y="42"/>
                  </a:lnTo>
                  <a:lnTo>
                    <a:pt x="7" y="44"/>
                  </a:lnTo>
                  <a:lnTo>
                    <a:pt x="5" y="50"/>
                  </a:lnTo>
                  <a:lnTo>
                    <a:pt x="4" y="50"/>
                  </a:lnTo>
                  <a:lnTo>
                    <a:pt x="0" y="23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27" name="PA-任意多边形 426">
              <a:extLst>
                <a:ext uri="{FF2B5EF4-FFF2-40B4-BE49-F238E27FC236}">
                  <a16:creationId xmlns="" xmlns:a16="http://schemas.microsoft.com/office/drawing/2014/main" id="{54D0A002-C32E-4B20-8F4D-9D850DE78442}"/>
                </a:ext>
              </a:extLst>
            </p:cNvPr>
            <p:cNvSpPr>
              <a:spLocks/>
            </p:cNvSpPr>
            <p:nvPr>
              <p:custDataLst>
                <p:tags r:id="rId25"/>
              </p:custDataLst>
            </p:nvPr>
          </p:nvSpPr>
          <p:spPr bwMode="auto">
            <a:xfrm>
              <a:off x="5497265" y="3792414"/>
              <a:ext cx="9525" cy="19050"/>
            </a:xfrm>
            <a:custGeom>
              <a:avLst/>
              <a:gdLst>
                <a:gd name="T0" fmla="*/ 27 w 27"/>
                <a:gd name="T1" fmla="*/ 0 h 49"/>
                <a:gd name="T2" fmla="*/ 25 w 27"/>
                <a:gd name="T3" fmla="*/ 5 h 49"/>
                <a:gd name="T4" fmla="*/ 21 w 27"/>
                <a:gd name="T5" fmla="*/ 16 h 49"/>
                <a:gd name="T6" fmla="*/ 15 w 27"/>
                <a:gd name="T7" fmla="*/ 29 h 49"/>
                <a:gd name="T8" fmla="*/ 10 w 27"/>
                <a:gd name="T9" fmla="*/ 38 h 49"/>
                <a:gd name="T10" fmla="*/ 8 w 27"/>
                <a:gd name="T11" fmla="*/ 41 h 49"/>
                <a:gd name="T12" fmla="*/ 7 w 27"/>
                <a:gd name="T13" fmla="*/ 44 h 49"/>
                <a:gd name="T14" fmla="*/ 6 w 27"/>
                <a:gd name="T15" fmla="*/ 48 h 49"/>
                <a:gd name="T16" fmla="*/ 5 w 27"/>
                <a:gd name="T17" fmla="*/ 49 h 49"/>
                <a:gd name="T18" fmla="*/ 0 w 27"/>
                <a:gd name="T19" fmla="*/ 22 h 49"/>
                <a:gd name="T20" fmla="*/ 27 w 27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49">
                  <a:moveTo>
                    <a:pt x="27" y="0"/>
                  </a:moveTo>
                  <a:lnTo>
                    <a:pt x="25" y="5"/>
                  </a:lnTo>
                  <a:lnTo>
                    <a:pt x="21" y="16"/>
                  </a:lnTo>
                  <a:lnTo>
                    <a:pt x="15" y="29"/>
                  </a:lnTo>
                  <a:lnTo>
                    <a:pt x="10" y="38"/>
                  </a:lnTo>
                  <a:lnTo>
                    <a:pt x="8" y="41"/>
                  </a:lnTo>
                  <a:lnTo>
                    <a:pt x="7" y="44"/>
                  </a:lnTo>
                  <a:lnTo>
                    <a:pt x="6" y="48"/>
                  </a:lnTo>
                  <a:lnTo>
                    <a:pt x="5" y="49"/>
                  </a:lnTo>
                  <a:lnTo>
                    <a:pt x="0" y="22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28" name="PA-任意多边形 427">
              <a:extLst>
                <a:ext uri="{FF2B5EF4-FFF2-40B4-BE49-F238E27FC236}">
                  <a16:creationId xmlns="" xmlns:a16="http://schemas.microsoft.com/office/drawing/2014/main" id="{A06CE7F9-DE7D-45D0-B665-7321010E494C}"/>
                </a:ext>
              </a:extLst>
            </p:cNvPr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5513140" y="3790826"/>
              <a:ext cx="11113" cy="19050"/>
            </a:xfrm>
            <a:custGeom>
              <a:avLst/>
              <a:gdLst>
                <a:gd name="T0" fmla="*/ 27 w 27"/>
                <a:gd name="T1" fmla="*/ 0 h 50"/>
                <a:gd name="T2" fmla="*/ 24 w 27"/>
                <a:gd name="T3" fmla="*/ 6 h 50"/>
                <a:gd name="T4" fmla="*/ 20 w 27"/>
                <a:gd name="T5" fmla="*/ 17 h 50"/>
                <a:gd name="T6" fmla="*/ 15 w 27"/>
                <a:gd name="T7" fmla="*/ 30 h 50"/>
                <a:gd name="T8" fmla="*/ 10 w 27"/>
                <a:gd name="T9" fmla="*/ 38 h 50"/>
                <a:gd name="T10" fmla="*/ 8 w 27"/>
                <a:gd name="T11" fmla="*/ 41 h 50"/>
                <a:gd name="T12" fmla="*/ 7 w 27"/>
                <a:gd name="T13" fmla="*/ 44 h 50"/>
                <a:gd name="T14" fmla="*/ 5 w 27"/>
                <a:gd name="T15" fmla="*/ 49 h 50"/>
                <a:gd name="T16" fmla="*/ 4 w 27"/>
                <a:gd name="T17" fmla="*/ 50 h 50"/>
                <a:gd name="T18" fmla="*/ 0 w 27"/>
                <a:gd name="T19" fmla="*/ 23 h 50"/>
                <a:gd name="T20" fmla="*/ 27 w 27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50">
                  <a:moveTo>
                    <a:pt x="27" y="0"/>
                  </a:moveTo>
                  <a:lnTo>
                    <a:pt x="24" y="6"/>
                  </a:lnTo>
                  <a:lnTo>
                    <a:pt x="20" y="17"/>
                  </a:lnTo>
                  <a:lnTo>
                    <a:pt x="15" y="30"/>
                  </a:lnTo>
                  <a:lnTo>
                    <a:pt x="10" y="38"/>
                  </a:lnTo>
                  <a:lnTo>
                    <a:pt x="8" y="41"/>
                  </a:lnTo>
                  <a:lnTo>
                    <a:pt x="7" y="44"/>
                  </a:lnTo>
                  <a:lnTo>
                    <a:pt x="5" y="49"/>
                  </a:lnTo>
                  <a:lnTo>
                    <a:pt x="4" y="50"/>
                  </a:lnTo>
                  <a:lnTo>
                    <a:pt x="0" y="23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29" name="PA-任意多边形 428">
              <a:extLst>
                <a:ext uri="{FF2B5EF4-FFF2-40B4-BE49-F238E27FC236}">
                  <a16:creationId xmlns="" xmlns:a16="http://schemas.microsoft.com/office/drawing/2014/main" id="{25938D81-1509-4A86-95EE-30C9BFC9796F}"/>
                </a:ext>
              </a:extLst>
            </p:cNvPr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5509965" y="3773364"/>
              <a:ext cx="11113" cy="20638"/>
            </a:xfrm>
            <a:custGeom>
              <a:avLst/>
              <a:gdLst>
                <a:gd name="T0" fmla="*/ 26 w 26"/>
                <a:gd name="T1" fmla="*/ 0 h 50"/>
                <a:gd name="T2" fmla="*/ 25 w 26"/>
                <a:gd name="T3" fmla="*/ 5 h 50"/>
                <a:gd name="T4" fmla="*/ 19 w 26"/>
                <a:gd name="T5" fmla="*/ 17 h 50"/>
                <a:gd name="T6" fmla="*/ 14 w 26"/>
                <a:gd name="T7" fmla="*/ 30 h 50"/>
                <a:gd name="T8" fmla="*/ 10 w 26"/>
                <a:gd name="T9" fmla="*/ 38 h 50"/>
                <a:gd name="T10" fmla="*/ 8 w 26"/>
                <a:gd name="T11" fmla="*/ 41 h 50"/>
                <a:gd name="T12" fmla="*/ 6 w 26"/>
                <a:gd name="T13" fmla="*/ 44 h 50"/>
                <a:gd name="T14" fmla="*/ 5 w 26"/>
                <a:gd name="T15" fmla="*/ 49 h 50"/>
                <a:gd name="T16" fmla="*/ 4 w 26"/>
                <a:gd name="T17" fmla="*/ 50 h 50"/>
                <a:gd name="T18" fmla="*/ 0 w 26"/>
                <a:gd name="T19" fmla="*/ 22 h 50"/>
                <a:gd name="T20" fmla="*/ 26 w 26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50">
                  <a:moveTo>
                    <a:pt x="26" y="0"/>
                  </a:moveTo>
                  <a:lnTo>
                    <a:pt x="25" y="5"/>
                  </a:lnTo>
                  <a:lnTo>
                    <a:pt x="19" y="17"/>
                  </a:lnTo>
                  <a:lnTo>
                    <a:pt x="14" y="30"/>
                  </a:lnTo>
                  <a:lnTo>
                    <a:pt x="10" y="38"/>
                  </a:lnTo>
                  <a:lnTo>
                    <a:pt x="8" y="41"/>
                  </a:lnTo>
                  <a:lnTo>
                    <a:pt x="6" y="44"/>
                  </a:lnTo>
                  <a:lnTo>
                    <a:pt x="5" y="49"/>
                  </a:lnTo>
                  <a:lnTo>
                    <a:pt x="4" y="50"/>
                  </a:lnTo>
                  <a:lnTo>
                    <a:pt x="0" y="22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30" name="PA-任意多边形 429">
              <a:extLst>
                <a:ext uri="{FF2B5EF4-FFF2-40B4-BE49-F238E27FC236}">
                  <a16:creationId xmlns="" xmlns:a16="http://schemas.microsoft.com/office/drawing/2014/main" id="{588B2064-44E5-45A0-87CE-E9D317D8C7EB}"/>
                </a:ext>
              </a:extLst>
            </p:cNvPr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5529015" y="3762251"/>
              <a:ext cx="9525" cy="23813"/>
            </a:xfrm>
            <a:custGeom>
              <a:avLst/>
              <a:gdLst>
                <a:gd name="T0" fmla="*/ 26 w 26"/>
                <a:gd name="T1" fmla="*/ 0 h 59"/>
                <a:gd name="T2" fmla="*/ 24 w 26"/>
                <a:gd name="T3" fmla="*/ 7 h 59"/>
                <a:gd name="T4" fmla="*/ 20 w 26"/>
                <a:gd name="T5" fmla="*/ 21 h 59"/>
                <a:gd name="T6" fmla="*/ 14 w 26"/>
                <a:gd name="T7" fmla="*/ 37 h 59"/>
                <a:gd name="T8" fmla="*/ 10 w 26"/>
                <a:gd name="T9" fmla="*/ 47 h 59"/>
                <a:gd name="T10" fmla="*/ 9 w 26"/>
                <a:gd name="T11" fmla="*/ 50 h 59"/>
                <a:gd name="T12" fmla="*/ 7 w 26"/>
                <a:gd name="T13" fmla="*/ 52 h 59"/>
                <a:gd name="T14" fmla="*/ 6 w 26"/>
                <a:gd name="T15" fmla="*/ 57 h 59"/>
                <a:gd name="T16" fmla="*/ 5 w 26"/>
                <a:gd name="T17" fmla="*/ 59 h 59"/>
                <a:gd name="T18" fmla="*/ 0 w 26"/>
                <a:gd name="T19" fmla="*/ 31 h 59"/>
                <a:gd name="T20" fmla="*/ 26 w 26"/>
                <a:gd name="T2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59">
                  <a:moveTo>
                    <a:pt x="26" y="0"/>
                  </a:moveTo>
                  <a:lnTo>
                    <a:pt x="24" y="7"/>
                  </a:lnTo>
                  <a:lnTo>
                    <a:pt x="20" y="21"/>
                  </a:lnTo>
                  <a:lnTo>
                    <a:pt x="14" y="37"/>
                  </a:lnTo>
                  <a:lnTo>
                    <a:pt x="10" y="47"/>
                  </a:lnTo>
                  <a:lnTo>
                    <a:pt x="9" y="50"/>
                  </a:lnTo>
                  <a:lnTo>
                    <a:pt x="7" y="52"/>
                  </a:lnTo>
                  <a:lnTo>
                    <a:pt x="6" y="57"/>
                  </a:lnTo>
                  <a:lnTo>
                    <a:pt x="5" y="59"/>
                  </a:lnTo>
                  <a:lnTo>
                    <a:pt x="0" y="31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31" name="PA-任意多边形 430">
              <a:extLst>
                <a:ext uri="{FF2B5EF4-FFF2-40B4-BE49-F238E27FC236}">
                  <a16:creationId xmlns="" xmlns:a16="http://schemas.microsoft.com/office/drawing/2014/main" id="{95CCFCAE-621E-4C2F-B6F3-091E028E2DF9}"/>
                </a:ext>
              </a:extLst>
            </p:cNvPr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5270252" y="3884489"/>
              <a:ext cx="12700" cy="11113"/>
            </a:xfrm>
            <a:custGeom>
              <a:avLst/>
              <a:gdLst>
                <a:gd name="T0" fmla="*/ 30 w 30"/>
                <a:gd name="T1" fmla="*/ 5 h 29"/>
                <a:gd name="T2" fmla="*/ 27 w 30"/>
                <a:gd name="T3" fmla="*/ 6 h 29"/>
                <a:gd name="T4" fmla="*/ 19 w 30"/>
                <a:gd name="T5" fmla="*/ 9 h 29"/>
                <a:gd name="T6" fmla="*/ 12 w 30"/>
                <a:gd name="T7" fmla="*/ 15 h 29"/>
                <a:gd name="T8" fmla="*/ 5 w 30"/>
                <a:gd name="T9" fmla="*/ 20 h 29"/>
                <a:gd name="T10" fmla="*/ 3 w 30"/>
                <a:gd name="T11" fmla="*/ 22 h 29"/>
                <a:gd name="T12" fmla="*/ 2 w 30"/>
                <a:gd name="T13" fmla="*/ 24 h 29"/>
                <a:gd name="T14" fmla="*/ 1 w 30"/>
                <a:gd name="T15" fmla="*/ 29 h 29"/>
                <a:gd name="T16" fmla="*/ 0 w 30"/>
                <a:gd name="T17" fmla="*/ 29 h 29"/>
                <a:gd name="T18" fmla="*/ 1 w 30"/>
                <a:gd name="T19" fmla="*/ 0 h 29"/>
                <a:gd name="T20" fmla="*/ 30 w 30"/>
                <a:gd name="T21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5"/>
                  </a:moveTo>
                  <a:lnTo>
                    <a:pt x="27" y="6"/>
                  </a:lnTo>
                  <a:lnTo>
                    <a:pt x="19" y="9"/>
                  </a:lnTo>
                  <a:lnTo>
                    <a:pt x="12" y="15"/>
                  </a:lnTo>
                  <a:lnTo>
                    <a:pt x="5" y="20"/>
                  </a:lnTo>
                  <a:lnTo>
                    <a:pt x="3" y="22"/>
                  </a:lnTo>
                  <a:lnTo>
                    <a:pt x="2" y="24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1" y="0"/>
                  </a:lnTo>
                  <a:lnTo>
                    <a:pt x="3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32" name="PA-任意多边形 431">
              <a:extLst>
                <a:ext uri="{FF2B5EF4-FFF2-40B4-BE49-F238E27FC236}">
                  <a16:creationId xmlns="" xmlns:a16="http://schemas.microsoft.com/office/drawing/2014/main" id="{551BCFF2-E69D-4897-96A1-BDB5D83F3E81}"/>
                </a:ext>
              </a:extLst>
            </p:cNvPr>
            <p:cNvSpPr>
              <a:spLocks/>
            </p:cNvSpPr>
            <p:nvPr>
              <p:custDataLst>
                <p:tags r:id="rId30"/>
              </p:custDataLst>
            </p:nvPr>
          </p:nvSpPr>
          <p:spPr bwMode="auto">
            <a:xfrm>
              <a:off x="5246440" y="3892426"/>
              <a:ext cx="12700" cy="11113"/>
            </a:xfrm>
            <a:custGeom>
              <a:avLst/>
              <a:gdLst>
                <a:gd name="T0" fmla="*/ 30 w 30"/>
                <a:gd name="T1" fmla="*/ 5 h 29"/>
                <a:gd name="T2" fmla="*/ 28 w 30"/>
                <a:gd name="T3" fmla="*/ 6 h 29"/>
                <a:gd name="T4" fmla="*/ 20 w 30"/>
                <a:gd name="T5" fmla="*/ 11 h 29"/>
                <a:gd name="T6" fmla="*/ 11 w 30"/>
                <a:gd name="T7" fmla="*/ 15 h 29"/>
                <a:gd name="T8" fmla="*/ 6 w 30"/>
                <a:gd name="T9" fmla="*/ 20 h 29"/>
                <a:gd name="T10" fmla="*/ 4 w 30"/>
                <a:gd name="T11" fmla="*/ 23 h 29"/>
                <a:gd name="T12" fmla="*/ 3 w 30"/>
                <a:gd name="T13" fmla="*/ 25 h 29"/>
                <a:gd name="T14" fmla="*/ 1 w 30"/>
                <a:gd name="T15" fmla="*/ 29 h 29"/>
                <a:gd name="T16" fmla="*/ 0 w 30"/>
                <a:gd name="T17" fmla="*/ 29 h 29"/>
                <a:gd name="T18" fmla="*/ 1 w 30"/>
                <a:gd name="T19" fmla="*/ 0 h 29"/>
                <a:gd name="T20" fmla="*/ 30 w 30"/>
                <a:gd name="T21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30" y="5"/>
                  </a:moveTo>
                  <a:lnTo>
                    <a:pt x="28" y="6"/>
                  </a:lnTo>
                  <a:lnTo>
                    <a:pt x="20" y="11"/>
                  </a:lnTo>
                  <a:lnTo>
                    <a:pt x="11" y="15"/>
                  </a:lnTo>
                  <a:lnTo>
                    <a:pt x="6" y="20"/>
                  </a:lnTo>
                  <a:lnTo>
                    <a:pt x="4" y="23"/>
                  </a:lnTo>
                  <a:lnTo>
                    <a:pt x="3" y="25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1" y="0"/>
                  </a:lnTo>
                  <a:lnTo>
                    <a:pt x="3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33" name="PA-任意多边形 432">
              <a:extLst>
                <a:ext uri="{FF2B5EF4-FFF2-40B4-BE49-F238E27FC236}">
                  <a16:creationId xmlns="" xmlns:a16="http://schemas.microsoft.com/office/drawing/2014/main" id="{767DBED0-C83C-4FA1-B943-B4AB7E9FD6BC}"/>
                </a:ext>
              </a:extLst>
            </p:cNvPr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5300415" y="3900364"/>
              <a:ext cx="11113" cy="11113"/>
            </a:xfrm>
            <a:custGeom>
              <a:avLst/>
              <a:gdLst>
                <a:gd name="T0" fmla="*/ 31 w 31"/>
                <a:gd name="T1" fmla="*/ 6 h 30"/>
                <a:gd name="T2" fmla="*/ 27 w 31"/>
                <a:gd name="T3" fmla="*/ 7 h 30"/>
                <a:gd name="T4" fmla="*/ 20 w 31"/>
                <a:gd name="T5" fmla="*/ 11 h 30"/>
                <a:gd name="T6" fmla="*/ 11 w 31"/>
                <a:gd name="T7" fmla="*/ 16 h 30"/>
                <a:gd name="T8" fmla="*/ 6 w 31"/>
                <a:gd name="T9" fmla="*/ 21 h 30"/>
                <a:gd name="T10" fmla="*/ 4 w 31"/>
                <a:gd name="T11" fmla="*/ 23 h 30"/>
                <a:gd name="T12" fmla="*/ 3 w 31"/>
                <a:gd name="T13" fmla="*/ 25 h 30"/>
                <a:gd name="T14" fmla="*/ 1 w 31"/>
                <a:gd name="T15" fmla="*/ 30 h 30"/>
                <a:gd name="T16" fmla="*/ 0 w 31"/>
                <a:gd name="T17" fmla="*/ 30 h 30"/>
                <a:gd name="T18" fmla="*/ 1 w 31"/>
                <a:gd name="T19" fmla="*/ 0 h 30"/>
                <a:gd name="T20" fmla="*/ 31 w 31"/>
                <a:gd name="T21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30">
                  <a:moveTo>
                    <a:pt x="31" y="6"/>
                  </a:moveTo>
                  <a:lnTo>
                    <a:pt x="27" y="7"/>
                  </a:lnTo>
                  <a:lnTo>
                    <a:pt x="20" y="11"/>
                  </a:lnTo>
                  <a:lnTo>
                    <a:pt x="11" y="16"/>
                  </a:lnTo>
                  <a:lnTo>
                    <a:pt x="6" y="21"/>
                  </a:lnTo>
                  <a:lnTo>
                    <a:pt x="4" y="23"/>
                  </a:lnTo>
                  <a:lnTo>
                    <a:pt x="3" y="25"/>
                  </a:lnTo>
                  <a:lnTo>
                    <a:pt x="1" y="30"/>
                  </a:lnTo>
                  <a:lnTo>
                    <a:pt x="0" y="30"/>
                  </a:lnTo>
                  <a:lnTo>
                    <a:pt x="1" y="0"/>
                  </a:lnTo>
                  <a:lnTo>
                    <a:pt x="31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34" name="PA-任意多边形 433">
              <a:extLst>
                <a:ext uri="{FF2B5EF4-FFF2-40B4-BE49-F238E27FC236}">
                  <a16:creationId xmlns="" xmlns:a16="http://schemas.microsoft.com/office/drawing/2014/main" id="{F7D117C6-C3D9-414E-8603-A7BAD4F8CCF0}"/>
                </a:ext>
              </a:extLst>
            </p:cNvPr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5327402" y="3886076"/>
              <a:ext cx="12700" cy="12700"/>
            </a:xfrm>
            <a:custGeom>
              <a:avLst/>
              <a:gdLst>
                <a:gd name="T0" fmla="*/ 31 w 31"/>
                <a:gd name="T1" fmla="*/ 0 h 32"/>
                <a:gd name="T2" fmla="*/ 21 w 31"/>
                <a:gd name="T3" fmla="*/ 9 h 32"/>
                <a:gd name="T4" fmla="*/ 7 w 31"/>
                <a:gd name="T5" fmla="*/ 23 h 32"/>
                <a:gd name="T6" fmla="*/ 5 w 31"/>
                <a:gd name="T7" fmla="*/ 26 h 32"/>
                <a:gd name="T8" fmla="*/ 4 w 31"/>
                <a:gd name="T9" fmla="*/ 28 h 32"/>
                <a:gd name="T10" fmla="*/ 2 w 31"/>
                <a:gd name="T11" fmla="*/ 32 h 32"/>
                <a:gd name="T12" fmla="*/ 0 w 31"/>
                <a:gd name="T13" fmla="*/ 31 h 32"/>
                <a:gd name="T14" fmla="*/ 2 w 31"/>
                <a:gd name="T15" fmla="*/ 2 h 32"/>
                <a:gd name="T16" fmla="*/ 31 w 3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lnTo>
                    <a:pt x="21" y="9"/>
                  </a:lnTo>
                  <a:lnTo>
                    <a:pt x="7" y="23"/>
                  </a:lnTo>
                  <a:lnTo>
                    <a:pt x="5" y="26"/>
                  </a:lnTo>
                  <a:lnTo>
                    <a:pt x="4" y="28"/>
                  </a:lnTo>
                  <a:lnTo>
                    <a:pt x="2" y="32"/>
                  </a:lnTo>
                  <a:lnTo>
                    <a:pt x="0" y="31"/>
                  </a:lnTo>
                  <a:lnTo>
                    <a:pt x="2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35" name="PA-任意多边形 434">
              <a:extLst>
                <a:ext uri="{FF2B5EF4-FFF2-40B4-BE49-F238E27FC236}">
                  <a16:creationId xmlns="" xmlns:a16="http://schemas.microsoft.com/office/drawing/2014/main" id="{D2EDEA17-FBB0-443E-BBEC-8712A8D09DE4}"/>
                </a:ext>
              </a:extLst>
            </p:cNvPr>
            <p:cNvSpPr>
              <a:spLocks/>
            </p:cNvSpPr>
            <p:nvPr>
              <p:custDataLst>
                <p:tags r:id="rId33"/>
              </p:custDataLst>
            </p:nvPr>
          </p:nvSpPr>
          <p:spPr bwMode="auto">
            <a:xfrm>
              <a:off x="5224215" y="3876551"/>
              <a:ext cx="11113" cy="11113"/>
            </a:xfrm>
            <a:custGeom>
              <a:avLst/>
              <a:gdLst>
                <a:gd name="T0" fmla="*/ 31 w 31"/>
                <a:gd name="T1" fmla="*/ 11 h 29"/>
                <a:gd name="T2" fmla="*/ 27 w 31"/>
                <a:gd name="T3" fmla="*/ 12 h 29"/>
                <a:gd name="T4" fmla="*/ 20 w 31"/>
                <a:gd name="T5" fmla="*/ 13 h 29"/>
                <a:gd name="T6" fmla="*/ 15 w 31"/>
                <a:gd name="T7" fmla="*/ 14 h 29"/>
                <a:gd name="T8" fmla="*/ 11 w 31"/>
                <a:gd name="T9" fmla="*/ 15 h 29"/>
                <a:gd name="T10" fmla="*/ 8 w 31"/>
                <a:gd name="T11" fmla="*/ 17 h 29"/>
                <a:gd name="T12" fmla="*/ 6 w 31"/>
                <a:gd name="T13" fmla="*/ 21 h 29"/>
                <a:gd name="T14" fmla="*/ 4 w 31"/>
                <a:gd name="T15" fmla="*/ 23 h 29"/>
                <a:gd name="T16" fmla="*/ 2 w 31"/>
                <a:gd name="T17" fmla="*/ 25 h 29"/>
                <a:gd name="T18" fmla="*/ 1 w 31"/>
                <a:gd name="T19" fmla="*/ 29 h 29"/>
                <a:gd name="T20" fmla="*/ 0 w 31"/>
                <a:gd name="T21" fmla="*/ 28 h 29"/>
                <a:gd name="T22" fmla="*/ 1 w 31"/>
                <a:gd name="T23" fmla="*/ 0 h 29"/>
                <a:gd name="T24" fmla="*/ 31 w 31"/>
                <a:gd name="T25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9">
                  <a:moveTo>
                    <a:pt x="31" y="11"/>
                  </a:moveTo>
                  <a:lnTo>
                    <a:pt x="27" y="12"/>
                  </a:lnTo>
                  <a:lnTo>
                    <a:pt x="20" y="13"/>
                  </a:lnTo>
                  <a:lnTo>
                    <a:pt x="15" y="14"/>
                  </a:lnTo>
                  <a:lnTo>
                    <a:pt x="11" y="15"/>
                  </a:lnTo>
                  <a:lnTo>
                    <a:pt x="8" y="17"/>
                  </a:lnTo>
                  <a:lnTo>
                    <a:pt x="6" y="21"/>
                  </a:lnTo>
                  <a:lnTo>
                    <a:pt x="4" y="23"/>
                  </a:lnTo>
                  <a:lnTo>
                    <a:pt x="2" y="25"/>
                  </a:lnTo>
                  <a:lnTo>
                    <a:pt x="1" y="29"/>
                  </a:lnTo>
                  <a:lnTo>
                    <a:pt x="0" y="28"/>
                  </a:lnTo>
                  <a:lnTo>
                    <a:pt x="1" y="0"/>
                  </a:lnTo>
                  <a:lnTo>
                    <a:pt x="31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36" name="PA-任意多边形 435">
              <a:extLst>
                <a:ext uri="{FF2B5EF4-FFF2-40B4-BE49-F238E27FC236}">
                  <a16:creationId xmlns="" xmlns:a16="http://schemas.microsoft.com/office/drawing/2014/main" id="{CD6A03B6-14AD-4EC9-BBF0-1D556DF41228}"/>
                </a:ext>
              </a:extLst>
            </p:cNvPr>
            <p:cNvSpPr>
              <a:spLocks/>
            </p:cNvSpPr>
            <p:nvPr>
              <p:custDataLst>
                <p:tags r:id="rId34"/>
              </p:custDataLst>
            </p:nvPr>
          </p:nvSpPr>
          <p:spPr bwMode="auto">
            <a:xfrm>
              <a:off x="5205165" y="3879726"/>
              <a:ext cx="12700" cy="12700"/>
            </a:xfrm>
            <a:custGeom>
              <a:avLst/>
              <a:gdLst>
                <a:gd name="T0" fmla="*/ 30 w 30"/>
                <a:gd name="T1" fmla="*/ 12 h 30"/>
                <a:gd name="T2" fmla="*/ 28 w 30"/>
                <a:gd name="T3" fmla="*/ 12 h 30"/>
                <a:gd name="T4" fmla="*/ 20 w 30"/>
                <a:gd name="T5" fmla="*/ 14 h 30"/>
                <a:gd name="T6" fmla="*/ 16 w 30"/>
                <a:gd name="T7" fmla="*/ 15 h 30"/>
                <a:gd name="T8" fmla="*/ 12 w 30"/>
                <a:gd name="T9" fmla="*/ 16 h 30"/>
                <a:gd name="T10" fmla="*/ 9 w 30"/>
                <a:gd name="T11" fmla="*/ 18 h 30"/>
                <a:gd name="T12" fmla="*/ 6 w 30"/>
                <a:gd name="T13" fmla="*/ 20 h 30"/>
                <a:gd name="T14" fmla="*/ 4 w 30"/>
                <a:gd name="T15" fmla="*/ 24 h 30"/>
                <a:gd name="T16" fmla="*/ 3 w 30"/>
                <a:gd name="T17" fmla="*/ 26 h 30"/>
                <a:gd name="T18" fmla="*/ 1 w 30"/>
                <a:gd name="T19" fmla="*/ 30 h 30"/>
                <a:gd name="T20" fmla="*/ 0 w 30"/>
                <a:gd name="T21" fmla="*/ 29 h 30"/>
                <a:gd name="T22" fmla="*/ 1 w 30"/>
                <a:gd name="T23" fmla="*/ 0 h 30"/>
                <a:gd name="T24" fmla="*/ 30 w 30"/>
                <a:gd name="T25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0">
                  <a:moveTo>
                    <a:pt x="30" y="12"/>
                  </a:moveTo>
                  <a:lnTo>
                    <a:pt x="28" y="12"/>
                  </a:lnTo>
                  <a:lnTo>
                    <a:pt x="20" y="14"/>
                  </a:lnTo>
                  <a:lnTo>
                    <a:pt x="16" y="15"/>
                  </a:lnTo>
                  <a:lnTo>
                    <a:pt x="12" y="16"/>
                  </a:lnTo>
                  <a:lnTo>
                    <a:pt x="9" y="18"/>
                  </a:lnTo>
                  <a:lnTo>
                    <a:pt x="6" y="20"/>
                  </a:lnTo>
                  <a:lnTo>
                    <a:pt x="4" y="24"/>
                  </a:lnTo>
                  <a:lnTo>
                    <a:pt x="3" y="26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1" y="0"/>
                  </a:lnTo>
                  <a:lnTo>
                    <a:pt x="30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37" name="PA-任意多边形 436">
              <a:extLst>
                <a:ext uri="{FF2B5EF4-FFF2-40B4-BE49-F238E27FC236}">
                  <a16:creationId xmlns="" xmlns:a16="http://schemas.microsoft.com/office/drawing/2014/main" id="{A20357F9-E5C1-48B9-99D2-112EC78743FA}"/>
                </a:ext>
              </a:extLst>
            </p:cNvPr>
            <p:cNvSpPr>
              <a:spLocks/>
            </p:cNvSpPr>
            <p:nvPr>
              <p:custDataLst>
                <p:tags r:id="rId35"/>
              </p:custDataLst>
            </p:nvPr>
          </p:nvSpPr>
          <p:spPr bwMode="auto">
            <a:xfrm>
              <a:off x="5165477" y="3852739"/>
              <a:ext cx="12700" cy="12700"/>
            </a:xfrm>
            <a:custGeom>
              <a:avLst/>
              <a:gdLst>
                <a:gd name="T0" fmla="*/ 33 w 33"/>
                <a:gd name="T1" fmla="*/ 19 h 33"/>
                <a:gd name="T2" fmla="*/ 31 w 33"/>
                <a:gd name="T3" fmla="*/ 18 h 33"/>
                <a:gd name="T4" fmla="*/ 23 w 33"/>
                <a:gd name="T5" fmla="*/ 17 h 33"/>
                <a:gd name="T6" fmla="*/ 20 w 33"/>
                <a:gd name="T7" fmla="*/ 16 h 33"/>
                <a:gd name="T8" fmla="*/ 16 w 33"/>
                <a:gd name="T9" fmla="*/ 16 h 33"/>
                <a:gd name="T10" fmla="*/ 12 w 33"/>
                <a:gd name="T11" fmla="*/ 17 h 33"/>
                <a:gd name="T12" fmla="*/ 10 w 33"/>
                <a:gd name="T13" fmla="*/ 19 h 33"/>
                <a:gd name="T14" fmla="*/ 8 w 33"/>
                <a:gd name="T15" fmla="*/ 22 h 33"/>
                <a:gd name="T16" fmla="*/ 7 w 33"/>
                <a:gd name="T17" fmla="*/ 25 h 33"/>
                <a:gd name="T18" fmla="*/ 3 w 33"/>
                <a:gd name="T19" fmla="*/ 31 h 33"/>
                <a:gd name="T20" fmla="*/ 0 w 33"/>
                <a:gd name="T21" fmla="*/ 33 h 33"/>
                <a:gd name="T22" fmla="*/ 6 w 33"/>
                <a:gd name="T23" fmla="*/ 0 h 33"/>
                <a:gd name="T24" fmla="*/ 33 w 33"/>
                <a:gd name="T25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3">
                  <a:moveTo>
                    <a:pt x="33" y="19"/>
                  </a:moveTo>
                  <a:lnTo>
                    <a:pt x="31" y="18"/>
                  </a:lnTo>
                  <a:lnTo>
                    <a:pt x="23" y="17"/>
                  </a:lnTo>
                  <a:lnTo>
                    <a:pt x="20" y="16"/>
                  </a:lnTo>
                  <a:lnTo>
                    <a:pt x="16" y="16"/>
                  </a:lnTo>
                  <a:lnTo>
                    <a:pt x="12" y="17"/>
                  </a:lnTo>
                  <a:lnTo>
                    <a:pt x="10" y="19"/>
                  </a:lnTo>
                  <a:lnTo>
                    <a:pt x="8" y="22"/>
                  </a:lnTo>
                  <a:lnTo>
                    <a:pt x="7" y="25"/>
                  </a:lnTo>
                  <a:lnTo>
                    <a:pt x="3" y="31"/>
                  </a:lnTo>
                  <a:lnTo>
                    <a:pt x="0" y="33"/>
                  </a:lnTo>
                  <a:lnTo>
                    <a:pt x="6" y="0"/>
                  </a:lnTo>
                  <a:lnTo>
                    <a:pt x="33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38" name="PA-任意多边形 437">
              <a:extLst>
                <a:ext uri="{FF2B5EF4-FFF2-40B4-BE49-F238E27FC236}">
                  <a16:creationId xmlns="" xmlns:a16="http://schemas.microsoft.com/office/drawing/2014/main" id="{E4417723-18A6-4038-BA53-5A7B4D62C31A}"/>
                </a:ext>
              </a:extLst>
            </p:cNvPr>
            <p:cNvSpPr>
              <a:spLocks/>
            </p:cNvSpPr>
            <p:nvPr>
              <p:custDataLst>
                <p:tags r:id="rId36"/>
              </p:custDataLst>
            </p:nvPr>
          </p:nvSpPr>
          <p:spPr bwMode="auto">
            <a:xfrm>
              <a:off x="5165477" y="3852739"/>
              <a:ext cx="12700" cy="12700"/>
            </a:xfrm>
            <a:custGeom>
              <a:avLst/>
              <a:gdLst>
                <a:gd name="T0" fmla="*/ 33 w 33"/>
                <a:gd name="T1" fmla="*/ 19 h 33"/>
                <a:gd name="T2" fmla="*/ 31 w 33"/>
                <a:gd name="T3" fmla="*/ 18 h 33"/>
                <a:gd name="T4" fmla="*/ 23 w 33"/>
                <a:gd name="T5" fmla="*/ 17 h 33"/>
                <a:gd name="T6" fmla="*/ 20 w 33"/>
                <a:gd name="T7" fmla="*/ 16 h 33"/>
                <a:gd name="T8" fmla="*/ 16 w 33"/>
                <a:gd name="T9" fmla="*/ 16 h 33"/>
                <a:gd name="T10" fmla="*/ 12 w 33"/>
                <a:gd name="T11" fmla="*/ 17 h 33"/>
                <a:gd name="T12" fmla="*/ 10 w 33"/>
                <a:gd name="T13" fmla="*/ 19 h 33"/>
                <a:gd name="T14" fmla="*/ 8 w 33"/>
                <a:gd name="T15" fmla="*/ 22 h 33"/>
                <a:gd name="T16" fmla="*/ 7 w 33"/>
                <a:gd name="T17" fmla="*/ 25 h 33"/>
                <a:gd name="T18" fmla="*/ 3 w 33"/>
                <a:gd name="T19" fmla="*/ 31 h 33"/>
                <a:gd name="T20" fmla="*/ 0 w 33"/>
                <a:gd name="T21" fmla="*/ 33 h 33"/>
                <a:gd name="T22" fmla="*/ 6 w 33"/>
                <a:gd name="T23" fmla="*/ 0 h 33"/>
                <a:gd name="T24" fmla="*/ 33 w 33"/>
                <a:gd name="T25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3">
                  <a:moveTo>
                    <a:pt x="33" y="19"/>
                  </a:moveTo>
                  <a:lnTo>
                    <a:pt x="31" y="18"/>
                  </a:lnTo>
                  <a:lnTo>
                    <a:pt x="23" y="17"/>
                  </a:lnTo>
                  <a:lnTo>
                    <a:pt x="20" y="16"/>
                  </a:lnTo>
                  <a:lnTo>
                    <a:pt x="16" y="16"/>
                  </a:lnTo>
                  <a:lnTo>
                    <a:pt x="12" y="17"/>
                  </a:lnTo>
                  <a:lnTo>
                    <a:pt x="10" y="19"/>
                  </a:lnTo>
                  <a:lnTo>
                    <a:pt x="8" y="22"/>
                  </a:lnTo>
                  <a:lnTo>
                    <a:pt x="7" y="25"/>
                  </a:lnTo>
                  <a:lnTo>
                    <a:pt x="3" y="31"/>
                  </a:lnTo>
                  <a:lnTo>
                    <a:pt x="0" y="33"/>
                  </a:lnTo>
                  <a:lnTo>
                    <a:pt x="6" y="0"/>
                  </a:lnTo>
                  <a:lnTo>
                    <a:pt x="33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39" name="PA-任意多边形 438">
              <a:extLst>
                <a:ext uri="{FF2B5EF4-FFF2-40B4-BE49-F238E27FC236}">
                  <a16:creationId xmlns="" xmlns:a16="http://schemas.microsoft.com/office/drawing/2014/main" id="{69AC70ED-E95B-4E88-8481-0A0E06C1FCFE}"/>
                </a:ext>
              </a:extLst>
            </p:cNvPr>
            <p:cNvSpPr>
              <a:spLocks/>
            </p:cNvSpPr>
            <p:nvPr>
              <p:custDataLst>
                <p:tags r:id="rId37"/>
              </p:custDataLst>
            </p:nvPr>
          </p:nvSpPr>
          <p:spPr bwMode="auto">
            <a:xfrm>
              <a:off x="5121027" y="3820989"/>
              <a:ext cx="12700" cy="12700"/>
            </a:xfrm>
            <a:custGeom>
              <a:avLst/>
              <a:gdLst>
                <a:gd name="T0" fmla="*/ 32 w 32"/>
                <a:gd name="T1" fmla="*/ 19 h 33"/>
                <a:gd name="T2" fmla="*/ 29 w 32"/>
                <a:gd name="T3" fmla="*/ 18 h 33"/>
                <a:gd name="T4" fmla="*/ 22 w 32"/>
                <a:gd name="T5" fmla="*/ 17 h 33"/>
                <a:gd name="T6" fmla="*/ 19 w 32"/>
                <a:gd name="T7" fmla="*/ 16 h 33"/>
                <a:gd name="T8" fmla="*/ 14 w 32"/>
                <a:gd name="T9" fmla="*/ 16 h 33"/>
                <a:gd name="T10" fmla="*/ 11 w 32"/>
                <a:gd name="T11" fmla="*/ 17 h 33"/>
                <a:gd name="T12" fmla="*/ 10 w 32"/>
                <a:gd name="T13" fmla="*/ 19 h 33"/>
                <a:gd name="T14" fmla="*/ 8 w 32"/>
                <a:gd name="T15" fmla="*/ 23 h 33"/>
                <a:gd name="T16" fmla="*/ 7 w 32"/>
                <a:gd name="T17" fmla="*/ 25 h 33"/>
                <a:gd name="T18" fmla="*/ 3 w 32"/>
                <a:gd name="T19" fmla="*/ 31 h 33"/>
                <a:gd name="T20" fmla="*/ 0 w 32"/>
                <a:gd name="T21" fmla="*/ 33 h 33"/>
                <a:gd name="T22" fmla="*/ 5 w 32"/>
                <a:gd name="T23" fmla="*/ 0 h 33"/>
                <a:gd name="T24" fmla="*/ 32 w 32"/>
                <a:gd name="T25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3">
                  <a:moveTo>
                    <a:pt x="32" y="19"/>
                  </a:moveTo>
                  <a:lnTo>
                    <a:pt x="29" y="18"/>
                  </a:lnTo>
                  <a:lnTo>
                    <a:pt x="22" y="17"/>
                  </a:lnTo>
                  <a:lnTo>
                    <a:pt x="19" y="16"/>
                  </a:lnTo>
                  <a:lnTo>
                    <a:pt x="14" y="16"/>
                  </a:lnTo>
                  <a:lnTo>
                    <a:pt x="11" y="17"/>
                  </a:lnTo>
                  <a:lnTo>
                    <a:pt x="10" y="19"/>
                  </a:lnTo>
                  <a:lnTo>
                    <a:pt x="8" y="23"/>
                  </a:lnTo>
                  <a:lnTo>
                    <a:pt x="7" y="25"/>
                  </a:lnTo>
                  <a:lnTo>
                    <a:pt x="3" y="31"/>
                  </a:lnTo>
                  <a:lnTo>
                    <a:pt x="0" y="33"/>
                  </a:lnTo>
                  <a:lnTo>
                    <a:pt x="5" y="0"/>
                  </a:lnTo>
                  <a:lnTo>
                    <a:pt x="32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40" name="PA-任意多边形 439">
              <a:extLst>
                <a:ext uri="{FF2B5EF4-FFF2-40B4-BE49-F238E27FC236}">
                  <a16:creationId xmlns="" xmlns:a16="http://schemas.microsoft.com/office/drawing/2014/main" id="{58C59089-245C-4350-BDBB-C2E9A241CC7E}"/>
                </a:ext>
              </a:extLst>
            </p:cNvPr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5019427" y="3762251"/>
              <a:ext cx="12700" cy="14288"/>
            </a:xfrm>
            <a:custGeom>
              <a:avLst/>
              <a:gdLst>
                <a:gd name="T0" fmla="*/ 32 w 32"/>
                <a:gd name="T1" fmla="*/ 20 h 34"/>
                <a:gd name="T2" fmla="*/ 29 w 32"/>
                <a:gd name="T3" fmla="*/ 19 h 34"/>
                <a:gd name="T4" fmla="*/ 22 w 32"/>
                <a:gd name="T5" fmla="*/ 18 h 34"/>
                <a:gd name="T6" fmla="*/ 18 w 32"/>
                <a:gd name="T7" fmla="*/ 18 h 34"/>
                <a:gd name="T8" fmla="*/ 15 w 32"/>
                <a:gd name="T9" fmla="*/ 18 h 34"/>
                <a:gd name="T10" fmla="*/ 11 w 32"/>
                <a:gd name="T11" fmla="*/ 19 h 34"/>
                <a:gd name="T12" fmla="*/ 9 w 32"/>
                <a:gd name="T13" fmla="*/ 21 h 34"/>
                <a:gd name="T14" fmla="*/ 7 w 32"/>
                <a:gd name="T15" fmla="*/ 23 h 34"/>
                <a:gd name="T16" fmla="*/ 6 w 32"/>
                <a:gd name="T17" fmla="*/ 25 h 34"/>
                <a:gd name="T18" fmla="*/ 3 w 32"/>
                <a:gd name="T19" fmla="*/ 32 h 34"/>
                <a:gd name="T20" fmla="*/ 0 w 32"/>
                <a:gd name="T21" fmla="*/ 34 h 34"/>
                <a:gd name="T22" fmla="*/ 5 w 32"/>
                <a:gd name="T23" fmla="*/ 0 h 34"/>
                <a:gd name="T24" fmla="*/ 32 w 32"/>
                <a:gd name="T25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4">
                  <a:moveTo>
                    <a:pt x="32" y="20"/>
                  </a:moveTo>
                  <a:lnTo>
                    <a:pt x="29" y="19"/>
                  </a:lnTo>
                  <a:lnTo>
                    <a:pt x="22" y="18"/>
                  </a:lnTo>
                  <a:lnTo>
                    <a:pt x="18" y="18"/>
                  </a:lnTo>
                  <a:lnTo>
                    <a:pt x="15" y="18"/>
                  </a:lnTo>
                  <a:lnTo>
                    <a:pt x="11" y="19"/>
                  </a:lnTo>
                  <a:lnTo>
                    <a:pt x="9" y="21"/>
                  </a:lnTo>
                  <a:lnTo>
                    <a:pt x="7" y="23"/>
                  </a:lnTo>
                  <a:lnTo>
                    <a:pt x="6" y="25"/>
                  </a:lnTo>
                  <a:lnTo>
                    <a:pt x="3" y="32"/>
                  </a:lnTo>
                  <a:lnTo>
                    <a:pt x="0" y="34"/>
                  </a:lnTo>
                  <a:lnTo>
                    <a:pt x="5" y="0"/>
                  </a:lnTo>
                  <a:lnTo>
                    <a:pt x="32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41" name="PA-任意多边形 440">
              <a:extLst>
                <a:ext uri="{FF2B5EF4-FFF2-40B4-BE49-F238E27FC236}">
                  <a16:creationId xmlns="" xmlns:a16="http://schemas.microsoft.com/office/drawing/2014/main" id="{8B4842EE-D229-4400-B2EC-F63E8111AAFF}"/>
                </a:ext>
              </a:extLst>
            </p:cNvPr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5052765" y="3786064"/>
              <a:ext cx="12700" cy="12700"/>
            </a:xfrm>
            <a:custGeom>
              <a:avLst/>
              <a:gdLst>
                <a:gd name="T0" fmla="*/ 32 w 32"/>
                <a:gd name="T1" fmla="*/ 18 h 32"/>
                <a:gd name="T2" fmla="*/ 29 w 32"/>
                <a:gd name="T3" fmla="*/ 17 h 32"/>
                <a:gd name="T4" fmla="*/ 22 w 32"/>
                <a:gd name="T5" fmla="*/ 16 h 32"/>
                <a:gd name="T6" fmla="*/ 18 w 32"/>
                <a:gd name="T7" fmla="*/ 16 h 32"/>
                <a:gd name="T8" fmla="*/ 15 w 32"/>
                <a:gd name="T9" fmla="*/ 16 h 32"/>
                <a:gd name="T10" fmla="*/ 12 w 32"/>
                <a:gd name="T11" fmla="*/ 17 h 32"/>
                <a:gd name="T12" fmla="*/ 10 w 32"/>
                <a:gd name="T13" fmla="*/ 19 h 32"/>
                <a:gd name="T14" fmla="*/ 7 w 32"/>
                <a:gd name="T15" fmla="*/ 21 h 32"/>
                <a:gd name="T16" fmla="*/ 6 w 32"/>
                <a:gd name="T17" fmla="*/ 23 h 32"/>
                <a:gd name="T18" fmla="*/ 3 w 32"/>
                <a:gd name="T19" fmla="*/ 30 h 32"/>
                <a:gd name="T20" fmla="*/ 0 w 32"/>
                <a:gd name="T21" fmla="*/ 32 h 32"/>
                <a:gd name="T22" fmla="*/ 5 w 32"/>
                <a:gd name="T23" fmla="*/ 0 h 32"/>
                <a:gd name="T24" fmla="*/ 32 w 32"/>
                <a:gd name="T25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2">
                  <a:moveTo>
                    <a:pt x="32" y="18"/>
                  </a:moveTo>
                  <a:lnTo>
                    <a:pt x="29" y="17"/>
                  </a:lnTo>
                  <a:lnTo>
                    <a:pt x="22" y="16"/>
                  </a:lnTo>
                  <a:lnTo>
                    <a:pt x="18" y="16"/>
                  </a:lnTo>
                  <a:lnTo>
                    <a:pt x="15" y="16"/>
                  </a:lnTo>
                  <a:lnTo>
                    <a:pt x="12" y="17"/>
                  </a:lnTo>
                  <a:lnTo>
                    <a:pt x="10" y="19"/>
                  </a:lnTo>
                  <a:lnTo>
                    <a:pt x="7" y="21"/>
                  </a:lnTo>
                  <a:lnTo>
                    <a:pt x="6" y="23"/>
                  </a:lnTo>
                  <a:lnTo>
                    <a:pt x="3" y="30"/>
                  </a:lnTo>
                  <a:lnTo>
                    <a:pt x="0" y="32"/>
                  </a:lnTo>
                  <a:lnTo>
                    <a:pt x="5" y="0"/>
                  </a:lnTo>
                  <a:lnTo>
                    <a:pt x="32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42" name="PA-任意多边形 441">
              <a:extLst>
                <a:ext uri="{FF2B5EF4-FFF2-40B4-BE49-F238E27FC236}">
                  <a16:creationId xmlns="" xmlns:a16="http://schemas.microsoft.com/office/drawing/2014/main" id="{052C5CC7-D294-4E7E-992D-8095699117C5}"/>
                </a:ext>
              </a:extLst>
            </p:cNvPr>
            <p:cNvSpPr>
              <a:spLocks/>
            </p:cNvSpPr>
            <p:nvPr>
              <p:custDataLst>
                <p:tags r:id="rId40"/>
              </p:custDataLst>
            </p:nvPr>
          </p:nvSpPr>
          <p:spPr bwMode="auto">
            <a:xfrm>
              <a:off x="4622552" y="3616201"/>
              <a:ext cx="30163" cy="38100"/>
            </a:xfrm>
            <a:custGeom>
              <a:avLst/>
              <a:gdLst>
                <a:gd name="T0" fmla="*/ 70 w 75"/>
                <a:gd name="T1" fmla="*/ 74 h 92"/>
                <a:gd name="T2" fmla="*/ 73 w 75"/>
                <a:gd name="T3" fmla="*/ 78 h 92"/>
                <a:gd name="T4" fmla="*/ 74 w 75"/>
                <a:gd name="T5" fmla="*/ 83 h 92"/>
                <a:gd name="T6" fmla="*/ 75 w 75"/>
                <a:gd name="T7" fmla="*/ 86 h 92"/>
                <a:gd name="T8" fmla="*/ 75 w 75"/>
                <a:gd name="T9" fmla="*/ 88 h 92"/>
                <a:gd name="T10" fmla="*/ 74 w 75"/>
                <a:gd name="T11" fmla="*/ 90 h 92"/>
                <a:gd name="T12" fmla="*/ 72 w 75"/>
                <a:gd name="T13" fmla="*/ 91 h 92"/>
                <a:gd name="T14" fmla="*/ 68 w 75"/>
                <a:gd name="T15" fmla="*/ 92 h 92"/>
                <a:gd name="T16" fmla="*/ 62 w 75"/>
                <a:gd name="T17" fmla="*/ 92 h 92"/>
                <a:gd name="T18" fmla="*/ 59 w 75"/>
                <a:gd name="T19" fmla="*/ 81 h 92"/>
                <a:gd name="T20" fmla="*/ 56 w 75"/>
                <a:gd name="T21" fmla="*/ 71 h 92"/>
                <a:gd name="T22" fmla="*/ 53 w 75"/>
                <a:gd name="T23" fmla="*/ 62 h 92"/>
                <a:gd name="T24" fmla="*/ 48 w 75"/>
                <a:gd name="T25" fmla="*/ 54 h 92"/>
                <a:gd name="T26" fmla="*/ 39 w 75"/>
                <a:gd name="T27" fmla="*/ 41 h 92"/>
                <a:gd name="T28" fmla="*/ 28 w 75"/>
                <a:gd name="T29" fmla="*/ 30 h 92"/>
                <a:gd name="T30" fmla="*/ 14 w 75"/>
                <a:gd name="T31" fmla="*/ 16 h 92"/>
                <a:gd name="T32" fmla="*/ 0 w 75"/>
                <a:gd name="T33" fmla="*/ 0 h 92"/>
                <a:gd name="T34" fmla="*/ 9 w 75"/>
                <a:gd name="T35" fmla="*/ 5 h 92"/>
                <a:gd name="T36" fmla="*/ 19 w 75"/>
                <a:gd name="T37" fmla="*/ 12 h 92"/>
                <a:gd name="T38" fmla="*/ 29 w 75"/>
                <a:gd name="T39" fmla="*/ 19 h 92"/>
                <a:gd name="T40" fmla="*/ 38 w 75"/>
                <a:gd name="T41" fmla="*/ 28 h 92"/>
                <a:gd name="T42" fmla="*/ 46 w 75"/>
                <a:gd name="T43" fmla="*/ 37 h 92"/>
                <a:gd name="T44" fmla="*/ 55 w 75"/>
                <a:gd name="T45" fmla="*/ 48 h 92"/>
                <a:gd name="T46" fmla="*/ 62 w 75"/>
                <a:gd name="T47" fmla="*/ 60 h 92"/>
                <a:gd name="T48" fmla="*/ 70 w 75"/>
                <a:gd name="T4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5" h="92">
                  <a:moveTo>
                    <a:pt x="70" y="74"/>
                  </a:moveTo>
                  <a:lnTo>
                    <a:pt x="73" y="78"/>
                  </a:lnTo>
                  <a:lnTo>
                    <a:pt x="74" y="83"/>
                  </a:lnTo>
                  <a:lnTo>
                    <a:pt x="75" y="86"/>
                  </a:lnTo>
                  <a:lnTo>
                    <a:pt x="75" y="88"/>
                  </a:lnTo>
                  <a:lnTo>
                    <a:pt x="74" y="90"/>
                  </a:lnTo>
                  <a:lnTo>
                    <a:pt x="72" y="91"/>
                  </a:lnTo>
                  <a:lnTo>
                    <a:pt x="68" y="92"/>
                  </a:lnTo>
                  <a:lnTo>
                    <a:pt x="62" y="92"/>
                  </a:lnTo>
                  <a:lnTo>
                    <a:pt x="59" y="81"/>
                  </a:lnTo>
                  <a:lnTo>
                    <a:pt x="56" y="71"/>
                  </a:lnTo>
                  <a:lnTo>
                    <a:pt x="53" y="62"/>
                  </a:lnTo>
                  <a:lnTo>
                    <a:pt x="48" y="54"/>
                  </a:lnTo>
                  <a:lnTo>
                    <a:pt x="39" y="41"/>
                  </a:lnTo>
                  <a:lnTo>
                    <a:pt x="28" y="30"/>
                  </a:lnTo>
                  <a:lnTo>
                    <a:pt x="14" y="16"/>
                  </a:lnTo>
                  <a:lnTo>
                    <a:pt x="0" y="0"/>
                  </a:lnTo>
                  <a:lnTo>
                    <a:pt x="9" y="5"/>
                  </a:lnTo>
                  <a:lnTo>
                    <a:pt x="19" y="12"/>
                  </a:lnTo>
                  <a:lnTo>
                    <a:pt x="29" y="19"/>
                  </a:lnTo>
                  <a:lnTo>
                    <a:pt x="38" y="28"/>
                  </a:lnTo>
                  <a:lnTo>
                    <a:pt x="46" y="37"/>
                  </a:lnTo>
                  <a:lnTo>
                    <a:pt x="55" y="48"/>
                  </a:lnTo>
                  <a:lnTo>
                    <a:pt x="62" y="60"/>
                  </a:lnTo>
                  <a:lnTo>
                    <a:pt x="70" y="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43" name="PA-任意多边形 442">
              <a:extLst>
                <a:ext uri="{FF2B5EF4-FFF2-40B4-BE49-F238E27FC236}">
                  <a16:creationId xmlns="" xmlns:a16="http://schemas.microsoft.com/office/drawing/2014/main" id="{90906055-0CB6-43E5-B157-482636FBADD6}"/>
                </a:ext>
              </a:extLst>
            </p:cNvPr>
            <p:cNvSpPr>
              <a:spLocks/>
            </p:cNvSpPr>
            <p:nvPr>
              <p:custDataLst>
                <p:tags r:id="rId41"/>
              </p:custDataLst>
            </p:nvPr>
          </p:nvSpPr>
          <p:spPr bwMode="auto">
            <a:xfrm>
              <a:off x="4614615" y="3619376"/>
              <a:ext cx="30163" cy="38100"/>
            </a:xfrm>
            <a:custGeom>
              <a:avLst/>
              <a:gdLst>
                <a:gd name="T0" fmla="*/ 74 w 77"/>
                <a:gd name="T1" fmla="*/ 85 h 96"/>
                <a:gd name="T2" fmla="*/ 76 w 77"/>
                <a:gd name="T3" fmla="*/ 90 h 96"/>
                <a:gd name="T4" fmla="*/ 77 w 77"/>
                <a:gd name="T5" fmla="*/ 94 h 96"/>
                <a:gd name="T6" fmla="*/ 76 w 77"/>
                <a:gd name="T7" fmla="*/ 95 h 96"/>
                <a:gd name="T8" fmla="*/ 74 w 77"/>
                <a:gd name="T9" fmla="*/ 96 h 96"/>
                <a:gd name="T10" fmla="*/ 70 w 77"/>
                <a:gd name="T11" fmla="*/ 96 h 96"/>
                <a:gd name="T12" fmla="*/ 66 w 77"/>
                <a:gd name="T13" fmla="*/ 96 h 96"/>
                <a:gd name="T14" fmla="*/ 64 w 77"/>
                <a:gd name="T15" fmla="*/ 86 h 96"/>
                <a:gd name="T16" fmla="*/ 62 w 77"/>
                <a:gd name="T17" fmla="*/ 77 h 96"/>
                <a:gd name="T18" fmla="*/ 58 w 77"/>
                <a:gd name="T19" fmla="*/ 69 h 96"/>
                <a:gd name="T20" fmla="*/ 56 w 77"/>
                <a:gd name="T21" fmla="*/ 62 h 96"/>
                <a:gd name="T22" fmla="*/ 49 w 77"/>
                <a:gd name="T23" fmla="*/ 49 h 96"/>
                <a:gd name="T24" fmla="*/ 41 w 77"/>
                <a:gd name="T25" fmla="*/ 39 h 96"/>
                <a:gd name="T26" fmla="*/ 22 w 77"/>
                <a:gd name="T27" fmla="*/ 21 h 96"/>
                <a:gd name="T28" fmla="*/ 0 w 77"/>
                <a:gd name="T29" fmla="*/ 0 h 96"/>
                <a:gd name="T30" fmla="*/ 12 w 77"/>
                <a:gd name="T31" fmla="*/ 6 h 96"/>
                <a:gd name="T32" fmla="*/ 24 w 77"/>
                <a:gd name="T33" fmla="*/ 13 h 96"/>
                <a:gd name="T34" fmla="*/ 35 w 77"/>
                <a:gd name="T35" fmla="*/ 22 h 96"/>
                <a:gd name="T36" fmla="*/ 45 w 77"/>
                <a:gd name="T37" fmla="*/ 33 h 96"/>
                <a:gd name="T38" fmla="*/ 55 w 77"/>
                <a:gd name="T39" fmla="*/ 44 h 96"/>
                <a:gd name="T40" fmla="*/ 63 w 77"/>
                <a:gd name="T41" fmla="*/ 57 h 96"/>
                <a:gd name="T42" fmla="*/ 69 w 77"/>
                <a:gd name="T43" fmla="*/ 71 h 96"/>
                <a:gd name="T44" fmla="*/ 74 w 77"/>
                <a:gd name="T45" fmla="*/ 8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" h="96">
                  <a:moveTo>
                    <a:pt x="74" y="85"/>
                  </a:moveTo>
                  <a:lnTo>
                    <a:pt x="76" y="90"/>
                  </a:lnTo>
                  <a:lnTo>
                    <a:pt x="77" y="94"/>
                  </a:lnTo>
                  <a:lnTo>
                    <a:pt x="76" y="95"/>
                  </a:lnTo>
                  <a:lnTo>
                    <a:pt x="74" y="96"/>
                  </a:lnTo>
                  <a:lnTo>
                    <a:pt x="70" y="96"/>
                  </a:lnTo>
                  <a:lnTo>
                    <a:pt x="66" y="96"/>
                  </a:lnTo>
                  <a:lnTo>
                    <a:pt x="64" y="86"/>
                  </a:lnTo>
                  <a:lnTo>
                    <a:pt x="62" y="77"/>
                  </a:lnTo>
                  <a:lnTo>
                    <a:pt x="58" y="69"/>
                  </a:lnTo>
                  <a:lnTo>
                    <a:pt x="56" y="62"/>
                  </a:lnTo>
                  <a:lnTo>
                    <a:pt x="49" y="49"/>
                  </a:lnTo>
                  <a:lnTo>
                    <a:pt x="41" y="39"/>
                  </a:lnTo>
                  <a:lnTo>
                    <a:pt x="22" y="21"/>
                  </a:lnTo>
                  <a:lnTo>
                    <a:pt x="0" y="0"/>
                  </a:lnTo>
                  <a:lnTo>
                    <a:pt x="12" y="6"/>
                  </a:lnTo>
                  <a:lnTo>
                    <a:pt x="24" y="13"/>
                  </a:lnTo>
                  <a:lnTo>
                    <a:pt x="35" y="22"/>
                  </a:lnTo>
                  <a:lnTo>
                    <a:pt x="45" y="33"/>
                  </a:lnTo>
                  <a:lnTo>
                    <a:pt x="55" y="44"/>
                  </a:lnTo>
                  <a:lnTo>
                    <a:pt x="63" y="57"/>
                  </a:lnTo>
                  <a:lnTo>
                    <a:pt x="69" y="71"/>
                  </a:lnTo>
                  <a:lnTo>
                    <a:pt x="74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44" name="PA-任意多边形 443">
              <a:extLst>
                <a:ext uri="{FF2B5EF4-FFF2-40B4-BE49-F238E27FC236}">
                  <a16:creationId xmlns="" xmlns:a16="http://schemas.microsoft.com/office/drawing/2014/main" id="{615D6C30-58C5-4254-A459-D2B7103A08D0}"/>
                </a:ext>
              </a:extLst>
            </p:cNvPr>
            <p:cNvSpPr>
              <a:spLocks/>
            </p:cNvSpPr>
            <p:nvPr>
              <p:custDataLst>
                <p:tags r:id="rId42"/>
              </p:custDataLst>
            </p:nvPr>
          </p:nvSpPr>
          <p:spPr bwMode="auto">
            <a:xfrm>
              <a:off x="4686052" y="3693989"/>
              <a:ext cx="9525" cy="19050"/>
            </a:xfrm>
            <a:custGeom>
              <a:avLst/>
              <a:gdLst>
                <a:gd name="T0" fmla="*/ 24 w 26"/>
                <a:gd name="T1" fmla="*/ 1 h 45"/>
                <a:gd name="T2" fmla="*/ 25 w 26"/>
                <a:gd name="T3" fmla="*/ 0 h 45"/>
                <a:gd name="T4" fmla="*/ 26 w 26"/>
                <a:gd name="T5" fmla="*/ 0 h 45"/>
                <a:gd name="T6" fmla="*/ 26 w 26"/>
                <a:gd name="T7" fmla="*/ 1 h 45"/>
                <a:gd name="T8" fmla="*/ 25 w 26"/>
                <a:gd name="T9" fmla="*/ 1 h 45"/>
                <a:gd name="T10" fmla="*/ 23 w 26"/>
                <a:gd name="T11" fmla="*/ 4 h 45"/>
                <a:gd name="T12" fmla="*/ 20 w 26"/>
                <a:gd name="T13" fmla="*/ 7 h 45"/>
                <a:gd name="T14" fmla="*/ 17 w 26"/>
                <a:gd name="T15" fmla="*/ 13 h 45"/>
                <a:gd name="T16" fmla="*/ 12 w 26"/>
                <a:gd name="T17" fmla="*/ 18 h 45"/>
                <a:gd name="T18" fmla="*/ 10 w 26"/>
                <a:gd name="T19" fmla="*/ 25 h 45"/>
                <a:gd name="T20" fmla="*/ 9 w 26"/>
                <a:gd name="T21" fmla="*/ 31 h 45"/>
                <a:gd name="T22" fmla="*/ 8 w 26"/>
                <a:gd name="T23" fmla="*/ 38 h 45"/>
                <a:gd name="T24" fmla="*/ 6 w 26"/>
                <a:gd name="T25" fmla="*/ 43 h 45"/>
                <a:gd name="T26" fmla="*/ 5 w 26"/>
                <a:gd name="T27" fmla="*/ 45 h 45"/>
                <a:gd name="T28" fmla="*/ 4 w 26"/>
                <a:gd name="T29" fmla="*/ 45 h 45"/>
                <a:gd name="T30" fmla="*/ 2 w 26"/>
                <a:gd name="T31" fmla="*/ 45 h 45"/>
                <a:gd name="T32" fmla="*/ 2 w 26"/>
                <a:gd name="T33" fmla="*/ 43 h 45"/>
                <a:gd name="T34" fmla="*/ 0 w 26"/>
                <a:gd name="T35" fmla="*/ 12 h 45"/>
                <a:gd name="T36" fmla="*/ 24 w 26"/>
                <a:gd name="T37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5">
                  <a:moveTo>
                    <a:pt x="24" y="1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6" y="1"/>
                  </a:lnTo>
                  <a:lnTo>
                    <a:pt x="25" y="1"/>
                  </a:lnTo>
                  <a:lnTo>
                    <a:pt x="23" y="4"/>
                  </a:lnTo>
                  <a:lnTo>
                    <a:pt x="20" y="7"/>
                  </a:lnTo>
                  <a:lnTo>
                    <a:pt x="17" y="13"/>
                  </a:lnTo>
                  <a:lnTo>
                    <a:pt x="12" y="18"/>
                  </a:lnTo>
                  <a:lnTo>
                    <a:pt x="10" y="25"/>
                  </a:lnTo>
                  <a:lnTo>
                    <a:pt x="9" y="31"/>
                  </a:lnTo>
                  <a:lnTo>
                    <a:pt x="8" y="38"/>
                  </a:lnTo>
                  <a:lnTo>
                    <a:pt x="6" y="43"/>
                  </a:lnTo>
                  <a:lnTo>
                    <a:pt x="5" y="45"/>
                  </a:lnTo>
                  <a:lnTo>
                    <a:pt x="4" y="45"/>
                  </a:lnTo>
                  <a:lnTo>
                    <a:pt x="2" y="45"/>
                  </a:lnTo>
                  <a:lnTo>
                    <a:pt x="2" y="43"/>
                  </a:lnTo>
                  <a:lnTo>
                    <a:pt x="0" y="12"/>
                  </a:lnTo>
                  <a:lnTo>
                    <a:pt x="2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45" name="PA-任意多边形 444">
              <a:extLst>
                <a:ext uri="{FF2B5EF4-FFF2-40B4-BE49-F238E27FC236}">
                  <a16:creationId xmlns="" xmlns:a16="http://schemas.microsoft.com/office/drawing/2014/main" id="{AB2FDC69-669D-4D6C-965B-3D6D99F2C899}"/>
                </a:ext>
              </a:extLst>
            </p:cNvPr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4674940" y="3716214"/>
              <a:ext cx="9525" cy="17463"/>
            </a:xfrm>
            <a:custGeom>
              <a:avLst/>
              <a:gdLst>
                <a:gd name="T0" fmla="*/ 24 w 26"/>
                <a:gd name="T1" fmla="*/ 0 h 45"/>
                <a:gd name="T2" fmla="*/ 25 w 26"/>
                <a:gd name="T3" fmla="*/ 0 h 45"/>
                <a:gd name="T4" fmla="*/ 26 w 26"/>
                <a:gd name="T5" fmla="*/ 0 h 45"/>
                <a:gd name="T6" fmla="*/ 26 w 26"/>
                <a:gd name="T7" fmla="*/ 0 h 45"/>
                <a:gd name="T8" fmla="*/ 25 w 26"/>
                <a:gd name="T9" fmla="*/ 1 h 45"/>
                <a:gd name="T10" fmla="*/ 23 w 26"/>
                <a:gd name="T11" fmla="*/ 3 h 45"/>
                <a:gd name="T12" fmla="*/ 20 w 26"/>
                <a:gd name="T13" fmla="*/ 7 h 45"/>
                <a:gd name="T14" fmla="*/ 15 w 26"/>
                <a:gd name="T15" fmla="*/ 13 h 45"/>
                <a:gd name="T16" fmla="*/ 12 w 26"/>
                <a:gd name="T17" fmla="*/ 18 h 45"/>
                <a:gd name="T18" fmla="*/ 10 w 26"/>
                <a:gd name="T19" fmla="*/ 24 h 45"/>
                <a:gd name="T20" fmla="*/ 9 w 26"/>
                <a:gd name="T21" fmla="*/ 30 h 45"/>
                <a:gd name="T22" fmla="*/ 8 w 26"/>
                <a:gd name="T23" fmla="*/ 38 h 45"/>
                <a:gd name="T24" fmla="*/ 6 w 26"/>
                <a:gd name="T25" fmla="*/ 43 h 45"/>
                <a:gd name="T26" fmla="*/ 5 w 26"/>
                <a:gd name="T27" fmla="*/ 45 h 45"/>
                <a:gd name="T28" fmla="*/ 4 w 26"/>
                <a:gd name="T29" fmla="*/ 45 h 45"/>
                <a:gd name="T30" fmla="*/ 2 w 26"/>
                <a:gd name="T31" fmla="*/ 45 h 45"/>
                <a:gd name="T32" fmla="*/ 2 w 26"/>
                <a:gd name="T33" fmla="*/ 43 h 45"/>
                <a:gd name="T34" fmla="*/ 0 w 26"/>
                <a:gd name="T35" fmla="*/ 11 h 45"/>
                <a:gd name="T36" fmla="*/ 24 w 26"/>
                <a:gd name="T3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5">
                  <a:moveTo>
                    <a:pt x="24" y="0"/>
                  </a:moveTo>
                  <a:lnTo>
                    <a:pt x="25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1"/>
                  </a:lnTo>
                  <a:lnTo>
                    <a:pt x="23" y="3"/>
                  </a:lnTo>
                  <a:lnTo>
                    <a:pt x="20" y="7"/>
                  </a:lnTo>
                  <a:lnTo>
                    <a:pt x="15" y="13"/>
                  </a:lnTo>
                  <a:lnTo>
                    <a:pt x="12" y="18"/>
                  </a:lnTo>
                  <a:lnTo>
                    <a:pt x="10" y="24"/>
                  </a:lnTo>
                  <a:lnTo>
                    <a:pt x="9" y="30"/>
                  </a:lnTo>
                  <a:lnTo>
                    <a:pt x="8" y="38"/>
                  </a:lnTo>
                  <a:lnTo>
                    <a:pt x="6" y="43"/>
                  </a:lnTo>
                  <a:lnTo>
                    <a:pt x="5" y="45"/>
                  </a:lnTo>
                  <a:lnTo>
                    <a:pt x="4" y="45"/>
                  </a:lnTo>
                  <a:lnTo>
                    <a:pt x="2" y="45"/>
                  </a:lnTo>
                  <a:lnTo>
                    <a:pt x="2" y="43"/>
                  </a:lnTo>
                  <a:lnTo>
                    <a:pt x="0" y="11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46" name="PA-任意多边形 445">
              <a:extLst>
                <a:ext uri="{FF2B5EF4-FFF2-40B4-BE49-F238E27FC236}">
                  <a16:creationId xmlns="" xmlns:a16="http://schemas.microsoft.com/office/drawing/2014/main" id="{B287D6A5-4FF3-4151-A630-A49D7927C77A}"/>
                </a:ext>
              </a:extLst>
            </p:cNvPr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4565402" y="3695576"/>
              <a:ext cx="11113" cy="14288"/>
            </a:xfrm>
            <a:custGeom>
              <a:avLst/>
              <a:gdLst>
                <a:gd name="T0" fmla="*/ 26 w 28"/>
                <a:gd name="T1" fmla="*/ 3 h 34"/>
                <a:gd name="T2" fmla="*/ 28 w 28"/>
                <a:gd name="T3" fmla="*/ 5 h 34"/>
                <a:gd name="T4" fmla="*/ 22 w 28"/>
                <a:gd name="T5" fmla="*/ 6 h 34"/>
                <a:gd name="T6" fmla="*/ 17 w 28"/>
                <a:gd name="T7" fmla="*/ 7 h 34"/>
                <a:gd name="T8" fmla="*/ 13 w 28"/>
                <a:gd name="T9" fmla="*/ 10 h 34"/>
                <a:gd name="T10" fmla="*/ 11 w 28"/>
                <a:gd name="T11" fmla="*/ 11 h 34"/>
                <a:gd name="T12" fmla="*/ 10 w 28"/>
                <a:gd name="T13" fmla="*/ 13 h 34"/>
                <a:gd name="T14" fmla="*/ 9 w 28"/>
                <a:gd name="T15" fmla="*/ 16 h 34"/>
                <a:gd name="T16" fmla="*/ 9 w 28"/>
                <a:gd name="T17" fmla="*/ 19 h 34"/>
                <a:gd name="T18" fmla="*/ 8 w 28"/>
                <a:gd name="T19" fmla="*/ 26 h 34"/>
                <a:gd name="T20" fmla="*/ 6 w 28"/>
                <a:gd name="T21" fmla="*/ 31 h 34"/>
                <a:gd name="T22" fmla="*/ 5 w 28"/>
                <a:gd name="T23" fmla="*/ 34 h 34"/>
                <a:gd name="T24" fmla="*/ 3 w 28"/>
                <a:gd name="T25" fmla="*/ 34 h 34"/>
                <a:gd name="T26" fmla="*/ 2 w 28"/>
                <a:gd name="T27" fmla="*/ 34 h 34"/>
                <a:gd name="T28" fmla="*/ 2 w 28"/>
                <a:gd name="T29" fmla="*/ 31 h 34"/>
                <a:gd name="T30" fmla="*/ 0 w 28"/>
                <a:gd name="T31" fmla="*/ 0 h 34"/>
                <a:gd name="T32" fmla="*/ 26 w 28"/>
                <a:gd name="T33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34">
                  <a:moveTo>
                    <a:pt x="26" y="3"/>
                  </a:moveTo>
                  <a:lnTo>
                    <a:pt x="28" y="5"/>
                  </a:lnTo>
                  <a:lnTo>
                    <a:pt x="22" y="6"/>
                  </a:lnTo>
                  <a:lnTo>
                    <a:pt x="17" y="7"/>
                  </a:lnTo>
                  <a:lnTo>
                    <a:pt x="13" y="10"/>
                  </a:lnTo>
                  <a:lnTo>
                    <a:pt x="11" y="11"/>
                  </a:lnTo>
                  <a:lnTo>
                    <a:pt x="10" y="13"/>
                  </a:lnTo>
                  <a:lnTo>
                    <a:pt x="9" y="16"/>
                  </a:lnTo>
                  <a:lnTo>
                    <a:pt x="9" y="19"/>
                  </a:lnTo>
                  <a:lnTo>
                    <a:pt x="8" y="26"/>
                  </a:lnTo>
                  <a:lnTo>
                    <a:pt x="6" y="31"/>
                  </a:lnTo>
                  <a:lnTo>
                    <a:pt x="5" y="34"/>
                  </a:lnTo>
                  <a:lnTo>
                    <a:pt x="3" y="34"/>
                  </a:lnTo>
                  <a:lnTo>
                    <a:pt x="2" y="34"/>
                  </a:lnTo>
                  <a:lnTo>
                    <a:pt x="2" y="31"/>
                  </a:lnTo>
                  <a:lnTo>
                    <a:pt x="0" y="0"/>
                  </a:lnTo>
                  <a:lnTo>
                    <a:pt x="26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47" name="PA-任意多边形 446">
              <a:extLst>
                <a:ext uri="{FF2B5EF4-FFF2-40B4-BE49-F238E27FC236}">
                  <a16:creationId xmlns="" xmlns:a16="http://schemas.microsoft.com/office/drawing/2014/main" id="{F4073037-86A6-4EBA-85D2-FFD0CDBE8349}"/>
                </a:ext>
              </a:extLst>
            </p:cNvPr>
            <p:cNvSpPr>
              <a:spLocks/>
            </p:cNvSpPr>
            <p:nvPr>
              <p:custDataLst>
                <p:tags r:id="rId45"/>
              </p:custDataLst>
            </p:nvPr>
          </p:nvSpPr>
          <p:spPr bwMode="auto">
            <a:xfrm>
              <a:off x="4378077" y="3673351"/>
              <a:ext cx="11113" cy="14288"/>
            </a:xfrm>
            <a:custGeom>
              <a:avLst/>
              <a:gdLst>
                <a:gd name="T0" fmla="*/ 26 w 28"/>
                <a:gd name="T1" fmla="*/ 3 h 35"/>
                <a:gd name="T2" fmla="*/ 28 w 28"/>
                <a:gd name="T3" fmla="*/ 4 h 35"/>
                <a:gd name="T4" fmla="*/ 21 w 28"/>
                <a:gd name="T5" fmla="*/ 6 h 35"/>
                <a:gd name="T6" fmla="*/ 17 w 28"/>
                <a:gd name="T7" fmla="*/ 8 h 35"/>
                <a:gd name="T8" fmla="*/ 13 w 28"/>
                <a:gd name="T9" fmla="*/ 10 h 35"/>
                <a:gd name="T10" fmla="*/ 12 w 28"/>
                <a:gd name="T11" fmla="*/ 12 h 35"/>
                <a:gd name="T12" fmla="*/ 10 w 28"/>
                <a:gd name="T13" fmla="*/ 14 h 35"/>
                <a:gd name="T14" fmla="*/ 10 w 28"/>
                <a:gd name="T15" fmla="*/ 16 h 35"/>
                <a:gd name="T16" fmla="*/ 9 w 28"/>
                <a:gd name="T17" fmla="*/ 20 h 35"/>
                <a:gd name="T18" fmla="*/ 9 w 28"/>
                <a:gd name="T19" fmla="*/ 26 h 35"/>
                <a:gd name="T20" fmla="*/ 6 w 28"/>
                <a:gd name="T21" fmla="*/ 32 h 35"/>
                <a:gd name="T22" fmla="*/ 4 w 28"/>
                <a:gd name="T23" fmla="*/ 34 h 35"/>
                <a:gd name="T24" fmla="*/ 3 w 28"/>
                <a:gd name="T25" fmla="*/ 35 h 35"/>
                <a:gd name="T26" fmla="*/ 3 w 28"/>
                <a:gd name="T27" fmla="*/ 34 h 35"/>
                <a:gd name="T28" fmla="*/ 2 w 28"/>
                <a:gd name="T29" fmla="*/ 31 h 35"/>
                <a:gd name="T30" fmla="*/ 0 w 28"/>
                <a:gd name="T31" fmla="*/ 0 h 35"/>
                <a:gd name="T32" fmla="*/ 26 w 28"/>
                <a:gd name="T3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35">
                  <a:moveTo>
                    <a:pt x="26" y="3"/>
                  </a:moveTo>
                  <a:lnTo>
                    <a:pt x="28" y="4"/>
                  </a:lnTo>
                  <a:lnTo>
                    <a:pt x="21" y="6"/>
                  </a:lnTo>
                  <a:lnTo>
                    <a:pt x="17" y="8"/>
                  </a:lnTo>
                  <a:lnTo>
                    <a:pt x="13" y="10"/>
                  </a:lnTo>
                  <a:lnTo>
                    <a:pt x="12" y="12"/>
                  </a:lnTo>
                  <a:lnTo>
                    <a:pt x="10" y="14"/>
                  </a:lnTo>
                  <a:lnTo>
                    <a:pt x="10" y="16"/>
                  </a:lnTo>
                  <a:lnTo>
                    <a:pt x="9" y="20"/>
                  </a:lnTo>
                  <a:lnTo>
                    <a:pt x="9" y="26"/>
                  </a:lnTo>
                  <a:lnTo>
                    <a:pt x="6" y="32"/>
                  </a:lnTo>
                  <a:lnTo>
                    <a:pt x="4" y="34"/>
                  </a:lnTo>
                  <a:lnTo>
                    <a:pt x="3" y="35"/>
                  </a:lnTo>
                  <a:lnTo>
                    <a:pt x="3" y="34"/>
                  </a:lnTo>
                  <a:lnTo>
                    <a:pt x="2" y="31"/>
                  </a:lnTo>
                  <a:lnTo>
                    <a:pt x="0" y="0"/>
                  </a:lnTo>
                  <a:lnTo>
                    <a:pt x="26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48" name="PA-任意多边形 447">
              <a:extLst>
                <a:ext uri="{FF2B5EF4-FFF2-40B4-BE49-F238E27FC236}">
                  <a16:creationId xmlns="" xmlns:a16="http://schemas.microsoft.com/office/drawing/2014/main" id="{AA076B85-B734-4936-8EC7-4E175A641D12}"/>
                </a:ext>
              </a:extLst>
            </p:cNvPr>
            <p:cNvSpPr>
              <a:spLocks/>
            </p:cNvSpPr>
            <p:nvPr>
              <p:custDataLst>
                <p:tags r:id="rId46"/>
              </p:custDataLst>
            </p:nvPr>
          </p:nvSpPr>
          <p:spPr bwMode="auto">
            <a:xfrm>
              <a:off x="4338390" y="3635251"/>
              <a:ext cx="9525" cy="12700"/>
            </a:xfrm>
            <a:custGeom>
              <a:avLst/>
              <a:gdLst>
                <a:gd name="T0" fmla="*/ 23 w 24"/>
                <a:gd name="T1" fmla="*/ 3 h 33"/>
                <a:gd name="T2" fmla="*/ 24 w 24"/>
                <a:gd name="T3" fmla="*/ 3 h 33"/>
                <a:gd name="T4" fmla="*/ 19 w 24"/>
                <a:gd name="T5" fmla="*/ 4 h 33"/>
                <a:gd name="T6" fmla="*/ 14 w 24"/>
                <a:gd name="T7" fmla="*/ 6 h 33"/>
                <a:gd name="T8" fmla="*/ 11 w 24"/>
                <a:gd name="T9" fmla="*/ 9 h 33"/>
                <a:gd name="T10" fmla="*/ 10 w 24"/>
                <a:gd name="T11" fmla="*/ 10 h 33"/>
                <a:gd name="T12" fmla="*/ 8 w 24"/>
                <a:gd name="T13" fmla="*/ 12 h 33"/>
                <a:gd name="T14" fmla="*/ 8 w 24"/>
                <a:gd name="T15" fmla="*/ 14 h 33"/>
                <a:gd name="T16" fmla="*/ 8 w 24"/>
                <a:gd name="T17" fmla="*/ 17 h 33"/>
                <a:gd name="T18" fmla="*/ 7 w 24"/>
                <a:gd name="T19" fmla="*/ 25 h 33"/>
                <a:gd name="T20" fmla="*/ 5 w 24"/>
                <a:gd name="T21" fmla="*/ 30 h 33"/>
                <a:gd name="T22" fmla="*/ 4 w 24"/>
                <a:gd name="T23" fmla="*/ 31 h 33"/>
                <a:gd name="T24" fmla="*/ 2 w 24"/>
                <a:gd name="T25" fmla="*/ 33 h 33"/>
                <a:gd name="T26" fmla="*/ 1 w 24"/>
                <a:gd name="T27" fmla="*/ 31 h 33"/>
                <a:gd name="T28" fmla="*/ 0 w 24"/>
                <a:gd name="T29" fmla="*/ 29 h 33"/>
                <a:gd name="T30" fmla="*/ 0 w 24"/>
                <a:gd name="T31" fmla="*/ 0 h 33"/>
                <a:gd name="T32" fmla="*/ 23 w 24"/>
                <a:gd name="T33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3">
                  <a:moveTo>
                    <a:pt x="23" y="3"/>
                  </a:moveTo>
                  <a:lnTo>
                    <a:pt x="24" y="3"/>
                  </a:lnTo>
                  <a:lnTo>
                    <a:pt x="19" y="4"/>
                  </a:lnTo>
                  <a:lnTo>
                    <a:pt x="14" y="6"/>
                  </a:lnTo>
                  <a:lnTo>
                    <a:pt x="11" y="9"/>
                  </a:lnTo>
                  <a:lnTo>
                    <a:pt x="10" y="10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17"/>
                  </a:lnTo>
                  <a:lnTo>
                    <a:pt x="7" y="25"/>
                  </a:lnTo>
                  <a:lnTo>
                    <a:pt x="5" y="30"/>
                  </a:lnTo>
                  <a:lnTo>
                    <a:pt x="4" y="31"/>
                  </a:lnTo>
                  <a:lnTo>
                    <a:pt x="2" y="33"/>
                  </a:lnTo>
                  <a:lnTo>
                    <a:pt x="1" y="31"/>
                  </a:lnTo>
                  <a:lnTo>
                    <a:pt x="0" y="29"/>
                  </a:lnTo>
                  <a:lnTo>
                    <a:pt x="0" y="0"/>
                  </a:lnTo>
                  <a:lnTo>
                    <a:pt x="23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49" name="PA-任意多边形 448">
              <a:extLst>
                <a:ext uri="{FF2B5EF4-FFF2-40B4-BE49-F238E27FC236}">
                  <a16:creationId xmlns="" xmlns:a16="http://schemas.microsoft.com/office/drawing/2014/main" id="{AD0D6E9F-DA3E-4930-A6FC-74B20A63E2D1}"/>
                </a:ext>
              </a:extLst>
            </p:cNvPr>
            <p:cNvSpPr>
              <a:spLocks/>
            </p:cNvSpPr>
            <p:nvPr>
              <p:custDataLst>
                <p:tags r:id="rId47"/>
              </p:custDataLst>
            </p:nvPr>
          </p:nvSpPr>
          <p:spPr bwMode="auto">
            <a:xfrm>
              <a:off x="4293940" y="3778126"/>
              <a:ext cx="12700" cy="23813"/>
            </a:xfrm>
            <a:custGeom>
              <a:avLst/>
              <a:gdLst>
                <a:gd name="T0" fmla="*/ 28 w 30"/>
                <a:gd name="T1" fmla="*/ 0 h 59"/>
                <a:gd name="T2" fmla="*/ 30 w 30"/>
                <a:gd name="T3" fmla="*/ 0 h 59"/>
                <a:gd name="T4" fmla="*/ 30 w 30"/>
                <a:gd name="T5" fmla="*/ 1 h 59"/>
                <a:gd name="T6" fmla="*/ 30 w 30"/>
                <a:gd name="T7" fmla="*/ 1 h 59"/>
                <a:gd name="T8" fmla="*/ 30 w 30"/>
                <a:gd name="T9" fmla="*/ 4 h 59"/>
                <a:gd name="T10" fmla="*/ 27 w 30"/>
                <a:gd name="T11" fmla="*/ 8 h 59"/>
                <a:gd name="T12" fmla="*/ 23 w 30"/>
                <a:gd name="T13" fmla="*/ 13 h 59"/>
                <a:gd name="T14" fmla="*/ 19 w 30"/>
                <a:gd name="T15" fmla="*/ 21 h 59"/>
                <a:gd name="T16" fmla="*/ 13 w 30"/>
                <a:gd name="T17" fmla="*/ 28 h 59"/>
                <a:gd name="T18" fmla="*/ 9 w 30"/>
                <a:gd name="T19" fmla="*/ 37 h 59"/>
                <a:gd name="T20" fmla="*/ 6 w 30"/>
                <a:gd name="T21" fmla="*/ 46 h 59"/>
                <a:gd name="T22" fmla="*/ 2 w 30"/>
                <a:gd name="T23" fmla="*/ 59 h 59"/>
                <a:gd name="T24" fmla="*/ 2 w 30"/>
                <a:gd name="T25" fmla="*/ 56 h 59"/>
                <a:gd name="T26" fmla="*/ 0 w 30"/>
                <a:gd name="T27" fmla="*/ 11 h 59"/>
                <a:gd name="T28" fmla="*/ 28 w 30"/>
                <a:gd name="T2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59">
                  <a:moveTo>
                    <a:pt x="28" y="0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4"/>
                  </a:lnTo>
                  <a:lnTo>
                    <a:pt x="27" y="8"/>
                  </a:lnTo>
                  <a:lnTo>
                    <a:pt x="23" y="13"/>
                  </a:lnTo>
                  <a:lnTo>
                    <a:pt x="19" y="21"/>
                  </a:lnTo>
                  <a:lnTo>
                    <a:pt x="13" y="28"/>
                  </a:lnTo>
                  <a:lnTo>
                    <a:pt x="9" y="37"/>
                  </a:lnTo>
                  <a:lnTo>
                    <a:pt x="6" y="46"/>
                  </a:lnTo>
                  <a:lnTo>
                    <a:pt x="2" y="59"/>
                  </a:lnTo>
                  <a:lnTo>
                    <a:pt x="2" y="56"/>
                  </a:lnTo>
                  <a:lnTo>
                    <a:pt x="0" y="11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50" name="PA-任意多边形 449">
              <a:extLst>
                <a:ext uri="{FF2B5EF4-FFF2-40B4-BE49-F238E27FC236}">
                  <a16:creationId xmlns="" xmlns:a16="http://schemas.microsoft.com/office/drawing/2014/main" id="{32E39982-B840-416F-93EE-CFFA7D7AC53B}"/>
                </a:ext>
              </a:extLst>
            </p:cNvPr>
            <p:cNvSpPr>
              <a:spLocks/>
            </p:cNvSpPr>
            <p:nvPr>
              <p:custDataLst>
                <p:tags r:id="rId48"/>
              </p:custDataLst>
            </p:nvPr>
          </p:nvSpPr>
          <p:spPr bwMode="auto">
            <a:xfrm>
              <a:off x="4314577" y="3792414"/>
              <a:ext cx="11113" cy="22225"/>
            </a:xfrm>
            <a:custGeom>
              <a:avLst/>
              <a:gdLst>
                <a:gd name="T0" fmla="*/ 28 w 30"/>
                <a:gd name="T1" fmla="*/ 0 h 58"/>
                <a:gd name="T2" fmla="*/ 30 w 30"/>
                <a:gd name="T3" fmla="*/ 0 h 58"/>
                <a:gd name="T4" fmla="*/ 30 w 30"/>
                <a:gd name="T5" fmla="*/ 0 h 58"/>
                <a:gd name="T6" fmla="*/ 30 w 30"/>
                <a:gd name="T7" fmla="*/ 1 h 58"/>
                <a:gd name="T8" fmla="*/ 29 w 30"/>
                <a:gd name="T9" fmla="*/ 2 h 58"/>
                <a:gd name="T10" fmla="*/ 27 w 30"/>
                <a:gd name="T11" fmla="*/ 6 h 58"/>
                <a:gd name="T12" fmla="*/ 23 w 30"/>
                <a:gd name="T13" fmla="*/ 13 h 58"/>
                <a:gd name="T14" fmla="*/ 18 w 30"/>
                <a:gd name="T15" fmla="*/ 19 h 58"/>
                <a:gd name="T16" fmla="*/ 13 w 30"/>
                <a:gd name="T17" fmla="*/ 28 h 58"/>
                <a:gd name="T18" fmla="*/ 9 w 30"/>
                <a:gd name="T19" fmla="*/ 35 h 58"/>
                <a:gd name="T20" fmla="*/ 5 w 30"/>
                <a:gd name="T21" fmla="*/ 44 h 58"/>
                <a:gd name="T22" fmla="*/ 2 w 30"/>
                <a:gd name="T23" fmla="*/ 58 h 58"/>
                <a:gd name="T24" fmla="*/ 2 w 30"/>
                <a:gd name="T25" fmla="*/ 56 h 58"/>
                <a:gd name="T26" fmla="*/ 0 w 30"/>
                <a:gd name="T27" fmla="*/ 10 h 58"/>
                <a:gd name="T28" fmla="*/ 28 w 30"/>
                <a:gd name="T2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58">
                  <a:moveTo>
                    <a:pt x="28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7" y="6"/>
                  </a:lnTo>
                  <a:lnTo>
                    <a:pt x="23" y="13"/>
                  </a:lnTo>
                  <a:lnTo>
                    <a:pt x="18" y="19"/>
                  </a:lnTo>
                  <a:lnTo>
                    <a:pt x="13" y="28"/>
                  </a:lnTo>
                  <a:lnTo>
                    <a:pt x="9" y="35"/>
                  </a:lnTo>
                  <a:lnTo>
                    <a:pt x="5" y="44"/>
                  </a:lnTo>
                  <a:lnTo>
                    <a:pt x="2" y="58"/>
                  </a:lnTo>
                  <a:lnTo>
                    <a:pt x="2" y="56"/>
                  </a:lnTo>
                  <a:lnTo>
                    <a:pt x="0" y="10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51" name="PA-任意多边形 450">
              <a:extLst>
                <a:ext uri="{FF2B5EF4-FFF2-40B4-BE49-F238E27FC236}">
                  <a16:creationId xmlns="" xmlns:a16="http://schemas.microsoft.com/office/drawing/2014/main" id="{4B10C10D-FE43-43B0-A348-680913028A1C}"/>
                </a:ext>
              </a:extLst>
            </p:cNvPr>
            <p:cNvSpPr>
              <a:spLocks/>
            </p:cNvSpPr>
            <p:nvPr>
              <p:custDataLst>
                <p:tags r:id="rId49"/>
              </p:custDataLst>
            </p:nvPr>
          </p:nvSpPr>
          <p:spPr bwMode="auto">
            <a:xfrm>
              <a:off x="4335215" y="3763839"/>
              <a:ext cx="12700" cy="23813"/>
            </a:xfrm>
            <a:custGeom>
              <a:avLst/>
              <a:gdLst>
                <a:gd name="T0" fmla="*/ 28 w 30"/>
                <a:gd name="T1" fmla="*/ 1 h 59"/>
                <a:gd name="T2" fmla="*/ 30 w 30"/>
                <a:gd name="T3" fmla="*/ 0 h 59"/>
                <a:gd name="T4" fmla="*/ 30 w 30"/>
                <a:gd name="T5" fmla="*/ 1 h 59"/>
                <a:gd name="T6" fmla="*/ 30 w 30"/>
                <a:gd name="T7" fmla="*/ 2 h 59"/>
                <a:gd name="T8" fmla="*/ 29 w 30"/>
                <a:gd name="T9" fmla="*/ 3 h 59"/>
                <a:gd name="T10" fmla="*/ 27 w 30"/>
                <a:gd name="T11" fmla="*/ 7 h 59"/>
                <a:gd name="T12" fmla="*/ 22 w 30"/>
                <a:gd name="T13" fmla="*/ 14 h 59"/>
                <a:gd name="T14" fmla="*/ 18 w 30"/>
                <a:gd name="T15" fmla="*/ 20 h 59"/>
                <a:gd name="T16" fmla="*/ 13 w 30"/>
                <a:gd name="T17" fmla="*/ 29 h 59"/>
                <a:gd name="T18" fmla="*/ 8 w 30"/>
                <a:gd name="T19" fmla="*/ 36 h 59"/>
                <a:gd name="T20" fmla="*/ 5 w 30"/>
                <a:gd name="T21" fmla="*/ 45 h 59"/>
                <a:gd name="T22" fmla="*/ 2 w 30"/>
                <a:gd name="T23" fmla="*/ 59 h 59"/>
                <a:gd name="T24" fmla="*/ 2 w 30"/>
                <a:gd name="T25" fmla="*/ 57 h 59"/>
                <a:gd name="T26" fmla="*/ 0 w 30"/>
                <a:gd name="T27" fmla="*/ 10 h 59"/>
                <a:gd name="T28" fmla="*/ 28 w 30"/>
                <a:gd name="T29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59">
                  <a:moveTo>
                    <a:pt x="28" y="1"/>
                  </a:moveTo>
                  <a:lnTo>
                    <a:pt x="30" y="0"/>
                  </a:lnTo>
                  <a:lnTo>
                    <a:pt x="30" y="1"/>
                  </a:lnTo>
                  <a:lnTo>
                    <a:pt x="30" y="2"/>
                  </a:lnTo>
                  <a:lnTo>
                    <a:pt x="29" y="3"/>
                  </a:lnTo>
                  <a:lnTo>
                    <a:pt x="27" y="7"/>
                  </a:lnTo>
                  <a:lnTo>
                    <a:pt x="22" y="14"/>
                  </a:lnTo>
                  <a:lnTo>
                    <a:pt x="18" y="20"/>
                  </a:lnTo>
                  <a:lnTo>
                    <a:pt x="13" y="29"/>
                  </a:lnTo>
                  <a:lnTo>
                    <a:pt x="8" y="36"/>
                  </a:lnTo>
                  <a:lnTo>
                    <a:pt x="5" y="45"/>
                  </a:lnTo>
                  <a:lnTo>
                    <a:pt x="2" y="59"/>
                  </a:lnTo>
                  <a:lnTo>
                    <a:pt x="2" y="57"/>
                  </a:lnTo>
                  <a:lnTo>
                    <a:pt x="0" y="10"/>
                  </a:lnTo>
                  <a:lnTo>
                    <a:pt x="2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52" name="PA-任意多边形 451">
              <a:extLst>
                <a:ext uri="{FF2B5EF4-FFF2-40B4-BE49-F238E27FC236}">
                  <a16:creationId xmlns="" xmlns:a16="http://schemas.microsoft.com/office/drawing/2014/main" id="{748A3137-FE68-4F95-B241-AD464BED78F3}"/>
                </a:ext>
              </a:extLst>
            </p:cNvPr>
            <p:cNvSpPr>
              <a:spLocks/>
            </p:cNvSpPr>
            <p:nvPr>
              <p:custDataLst>
                <p:tags r:id="rId50"/>
              </p:custDataLst>
            </p:nvPr>
          </p:nvSpPr>
          <p:spPr bwMode="auto">
            <a:xfrm>
              <a:off x="4235202" y="3787651"/>
              <a:ext cx="17463" cy="19050"/>
            </a:xfrm>
            <a:custGeom>
              <a:avLst/>
              <a:gdLst>
                <a:gd name="T0" fmla="*/ 46 w 46"/>
                <a:gd name="T1" fmla="*/ 1 h 48"/>
                <a:gd name="T2" fmla="*/ 44 w 46"/>
                <a:gd name="T3" fmla="*/ 3 h 48"/>
                <a:gd name="T4" fmla="*/ 32 w 46"/>
                <a:gd name="T5" fmla="*/ 9 h 48"/>
                <a:gd name="T6" fmla="*/ 24 w 46"/>
                <a:gd name="T7" fmla="*/ 13 h 48"/>
                <a:gd name="T8" fmla="*/ 17 w 46"/>
                <a:gd name="T9" fmla="*/ 18 h 48"/>
                <a:gd name="T10" fmla="*/ 13 w 46"/>
                <a:gd name="T11" fmla="*/ 21 h 48"/>
                <a:gd name="T12" fmla="*/ 11 w 46"/>
                <a:gd name="T13" fmla="*/ 25 h 48"/>
                <a:gd name="T14" fmla="*/ 9 w 46"/>
                <a:gd name="T15" fmla="*/ 29 h 48"/>
                <a:gd name="T16" fmla="*/ 8 w 46"/>
                <a:gd name="T17" fmla="*/ 34 h 48"/>
                <a:gd name="T18" fmla="*/ 6 w 46"/>
                <a:gd name="T19" fmla="*/ 44 h 48"/>
                <a:gd name="T20" fmla="*/ 4 w 46"/>
                <a:gd name="T21" fmla="*/ 48 h 48"/>
                <a:gd name="T22" fmla="*/ 1 w 46"/>
                <a:gd name="T23" fmla="*/ 47 h 48"/>
                <a:gd name="T24" fmla="*/ 0 w 46"/>
                <a:gd name="T25" fmla="*/ 46 h 48"/>
                <a:gd name="T26" fmla="*/ 1 w 46"/>
                <a:gd name="T27" fmla="*/ 0 h 48"/>
                <a:gd name="T28" fmla="*/ 46 w 46"/>
                <a:gd name="T29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48">
                  <a:moveTo>
                    <a:pt x="46" y="1"/>
                  </a:moveTo>
                  <a:lnTo>
                    <a:pt x="44" y="3"/>
                  </a:lnTo>
                  <a:lnTo>
                    <a:pt x="32" y="9"/>
                  </a:lnTo>
                  <a:lnTo>
                    <a:pt x="24" y="13"/>
                  </a:lnTo>
                  <a:lnTo>
                    <a:pt x="17" y="18"/>
                  </a:lnTo>
                  <a:lnTo>
                    <a:pt x="13" y="21"/>
                  </a:lnTo>
                  <a:lnTo>
                    <a:pt x="11" y="25"/>
                  </a:lnTo>
                  <a:lnTo>
                    <a:pt x="9" y="29"/>
                  </a:lnTo>
                  <a:lnTo>
                    <a:pt x="8" y="34"/>
                  </a:lnTo>
                  <a:lnTo>
                    <a:pt x="6" y="44"/>
                  </a:lnTo>
                  <a:lnTo>
                    <a:pt x="4" y="48"/>
                  </a:lnTo>
                  <a:lnTo>
                    <a:pt x="1" y="47"/>
                  </a:lnTo>
                  <a:lnTo>
                    <a:pt x="0" y="46"/>
                  </a:lnTo>
                  <a:lnTo>
                    <a:pt x="1" y="0"/>
                  </a:lnTo>
                  <a:lnTo>
                    <a:pt x="4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53" name="PA-任意多边形 452">
              <a:extLst>
                <a:ext uri="{FF2B5EF4-FFF2-40B4-BE49-F238E27FC236}">
                  <a16:creationId xmlns="" xmlns:a16="http://schemas.microsoft.com/office/drawing/2014/main" id="{71E25965-7494-4AC5-AF72-6058AC00E2BB}"/>
                </a:ext>
              </a:extLst>
            </p:cNvPr>
            <p:cNvSpPr>
              <a:spLocks/>
            </p:cNvSpPr>
            <p:nvPr>
              <p:custDataLst>
                <p:tags r:id="rId51"/>
              </p:custDataLst>
            </p:nvPr>
          </p:nvSpPr>
          <p:spPr bwMode="auto">
            <a:xfrm>
              <a:off x="4314577" y="3698751"/>
              <a:ext cx="4763" cy="30163"/>
            </a:xfrm>
            <a:custGeom>
              <a:avLst/>
              <a:gdLst>
                <a:gd name="T0" fmla="*/ 11 w 12"/>
                <a:gd name="T1" fmla="*/ 0 h 74"/>
                <a:gd name="T2" fmla="*/ 12 w 12"/>
                <a:gd name="T3" fmla="*/ 69 h 74"/>
                <a:gd name="T4" fmla="*/ 0 w 12"/>
                <a:gd name="T5" fmla="*/ 74 h 74"/>
                <a:gd name="T6" fmla="*/ 3 w 12"/>
                <a:gd name="T7" fmla="*/ 0 h 74"/>
                <a:gd name="T8" fmla="*/ 11 w 12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4">
                  <a:moveTo>
                    <a:pt x="11" y="0"/>
                  </a:moveTo>
                  <a:lnTo>
                    <a:pt x="12" y="69"/>
                  </a:lnTo>
                  <a:lnTo>
                    <a:pt x="0" y="74"/>
                  </a:lnTo>
                  <a:lnTo>
                    <a:pt x="3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54" name="PA-任意多边形 453">
              <a:extLst>
                <a:ext uri="{FF2B5EF4-FFF2-40B4-BE49-F238E27FC236}">
                  <a16:creationId xmlns="" xmlns:a16="http://schemas.microsoft.com/office/drawing/2014/main" id="{20E94F53-B45C-4C75-B2EC-5B74721A3390}"/>
                </a:ext>
              </a:extLst>
            </p:cNvPr>
            <p:cNvSpPr>
              <a:spLocks/>
            </p:cNvSpPr>
            <p:nvPr>
              <p:custDataLst>
                <p:tags r:id="rId52"/>
              </p:custDataLst>
            </p:nvPr>
          </p:nvSpPr>
          <p:spPr bwMode="auto">
            <a:xfrm>
              <a:off x="4662240" y="3644776"/>
              <a:ext cx="3175" cy="26988"/>
            </a:xfrm>
            <a:custGeom>
              <a:avLst/>
              <a:gdLst>
                <a:gd name="T0" fmla="*/ 10 w 10"/>
                <a:gd name="T1" fmla="*/ 0 h 68"/>
                <a:gd name="T2" fmla="*/ 10 w 10"/>
                <a:gd name="T3" fmla="*/ 64 h 68"/>
                <a:gd name="T4" fmla="*/ 0 w 10"/>
                <a:gd name="T5" fmla="*/ 68 h 68"/>
                <a:gd name="T6" fmla="*/ 0 w 10"/>
                <a:gd name="T7" fmla="*/ 5 h 68"/>
                <a:gd name="T8" fmla="*/ 10 w 10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8">
                  <a:moveTo>
                    <a:pt x="10" y="0"/>
                  </a:moveTo>
                  <a:lnTo>
                    <a:pt x="10" y="64"/>
                  </a:lnTo>
                  <a:lnTo>
                    <a:pt x="0" y="68"/>
                  </a:lnTo>
                  <a:lnTo>
                    <a:pt x="0" y="5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55" name="PA-任意多边形 454">
              <a:extLst>
                <a:ext uri="{FF2B5EF4-FFF2-40B4-BE49-F238E27FC236}">
                  <a16:creationId xmlns="" xmlns:a16="http://schemas.microsoft.com/office/drawing/2014/main" id="{B16227ED-0CB3-4EB8-9E78-C3F06D74366D}"/>
                </a:ext>
              </a:extLst>
            </p:cNvPr>
            <p:cNvSpPr>
              <a:spLocks/>
            </p:cNvSpPr>
            <p:nvPr>
              <p:custDataLst>
                <p:tags r:id="rId53"/>
              </p:custDataLst>
            </p:nvPr>
          </p:nvSpPr>
          <p:spPr bwMode="auto">
            <a:xfrm>
              <a:off x="4811465" y="3487614"/>
              <a:ext cx="733425" cy="401638"/>
            </a:xfrm>
            <a:custGeom>
              <a:avLst/>
              <a:gdLst>
                <a:gd name="T0" fmla="*/ 38 w 1848"/>
                <a:gd name="T1" fmla="*/ 7 h 1014"/>
                <a:gd name="T2" fmla="*/ 83 w 1848"/>
                <a:gd name="T3" fmla="*/ 28 h 1014"/>
                <a:gd name="T4" fmla="*/ 120 w 1848"/>
                <a:gd name="T5" fmla="*/ 63 h 1014"/>
                <a:gd name="T6" fmla="*/ 150 w 1848"/>
                <a:gd name="T7" fmla="*/ 106 h 1014"/>
                <a:gd name="T8" fmla="*/ 187 w 1848"/>
                <a:gd name="T9" fmla="*/ 192 h 1014"/>
                <a:gd name="T10" fmla="*/ 204 w 1848"/>
                <a:gd name="T11" fmla="*/ 287 h 1014"/>
                <a:gd name="T12" fmla="*/ 214 w 1848"/>
                <a:gd name="T13" fmla="*/ 357 h 1014"/>
                <a:gd name="T14" fmla="*/ 245 w 1848"/>
                <a:gd name="T15" fmla="*/ 435 h 1014"/>
                <a:gd name="T16" fmla="*/ 282 w 1848"/>
                <a:gd name="T17" fmla="*/ 490 h 1014"/>
                <a:gd name="T18" fmla="*/ 323 w 1848"/>
                <a:gd name="T19" fmla="*/ 532 h 1014"/>
                <a:gd name="T20" fmla="*/ 377 w 1848"/>
                <a:gd name="T21" fmla="*/ 568 h 1014"/>
                <a:gd name="T22" fmla="*/ 453 w 1848"/>
                <a:gd name="T23" fmla="*/ 610 h 1014"/>
                <a:gd name="T24" fmla="*/ 606 w 1848"/>
                <a:gd name="T25" fmla="*/ 704 h 1014"/>
                <a:gd name="T26" fmla="*/ 801 w 1848"/>
                <a:gd name="T27" fmla="*/ 845 h 1014"/>
                <a:gd name="T28" fmla="*/ 915 w 1848"/>
                <a:gd name="T29" fmla="*/ 926 h 1014"/>
                <a:gd name="T30" fmla="*/ 990 w 1848"/>
                <a:gd name="T31" fmla="*/ 960 h 1014"/>
                <a:gd name="T32" fmla="*/ 1072 w 1848"/>
                <a:gd name="T33" fmla="*/ 983 h 1014"/>
                <a:gd name="T34" fmla="*/ 1162 w 1848"/>
                <a:gd name="T35" fmla="*/ 997 h 1014"/>
                <a:gd name="T36" fmla="*/ 1264 w 1848"/>
                <a:gd name="T37" fmla="*/ 1004 h 1014"/>
                <a:gd name="T38" fmla="*/ 1390 w 1848"/>
                <a:gd name="T39" fmla="*/ 991 h 1014"/>
                <a:gd name="T40" fmla="*/ 1476 w 1848"/>
                <a:gd name="T41" fmla="*/ 959 h 1014"/>
                <a:gd name="T42" fmla="*/ 1529 w 1848"/>
                <a:gd name="T43" fmla="*/ 920 h 1014"/>
                <a:gd name="T44" fmla="*/ 1553 w 1848"/>
                <a:gd name="T45" fmla="*/ 888 h 1014"/>
                <a:gd name="T46" fmla="*/ 1568 w 1848"/>
                <a:gd name="T47" fmla="*/ 866 h 1014"/>
                <a:gd name="T48" fmla="*/ 1594 w 1848"/>
                <a:gd name="T49" fmla="*/ 842 h 1014"/>
                <a:gd name="T50" fmla="*/ 1647 w 1848"/>
                <a:gd name="T51" fmla="*/ 822 h 1014"/>
                <a:gd name="T52" fmla="*/ 1738 w 1848"/>
                <a:gd name="T53" fmla="*/ 775 h 1014"/>
                <a:gd name="T54" fmla="*/ 1794 w 1848"/>
                <a:gd name="T55" fmla="*/ 732 h 1014"/>
                <a:gd name="T56" fmla="*/ 1831 w 1848"/>
                <a:gd name="T57" fmla="*/ 681 h 1014"/>
                <a:gd name="T58" fmla="*/ 1845 w 1848"/>
                <a:gd name="T59" fmla="*/ 665 h 1014"/>
                <a:gd name="T60" fmla="*/ 1820 w 1848"/>
                <a:gd name="T61" fmla="*/ 711 h 1014"/>
                <a:gd name="T62" fmla="*/ 1758 w 1848"/>
                <a:gd name="T63" fmla="*/ 772 h 1014"/>
                <a:gd name="T64" fmla="*/ 1687 w 1848"/>
                <a:gd name="T65" fmla="*/ 815 h 1014"/>
                <a:gd name="T66" fmla="*/ 1625 w 1848"/>
                <a:gd name="T67" fmla="*/ 840 h 1014"/>
                <a:gd name="T68" fmla="*/ 1590 w 1848"/>
                <a:gd name="T69" fmla="*/ 853 h 1014"/>
                <a:gd name="T70" fmla="*/ 1553 w 1848"/>
                <a:gd name="T71" fmla="*/ 904 h 1014"/>
                <a:gd name="T72" fmla="*/ 1511 w 1848"/>
                <a:gd name="T73" fmla="*/ 949 h 1014"/>
                <a:gd name="T74" fmla="*/ 1446 w 1848"/>
                <a:gd name="T75" fmla="*/ 987 h 1014"/>
                <a:gd name="T76" fmla="*/ 1349 w 1848"/>
                <a:gd name="T77" fmla="*/ 1009 h 1014"/>
                <a:gd name="T78" fmla="*/ 1227 w 1848"/>
                <a:gd name="T79" fmla="*/ 1012 h 1014"/>
                <a:gd name="T80" fmla="*/ 1137 w 1848"/>
                <a:gd name="T81" fmla="*/ 1004 h 1014"/>
                <a:gd name="T82" fmla="*/ 1040 w 1848"/>
                <a:gd name="T83" fmla="*/ 983 h 1014"/>
                <a:gd name="T84" fmla="*/ 918 w 1848"/>
                <a:gd name="T85" fmla="*/ 937 h 1014"/>
                <a:gd name="T86" fmla="*/ 827 w 1848"/>
                <a:gd name="T87" fmla="*/ 881 h 1014"/>
                <a:gd name="T88" fmla="*/ 804 w 1848"/>
                <a:gd name="T89" fmla="*/ 863 h 1014"/>
                <a:gd name="T90" fmla="*/ 702 w 1848"/>
                <a:gd name="T91" fmla="*/ 785 h 1014"/>
                <a:gd name="T92" fmla="*/ 545 w 1848"/>
                <a:gd name="T93" fmla="*/ 676 h 1014"/>
                <a:gd name="T94" fmla="*/ 432 w 1848"/>
                <a:gd name="T95" fmla="*/ 609 h 1014"/>
                <a:gd name="T96" fmla="*/ 386 w 1848"/>
                <a:gd name="T97" fmla="*/ 588 h 1014"/>
                <a:gd name="T98" fmla="*/ 340 w 1848"/>
                <a:gd name="T99" fmla="*/ 556 h 1014"/>
                <a:gd name="T100" fmla="*/ 292 w 1848"/>
                <a:gd name="T101" fmla="*/ 511 h 1014"/>
                <a:gd name="T102" fmla="*/ 236 w 1848"/>
                <a:gd name="T103" fmla="*/ 431 h 1014"/>
                <a:gd name="T104" fmla="*/ 205 w 1848"/>
                <a:gd name="T105" fmla="*/ 355 h 1014"/>
                <a:gd name="T106" fmla="*/ 197 w 1848"/>
                <a:gd name="T107" fmla="*/ 307 h 1014"/>
                <a:gd name="T108" fmla="*/ 182 w 1848"/>
                <a:gd name="T109" fmla="*/ 209 h 1014"/>
                <a:gd name="T110" fmla="*/ 157 w 1848"/>
                <a:gd name="T111" fmla="*/ 134 h 1014"/>
                <a:gd name="T112" fmla="*/ 124 w 1848"/>
                <a:gd name="T113" fmla="*/ 80 h 1014"/>
                <a:gd name="T114" fmla="*/ 90 w 1848"/>
                <a:gd name="T115" fmla="*/ 44 h 1014"/>
                <a:gd name="T116" fmla="*/ 57 w 1848"/>
                <a:gd name="T117" fmla="*/ 22 h 1014"/>
                <a:gd name="T118" fmla="*/ 9 w 1848"/>
                <a:gd name="T119" fmla="*/ 7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8" h="1014">
                  <a:moveTo>
                    <a:pt x="0" y="0"/>
                  </a:moveTo>
                  <a:lnTo>
                    <a:pt x="13" y="1"/>
                  </a:lnTo>
                  <a:lnTo>
                    <a:pt x="26" y="3"/>
                  </a:lnTo>
                  <a:lnTo>
                    <a:pt x="38" y="7"/>
                  </a:lnTo>
                  <a:lnTo>
                    <a:pt x="50" y="11"/>
                  </a:lnTo>
                  <a:lnTo>
                    <a:pt x="62" y="16"/>
                  </a:lnTo>
                  <a:lnTo>
                    <a:pt x="73" y="22"/>
                  </a:lnTo>
                  <a:lnTo>
                    <a:pt x="83" y="28"/>
                  </a:lnTo>
                  <a:lnTo>
                    <a:pt x="93" y="36"/>
                  </a:lnTo>
                  <a:lnTo>
                    <a:pt x="103" y="44"/>
                  </a:lnTo>
                  <a:lnTo>
                    <a:pt x="112" y="53"/>
                  </a:lnTo>
                  <a:lnTo>
                    <a:pt x="120" y="63"/>
                  </a:lnTo>
                  <a:lnTo>
                    <a:pt x="129" y="73"/>
                  </a:lnTo>
                  <a:lnTo>
                    <a:pt x="136" y="83"/>
                  </a:lnTo>
                  <a:lnTo>
                    <a:pt x="144" y="95"/>
                  </a:lnTo>
                  <a:lnTo>
                    <a:pt x="150" y="106"/>
                  </a:lnTo>
                  <a:lnTo>
                    <a:pt x="158" y="118"/>
                  </a:lnTo>
                  <a:lnTo>
                    <a:pt x="169" y="141"/>
                  </a:lnTo>
                  <a:lnTo>
                    <a:pt x="179" y="167"/>
                  </a:lnTo>
                  <a:lnTo>
                    <a:pt x="187" y="192"/>
                  </a:lnTo>
                  <a:lnTo>
                    <a:pt x="195" y="217"/>
                  </a:lnTo>
                  <a:lnTo>
                    <a:pt x="199" y="242"/>
                  </a:lnTo>
                  <a:lnTo>
                    <a:pt x="202" y="265"/>
                  </a:lnTo>
                  <a:lnTo>
                    <a:pt x="204" y="287"/>
                  </a:lnTo>
                  <a:lnTo>
                    <a:pt x="204" y="307"/>
                  </a:lnTo>
                  <a:lnTo>
                    <a:pt x="205" y="318"/>
                  </a:lnTo>
                  <a:lnTo>
                    <a:pt x="210" y="341"/>
                  </a:lnTo>
                  <a:lnTo>
                    <a:pt x="214" y="357"/>
                  </a:lnTo>
                  <a:lnTo>
                    <a:pt x="219" y="374"/>
                  </a:lnTo>
                  <a:lnTo>
                    <a:pt x="226" y="394"/>
                  </a:lnTo>
                  <a:lnTo>
                    <a:pt x="235" y="414"/>
                  </a:lnTo>
                  <a:lnTo>
                    <a:pt x="245" y="435"/>
                  </a:lnTo>
                  <a:lnTo>
                    <a:pt x="258" y="457"/>
                  </a:lnTo>
                  <a:lnTo>
                    <a:pt x="265" y="468"/>
                  </a:lnTo>
                  <a:lnTo>
                    <a:pt x="273" y="479"/>
                  </a:lnTo>
                  <a:lnTo>
                    <a:pt x="282" y="490"/>
                  </a:lnTo>
                  <a:lnTo>
                    <a:pt x="291" y="500"/>
                  </a:lnTo>
                  <a:lnTo>
                    <a:pt x="300" y="511"/>
                  </a:lnTo>
                  <a:lnTo>
                    <a:pt x="311" y="521"/>
                  </a:lnTo>
                  <a:lnTo>
                    <a:pt x="323" y="532"/>
                  </a:lnTo>
                  <a:lnTo>
                    <a:pt x="335" y="541"/>
                  </a:lnTo>
                  <a:lnTo>
                    <a:pt x="348" y="550"/>
                  </a:lnTo>
                  <a:lnTo>
                    <a:pt x="362" y="560"/>
                  </a:lnTo>
                  <a:lnTo>
                    <a:pt x="377" y="568"/>
                  </a:lnTo>
                  <a:lnTo>
                    <a:pt x="392" y="576"/>
                  </a:lnTo>
                  <a:lnTo>
                    <a:pt x="397" y="581"/>
                  </a:lnTo>
                  <a:lnTo>
                    <a:pt x="425" y="595"/>
                  </a:lnTo>
                  <a:lnTo>
                    <a:pt x="453" y="610"/>
                  </a:lnTo>
                  <a:lnTo>
                    <a:pt x="479" y="624"/>
                  </a:lnTo>
                  <a:lnTo>
                    <a:pt x="505" y="640"/>
                  </a:lnTo>
                  <a:lnTo>
                    <a:pt x="556" y="672"/>
                  </a:lnTo>
                  <a:lnTo>
                    <a:pt x="606" y="704"/>
                  </a:lnTo>
                  <a:lnTo>
                    <a:pt x="654" y="739"/>
                  </a:lnTo>
                  <a:lnTo>
                    <a:pt x="702" y="773"/>
                  </a:lnTo>
                  <a:lnTo>
                    <a:pt x="751" y="809"/>
                  </a:lnTo>
                  <a:lnTo>
                    <a:pt x="801" y="845"/>
                  </a:lnTo>
                  <a:lnTo>
                    <a:pt x="830" y="870"/>
                  </a:lnTo>
                  <a:lnTo>
                    <a:pt x="859" y="891"/>
                  </a:lnTo>
                  <a:lnTo>
                    <a:pt x="887" y="910"/>
                  </a:lnTo>
                  <a:lnTo>
                    <a:pt x="915" y="926"/>
                  </a:lnTo>
                  <a:lnTo>
                    <a:pt x="934" y="935"/>
                  </a:lnTo>
                  <a:lnTo>
                    <a:pt x="952" y="943"/>
                  </a:lnTo>
                  <a:lnTo>
                    <a:pt x="971" y="952"/>
                  </a:lnTo>
                  <a:lnTo>
                    <a:pt x="990" y="960"/>
                  </a:lnTo>
                  <a:lnTo>
                    <a:pt x="1010" y="966"/>
                  </a:lnTo>
                  <a:lnTo>
                    <a:pt x="1030" y="973"/>
                  </a:lnTo>
                  <a:lnTo>
                    <a:pt x="1051" y="978"/>
                  </a:lnTo>
                  <a:lnTo>
                    <a:pt x="1072" y="983"/>
                  </a:lnTo>
                  <a:lnTo>
                    <a:pt x="1093" y="988"/>
                  </a:lnTo>
                  <a:lnTo>
                    <a:pt x="1116" y="992"/>
                  </a:lnTo>
                  <a:lnTo>
                    <a:pt x="1138" y="995"/>
                  </a:lnTo>
                  <a:lnTo>
                    <a:pt x="1162" y="997"/>
                  </a:lnTo>
                  <a:lnTo>
                    <a:pt x="1187" y="1001"/>
                  </a:lnTo>
                  <a:lnTo>
                    <a:pt x="1212" y="1002"/>
                  </a:lnTo>
                  <a:lnTo>
                    <a:pt x="1238" y="1003"/>
                  </a:lnTo>
                  <a:lnTo>
                    <a:pt x="1264" y="1004"/>
                  </a:lnTo>
                  <a:lnTo>
                    <a:pt x="1299" y="1003"/>
                  </a:lnTo>
                  <a:lnTo>
                    <a:pt x="1332" y="1001"/>
                  </a:lnTo>
                  <a:lnTo>
                    <a:pt x="1362" y="996"/>
                  </a:lnTo>
                  <a:lnTo>
                    <a:pt x="1390" y="991"/>
                  </a:lnTo>
                  <a:lnTo>
                    <a:pt x="1415" y="984"/>
                  </a:lnTo>
                  <a:lnTo>
                    <a:pt x="1437" y="977"/>
                  </a:lnTo>
                  <a:lnTo>
                    <a:pt x="1458" y="968"/>
                  </a:lnTo>
                  <a:lnTo>
                    <a:pt x="1476" y="959"/>
                  </a:lnTo>
                  <a:lnTo>
                    <a:pt x="1492" y="949"/>
                  </a:lnTo>
                  <a:lnTo>
                    <a:pt x="1506" y="939"/>
                  </a:lnTo>
                  <a:lnTo>
                    <a:pt x="1518" y="929"/>
                  </a:lnTo>
                  <a:lnTo>
                    <a:pt x="1529" y="920"/>
                  </a:lnTo>
                  <a:lnTo>
                    <a:pt x="1538" y="911"/>
                  </a:lnTo>
                  <a:lnTo>
                    <a:pt x="1544" y="902"/>
                  </a:lnTo>
                  <a:lnTo>
                    <a:pt x="1550" y="895"/>
                  </a:lnTo>
                  <a:lnTo>
                    <a:pt x="1553" y="888"/>
                  </a:lnTo>
                  <a:lnTo>
                    <a:pt x="1556" y="882"/>
                  </a:lnTo>
                  <a:lnTo>
                    <a:pt x="1560" y="876"/>
                  </a:lnTo>
                  <a:lnTo>
                    <a:pt x="1565" y="869"/>
                  </a:lnTo>
                  <a:lnTo>
                    <a:pt x="1568" y="866"/>
                  </a:lnTo>
                  <a:lnTo>
                    <a:pt x="1571" y="863"/>
                  </a:lnTo>
                  <a:lnTo>
                    <a:pt x="1576" y="857"/>
                  </a:lnTo>
                  <a:lnTo>
                    <a:pt x="1586" y="849"/>
                  </a:lnTo>
                  <a:lnTo>
                    <a:pt x="1594" y="842"/>
                  </a:lnTo>
                  <a:lnTo>
                    <a:pt x="1601" y="837"/>
                  </a:lnTo>
                  <a:lnTo>
                    <a:pt x="1608" y="833"/>
                  </a:lnTo>
                  <a:lnTo>
                    <a:pt x="1623" y="828"/>
                  </a:lnTo>
                  <a:lnTo>
                    <a:pt x="1647" y="822"/>
                  </a:lnTo>
                  <a:lnTo>
                    <a:pt x="1676" y="809"/>
                  </a:lnTo>
                  <a:lnTo>
                    <a:pt x="1707" y="794"/>
                  </a:lnTo>
                  <a:lnTo>
                    <a:pt x="1723" y="785"/>
                  </a:lnTo>
                  <a:lnTo>
                    <a:pt x="1738" y="775"/>
                  </a:lnTo>
                  <a:lnTo>
                    <a:pt x="1753" y="766"/>
                  </a:lnTo>
                  <a:lnTo>
                    <a:pt x="1767" y="755"/>
                  </a:lnTo>
                  <a:lnTo>
                    <a:pt x="1781" y="744"/>
                  </a:lnTo>
                  <a:lnTo>
                    <a:pt x="1794" y="732"/>
                  </a:lnTo>
                  <a:lnTo>
                    <a:pt x="1805" y="720"/>
                  </a:lnTo>
                  <a:lnTo>
                    <a:pt x="1816" y="708"/>
                  </a:lnTo>
                  <a:lnTo>
                    <a:pt x="1825" y="695"/>
                  </a:lnTo>
                  <a:lnTo>
                    <a:pt x="1831" y="681"/>
                  </a:lnTo>
                  <a:lnTo>
                    <a:pt x="1836" y="669"/>
                  </a:lnTo>
                  <a:lnTo>
                    <a:pt x="1840" y="655"/>
                  </a:lnTo>
                  <a:lnTo>
                    <a:pt x="1848" y="656"/>
                  </a:lnTo>
                  <a:lnTo>
                    <a:pt x="1845" y="665"/>
                  </a:lnTo>
                  <a:lnTo>
                    <a:pt x="1842" y="675"/>
                  </a:lnTo>
                  <a:lnTo>
                    <a:pt x="1838" y="685"/>
                  </a:lnTo>
                  <a:lnTo>
                    <a:pt x="1832" y="693"/>
                  </a:lnTo>
                  <a:lnTo>
                    <a:pt x="1820" y="711"/>
                  </a:lnTo>
                  <a:lnTo>
                    <a:pt x="1806" y="728"/>
                  </a:lnTo>
                  <a:lnTo>
                    <a:pt x="1791" y="743"/>
                  </a:lnTo>
                  <a:lnTo>
                    <a:pt x="1775" y="758"/>
                  </a:lnTo>
                  <a:lnTo>
                    <a:pt x="1758" y="772"/>
                  </a:lnTo>
                  <a:lnTo>
                    <a:pt x="1740" y="785"/>
                  </a:lnTo>
                  <a:lnTo>
                    <a:pt x="1722" y="796"/>
                  </a:lnTo>
                  <a:lnTo>
                    <a:pt x="1704" y="807"/>
                  </a:lnTo>
                  <a:lnTo>
                    <a:pt x="1687" y="815"/>
                  </a:lnTo>
                  <a:lnTo>
                    <a:pt x="1669" y="824"/>
                  </a:lnTo>
                  <a:lnTo>
                    <a:pt x="1653" y="830"/>
                  </a:lnTo>
                  <a:lnTo>
                    <a:pt x="1638" y="836"/>
                  </a:lnTo>
                  <a:lnTo>
                    <a:pt x="1625" y="840"/>
                  </a:lnTo>
                  <a:lnTo>
                    <a:pt x="1614" y="842"/>
                  </a:lnTo>
                  <a:lnTo>
                    <a:pt x="1606" y="844"/>
                  </a:lnTo>
                  <a:lnTo>
                    <a:pt x="1597" y="849"/>
                  </a:lnTo>
                  <a:lnTo>
                    <a:pt x="1590" y="853"/>
                  </a:lnTo>
                  <a:lnTo>
                    <a:pt x="1584" y="859"/>
                  </a:lnTo>
                  <a:lnTo>
                    <a:pt x="1572" y="874"/>
                  </a:lnTo>
                  <a:lnTo>
                    <a:pt x="1560" y="892"/>
                  </a:lnTo>
                  <a:lnTo>
                    <a:pt x="1553" y="904"/>
                  </a:lnTo>
                  <a:lnTo>
                    <a:pt x="1544" y="915"/>
                  </a:lnTo>
                  <a:lnTo>
                    <a:pt x="1534" y="926"/>
                  </a:lnTo>
                  <a:lnTo>
                    <a:pt x="1524" y="938"/>
                  </a:lnTo>
                  <a:lnTo>
                    <a:pt x="1511" y="949"/>
                  </a:lnTo>
                  <a:lnTo>
                    <a:pt x="1498" y="960"/>
                  </a:lnTo>
                  <a:lnTo>
                    <a:pt x="1482" y="969"/>
                  </a:lnTo>
                  <a:lnTo>
                    <a:pt x="1464" y="978"/>
                  </a:lnTo>
                  <a:lnTo>
                    <a:pt x="1446" y="987"/>
                  </a:lnTo>
                  <a:lnTo>
                    <a:pt x="1424" y="994"/>
                  </a:lnTo>
                  <a:lnTo>
                    <a:pt x="1402" y="1001"/>
                  </a:lnTo>
                  <a:lnTo>
                    <a:pt x="1377" y="1005"/>
                  </a:lnTo>
                  <a:lnTo>
                    <a:pt x="1349" y="1009"/>
                  </a:lnTo>
                  <a:lnTo>
                    <a:pt x="1319" y="1012"/>
                  </a:lnTo>
                  <a:lnTo>
                    <a:pt x="1286" y="1014"/>
                  </a:lnTo>
                  <a:lnTo>
                    <a:pt x="1252" y="1012"/>
                  </a:lnTo>
                  <a:lnTo>
                    <a:pt x="1227" y="1012"/>
                  </a:lnTo>
                  <a:lnTo>
                    <a:pt x="1203" y="1010"/>
                  </a:lnTo>
                  <a:lnTo>
                    <a:pt x="1181" y="1009"/>
                  </a:lnTo>
                  <a:lnTo>
                    <a:pt x="1159" y="1007"/>
                  </a:lnTo>
                  <a:lnTo>
                    <a:pt x="1137" y="1004"/>
                  </a:lnTo>
                  <a:lnTo>
                    <a:pt x="1116" y="1001"/>
                  </a:lnTo>
                  <a:lnTo>
                    <a:pt x="1096" y="996"/>
                  </a:lnTo>
                  <a:lnTo>
                    <a:pt x="1077" y="992"/>
                  </a:lnTo>
                  <a:lnTo>
                    <a:pt x="1040" y="983"/>
                  </a:lnTo>
                  <a:lnTo>
                    <a:pt x="1006" y="973"/>
                  </a:lnTo>
                  <a:lnTo>
                    <a:pt x="973" y="961"/>
                  </a:lnTo>
                  <a:lnTo>
                    <a:pt x="945" y="949"/>
                  </a:lnTo>
                  <a:lnTo>
                    <a:pt x="918" y="937"/>
                  </a:lnTo>
                  <a:lnTo>
                    <a:pt x="895" y="924"/>
                  </a:lnTo>
                  <a:lnTo>
                    <a:pt x="874" y="912"/>
                  </a:lnTo>
                  <a:lnTo>
                    <a:pt x="856" y="900"/>
                  </a:lnTo>
                  <a:lnTo>
                    <a:pt x="827" y="881"/>
                  </a:lnTo>
                  <a:lnTo>
                    <a:pt x="808" y="866"/>
                  </a:lnTo>
                  <a:lnTo>
                    <a:pt x="806" y="865"/>
                  </a:lnTo>
                  <a:lnTo>
                    <a:pt x="806" y="865"/>
                  </a:lnTo>
                  <a:lnTo>
                    <a:pt x="804" y="863"/>
                  </a:lnTo>
                  <a:lnTo>
                    <a:pt x="788" y="850"/>
                  </a:lnTo>
                  <a:lnTo>
                    <a:pt x="764" y="832"/>
                  </a:lnTo>
                  <a:lnTo>
                    <a:pt x="735" y="810"/>
                  </a:lnTo>
                  <a:lnTo>
                    <a:pt x="702" y="785"/>
                  </a:lnTo>
                  <a:lnTo>
                    <a:pt x="664" y="758"/>
                  </a:lnTo>
                  <a:lnTo>
                    <a:pt x="625" y="730"/>
                  </a:lnTo>
                  <a:lnTo>
                    <a:pt x="585" y="702"/>
                  </a:lnTo>
                  <a:lnTo>
                    <a:pt x="545" y="676"/>
                  </a:lnTo>
                  <a:lnTo>
                    <a:pt x="513" y="656"/>
                  </a:lnTo>
                  <a:lnTo>
                    <a:pt x="483" y="637"/>
                  </a:lnTo>
                  <a:lnTo>
                    <a:pt x="456" y="622"/>
                  </a:lnTo>
                  <a:lnTo>
                    <a:pt x="432" y="609"/>
                  </a:lnTo>
                  <a:lnTo>
                    <a:pt x="411" y="598"/>
                  </a:lnTo>
                  <a:lnTo>
                    <a:pt x="397" y="592"/>
                  </a:lnTo>
                  <a:lnTo>
                    <a:pt x="389" y="588"/>
                  </a:lnTo>
                  <a:lnTo>
                    <a:pt x="386" y="588"/>
                  </a:lnTo>
                  <a:lnTo>
                    <a:pt x="386" y="588"/>
                  </a:lnTo>
                  <a:lnTo>
                    <a:pt x="369" y="577"/>
                  </a:lnTo>
                  <a:lnTo>
                    <a:pt x="354" y="567"/>
                  </a:lnTo>
                  <a:lnTo>
                    <a:pt x="340" y="556"/>
                  </a:lnTo>
                  <a:lnTo>
                    <a:pt x="326" y="545"/>
                  </a:lnTo>
                  <a:lnTo>
                    <a:pt x="314" y="534"/>
                  </a:lnTo>
                  <a:lnTo>
                    <a:pt x="302" y="523"/>
                  </a:lnTo>
                  <a:lnTo>
                    <a:pt x="292" y="511"/>
                  </a:lnTo>
                  <a:lnTo>
                    <a:pt x="281" y="499"/>
                  </a:lnTo>
                  <a:lnTo>
                    <a:pt x="264" y="477"/>
                  </a:lnTo>
                  <a:lnTo>
                    <a:pt x="247" y="454"/>
                  </a:lnTo>
                  <a:lnTo>
                    <a:pt x="236" y="431"/>
                  </a:lnTo>
                  <a:lnTo>
                    <a:pt x="225" y="411"/>
                  </a:lnTo>
                  <a:lnTo>
                    <a:pt x="216" y="390"/>
                  </a:lnTo>
                  <a:lnTo>
                    <a:pt x="210" y="372"/>
                  </a:lnTo>
                  <a:lnTo>
                    <a:pt x="205" y="355"/>
                  </a:lnTo>
                  <a:lnTo>
                    <a:pt x="202" y="340"/>
                  </a:lnTo>
                  <a:lnTo>
                    <a:pt x="198" y="318"/>
                  </a:lnTo>
                  <a:lnTo>
                    <a:pt x="197" y="307"/>
                  </a:lnTo>
                  <a:lnTo>
                    <a:pt x="197" y="307"/>
                  </a:lnTo>
                  <a:lnTo>
                    <a:pt x="195" y="280"/>
                  </a:lnTo>
                  <a:lnTo>
                    <a:pt x="191" y="255"/>
                  </a:lnTo>
                  <a:lnTo>
                    <a:pt x="187" y="231"/>
                  </a:lnTo>
                  <a:lnTo>
                    <a:pt x="182" y="209"/>
                  </a:lnTo>
                  <a:lnTo>
                    <a:pt x="176" y="188"/>
                  </a:lnTo>
                  <a:lnTo>
                    <a:pt x="170" y="168"/>
                  </a:lnTo>
                  <a:lnTo>
                    <a:pt x="163" y="151"/>
                  </a:lnTo>
                  <a:lnTo>
                    <a:pt x="157" y="134"/>
                  </a:lnTo>
                  <a:lnTo>
                    <a:pt x="149" y="119"/>
                  </a:lnTo>
                  <a:lnTo>
                    <a:pt x="141" y="105"/>
                  </a:lnTo>
                  <a:lnTo>
                    <a:pt x="133" y="92"/>
                  </a:lnTo>
                  <a:lnTo>
                    <a:pt x="124" y="80"/>
                  </a:lnTo>
                  <a:lnTo>
                    <a:pt x="116" y="70"/>
                  </a:lnTo>
                  <a:lnTo>
                    <a:pt x="107" y="60"/>
                  </a:lnTo>
                  <a:lnTo>
                    <a:pt x="99" y="52"/>
                  </a:lnTo>
                  <a:lnTo>
                    <a:pt x="90" y="44"/>
                  </a:lnTo>
                  <a:lnTo>
                    <a:pt x="81" y="37"/>
                  </a:lnTo>
                  <a:lnTo>
                    <a:pt x="73" y="31"/>
                  </a:lnTo>
                  <a:lnTo>
                    <a:pt x="65" y="26"/>
                  </a:lnTo>
                  <a:lnTo>
                    <a:pt x="57" y="22"/>
                  </a:lnTo>
                  <a:lnTo>
                    <a:pt x="41" y="15"/>
                  </a:lnTo>
                  <a:lnTo>
                    <a:pt x="28" y="11"/>
                  </a:lnTo>
                  <a:lnTo>
                    <a:pt x="18" y="8"/>
                  </a:lnTo>
                  <a:lnTo>
                    <a:pt x="9" y="7"/>
                  </a:lnTo>
                  <a:lnTo>
                    <a:pt x="3" y="8"/>
                  </a:lnTo>
                  <a:lnTo>
                    <a:pt x="1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56" name="PA-任意多边形 455">
              <a:extLst>
                <a:ext uri="{FF2B5EF4-FFF2-40B4-BE49-F238E27FC236}">
                  <a16:creationId xmlns="" xmlns:a16="http://schemas.microsoft.com/office/drawing/2014/main" id="{DD4591CA-58F9-4F83-9570-BAD5420873A8}"/>
                </a:ext>
              </a:extLst>
            </p:cNvPr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4806702" y="3493964"/>
              <a:ext cx="739775" cy="407988"/>
            </a:xfrm>
            <a:custGeom>
              <a:avLst/>
              <a:gdLst>
                <a:gd name="T0" fmla="*/ 59 w 1866"/>
                <a:gd name="T1" fmla="*/ 16 h 1030"/>
                <a:gd name="T2" fmla="*/ 102 w 1866"/>
                <a:gd name="T3" fmla="*/ 47 h 1030"/>
                <a:gd name="T4" fmla="*/ 144 w 1866"/>
                <a:gd name="T5" fmla="*/ 101 h 1030"/>
                <a:gd name="T6" fmla="*/ 177 w 1866"/>
                <a:gd name="T7" fmla="*/ 187 h 1030"/>
                <a:gd name="T8" fmla="*/ 196 w 1866"/>
                <a:gd name="T9" fmla="*/ 312 h 1030"/>
                <a:gd name="T10" fmla="*/ 219 w 1866"/>
                <a:gd name="T11" fmla="*/ 400 h 1030"/>
                <a:gd name="T12" fmla="*/ 271 w 1866"/>
                <a:gd name="T13" fmla="*/ 490 h 1030"/>
                <a:gd name="T14" fmla="*/ 327 w 1866"/>
                <a:gd name="T15" fmla="*/ 545 h 1030"/>
                <a:gd name="T16" fmla="*/ 404 w 1866"/>
                <a:gd name="T17" fmla="*/ 593 h 1030"/>
                <a:gd name="T18" fmla="*/ 499 w 1866"/>
                <a:gd name="T19" fmla="*/ 647 h 1030"/>
                <a:gd name="T20" fmla="*/ 723 w 1866"/>
                <a:gd name="T21" fmla="*/ 796 h 1030"/>
                <a:gd name="T22" fmla="*/ 814 w 1866"/>
                <a:gd name="T23" fmla="*/ 866 h 1030"/>
                <a:gd name="T24" fmla="*/ 890 w 1866"/>
                <a:gd name="T25" fmla="*/ 919 h 1030"/>
                <a:gd name="T26" fmla="*/ 1012 w 1866"/>
                <a:gd name="T27" fmla="*/ 969 h 1030"/>
                <a:gd name="T28" fmla="*/ 1141 w 1866"/>
                <a:gd name="T29" fmla="*/ 1001 h 1030"/>
                <a:gd name="T30" fmla="*/ 1244 w 1866"/>
                <a:gd name="T31" fmla="*/ 1015 h 1030"/>
                <a:gd name="T32" fmla="*/ 1341 w 1866"/>
                <a:gd name="T33" fmla="*/ 1015 h 1030"/>
                <a:gd name="T34" fmla="*/ 1429 w 1866"/>
                <a:gd name="T35" fmla="*/ 999 h 1030"/>
                <a:gd name="T36" fmla="*/ 1506 w 1866"/>
                <a:gd name="T37" fmla="*/ 961 h 1030"/>
                <a:gd name="T38" fmla="*/ 1560 w 1866"/>
                <a:gd name="T39" fmla="*/ 917 h 1030"/>
                <a:gd name="T40" fmla="*/ 1611 w 1866"/>
                <a:gd name="T41" fmla="*/ 859 h 1030"/>
                <a:gd name="T42" fmla="*/ 1681 w 1866"/>
                <a:gd name="T43" fmla="*/ 830 h 1030"/>
                <a:gd name="T44" fmla="*/ 1731 w 1866"/>
                <a:gd name="T45" fmla="*/ 800 h 1030"/>
                <a:gd name="T46" fmla="*/ 1826 w 1866"/>
                <a:gd name="T47" fmla="*/ 718 h 1030"/>
                <a:gd name="T48" fmla="*/ 1866 w 1866"/>
                <a:gd name="T49" fmla="*/ 685 h 1030"/>
                <a:gd name="T50" fmla="*/ 1811 w 1866"/>
                <a:gd name="T51" fmla="*/ 751 h 1030"/>
                <a:gd name="T52" fmla="*/ 1740 w 1866"/>
                <a:gd name="T53" fmla="*/ 806 h 1030"/>
                <a:gd name="T54" fmla="*/ 1720 w 1866"/>
                <a:gd name="T55" fmla="*/ 820 h 1030"/>
                <a:gd name="T56" fmla="*/ 1657 w 1866"/>
                <a:gd name="T57" fmla="*/ 848 h 1030"/>
                <a:gd name="T58" fmla="*/ 1607 w 1866"/>
                <a:gd name="T59" fmla="*/ 879 h 1030"/>
                <a:gd name="T60" fmla="*/ 1552 w 1866"/>
                <a:gd name="T61" fmla="*/ 942 h 1030"/>
                <a:gd name="T62" fmla="*/ 1486 w 1866"/>
                <a:gd name="T63" fmla="*/ 987 h 1030"/>
                <a:gd name="T64" fmla="*/ 1394 w 1866"/>
                <a:gd name="T65" fmla="*/ 1020 h 1030"/>
                <a:gd name="T66" fmla="*/ 1305 w 1866"/>
                <a:gd name="T67" fmla="*/ 1028 h 1030"/>
                <a:gd name="T68" fmla="*/ 1215 w 1866"/>
                <a:gd name="T69" fmla="*/ 1027 h 1030"/>
                <a:gd name="T70" fmla="*/ 1087 w 1866"/>
                <a:gd name="T71" fmla="*/ 1003 h 1030"/>
                <a:gd name="T72" fmla="*/ 917 w 1866"/>
                <a:gd name="T73" fmla="*/ 944 h 1030"/>
                <a:gd name="T74" fmla="*/ 839 w 1866"/>
                <a:gd name="T75" fmla="*/ 902 h 1030"/>
                <a:gd name="T76" fmla="*/ 804 w 1866"/>
                <a:gd name="T77" fmla="*/ 877 h 1030"/>
                <a:gd name="T78" fmla="*/ 722 w 1866"/>
                <a:gd name="T79" fmla="*/ 810 h 1030"/>
                <a:gd name="T80" fmla="*/ 583 w 1866"/>
                <a:gd name="T81" fmla="*/ 705 h 1030"/>
                <a:gd name="T82" fmla="*/ 472 w 1866"/>
                <a:gd name="T83" fmla="*/ 641 h 1030"/>
                <a:gd name="T84" fmla="*/ 401 w 1866"/>
                <a:gd name="T85" fmla="*/ 606 h 1030"/>
                <a:gd name="T86" fmla="*/ 305 w 1866"/>
                <a:gd name="T87" fmla="*/ 538 h 1030"/>
                <a:gd name="T88" fmla="*/ 227 w 1866"/>
                <a:gd name="T89" fmla="*/ 446 h 1030"/>
                <a:gd name="T90" fmla="*/ 190 w 1866"/>
                <a:gd name="T91" fmla="*/ 351 h 1030"/>
                <a:gd name="T92" fmla="*/ 178 w 1866"/>
                <a:gd name="T93" fmla="*/ 235 h 1030"/>
                <a:gd name="T94" fmla="*/ 154 w 1866"/>
                <a:gd name="T95" fmla="*/ 137 h 1030"/>
                <a:gd name="T96" fmla="*/ 117 w 1866"/>
                <a:gd name="T97" fmla="*/ 71 h 1030"/>
                <a:gd name="T98" fmla="*/ 75 w 1866"/>
                <a:gd name="T99" fmla="*/ 33 h 1030"/>
                <a:gd name="T100" fmla="*/ 19 w 1866"/>
                <a:gd name="T101" fmla="*/ 11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66" h="1030">
                  <a:moveTo>
                    <a:pt x="0" y="0"/>
                  </a:moveTo>
                  <a:lnTo>
                    <a:pt x="8" y="1"/>
                  </a:lnTo>
                  <a:lnTo>
                    <a:pt x="29" y="5"/>
                  </a:lnTo>
                  <a:lnTo>
                    <a:pt x="43" y="9"/>
                  </a:lnTo>
                  <a:lnTo>
                    <a:pt x="59" y="16"/>
                  </a:lnTo>
                  <a:lnTo>
                    <a:pt x="66" y="21"/>
                  </a:lnTo>
                  <a:lnTo>
                    <a:pt x="75" y="26"/>
                  </a:lnTo>
                  <a:lnTo>
                    <a:pt x="84" y="32"/>
                  </a:lnTo>
                  <a:lnTo>
                    <a:pt x="92" y="38"/>
                  </a:lnTo>
                  <a:lnTo>
                    <a:pt x="102" y="47"/>
                  </a:lnTo>
                  <a:lnTo>
                    <a:pt x="111" y="55"/>
                  </a:lnTo>
                  <a:lnTo>
                    <a:pt x="119" y="65"/>
                  </a:lnTo>
                  <a:lnTo>
                    <a:pt x="128" y="76"/>
                  </a:lnTo>
                  <a:lnTo>
                    <a:pt x="135" y="88"/>
                  </a:lnTo>
                  <a:lnTo>
                    <a:pt x="144" y="101"/>
                  </a:lnTo>
                  <a:lnTo>
                    <a:pt x="151" y="115"/>
                  </a:lnTo>
                  <a:lnTo>
                    <a:pt x="159" y="131"/>
                  </a:lnTo>
                  <a:lnTo>
                    <a:pt x="166" y="148"/>
                  </a:lnTo>
                  <a:lnTo>
                    <a:pt x="172" y="166"/>
                  </a:lnTo>
                  <a:lnTo>
                    <a:pt x="177" y="187"/>
                  </a:lnTo>
                  <a:lnTo>
                    <a:pt x="183" y="208"/>
                  </a:lnTo>
                  <a:lnTo>
                    <a:pt x="187" y="232"/>
                  </a:lnTo>
                  <a:lnTo>
                    <a:pt x="191" y="257"/>
                  </a:lnTo>
                  <a:lnTo>
                    <a:pt x="194" y="283"/>
                  </a:lnTo>
                  <a:lnTo>
                    <a:pt x="196" y="312"/>
                  </a:lnTo>
                  <a:lnTo>
                    <a:pt x="197" y="323"/>
                  </a:lnTo>
                  <a:lnTo>
                    <a:pt x="201" y="346"/>
                  </a:lnTo>
                  <a:lnTo>
                    <a:pt x="205" y="363"/>
                  </a:lnTo>
                  <a:lnTo>
                    <a:pt x="212" y="380"/>
                  </a:lnTo>
                  <a:lnTo>
                    <a:pt x="219" y="400"/>
                  </a:lnTo>
                  <a:lnTo>
                    <a:pt x="229" y="422"/>
                  </a:lnTo>
                  <a:lnTo>
                    <a:pt x="240" y="443"/>
                  </a:lnTo>
                  <a:lnTo>
                    <a:pt x="255" y="466"/>
                  </a:lnTo>
                  <a:lnTo>
                    <a:pt x="263" y="478"/>
                  </a:lnTo>
                  <a:lnTo>
                    <a:pt x="271" y="490"/>
                  </a:lnTo>
                  <a:lnTo>
                    <a:pt x="281" y="501"/>
                  </a:lnTo>
                  <a:lnTo>
                    <a:pt x="292" y="512"/>
                  </a:lnTo>
                  <a:lnTo>
                    <a:pt x="303" y="523"/>
                  </a:lnTo>
                  <a:lnTo>
                    <a:pt x="314" y="534"/>
                  </a:lnTo>
                  <a:lnTo>
                    <a:pt x="327" y="545"/>
                  </a:lnTo>
                  <a:lnTo>
                    <a:pt x="340" y="556"/>
                  </a:lnTo>
                  <a:lnTo>
                    <a:pt x="355" y="565"/>
                  </a:lnTo>
                  <a:lnTo>
                    <a:pt x="370" y="575"/>
                  </a:lnTo>
                  <a:lnTo>
                    <a:pt x="387" y="585"/>
                  </a:lnTo>
                  <a:lnTo>
                    <a:pt x="404" y="593"/>
                  </a:lnTo>
                  <a:lnTo>
                    <a:pt x="414" y="600"/>
                  </a:lnTo>
                  <a:lnTo>
                    <a:pt x="422" y="606"/>
                  </a:lnTo>
                  <a:lnTo>
                    <a:pt x="447" y="618"/>
                  </a:lnTo>
                  <a:lnTo>
                    <a:pt x="473" y="632"/>
                  </a:lnTo>
                  <a:lnTo>
                    <a:pt x="499" y="647"/>
                  </a:lnTo>
                  <a:lnTo>
                    <a:pt x="525" y="662"/>
                  </a:lnTo>
                  <a:lnTo>
                    <a:pt x="578" y="696"/>
                  </a:lnTo>
                  <a:lnTo>
                    <a:pt x="629" y="730"/>
                  </a:lnTo>
                  <a:lnTo>
                    <a:pt x="679" y="764"/>
                  </a:lnTo>
                  <a:lnTo>
                    <a:pt x="723" y="796"/>
                  </a:lnTo>
                  <a:lnTo>
                    <a:pt x="762" y="825"/>
                  </a:lnTo>
                  <a:lnTo>
                    <a:pt x="792" y="849"/>
                  </a:lnTo>
                  <a:lnTo>
                    <a:pt x="804" y="857"/>
                  </a:lnTo>
                  <a:lnTo>
                    <a:pt x="814" y="865"/>
                  </a:lnTo>
                  <a:lnTo>
                    <a:pt x="814" y="866"/>
                  </a:lnTo>
                  <a:lnTo>
                    <a:pt x="814" y="866"/>
                  </a:lnTo>
                  <a:lnTo>
                    <a:pt x="829" y="879"/>
                  </a:lnTo>
                  <a:lnTo>
                    <a:pt x="846" y="893"/>
                  </a:lnTo>
                  <a:lnTo>
                    <a:pt x="868" y="906"/>
                  </a:lnTo>
                  <a:lnTo>
                    <a:pt x="890" y="919"/>
                  </a:lnTo>
                  <a:lnTo>
                    <a:pt x="914" y="930"/>
                  </a:lnTo>
                  <a:lnTo>
                    <a:pt x="938" y="940"/>
                  </a:lnTo>
                  <a:lnTo>
                    <a:pt x="962" y="951"/>
                  </a:lnTo>
                  <a:lnTo>
                    <a:pt x="986" y="960"/>
                  </a:lnTo>
                  <a:lnTo>
                    <a:pt x="1012" y="969"/>
                  </a:lnTo>
                  <a:lnTo>
                    <a:pt x="1037" y="977"/>
                  </a:lnTo>
                  <a:lnTo>
                    <a:pt x="1063" y="984"/>
                  </a:lnTo>
                  <a:lnTo>
                    <a:pt x="1089" y="990"/>
                  </a:lnTo>
                  <a:lnTo>
                    <a:pt x="1115" y="995"/>
                  </a:lnTo>
                  <a:lnTo>
                    <a:pt x="1141" y="1001"/>
                  </a:lnTo>
                  <a:lnTo>
                    <a:pt x="1167" y="1005"/>
                  </a:lnTo>
                  <a:lnTo>
                    <a:pt x="1192" y="1009"/>
                  </a:lnTo>
                  <a:lnTo>
                    <a:pt x="1218" y="1013"/>
                  </a:lnTo>
                  <a:lnTo>
                    <a:pt x="1244" y="1015"/>
                  </a:lnTo>
                  <a:lnTo>
                    <a:pt x="1244" y="1015"/>
                  </a:lnTo>
                  <a:lnTo>
                    <a:pt x="1265" y="1016"/>
                  </a:lnTo>
                  <a:lnTo>
                    <a:pt x="1285" y="1017"/>
                  </a:lnTo>
                  <a:lnTo>
                    <a:pt x="1305" y="1017"/>
                  </a:lnTo>
                  <a:lnTo>
                    <a:pt x="1324" y="1016"/>
                  </a:lnTo>
                  <a:lnTo>
                    <a:pt x="1341" y="1015"/>
                  </a:lnTo>
                  <a:lnTo>
                    <a:pt x="1359" y="1014"/>
                  </a:lnTo>
                  <a:lnTo>
                    <a:pt x="1375" y="1013"/>
                  </a:lnTo>
                  <a:lnTo>
                    <a:pt x="1391" y="1009"/>
                  </a:lnTo>
                  <a:lnTo>
                    <a:pt x="1410" y="1004"/>
                  </a:lnTo>
                  <a:lnTo>
                    <a:pt x="1429" y="999"/>
                  </a:lnTo>
                  <a:lnTo>
                    <a:pt x="1447" y="992"/>
                  </a:lnTo>
                  <a:lnTo>
                    <a:pt x="1463" y="985"/>
                  </a:lnTo>
                  <a:lnTo>
                    <a:pt x="1478" y="977"/>
                  </a:lnTo>
                  <a:lnTo>
                    <a:pt x="1493" y="970"/>
                  </a:lnTo>
                  <a:lnTo>
                    <a:pt x="1506" y="961"/>
                  </a:lnTo>
                  <a:lnTo>
                    <a:pt x="1519" y="952"/>
                  </a:lnTo>
                  <a:lnTo>
                    <a:pt x="1531" y="944"/>
                  </a:lnTo>
                  <a:lnTo>
                    <a:pt x="1542" y="935"/>
                  </a:lnTo>
                  <a:lnTo>
                    <a:pt x="1552" y="925"/>
                  </a:lnTo>
                  <a:lnTo>
                    <a:pt x="1560" y="917"/>
                  </a:lnTo>
                  <a:lnTo>
                    <a:pt x="1575" y="900"/>
                  </a:lnTo>
                  <a:lnTo>
                    <a:pt x="1587" y="883"/>
                  </a:lnTo>
                  <a:lnTo>
                    <a:pt x="1596" y="874"/>
                  </a:lnTo>
                  <a:lnTo>
                    <a:pt x="1603" y="865"/>
                  </a:lnTo>
                  <a:lnTo>
                    <a:pt x="1611" y="859"/>
                  </a:lnTo>
                  <a:lnTo>
                    <a:pt x="1619" y="854"/>
                  </a:lnTo>
                  <a:lnTo>
                    <a:pt x="1633" y="847"/>
                  </a:lnTo>
                  <a:lnTo>
                    <a:pt x="1650" y="840"/>
                  </a:lnTo>
                  <a:lnTo>
                    <a:pt x="1664" y="836"/>
                  </a:lnTo>
                  <a:lnTo>
                    <a:pt x="1681" y="830"/>
                  </a:lnTo>
                  <a:lnTo>
                    <a:pt x="1690" y="826"/>
                  </a:lnTo>
                  <a:lnTo>
                    <a:pt x="1697" y="823"/>
                  </a:lnTo>
                  <a:lnTo>
                    <a:pt x="1705" y="819"/>
                  </a:lnTo>
                  <a:lnTo>
                    <a:pt x="1711" y="813"/>
                  </a:lnTo>
                  <a:lnTo>
                    <a:pt x="1731" y="800"/>
                  </a:lnTo>
                  <a:lnTo>
                    <a:pt x="1751" y="786"/>
                  </a:lnTo>
                  <a:lnTo>
                    <a:pt x="1771" y="771"/>
                  </a:lnTo>
                  <a:lnTo>
                    <a:pt x="1791" y="754"/>
                  </a:lnTo>
                  <a:lnTo>
                    <a:pt x="1810" y="737"/>
                  </a:lnTo>
                  <a:lnTo>
                    <a:pt x="1826" y="718"/>
                  </a:lnTo>
                  <a:lnTo>
                    <a:pt x="1833" y="709"/>
                  </a:lnTo>
                  <a:lnTo>
                    <a:pt x="1841" y="699"/>
                  </a:lnTo>
                  <a:lnTo>
                    <a:pt x="1846" y="688"/>
                  </a:lnTo>
                  <a:lnTo>
                    <a:pt x="1852" y="678"/>
                  </a:lnTo>
                  <a:lnTo>
                    <a:pt x="1866" y="685"/>
                  </a:lnTo>
                  <a:lnTo>
                    <a:pt x="1858" y="697"/>
                  </a:lnTo>
                  <a:lnTo>
                    <a:pt x="1849" y="710"/>
                  </a:lnTo>
                  <a:lnTo>
                    <a:pt x="1838" y="723"/>
                  </a:lnTo>
                  <a:lnTo>
                    <a:pt x="1825" y="737"/>
                  </a:lnTo>
                  <a:lnTo>
                    <a:pt x="1811" y="751"/>
                  </a:lnTo>
                  <a:lnTo>
                    <a:pt x="1796" y="764"/>
                  </a:lnTo>
                  <a:lnTo>
                    <a:pt x="1779" y="777"/>
                  </a:lnTo>
                  <a:lnTo>
                    <a:pt x="1764" y="788"/>
                  </a:lnTo>
                  <a:lnTo>
                    <a:pt x="1752" y="798"/>
                  </a:lnTo>
                  <a:lnTo>
                    <a:pt x="1740" y="806"/>
                  </a:lnTo>
                  <a:lnTo>
                    <a:pt x="1730" y="813"/>
                  </a:lnTo>
                  <a:lnTo>
                    <a:pt x="1720" y="820"/>
                  </a:lnTo>
                  <a:lnTo>
                    <a:pt x="1720" y="820"/>
                  </a:lnTo>
                  <a:lnTo>
                    <a:pt x="1720" y="820"/>
                  </a:lnTo>
                  <a:lnTo>
                    <a:pt x="1720" y="820"/>
                  </a:lnTo>
                  <a:lnTo>
                    <a:pt x="1720" y="820"/>
                  </a:lnTo>
                  <a:lnTo>
                    <a:pt x="1702" y="830"/>
                  </a:lnTo>
                  <a:lnTo>
                    <a:pt x="1685" y="838"/>
                  </a:lnTo>
                  <a:lnTo>
                    <a:pt x="1670" y="843"/>
                  </a:lnTo>
                  <a:lnTo>
                    <a:pt x="1657" y="848"/>
                  </a:lnTo>
                  <a:lnTo>
                    <a:pt x="1641" y="854"/>
                  </a:lnTo>
                  <a:lnTo>
                    <a:pt x="1627" y="861"/>
                  </a:lnTo>
                  <a:lnTo>
                    <a:pt x="1621" y="866"/>
                  </a:lnTo>
                  <a:lnTo>
                    <a:pt x="1613" y="871"/>
                  </a:lnTo>
                  <a:lnTo>
                    <a:pt x="1607" y="879"/>
                  </a:lnTo>
                  <a:lnTo>
                    <a:pt x="1600" y="888"/>
                  </a:lnTo>
                  <a:lnTo>
                    <a:pt x="1587" y="905"/>
                  </a:lnTo>
                  <a:lnTo>
                    <a:pt x="1571" y="923"/>
                  </a:lnTo>
                  <a:lnTo>
                    <a:pt x="1563" y="932"/>
                  </a:lnTo>
                  <a:lnTo>
                    <a:pt x="1552" y="942"/>
                  </a:lnTo>
                  <a:lnTo>
                    <a:pt x="1541" y="951"/>
                  </a:lnTo>
                  <a:lnTo>
                    <a:pt x="1528" y="960"/>
                  </a:lnTo>
                  <a:lnTo>
                    <a:pt x="1515" y="970"/>
                  </a:lnTo>
                  <a:lnTo>
                    <a:pt x="1501" y="978"/>
                  </a:lnTo>
                  <a:lnTo>
                    <a:pt x="1486" y="987"/>
                  </a:lnTo>
                  <a:lnTo>
                    <a:pt x="1470" y="994"/>
                  </a:lnTo>
                  <a:lnTo>
                    <a:pt x="1452" y="1002"/>
                  </a:lnTo>
                  <a:lnTo>
                    <a:pt x="1434" y="1009"/>
                  </a:lnTo>
                  <a:lnTo>
                    <a:pt x="1415" y="1015"/>
                  </a:lnTo>
                  <a:lnTo>
                    <a:pt x="1394" y="1020"/>
                  </a:lnTo>
                  <a:lnTo>
                    <a:pt x="1378" y="1023"/>
                  </a:lnTo>
                  <a:lnTo>
                    <a:pt x="1361" y="1025"/>
                  </a:lnTo>
                  <a:lnTo>
                    <a:pt x="1342" y="1026"/>
                  </a:lnTo>
                  <a:lnTo>
                    <a:pt x="1324" y="1027"/>
                  </a:lnTo>
                  <a:lnTo>
                    <a:pt x="1305" y="1028"/>
                  </a:lnTo>
                  <a:lnTo>
                    <a:pt x="1285" y="1030"/>
                  </a:lnTo>
                  <a:lnTo>
                    <a:pt x="1265" y="1030"/>
                  </a:lnTo>
                  <a:lnTo>
                    <a:pt x="1243" y="1030"/>
                  </a:lnTo>
                  <a:lnTo>
                    <a:pt x="1243" y="1030"/>
                  </a:lnTo>
                  <a:lnTo>
                    <a:pt x="1215" y="1027"/>
                  </a:lnTo>
                  <a:lnTo>
                    <a:pt x="1188" y="1023"/>
                  </a:lnTo>
                  <a:lnTo>
                    <a:pt x="1162" y="1019"/>
                  </a:lnTo>
                  <a:lnTo>
                    <a:pt x="1136" y="1014"/>
                  </a:lnTo>
                  <a:lnTo>
                    <a:pt x="1111" y="1008"/>
                  </a:lnTo>
                  <a:lnTo>
                    <a:pt x="1087" y="1003"/>
                  </a:lnTo>
                  <a:lnTo>
                    <a:pt x="1063" y="997"/>
                  </a:lnTo>
                  <a:lnTo>
                    <a:pt x="1039" y="990"/>
                  </a:lnTo>
                  <a:lnTo>
                    <a:pt x="995" y="976"/>
                  </a:lnTo>
                  <a:lnTo>
                    <a:pt x="955" y="960"/>
                  </a:lnTo>
                  <a:lnTo>
                    <a:pt x="917" y="944"/>
                  </a:lnTo>
                  <a:lnTo>
                    <a:pt x="884" y="928"/>
                  </a:lnTo>
                  <a:lnTo>
                    <a:pt x="871" y="921"/>
                  </a:lnTo>
                  <a:lnTo>
                    <a:pt x="860" y="915"/>
                  </a:lnTo>
                  <a:lnTo>
                    <a:pt x="849" y="908"/>
                  </a:lnTo>
                  <a:lnTo>
                    <a:pt x="839" y="902"/>
                  </a:lnTo>
                  <a:lnTo>
                    <a:pt x="830" y="895"/>
                  </a:lnTo>
                  <a:lnTo>
                    <a:pt x="821" y="890"/>
                  </a:lnTo>
                  <a:lnTo>
                    <a:pt x="813" y="883"/>
                  </a:lnTo>
                  <a:lnTo>
                    <a:pt x="804" y="877"/>
                  </a:lnTo>
                  <a:lnTo>
                    <a:pt x="804" y="877"/>
                  </a:lnTo>
                  <a:lnTo>
                    <a:pt x="804" y="877"/>
                  </a:lnTo>
                  <a:lnTo>
                    <a:pt x="804" y="877"/>
                  </a:lnTo>
                  <a:lnTo>
                    <a:pt x="777" y="854"/>
                  </a:lnTo>
                  <a:lnTo>
                    <a:pt x="749" y="833"/>
                  </a:lnTo>
                  <a:lnTo>
                    <a:pt x="722" y="810"/>
                  </a:lnTo>
                  <a:lnTo>
                    <a:pt x="695" y="788"/>
                  </a:lnTo>
                  <a:lnTo>
                    <a:pt x="667" y="767"/>
                  </a:lnTo>
                  <a:lnTo>
                    <a:pt x="639" y="745"/>
                  </a:lnTo>
                  <a:lnTo>
                    <a:pt x="611" y="725"/>
                  </a:lnTo>
                  <a:lnTo>
                    <a:pt x="583" y="705"/>
                  </a:lnTo>
                  <a:lnTo>
                    <a:pt x="561" y="691"/>
                  </a:lnTo>
                  <a:lnTo>
                    <a:pt x="539" y="678"/>
                  </a:lnTo>
                  <a:lnTo>
                    <a:pt x="517" y="666"/>
                  </a:lnTo>
                  <a:lnTo>
                    <a:pt x="495" y="653"/>
                  </a:lnTo>
                  <a:lnTo>
                    <a:pt x="472" y="641"/>
                  </a:lnTo>
                  <a:lnTo>
                    <a:pt x="448" y="630"/>
                  </a:lnTo>
                  <a:lnTo>
                    <a:pt x="424" y="618"/>
                  </a:lnTo>
                  <a:lnTo>
                    <a:pt x="401" y="606"/>
                  </a:lnTo>
                  <a:lnTo>
                    <a:pt x="401" y="606"/>
                  </a:lnTo>
                  <a:lnTo>
                    <a:pt x="401" y="606"/>
                  </a:lnTo>
                  <a:lnTo>
                    <a:pt x="401" y="606"/>
                  </a:lnTo>
                  <a:lnTo>
                    <a:pt x="374" y="590"/>
                  </a:lnTo>
                  <a:lnTo>
                    <a:pt x="349" y="574"/>
                  </a:lnTo>
                  <a:lnTo>
                    <a:pt x="325" y="557"/>
                  </a:lnTo>
                  <a:lnTo>
                    <a:pt x="305" y="538"/>
                  </a:lnTo>
                  <a:lnTo>
                    <a:pt x="285" y="520"/>
                  </a:lnTo>
                  <a:lnTo>
                    <a:pt x="268" y="502"/>
                  </a:lnTo>
                  <a:lnTo>
                    <a:pt x="253" y="483"/>
                  </a:lnTo>
                  <a:lnTo>
                    <a:pt x="239" y="465"/>
                  </a:lnTo>
                  <a:lnTo>
                    <a:pt x="227" y="446"/>
                  </a:lnTo>
                  <a:lnTo>
                    <a:pt x="217" y="426"/>
                  </a:lnTo>
                  <a:lnTo>
                    <a:pt x="209" y="408"/>
                  </a:lnTo>
                  <a:lnTo>
                    <a:pt x="201" y="388"/>
                  </a:lnTo>
                  <a:lnTo>
                    <a:pt x="195" y="369"/>
                  </a:lnTo>
                  <a:lnTo>
                    <a:pt x="190" y="351"/>
                  </a:lnTo>
                  <a:lnTo>
                    <a:pt x="187" y="332"/>
                  </a:lnTo>
                  <a:lnTo>
                    <a:pt x="184" y="314"/>
                  </a:lnTo>
                  <a:lnTo>
                    <a:pt x="183" y="286"/>
                  </a:lnTo>
                  <a:lnTo>
                    <a:pt x="182" y="260"/>
                  </a:lnTo>
                  <a:lnTo>
                    <a:pt x="178" y="235"/>
                  </a:lnTo>
                  <a:lnTo>
                    <a:pt x="175" y="213"/>
                  </a:lnTo>
                  <a:lnTo>
                    <a:pt x="171" y="192"/>
                  </a:lnTo>
                  <a:lnTo>
                    <a:pt x="166" y="172"/>
                  </a:lnTo>
                  <a:lnTo>
                    <a:pt x="160" y="153"/>
                  </a:lnTo>
                  <a:lnTo>
                    <a:pt x="154" y="137"/>
                  </a:lnTo>
                  <a:lnTo>
                    <a:pt x="147" y="121"/>
                  </a:lnTo>
                  <a:lnTo>
                    <a:pt x="140" y="107"/>
                  </a:lnTo>
                  <a:lnTo>
                    <a:pt x="132" y="94"/>
                  </a:lnTo>
                  <a:lnTo>
                    <a:pt x="125" y="82"/>
                  </a:lnTo>
                  <a:lnTo>
                    <a:pt x="117" y="71"/>
                  </a:lnTo>
                  <a:lnTo>
                    <a:pt x="108" y="62"/>
                  </a:lnTo>
                  <a:lnTo>
                    <a:pt x="100" y="53"/>
                  </a:lnTo>
                  <a:lnTo>
                    <a:pt x="91" y="46"/>
                  </a:lnTo>
                  <a:lnTo>
                    <a:pt x="84" y="39"/>
                  </a:lnTo>
                  <a:lnTo>
                    <a:pt x="75" y="33"/>
                  </a:lnTo>
                  <a:lnTo>
                    <a:pt x="66" y="28"/>
                  </a:lnTo>
                  <a:lnTo>
                    <a:pt x="59" y="24"/>
                  </a:lnTo>
                  <a:lnTo>
                    <a:pt x="44" y="18"/>
                  </a:lnTo>
                  <a:lnTo>
                    <a:pt x="30" y="13"/>
                  </a:lnTo>
                  <a:lnTo>
                    <a:pt x="19" y="11"/>
                  </a:lnTo>
                  <a:lnTo>
                    <a:pt x="10" y="10"/>
                  </a:lnTo>
                  <a:lnTo>
                    <a:pt x="4" y="10"/>
                  </a:lnTo>
                  <a:lnTo>
                    <a:pt x="2" y="1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57" name="PA-任意多边形 456">
              <a:extLst>
                <a:ext uri="{FF2B5EF4-FFF2-40B4-BE49-F238E27FC236}">
                  <a16:creationId xmlns="" xmlns:a16="http://schemas.microsoft.com/office/drawing/2014/main" id="{D1F7663E-BBCD-4CFF-A673-EE80A76EB768}"/>
                </a:ext>
              </a:extLst>
            </p:cNvPr>
            <p:cNvSpPr>
              <a:spLocks/>
            </p:cNvSpPr>
            <p:nvPr>
              <p:custDataLst>
                <p:tags r:id="rId55"/>
              </p:custDataLst>
            </p:nvPr>
          </p:nvSpPr>
          <p:spPr bwMode="auto">
            <a:xfrm>
              <a:off x="4852740" y="3441576"/>
              <a:ext cx="622300" cy="257175"/>
            </a:xfrm>
            <a:custGeom>
              <a:avLst/>
              <a:gdLst>
                <a:gd name="T0" fmla="*/ 92 w 1569"/>
                <a:gd name="T1" fmla="*/ 40 h 648"/>
                <a:gd name="T2" fmla="*/ 191 w 1569"/>
                <a:gd name="T3" fmla="*/ 2 h 648"/>
                <a:gd name="T4" fmla="*/ 288 w 1569"/>
                <a:gd name="T5" fmla="*/ 11 h 648"/>
                <a:gd name="T6" fmla="*/ 379 w 1569"/>
                <a:gd name="T7" fmla="*/ 52 h 648"/>
                <a:gd name="T8" fmla="*/ 468 w 1569"/>
                <a:gd name="T9" fmla="*/ 116 h 648"/>
                <a:gd name="T10" fmla="*/ 513 w 1569"/>
                <a:gd name="T11" fmla="*/ 175 h 648"/>
                <a:gd name="T12" fmla="*/ 520 w 1569"/>
                <a:gd name="T13" fmla="*/ 197 h 648"/>
                <a:gd name="T14" fmla="*/ 583 w 1569"/>
                <a:gd name="T15" fmla="*/ 279 h 648"/>
                <a:gd name="T16" fmla="*/ 671 w 1569"/>
                <a:gd name="T17" fmla="*/ 362 h 648"/>
                <a:gd name="T18" fmla="*/ 716 w 1569"/>
                <a:gd name="T19" fmla="*/ 391 h 648"/>
                <a:gd name="T20" fmla="*/ 774 w 1569"/>
                <a:gd name="T21" fmla="*/ 427 h 648"/>
                <a:gd name="T22" fmla="*/ 829 w 1569"/>
                <a:gd name="T23" fmla="*/ 433 h 648"/>
                <a:gd name="T24" fmla="*/ 881 w 1569"/>
                <a:gd name="T25" fmla="*/ 403 h 648"/>
                <a:gd name="T26" fmla="*/ 975 w 1569"/>
                <a:gd name="T27" fmla="*/ 303 h 648"/>
                <a:gd name="T28" fmla="*/ 1045 w 1569"/>
                <a:gd name="T29" fmla="*/ 256 h 648"/>
                <a:gd name="T30" fmla="*/ 1116 w 1569"/>
                <a:gd name="T31" fmla="*/ 251 h 648"/>
                <a:gd name="T32" fmla="*/ 1179 w 1569"/>
                <a:gd name="T33" fmla="*/ 272 h 648"/>
                <a:gd name="T34" fmla="*/ 1237 w 1569"/>
                <a:gd name="T35" fmla="*/ 312 h 648"/>
                <a:gd name="T36" fmla="*/ 1299 w 1569"/>
                <a:gd name="T37" fmla="*/ 379 h 648"/>
                <a:gd name="T38" fmla="*/ 1364 w 1569"/>
                <a:gd name="T39" fmla="*/ 457 h 648"/>
                <a:gd name="T40" fmla="*/ 1426 w 1569"/>
                <a:gd name="T41" fmla="*/ 499 h 648"/>
                <a:gd name="T42" fmla="*/ 1509 w 1569"/>
                <a:gd name="T43" fmla="*/ 557 h 648"/>
                <a:gd name="T44" fmla="*/ 1528 w 1569"/>
                <a:gd name="T45" fmla="*/ 566 h 648"/>
                <a:gd name="T46" fmla="*/ 1540 w 1569"/>
                <a:gd name="T47" fmla="*/ 575 h 648"/>
                <a:gd name="T48" fmla="*/ 1561 w 1569"/>
                <a:gd name="T49" fmla="*/ 616 h 648"/>
                <a:gd name="T50" fmla="*/ 1547 w 1569"/>
                <a:gd name="T51" fmla="*/ 622 h 648"/>
                <a:gd name="T52" fmla="*/ 1524 w 1569"/>
                <a:gd name="T53" fmla="*/ 581 h 648"/>
                <a:gd name="T54" fmla="*/ 1520 w 1569"/>
                <a:gd name="T55" fmla="*/ 578 h 648"/>
                <a:gd name="T56" fmla="*/ 1450 w 1569"/>
                <a:gd name="T57" fmla="*/ 538 h 648"/>
                <a:gd name="T58" fmla="*/ 1404 w 1569"/>
                <a:gd name="T59" fmla="*/ 501 h 648"/>
                <a:gd name="T60" fmla="*/ 1341 w 1569"/>
                <a:gd name="T61" fmla="*/ 458 h 648"/>
                <a:gd name="T62" fmla="*/ 1276 w 1569"/>
                <a:gd name="T63" fmla="*/ 372 h 648"/>
                <a:gd name="T64" fmla="*/ 1215 w 1569"/>
                <a:gd name="T65" fmla="*/ 312 h 648"/>
                <a:gd name="T66" fmla="*/ 1161 w 1569"/>
                <a:gd name="T67" fmla="*/ 280 h 648"/>
                <a:gd name="T68" fmla="*/ 1100 w 1569"/>
                <a:gd name="T69" fmla="*/ 264 h 648"/>
                <a:gd name="T70" fmla="*/ 1038 w 1569"/>
                <a:gd name="T71" fmla="*/ 275 h 648"/>
                <a:gd name="T72" fmla="*/ 973 w 1569"/>
                <a:gd name="T73" fmla="*/ 327 h 648"/>
                <a:gd name="T74" fmla="*/ 870 w 1569"/>
                <a:gd name="T75" fmla="*/ 431 h 648"/>
                <a:gd name="T76" fmla="*/ 823 w 1569"/>
                <a:gd name="T77" fmla="*/ 450 h 648"/>
                <a:gd name="T78" fmla="*/ 783 w 1569"/>
                <a:gd name="T79" fmla="*/ 447 h 648"/>
                <a:gd name="T80" fmla="*/ 718 w 1569"/>
                <a:gd name="T81" fmla="*/ 409 h 648"/>
                <a:gd name="T82" fmla="*/ 675 w 1569"/>
                <a:gd name="T83" fmla="*/ 382 h 648"/>
                <a:gd name="T84" fmla="*/ 591 w 1569"/>
                <a:gd name="T85" fmla="*/ 309 h 648"/>
                <a:gd name="T86" fmla="*/ 515 w 1569"/>
                <a:gd name="T87" fmla="*/ 216 h 648"/>
                <a:gd name="T88" fmla="*/ 499 w 1569"/>
                <a:gd name="T89" fmla="*/ 181 h 648"/>
                <a:gd name="T90" fmla="*/ 458 w 1569"/>
                <a:gd name="T91" fmla="*/ 125 h 648"/>
                <a:gd name="T92" fmla="*/ 372 w 1569"/>
                <a:gd name="T93" fmla="*/ 64 h 648"/>
                <a:gd name="T94" fmla="*/ 327 w 1569"/>
                <a:gd name="T95" fmla="*/ 43 h 648"/>
                <a:gd name="T96" fmla="*/ 228 w 1569"/>
                <a:gd name="T97" fmla="*/ 15 h 648"/>
                <a:gd name="T98" fmla="*/ 140 w 1569"/>
                <a:gd name="T99" fmla="*/ 33 h 648"/>
                <a:gd name="T100" fmla="*/ 37 w 1569"/>
                <a:gd name="T101" fmla="*/ 9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69" h="648">
                  <a:moveTo>
                    <a:pt x="0" y="96"/>
                  </a:moveTo>
                  <a:lnTo>
                    <a:pt x="24" y="80"/>
                  </a:lnTo>
                  <a:lnTo>
                    <a:pt x="48" y="65"/>
                  </a:lnTo>
                  <a:lnTo>
                    <a:pt x="70" y="52"/>
                  </a:lnTo>
                  <a:lnTo>
                    <a:pt x="92" y="40"/>
                  </a:lnTo>
                  <a:lnTo>
                    <a:pt x="113" y="29"/>
                  </a:lnTo>
                  <a:lnTo>
                    <a:pt x="135" y="19"/>
                  </a:lnTo>
                  <a:lnTo>
                    <a:pt x="154" y="11"/>
                  </a:lnTo>
                  <a:lnTo>
                    <a:pt x="173" y="6"/>
                  </a:lnTo>
                  <a:lnTo>
                    <a:pt x="191" y="2"/>
                  </a:lnTo>
                  <a:lnTo>
                    <a:pt x="209" y="0"/>
                  </a:lnTo>
                  <a:lnTo>
                    <a:pt x="228" y="0"/>
                  </a:lnTo>
                  <a:lnTo>
                    <a:pt x="247" y="2"/>
                  </a:lnTo>
                  <a:lnTo>
                    <a:pt x="267" y="5"/>
                  </a:lnTo>
                  <a:lnTo>
                    <a:pt x="288" y="11"/>
                  </a:lnTo>
                  <a:lnTo>
                    <a:pt x="310" y="19"/>
                  </a:lnTo>
                  <a:lnTo>
                    <a:pt x="333" y="30"/>
                  </a:lnTo>
                  <a:lnTo>
                    <a:pt x="349" y="36"/>
                  </a:lnTo>
                  <a:lnTo>
                    <a:pt x="364" y="44"/>
                  </a:lnTo>
                  <a:lnTo>
                    <a:pt x="379" y="52"/>
                  </a:lnTo>
                  <a:lnTo>
                    <a:pt x="395" y="61"/>
                  </a:lnTo>
                  <a:lnTo>
                    <a:pt x="414" y="73"/>
                  </a:lnTo>
                  <a:lnTo>
                    <a:pt x="434" y="86"/>
                  </a:lnTo>
                  <a:lnTo>
                    <a:pt x="452" y="100"/>
                  </a:lnTo>
                  <a:lnTo>
                    <a:pt x="468" y="116"/>
                  </a:lnTo>
                  <a:lnTo>
                    <a:pt x="483" y="131"/>
                  </a:lnTo>
                  <a:lnTo>
                    <a:pt x="497" y="148"/>
                  </a:lnTo>
                  <a:lnTo>
                    <a:pt x="503" y="157"/>
                  </a:lnTo>
                  <a:lnTo>
                    <a:pt x="508" y="167"/>
                  </a:lnTo>
                  <a:lnTo>
                    <a:pt x="513" y="175"/>
                  </a:lnTo>
                  <a:lnTo>
                    <a:pt x="516" y="185"/>
                  </a:lnTo>
                  <a:lnTo>
                    <a:pt x="516" y="185"/>
                  </a:lnTo>
                  <a:lnTo>
                    <a:pt x="516" y="185"/>
                  </a:lnTo>
                  <a:lnTo>
                    <a:pt x="516" y="185"/>
                  </a:lnTo>
                  <a:lnTo>
                    <a:pt x="520" y="197"/>
                  </a:lnTo>
                  <a:lnTo>
                    <a:pt x="528" y="209"/>
                  </a:lnTo>
                  <a:lnTo>
                    <a:pt x="536" y="223"/>
                  </a:lnTo>
                  <a:lnTo>
                    <a:pt x="548" y="238"/>
                  </a:lnTo>
                  <a:lnTo>
                    <a:pt x="564" y="258"/>
                  </a:lnTo>
                  <a:lnTo>
                    <a:pt x="583" y="279"/>
                  </a:lnTo>
                  <a:lnTo>
                    <a:pt x="602" y="299"/>
                  </a:lnTo>
                  <a:lnTo>
                    <a:pt x="620" y="318"/>
                  </a:lnTo>
                  <a:lnTo>
                    <a:pt x="640" y="335"/>
                  </a:lnTo>
                  <a:lnTo>
                    <a:pt x="657" y="350"/>
                  </a:lnTo>
                  <a:lnTo>
                    <a:pt x="671" y="362"/>
                  </a:lnTo>
                  <a:lnTo>
                    <a:pt x="683" y="371"/>
                  </a:lnTo>
                  <a:lnTo>
                    <a:pt x="684" y="371"/>
                  </a:lnTo>
                  <a:lnTo>
                    <a:pt x="695" y="377"/>
                  </a:lnTo>
                  <a:lnTo>
                    <a:pt x="706" y="385"/>
                  </a:lnTo>
                  <a:lnTo>
                    <a:pt x="716" y="391"/>
                  </a:lnTo>
                  <a:lnTo>
                    <a:pt x="726" y="397"/>
                  </a:lnTo>
                  <a:lnTo>
                    <a:pt x="739" y="406"/>
                  </a:lnTo>
                  <a:lnTo>
                    <a:pt x="751" y="415"/>
                  </a:lnTo>
                  <a:lnTo>
                    <a:pt x="763" y="421"/>
                  </a:lnTo>
                  <a:lnTo>
                    <a:pt x="774" y="427"/>
                  </a:lnTo>
                  <a:lnTo>
                    <a:pt x="785" y="432"/>
                  </a:lnTo>
                  <a:lnTo>
                    <a:pt x="797" y="434"/>
                  </a:lnTo>
                  <a:lnTo>
                    <a:pt x="810" y="435"/>
                  </a:lnTo>
                  <a:lnTo>
                    <a:pt x="822" y="434"/>
                  </a:lnTo>
                  <a:lnTo>
                    <a:pt x="829" y="433"/>
                  </a:lnTo>
                  <a:lnTo>
                    <a:pt x="836" y="431"/>
                  </a:lnTo>
                  <a:lnTo>
                    <a:pt x="843" y="428"/>
                  </a:lnTo>
                  <a:lnTo>
                    <a:pt x="850" y="424"/>
                  </a:lnTo>
                  <a:lnTo>
                    <a:pt x="865" y="415"/>
                  </a:lnTo>
                  <a:lnTo>
                    <a:pt x="881" y="403"/>
                  </a:lnTo>
                  <a:lnTo>
                    <a:pt x="899" y="388"/>
                  </a:lnTo>
                  <a:lnTo>
                    <a:pt x="918" y="368"/>
                  </a:lnTo>
                  <a:lnTo>
                    <a:pt x="939" y="346"/>
                  </a:lnTo>
                  <a:lnTo>
                    <a:pt x="961" y="319"/>
                  </a:lnTo>
                  <a:lnTo>
                    <a:pt x="975" y="303"/>
                  </a:lnTo>
                  <a:lnTo>
                    <a:pt x="989" y="290"/>
                  </a:lnTo>
                  <a:lnTo>
                    <a:pt x="1003" y="278"/>
                  </a:lnTo>
                  <a:lnTo>
                    <a:pt x="1018" y="269"/>
                  </a:lnTo>
                  <a:lnTo>
                    <a:pt x="1031" y="262"/>
                  </a:lnTo>
                  <a:lnTo>
                    <a:pt x="1045" y="256"/>
                  </a:lnTo>
                  <a:lnTo>
                    <a:pt x="1059" y="253"/>
                  </a:lnTo>
                  <a:lnTo>
                    <a:pt x="1073" y="250"/>
                  </a:lnTo>
                  <a:lnTo>
                    <a:pt x="1088" y="249"/>
                  </a:lnTo>
                  <a:lnTo>
                    <a:pt x="1102" y="250"/>
                  </a:lnTo>
                  <a:lnTo>
                    <a:pt x="1116" y="251"/>
                  </a:lnTo>
                  <a:lnTo>
                    <a:pt x="1129" y="254"/>
                  </a:lnTo>
                  <a:lnTo>
                    <a:pt x="1141" y="257"/>
                  </a:lnTo>
                  <a:lnTo>
                    <a:pt x="1154" y="262"/>
                  </a:lnTo>
                  <a:lnTo>
                    <a:pt x="1167" y="267"/>
                  </a:lnTo>
                  <a:lnTo>
                    <a:pt x="1179" y="272"/>
                  </a:lnTo>
                  <a:lnTo>
                    <a:pt x="1191" y="279"/>
                  </a:lnTo>
                  <a:lnTo>
                    <a:pt x="1203" y="286"/>
                  </a:lnTo>
                  <a:lnTo>
                    <a:pt x="1214" y="294"/>
                  </a:lnTo>
                  <a:lnTo>
                    <a:pt x="1225" y="301"/>
                  </a:lnTo>
                  <a:lnTo>
                    <a:pt x="1237" y="312"/>
                  </a:lnTo>
                  <a:lnTo>
                    <a:pt x="1250" y="323"/>
                  </a:lnTo>
                  <a:lnTo>
                    <a:pt x="1261" y="334"/>
                  </a:lnTo>
                  <a:lnTo>
                    <a:pt x="1272" y="345"/>
                  </a:lnTo>
                  <a:lnTo>
                    <a:pt x="1288" y="364"/>
                  </a:lnTo>
                  <a:lnTo>
                    <a:pt x="1299" y="379"/>
                  </a:lnTo>
                  <a:lnTo>
                    <a:pt x="1314" y="402"/>
                  </a:lnTo>
                  <a:lnTo>
                    <a:pt x="1327" y="420"/>
                  </a:lnTo>
                  <a:lnTo>
                    <a:pt x="1340" y="435"/>
                  </a:lnTo>
                  <a:lnTo>
                    <a:pt x="1352" y="447"/>
                  </a:lnTo>
                  <a:lnTo>
                    <a:pt x="1364" y="457"/>
                  </a:lnTo>
                  <a:lnTo>
                    <a:pt x="1374" y="465"/>
                  </a:lnTo>
                  <a:lnTo>
                    <a:pt x="1386" y="473"/>
                  </a:lnTo>
                  <a:lnTo>
                    <a:pt x="1397" y="480"/>
                  </a:lnTo>
                  <a:lnTo>
                    <a:pt x="1411" y="489"/>
                  </a:lnTo>
                  <a:lnTo>
                    <a:pt x="1426" y="499"/>
                  </a:lnTo>
                  <a:lnTo>
                    <a:pt x="1442" y="511"/>
                  </a:lnTo>
                  <a:lnTo>
                    <a:pt x="1459" y="526"/>
                  </a:lnTo>
                  <a:lnTo>
                    <a:pt x="1469" y="533"/>
                  </a:lnTo>
                  <a:lnTo>
                    <a:pt x="1489" y="545"/>
                  </a:lnTo>
                  <a:lnTo>
                    <a:pt x="1509" y="557"/>
                  </a:lnTo>
                  <a:lnTo>
                    <a:pt x="1524" y="565"/>
                  </a:lnTo>
                  <a:lnTo>
                    <a:pt x="1525" y="565"/>
                  </a:lnTo>
                  <a:lnTo>
                    <a:pt x="1525" y="565"/>
                  </a:lnTo>
                  <a:lnTo>
                    <a:pt x="1525" y="565"/>
                  </a:lnTo>
                  <a:lnTo>
                    <a:pt x="1528" y="566"/>
                  </a:lnTo>
                  <a:lnTo>
                    <a:pt x="1531" y="567"/>
                  </a:lnTo>
                  <a:lnTo>
                    <a:pt x="1531" y="568"/>
                  </a:lnTo>
                  <a:lnTo>
                    <a:pt x="1533" y="569"/>
                  </a:lnTo>
                  <a:lnTo>
                    <a:pt x="1536" y="572"/>
                  </a:lnTo>
                  <a:lnTo>
                    <a:pt x="1540" y="575"/>
                  </a:lnTo>
                  <a:lnTo>
                    <a:pt x="1544" y="581"/>
                  </a:lnTo>
                  <a:lnTo>
                    <a:pt x="1548" y="587"/>
                  </a:lnTo>
                  <a:lnTo>
                    <a:pt x="1552" y="595"/>
                  </a:lnTo>
                  <a:lnTo>
                    <a:pt x="1557" y="604"/>
                  </a:lnTo>
                  <a:lnTo>
                    <a:pt x="1561" y="616"/>
                  </a:lnTo>
                  <a:lnTo>
                    <a:pt x="1564" y="629"/>
                  </a:lnTo>
                  <a:lnTo>
                    <a:pt x="1569" y="644"/>
                  </a:lnTo>
                  <a:lnTo>
                    <a:pt x="1555" y="648"/>
                  </a:lnTo>
                  <a:lnTo>
                    <a:pt x="1550" y="634"/>
                  </a:lnTo>
                  <a:lnTo>
                    <a:pt x="1547" y="622"/>
                  </a:lnTo>
                  <a:lnTo>
                    <a:pt x="1543" y="611"/>
                  </a:lnTo>
                  <a:lnTo>
                    <a:pt x="1540" y="602"/>
                  </a:lnTo>
                  <a:lnTo>
                    <a:pt x="1532" y="589"/>
                  </a:lnTo>
                  <a:lnTo>
                    <a:pt x="1525" y="582"/>
                  </a:lnTo>
                  <a:lnTo>
                    <a:pt x="1524" y="581"/>
                  </a:lnTo>
                  <a:lnTo>
                    <a:pt x="1522" y="580"/>
                  </a:lnTo>
                  <a:lnTo>
                    <a:pt x="1522" y="579"/>
                  </a:lnTo>
                  <a:lnTo>
                    <a:pt x="1521" y="579"/>
                  </a:lnTo>
                  <a:lnTo>
                    <a:pt x="1520" y="579"/>
                  </a:lnTo>
                  <a:lnTo>
                    <a:pt x="1520" y="578"/>
                  </a:lnTo>
                  <a:lnTo>
                    <a:pt x="1520" y="578"/>
                  </a:lnTo>
                  <a:lnTo>
                    <a:pt x="1503" y="570"/>
                  </a:lnTo>
                  <a:lnTo>
                    <a:pt x="1481" y="557"/>
                  </a:lnTo>
                  <a:lnTo>
                    <a:pt x="1461" y="545"/>
                  </a:lnTo>
                  <a:lnTo>
                    <a:pt x="1450" y="538"/>
                  </a:lnTo>
                  <a:lnTo>
                    <a:pt x="1450" y="538"/>
                  </a:lnTo>
                  <a:lnTo>
                    <a:pt x="1449" y="537"/>
                  </a:lnTo>
                  <a:lnTo>
                    <a:pt x="1433" y="523"/>
                  </a:lnTo>
                  <a:lnTo>
                    <a:pt x="1418" y="511"/>
                  </a:lnTo>
                  <a:lnTo>
                    <a:pt x="1404" y="501"/>
                  </a:lnTo>
                  <a:lnTo>
                    <a:pt x="1390" y="492"/>
                  </a:lnTo>
                  <a:lnTo>
                    <a:pt x="1378" y="485"/>
                  </a:lnTo>
                  <a:lnTo>
                    <a:pt x="1366" y="477"/>
                  </a:lnTo>
                  <a:lnTo>
                    <a:pt x="1354" y="469"/>
                  </a:lnTo>
                  <a:lnTo>
                    <a:pt x="1341" y="458"/>
                  </a:lnTo>
                  <a:lnTo>
                    <a:pt x="1328" y="445"/>
                  </a:lnTo>
                  <a:lnTo>
                    <a:pt x="1315" y="430"/>
                  </a:lnTo>
                  <a:lnTo>
                    <a:pt x="1301" y="410"/>
                  </a:lnTo>
                  <a:lnTo>
                    <a:pt x="1286" y="387"/>
                  </a:lnTo>
                  <a:lnTo>
                    <a:pt x="1276" y="372"/>
                  </a:lnTo>
                  <a:lnTo>
                    <a:pt x="1260" y="353"/>
                  </a:lnTo>
                  <a:lnTo>
                    <a:pt x="1250" y="344"/>
                  </a:lnTo>
                  <a:lnTo>
                    <a:pt x="1240" y="334"/>
                  </a:lnTo>
                  <a:lnTo>
                    <a:pt x="1228" y="323"/>
                  </a:lnTo>
                  <a:lnTo>
                    <a:pt x="1215" y="312"/>
                  </a:lnTo>
                  <a:lnTo>
                    <a:pt x="1205" y="306"/>
                  </a:lnTo>
                  <a:lnTo>
                    <a:pt x="1194" y="298"/>
                  </a:lnTo>
                  <a:lnTo>
                    <a:pt x="1184" y="292"/>
                  </a:lnTo>
                  <a:lnTo>
                    <a:pt x="1173" y="285"/>
                  </a:lnTo>
                  <a:lnTo>
                    <a:pt x="1161" y="280"/>
                  </a:lnTo>
                  <a:lnTo>
                    <a:pt x="1149" y="276"/>
                  </a:lnTo>
                  <a:lnTo>
                    <a:pt x="1137" y="271"/>
                  </a:lnTo>
                  <a:lnTo>
                    <a:pt x="1125" y="268"/>
                  </a:lnTo>
                  <a:lnTo>
                    <a:pt x="1113" y="265"/>
                  </a:lnTo>
                  <a:lnTo>
                    <a:pt x="1100" y="264"/>
                  </a:lnTo>
                  <a:lnTo>
                    <a:pt x="1089" y="264"/>
                  </a:lnTo>
                  <a:lnTo>
                    <a:pt x="1076" y="265"/>
                  </a:lnTo>
                  <a:lnTo>
                    <a:pt x="1063" y="267"/>
                  </a:lnTo>
                  <a:lnTo>
                    <a:pt x="1051" y="270"/>
                  </a:lnTo>
                  <a:lnTo>
                    <a:pt x="1038" y="275"/>
                  </a:lnTo>
                  <a:lnTo>
                    <a:pt x="1026" y="281"/>
                  </a:lnTo>
                  <a:lnTo>
                    <a:pt x="1012" y="290"/>
                  </a:lnTo>
                  <a:lnTo>
                    <a:pt x="999" y="300"/>
                  </a:lnTo>
                  <a:lnTo>
                    <a:pt x="986" y="313"/>
                  </a:lnTo>
                  <a:lnTo>
                    <a:pt x="973" y="327"/>
                  </a:lnTo>
                  <a:lnTo>
                    <a:pt x="949" y="356"/>
                  </a:lnTo>
                  <a:lnTo>
                    <a:pt x="927" y="381"/>
                  </a:lnTo>
                  <a:lnTo>
                    <a:pt x="906" y="402"/>
                  </a:lnTo>
                  <a:lnTo>
                    <a:pt x="887" y="418"/>
                  </a:lnTo>
                  <a:lnTo>
                    <a:pt x="870" y="431"/>
                  </a:lnTo>
                  <a:lnTo>
                    <a:pt x="853" y="441"/>
                  </a:lnTo>
                  <a:lnTo>
                    <a:pt x="846" y="444"/>
                  </a:lnTo>
                  <a:lnTo>
                    <a:pt x="838" y="447"/>
                  </a:lnTo>
                  <a:lnTo>
                    <a:pt x="831" y="449"/>
                  </a:lnTo>
                  <a:lnTo>
                    <a:pt x="823" y="450"/>
                  </a:lnTo>
                  <a:lnTo>
                    <a:pt x="817" y="451"/>
                  </a:lnTo>
                  <a:lnTo>
                    <a:pt x="809" y="451"/>
                  </a:lnTo>
                  <a:lnTo>
                    <a:pt x="803" y="451"/>
                  </a:lnTo>
                  <a:lnTo>
                    <a:pt x="796" y="450"/>
                  </a:lnTo>
                  <a:lnTo>
                    <a:pt x="783" y="447"/>
                  </a:lnTo>
                  <a:lnTo>
                    <a:pt x="770" y="442"/>
                  </a:lnTo>
                  <a:lnTo>
                    <a:pt x="757" y="435"/>
                  </a:lnTo>
                  <a:lnTo>
                    <a:pt x="744" y="428"/>
                  </a:lnTo>
                  <a:lnTo>
                    <a:pt x="732" y="419"/>
                  </a:lnTo>
                  <a:lnTo>
                    <a:pt x="718" y="409"/>
                  </a:lnTo>
                  <a:lnTo>
                    <a:pt x="708" y="403"/>
                  </a:lnTo>
                  <a:lnTo>
                    <a:pt x="697" y="396"/>
                  </a:lnTo>
                  <a:lnTo>
                    <a:pt x="687" y="389"/>
                  </a:lnTo>
                  <a:lnTo>
                    <a:pt x="675" y="382"/>
                  </a:lnTo>
                  <a:lnTo>
                    <a:pt x="675" y="382"/>
                  </a:lnTo>
                  <a:lnTo>
                    <a:pt x="664" y="374"/>
                  </a:lnTo>
                  <a:lnTo>
                    <a:pt x="647" y="362"/>
                  </a:lnTo>
                  <a:lnTo>
                    <a:pt x="630" y="347"/>
                  </a:lnTo>
                  <a:lnTo>
                    <a:pt x="611" y="328"/>
                  </a:lnTo>
                  <a:lnTo>
                    <a:pt x="591" y="309"/>
                  </a:lnTo>
                  <a:lnTo>
                    <a:pt x="572" y="289"/>
                  </a:lnTo>
                  <a:lnTo>
                    <a:pt x="552" y="268"/>
                  </a:lnTo>
                  <a:lnTo>
                    <a:pt x="535" y="248"/>
                  </a:lnTo>
                  <a:lnTo>
                    <a:pt x="524" y="231"/>
                  </a:lnTo>
                  <a:lnTo>
                    <a:pt x="515" y="216"/>
                  </a:lnTo>
                  <a:lnTo>
                    <a:pt x="506" y="202"/>
                  </a:lnTo>
                  <a:lnTo>
                    <a:pt x="502" y="189"/>
                  </a:lnTo>
                  <a:lnTo>
                    <a:pt x="502" y="189"/>
                  </a:lnTo>
                  <a:lnTo>
                    <a:pt x="502" y="189"/>
                  </a:lnTo>
                  <a:lnTo>
                    <a:pt x="499" y="181"/>
                  </a:lnTo>
                  <a:lnTo>
                    <a:pt x="494" y="172"/>
                  </a:lnTo>
                  <a:lnTo>
                    <a:pt x="489" y="163"/>
                  </a:lnTo>
                  <a:lnTo>
                    <a:pt x="483" y="156"/>
                  </a:lnTo>
                  <a:lnTo>
                    <a:pt x="472" y="140"/>
                  </a:lnTo>
                  <a:lnTo>
                    <a:pt x="458" y="125"/>
                  </a:lnTo>
                  <a:lnTo>
                    <a:pt x="441" y="111"/>
                  </a:lnTo>
                  <a:lnTo>
                    <a:pt x="424" y="98"/>
                  </a:lnTo>
                  <a:lnTo>
                    <a:pt x="406" y="85"/>
                  </a:lnTo>
                  <a:lnTo>
                    <a:pt x="387" y="73"/>
                  </a:lnTo>
                  <a:lnTo>
                    <a:pt x="372" y="64"/>
                  </a:lnTo>
                  <a:lnTo>
                    <a:pt x="357" y="57"/>
                  </a:lnTo>
                  <a:lnTo>
                    <a:pt x="342" y="49"/>
                  </a:lnTo>
                  <a:lnTo>
                    <a:pt x="327" y="43"/>
                  </a:lnTo>
                  <a:lnTo>
                    <a:pt x="327" y="43"/>
                  </a:lnTo>
                  <a:lnTo>
                    <a:pt x="327" y="43"/>
                  </a:lnTo>
                  <a:lnTo>
                    <a:pt x="304" y="33"/>
                  </a:lnTo>
                  <a:lnTo>
                    <a:pt x="284" y="25"/>
                  </a:lnTo>
                  <a:lnTo>
                    <a:pt x="264" y="20"/>
                  </a:lnTo>
                  <a:lnTo>
                    <a:pt x="246" y="16"/>
                  </a:lnTo>
                  <a:lnTo>
                    <a:pt x="228" y="15"/>
                  </a:lnTo>
                  <a:lnTo>
                    <a:pt x="210" y="15"/>
                  </a:lnTo>
                  <a:lnTo>
                    <a:pt x="193" y="16"/>
                  </a:lnTo>
                  <a:lnTo>
                    <a:pt x="177" y="20"/>
                  </a:lnTo>
                  <a:lnTo>
                    <a:pt x="159" y="25"/>
                  </a:lnTo>
                  <a:lnTo>
                    <a:pt x="140" y="33"/>
                  </a:lnTo>
                  <a:lnTo>
                    <a:pt x="122" y="43"/>
                  </a:lnTo>
                  <a:lnTo>
                    <a:pt x="102" y="54"/>
                  </a:lnTo>
                  <a:lnTo>
                    <a:pt x="81" y="66"/>
                  </a:lnTo>
                  <a:lnTo>
                    <a:pt x="59" y="79"/>
                  </a:lnTo>
                  <a:lnTo>
                    <a:pt x="37" y="94"/>
                  </a:lnTo>
                  <a:lnTo>
                    <a:pt x="14" y="110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58" name="PA-任意多边形 457">
              <a:extLst>
                <a:ext uri="{FF2B5EF4-FFF2-40B4-BE49-F238E27FC236}">
                  <a16:creationId xmlns="" xmlns:a16="http://schemas.microsoft.com/office/drawing/2014/main" id="{C0342EE8-65A9-4F43-BC98-E65317C3F1D7}"/>
                </a:ext>
              </a:extLst>
            </p:cNvPr>
            <p:cNvSpPr>
              <a:spLocks/>
            </p:cNvSpPr>
            <p:nvPr>
              <p:custDataLst>
                <p:tags r:id="rId56"/>
              </p:custDataLst>
            </p:nvPr>
          </p:nvSpPr>
          <p:spPr bwMode="auto">
            <a:xfrm>
              <a:off x="5043240" y="3582864"/>
              <a:ext cx="104775" cy="77788"/>
            </a:xfrm>
            <a:custGeom>
              <a:avLst/>
              <a:gdLst>
                <a:gd name="T0" fmla="*/ 0 w 266"/>
                <a:gd name="T1" fmla="*/ 0 h 195"/>
                <a:gd name="T2" fmla="*/ 1 w 266"/>
                <a:gd name="T3" fmla="*/ 0 h 195"/>
                <a:gd name="T4" fmla="*/ 8 w 266"/>
                <a:gd name="T5" fmla="*/ 1 h 195"/>
                <a:gd name="T6" fmla="*/ 23 w 266"/>
                <a:gd name="T7" fmla="*/ 6 h 195"/>
                <a:gd name="T8" fmla="*/ 45 w 266"/>
                <a:gd name="T9" fmla="*/ 19 h 195"/>
                <a:gd name="T10" fmla="*/ 72 w 266"/>
                <a:gd name="T11" fmla="*/ 37 h 195"/>
                <a:gd name="T12" fmla="*/ 93 w 266"/>
                <a:gd name="T13" fmla="*/ 49 h 195"/>
                <a:gd name="T14" fmla="*/ 100 w 266"/>
                <a:gd name="T15" fmla="*/ 54 h 195"/>
                <a:gd name="T16" fmla="*/ 113 w 266"/>
                <a:gd name="T17" fmla="*/ 59 h 195"/>
                <a:gd name="T18" fmla="*/ 124 w 266"/>
                <a:gd name="T19" fmla="*/ 61 h 195"/>
                <a:gd name="T20" fmla="*/ 148 w 266"/>
                <a:gd name="T21" fmla="*/ 70 h 195"/>
                <a:gd name="T22" fmla="*/ 172 w 266"/>
                <a:gd name="T23" fmla="*/ 86 h 195"/>
                <a:gd name="T24" fmla="*/ 192 w 266"/>
                <a:gd name="T25" fmla="*/ 102 h 195"/>
                <a:gd name="T26" fmla="*/ 205 w 266"/>
                <a:gd name="T27" fmla="*/ 115 h 195"/>
                <a:gd name="T28" fmla="*/ 207 w 266"/>
                <a:gd name="T29" fmla="*/ 120 h 195"/>
                <a:gd name="T30" fmla="*/ 207 w 266"/>
                <a:gd name="T31" fmla="*/ 121 h 195"/>
                <a:gd name="T32" fmla="*/ 214 w 266"/>
                <a:gd name="T33" fmla="*/ 127 h 195"/>
                <a:gd name="T34" fmla="*/ 214 w 266"/>
                <a:gd name="T35" fmla="*/ 127 h 195"/>
                <a:gd name="T36" fmla="*/ 222 w 266"/>
                <a:gd name="T37" fmla="*/ 137 h 195"/>
                <a:gd name="T38" fmla="*/ 224 w 266"/>
                <a:gd name="T39" fmla="*/ 144 h 195"/>
                <a:gd name="T40" fmla="*/ 223 w 266"/>
                <a:gd name="T41" fmla="*/ 153 h 195"/>
                <a:gd name="T42" fmla="*/ 227 w 266"/>
                <a:gd name="T43" fmla="*/ 158 h 195"/>
                <a:gd name="T44" fmla="*/ 240 w 266"/>
                <a:gd name="T45" fmla="*/ 165 h 195"/>
                <a:gd name="T46" fmla="*/ 256 w 266"/>
                <a:gd name="T47" fmla="*/ 175 h 195"/>
                <a:gd name="T48" fmla="*/ 266 w 266"/>
                <a:gd name="T49" fmla="*/ 195 h 195"/>
                <a:gd name="T50" fmla="*/ 250 w 266"/>
                <a:gd name="T51" fmla="*/ 182 h 195"/>
                <a:gd name="T52" fmla="*/ 234 w 266"/>
                <a:gd name="T53" fmla="*/ 172 h 195"/>
                <a:gd name="T54" fmla="*/ 222 w 266"/>
                <a:gd name="T55" fmla="*/ 167 h 195"/>
                <a:gd name="T56" fmla="*/ 217 w 266"/>
                <a:gd name="T57" fmla="*/ 161 h 195"/>
                <a:gd name="T58" fmla="*/ 214 w 266"/>
                <a:gd name="T59" fmla="*/ 154 h 195"/>
                <a:gd name="T60" fmla="*/ 215 w 266"/>
                <a:gd name="T61" fmla="*/ 144 h 195"/>
                <a:gd name="T62" fmla="*/ 214 w 266"/>
                <a:gd name="T63" fmla="*/ 140 h 195"/>
                <a:gd name="T64" fmla="*/ 211 w 266"/>
                <a:gd name="T65" fmla="*/ 137 h 195"/>
                <a:gd name="T66" fmla="*/ 207 w 266"/>
                <a:gd name="T67" fmla="*/ 133 h 195"/>
                <a:gd name="T68" fmla="*/ 199 w 266"/>
                <a:gd name="T69" fmla="*/ 124 h 195"/>
                <a:gd name="T70" fmla="*/ 197 w 266"/>
                <a:gd name="T71" fmla="*/ 121 h 195"/>
                <a:gd name="T72" fmla="*/ 191 w 266"/>
                <a:gd name="T73" fmla="*/ 112 h 195"/>
                <a:gd name="T74" fmla="*/ 175 w 266"/>
                <a:gd name="T75" fmla="*/ 98 h 195"/>
                <a:gd name="T76" fmla="*/ 151 w 266"/>
                <a:gd name="T77" fmla="*/ 85 h 195"/>
                <a:gd name="T78" fmla="*/ 124 w 266"/>
                <a:gd name="T79" fmla="*/ 74 h 195"/>
                <a:gd name="T80" fmla="*/ 109 w 266"/>
                <a:gd name="T81" fmla="*/ 66 h 195"/>
                <a:gd name="T82" fmla="*/ 103 w 266"/>
                <a:gd name="T83" fmla="*/ 64 h 195"/>
                <a:gd name="T84" fmla="*/ 97 w 266"/>
                <a:gd name="T85" fmla="*/ 61 h 195"/>
                <a:gd name="T86" fmla="*/ 77 w 266"/>
                <a:gd name="T87" fmla="*/ 51 h 195"/>
                <a:gd name="T88" fmla="*/ 56 w 266"/>
                <a:gd name="T89" fmla="*/ 37 h 195"/>
                <a:gd name="T90" fmla="*/ 27 w 266"/>
                <a:gd name="T91" fmla="*/ 19 h 195"/>
                <a:gd name="T92" fmla="*/ 13 w 266"/>
                <a:gd name="T93" fmla="*/ 13 h 195"/>
                <a:gd name="T94" fmla="*/ 0 w 266"/>
                <a:gd name="T95" fmla="*/ 9 h 195"/>
                <a:gd name="T96" fmla="*/ 0 w 266"/>
                <a:gd name="T9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6" h="19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8" y="1"/>
                  </a:lnTo>
                  <a:lnTo>
                    <a:pt x="15" y="3"/>
                  </a:lnTo>
                  <a:lnTo>
                    <a:pt x="23" y="6"/>
                  </a:lnTo>
                  <a:lnTo>
                    <a:pt x="30" y="10"/>
                  </a:lnTo>
                  <a:lnTo>
                    <a:pt x="45" y="19"/>
                  </a:lnTo>
                  <a:lnTo>
                    <a:pt x="62" y="30"/>
                  </a:lnTo>
                  <a:lnTo>
                    <a:pt x="72" y="37"/>
                  </a:lnTo>
                  <a:lnTo>
                    <a:pt x="83" y="44"/>
                  </a:lnTo>
                  <a:lnTo>
                    <a:pt x="93" y="49"/>
                  </a:lnTo>
                  <a:lnTo>
                    <a:pt x="100" y="54"/>
                  </a:lnTo>
                  <a:lnTo>
                    <a:pt x="100" y="54"/>
                  </a:lnTo>
                  <a:lnTo>
                    <a:pt x="106" y="56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24" y="61"/>
                  </a:lnTo>
                  <a:lnTo>
                    <a:pt x="135" y="63"/>
                  </a:lnTo>
                  <a:lnTo>
                    <a:pt x="148" y="70"/>
                  </a:lnTo>
                  <a:lnTo>
                    <a:pt x="160" y="77"/>
                  </a:lnTo>
                  <a:lnTo>
                    <a:pt x="172" y="86"/>
                  </a:lnTo>
                  <a:lnTo>
                    <a:pt x="182" y="93"/>
                  </a:lnTo>
                  <a:lnTo>
                    <a:pt x="192" y="102"/>
                  </a:lnTo>
                  <a:lnTo>
                    <a:pt x="200" y="109"/>
                  </a:lnTo>
                  <a:lnTo>
                    <a:pt x="205" y="115"/>
                  </a:lnTo>
                  <a:lnTo>
                    <a:pt x="207" y="120"/>
                  </a:lnTo>
                  <a:lnTo>
                    <a:pt x="207" y="120"/>
                  </a:lnTo>
                  <a:lnTo>
                    <a:pt x="207" y="121"/>
                  </a:lnTo>
                  <a:lnTo>
                    <a:pt x="207" y="121"/>
                  </a:lnTo>
                  <a:lnTo>
                    <a:pt x="209" y="123"/>
                  </a:lnTo>
                  <a:lnTo>
                    <a:pt x="214" y="127"/>
                  </a:lnTo>
                  <a:lnTo>
                    <a:pt x="214" y="127"/>
                  </a:lnTo>
                  <a:lnTo>
                    <a:pt x="214" y="127"/>
                  </a:lnTo>
                  <a:lnTo>
                    <a:pt x="219" y="132"/>
                  </a:lnTo>
                  <a:lnTo>
                    <a:pt x="222" y="137"/>
                  </a:lnTo>
                  <a:lnTo>
                    <a:pt x="222" y="137"/>
                  </a:lnTo>
                  <a:lnTo>
                    <a:pt x="224" y="144"/>
                  </a:lnTo>
                  <a:lnTo>
                    <a:pt x="223" y="150"/>
                  </a:lnTo>
                  <a:lnTo>
                    <a:pt x="223" y="153"/>
                  </a:lnTo>
                  <a:lnTo>
                    <a:pt x="224" y="155"/>
                  </a:lnTo>
                  <a:lnTo>
                    <a:pt x="227" y="158"/>
                  </a:lnTo>
                  <a:lnTo>
                    <a:pt x="232" y="161"/>
                  </a:lnTo>
                  <a:lnTo>
                    <a:pt x="240" y="165"/>
                  </a:lnTo>
                  <a:lnTo>
                    <a:pt x="247" y="170"/>
                  </a:lnTo>
                  <a:lnTo>
                    <a:pt x="256" y="175"/>
                  </a:lnTo>
                  <a:lnTo>
                    <a:pt x="263" y="182"/>
                  </a:lnTo>
                  <a:lnTo>
                    <a:pt x="266" y="195"/>
                  </a:lnTo>
                  <a:lnTo>
                    <a:pt x="258" y="188"/>
                  </a:lnTo>
                  <a:lnTo>
                    <a:pt x="250" y="182"/>
                  </a:lnTo>
                  <a:lnTo>
                    <a:pt x="243" y="176"/>
                  </a:lnTo>
                  <a:lnTo>
                    <a:pt x="234" y="172"/>
                  </a:lnTo>
                  <a:lnTo>
                    <a:pt x="228" y="169"/>
                  </a:lnTo>
                  <a:lnTo>
                    <a:pt x="222" y="167"/>
                  </a:lnTo>
                  <a:lnTo>
                    <a:pt x="219" y="164"/>
                  </a:lnTo>
                  <a:lnTo>
                    <a:pt x="217" y="161"/>
                  </a:lnTo>
                  <a:lnTo>
                    <a:pt x="215" y="159"/>
                  </a:lnTo>
                  <a:lnTo>
                    <a:pt x="214" y="154"/>
                  </a:lnTo>
                  <a:lnTo>
                    <a:pt x="215" y="148"/>
                  </a:lnTo>
                  <a:lnTo>
                    <a:pt x="215" y="144"/>
                  </a:lnTo>
                  <a:lnTo>
                    <a:pt x="214" y="140"/>
                  </a:lnTo>
                  <a:lnTo>
                    <a:pt x="214" y="140"/>
                  </a:lnTo>
                  <a:lnTo>
                    <a:pt x="214" y="139"/>
                  </a:lnTo>
                  <a:lnTo>
                    <a:pt x="211" y="137"/>
                  </a:lnTo>
                  <a:lnTo>
                    <a:pt x="207" y="133"/>
                  </a:lnTo>
                  <a:lnTo>
                    <a:pt x="207" y="133"/>
                  </a:lnTo>
                  <a:lnTo>
                    <a:pt x="202" y="128"/>
                  </a:lnTo>
                  <a:lnTo>
                    <a:pt x="199" y="124"/>
                  </a:lnTo>
                  <a:lnTo>
                    <a:pt x="199" y="123"/>
                  </a:lnTo>
                  <a:lnTo>
                    <a:pt x="197" y="121"/>
                  </a:lnTo>
                  <a:lnTo>
                    <a:pt x="196" y="117"/>
                  </a:lnTo>
                  <a:lnTo>
                    <a:pt x="191" y="112"/>
                  </a:lnTo>
                  <a:lnTo>
                    <a:pt x="184" y="105"/>
                  </a:lnTo>
                  <a:lnTo>
                    <a:pt x="175" y="98"/>
                  </a:lnTo>
                  <a:lnTo>
                    <a:pt x="163" y="91"/>
                  </a:lnTo>
                  <a:lnTo>
                    <a:pt x="151" y="85"/>
                  </a:lnTo>
                  <a:lnTo>
                    <a:pt x="138" y="78"/>
                  </a:lnTo>
                  <a:lnTo>
                    <a:pt x="124" y="74"/>
                  </a:lnTo>
                  <a:lnTo>
                    <a:pt x="117" y="70"/>
                  </a:lnTo>
                  <a:lnTo>
                    <a:pt x="109" y="66"/>
                  </a:lnTo>
                  <a:lnTo>
                    <a:pt x="109" y="66"/>
                  </a:lnTo>
                  <a:lnTo>
                    <a:pt x="103" y="64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87" y="57"/>
                  </a:lnTo>
                  <a:lnTo>
                    <a:pt x="77" y="51"/>
                  </a:lnTo>
                  <a:lnTo>
                    <a:pt x="67" y="45"/>
                  </a:lnTo>
                  <a:lnTo>
                    <a:pt x="56" y="37"/>
                  </a:lnTo>
                  <a:lnTo>
                    <a:pt x="41" y="28"/>
                  </a:lnTo>
                  <a:lnTo>
                    <a:pt x="27" y="19"/>
                  </a:lnTo>
                  <a:lnTo>
                    <a:pt x="19" y="15"/>
                  </a:lnTo>
                  <a:lnTo>
                    <a:pt x="13" y="13"/>
                  </a:lnTo>
                  <a:lnTo>
                    <a:pt x="6" y="1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59" name="PA-任意多边形 458">
              <a:extLst>
                <a:ext uri="{FF2B5EF4-FFF2-40B4-BE49-F238E27FC236}">
                  <a16:creationId xmlns="" xmlns:a16="http://schemas.microsoft.com/office/drawing/2014/main" id="{706F1C68-F603-4E1F-AA1A-D8454CD557D0}"/>
                </a:ext>
              </a:extLst>
            </p:cNvPr>
            <p:cNvSpPr>
              <a:spLocks/>
            </p:cNvSpPr>
            <p:nvPr>
              <p:custDataLst>
                <p:tags r:id="rId57"/>
              </p:custDataLst>
            </p:nvPr>
          </p:nvSpPr>
          <p:spPr bwMode="auto">
            <a:xfrm>
              <a:off x="4971802" y="3476501"/>
              <a:ext cx="92075" cy="188913"/>
            </a:xfrm>
            <a:custGeom>
              <a:avLst/>
              <a:gdLst>
                <a:gd name="T0" fmla="*/ 9 w 230"/>
                <a:gd name="T1" fmla="*/ 1 h 475"/>
                <a:gd name="T2" fmla="*/ 9 w 230"/>
                <a:gd name="T3" fmla="*/ 1 h 475"/>
                <a:gd name="T4" fmla="*/ 9 w 230"/>
                <a:gd name="T5" fmla="*/ 1 h 475"/>
                <a:gd name="T6" fmla="*/ 27 w 230"/>
                <a:gd name="T7" fmla="*/ 16 h 475"/>
                <a:gd name="T8" fmla="*/ 42 w 230"/>
                <a:gd name="T9" fmla="*/ 38 h 475"/>
                <a:gd name="T10" fmla="*/ 69 w 230"/>
                <a:gd name="T11" fmla="*/ 88 h 475"/>
                <a:gd name="T12" fmla="*/ 88 w 230"/>
                <a:gd name="T13" fmla="*/ 124 h 475"/>
                <a:gd name="T14" fmla="*/ 105 w 230"/>
                <a:gd name="T15" fmla="*/ 151 h 475"/>
                <a:gd name="T16" fmla="*/ 111 w 230"/>
                <a:gd name="T17" fmla="*/ 159 h 475"/>
                <a:gd name="T18" fmla="*/ 119 w 230"/>
                <a:gd name="T19" fmla="*/ 169 h 475"/>
                <a:gd name="T20" fmla="*/ 146 w 230"/>
                <a:gd name="T21" fmla="*/ 192 h 475"/>
                <a:gd name="T22" fmla="*/ 168 w 230"/>
                <a:gd name="T23" fmla="*/ 231 h 475"/>
                <a:gd name="T24" fmla="*/ 188 w 230"/>
                <a:gd name="T25" fmla="*/ 271 h 475"/>
                <a:gd name="T26" fmla="*/ 199 w 230"/>
                <a:gd name="T27" fmla="*/ 304 h 475"/>
                <a:gd name="T28" fmla="*/ 201 w 230"/>
                <a:gd name="T29" fmla="*/ 317 h 475"/>
                <a:gd name="T30" fmla="*/ 201 w 230"/>
                <a:gd name="T31" fmla="*/ 326 h 475"/>
                <a:gd name="T32" fmla="*/ 200 w 230"/>
                <a:gd name="T33" fmla="*/ 327 h 475"/>
                <a:gd name="T34" fmla="*/ 201 w 230"/>
                <a:gd name="T35" fmla="*/ 331 h 475"/>
                <a:gd name="T36" fmla="*/ 204 w 230"/>
                <a:gd name="T37" fmla="*/ 340 h 475"/>
                <a:gd name="T38" fmla="*/ 207 w 230"/>
                <a:gd name="T39" fmla="*/ 352 h 475"/>
                <a:gd name="T40" fmla="*/ 208 w 230"/>
                <a:gd name="T41" fmla="*/ 361 h 475"/>
                <a:gd name="T42" fmla="*/ 205 w 230"/>
                <a:gd name="T43" fmla="*/ 372 h 475"/>
                <a:gd name="T44" fmla="*/ 200 w 230"/>
                <a:gd name="T45" fmla="*/ 380 h 475"/>
                <a:gd name="T46" fmla="*/ 196 w 230"/>
                <a:gd name="T47" fmla="*/ 387 h 475"/>
                <a:gd name="T48" fmla="*/ 197 w 230"/>
                <a:gd name="T49" fmla="*/ 394 h 475"/>
                <a:gd name="T50" fmla="*/ 202 w 230"/>
                <a:gd name="T51" fmla="*/ 401 h 475"/>
                <a:gd name="T52" fmla="*/ 217 w 230"/>
                <a:gd name="T53" fmla="*/ 426 h 475"/>
                <a:gd name="T54" fmla="*/ 230 w 230"/>
                <a:gd name="T55" fmla="*/ 456 h 475"/>
                <a:gd name="T56" fmla="*/ 217 w 230"/>
                <a:gd name="T57" fmla="*/ 459 h 475"/>
                <a:gd name="T58" fmla="*/ 204 w 230"/>
                <a:gd name="T59" fmla="*/ 432 h 475"/>
                <a:gd name="T60" fmla="*/ 190 w 230"/>
                <a:gd name="T61" fmla="*/ 410 h 475"/>
                <a:gd name="T62" fmla="*/ 182 w 230"/>
                <a:gd name="T63" fmla="*/ 396 h 475"/>
                <a:gd name="T64" fmla="*/ 180 w 230"/>
                <a:gd name="T65" fmla="*/ 386 h 475"/>
                <a:gd name="T66" fmla="*/ 183 w 230"/>
                <a:gd name="T67" fmla="*/ 378 h 475"/>
                <a:gd name="T68" fmla="*/ 188 w 230"/>
                <a:gd name="T69" fmla="*/ 371 h 475"/>
                <a:gd name="T70" fmla="*/ 194 w 230"/>
                <a:gd name="T71" fmla="*/ 359 h 475"/>
                <a:gd name="T72" fmla="*/ 194 w 230"/>
                <a:gd name="T73" fmla="*/ 358 h 475"/>
                <a:gd name="T74" fmla="*/ 193 w 230"/>
                <a:gd name="T75" fmla="*/ 353 h 475"/>
                <a:gd name="T76" fmla="*/ 190 w 230"/>
                <a:gd name="T77" fmla="*/ 344 h 475"/>
                <a:gd name="T78" fmla="*/ 186 w 230"/>
                <a:gd name="T79" fmla="*/ 325 h 475"/>
                <a:gd name="T80" fmla="*/ 187 w 230"/>
                <a:gd name="T81" fmla="*/ 321 h 475"/>
                <a:gd name="T82" fmla="*/ 188 w 230"/>
                <a:gd name="T83" fmla="*/ 314 h 475"/>
                <a:gd name="T84" fmla="*/ 186 w 230"/>
                <a:gd name="T85" fmla="*/ 302 h 475"/>
                <a:gd name="T86" fmla="*/ 173 w 230"/>
                <a:gd name="T87" fmla="*/ 271 h 475"/>
                <a:gd name="T88" fmla="*/ 151 w 230"/>
                <a:gd name="T89" fmla="*/ 233 h 475"/>
                <a:gd name="T90" fmla="*/ 122 w 230"/>
                <a:gd name="T91" fmla="*/ 197 h 475"/>
                <a:gd name="T92" fmla="*/ 107 w 230"/>
                <a:gd name="T93" fmla="*/ 177 h 475"/>
                <a:gd name="T94" fmla="*/ 99 w 230"/>
                <a:gd name="T95" fmla="*/ 167 h 475"/>
                <a:gd name="T96" fmla="*/ 94 w 230"/>
                <a:gd name="T97" fmla="*/ 160 h 475"/>
                <a:gd name="T98" fmla="*/ 74 w 230"/>
                <a:gd name="T99" fmla="*/ 130 h 475"/>
                <a:gd name="T100" fmla="*/ 56 w 230"/>
                <a:gd name="T101" fmla="*/ 95 h 475"/>
                <a:gd name="T102" fmla="*/ 30 w 230"/>
                <a:gd name="T103" fmla="*/ 46 h 475"/>
                <a:gd name="T104" fmla="*/ 16 w 230"/>
                <a:gd name="T105" fmla="*/ 27 h 475"/>
                <a:gd name="T106" fmla="*/ 1 w 230"/>
                <a:gd name="T107" fmla="*/ 13 h 475"/>
                <a:gd name="T108" fmla="*/ 9 w 230"/>
                <a:gd name="T10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0" h="475">
                  <a:moveTo>
                    <a:pt x="9" y="0"/>
                  </a:move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18" y="8"/>
                  </a:lnTo>
                  <a:lnTo>
                    <a:pt x="27" y="16"/>
                  </a:lnTo>
                  <a:lnTo>
                    <a:pt x="35" y="26"/>
                  </a:lnTo>
                  <a:lnTo>
                    <a:pt x="42" y="38"/>
                  </a:lnTo>
                  <a:lnTo>
                    <a:pt x="56" y="63"/>
                  </a:lnTo>
                  <a:lnTo>
                    <a:pt x="69" y="88"/>
                  </a:lnTo>
                  <a:lnTo>
                    <a:pt x="79" y="107"/>
                  </a:lnTo>
                  <a:lnTo>
                    <a:pt x="88" y="124"/>
                  </a:lnTo>
                  <a:lnTo>
                    <a:pt x="98" y="139"/>
                  </a:lnTo>
                  <a:lnTo>
                    <a:pt x="105" y="151"/>
                  </a:lnTo>
                  <a:lnTo>
                    <a:pt x="106" y="151"/>
                  </a:lnTo>
                  <a:lnTo>
                    <a:pt x="111" y="159"/>
                  </a:lnTo>
                  <a:lnTo>
                    <a:pt x="119" y="168"/>
                  </a:lnTo>
                  <a:lnTo>
                    <a:pt x="119" y="169"/>
                  </a:lnTo>
                  <a:lnTo>
                    <a:pt x="132" y="180"/>
                  </a:lnTo>
                  <a:lnTo>
                    <a:pt x="146" y="192"/>
                  </a:lnTo>
                  <a:lnTo>
                    <a:pt x="158" y="210"/>
                  </a:lnTo>
                  <a:lnTo>
                    <a:pt x="168" y="231"/>
                  </a:lnTo>
                  <a:lnTo>
                    <a:pt x="178" y="250"/>
                  </a:lnTo>
                  <a:lnTo>
                    <a:pt x="188" y="271"/>
                  </a:lnTo>
                  <a:lnTo>
                    <a:pt x="194" y="289"/>
                  </a:lnTo>
                  <a:lnTo>
                    <a:pt x="199" y="304"/>
                  </a:lnTo>
                  <a:lnTo>
                    <a:pt x="201" y="312"/>
                  </a:lnTo>
                  <a:lnTo>
                    <a:pt x="201" y="317"/>
                  </a:lnTo>
                  <a:lnTo>
                    <a:pt x="201" y="322"/>
                  </a:lnTo>
                  <a:lnTo>
                    <a:pt x="201" y="326"/>
                  </a:lnTo>
                  <a:lnTo>
                    <a:pt x="200" y="327"/>
                  </a:lnTo>
                  <a:lnTo>
                    <a:pt x="200" y="327"/>
                  </a:lnTo>
                  <a:lnTo>
                    <a:pt x="200" y="327"/>
                  </a:lnTo>
                  <a:lnTo>
                    <a:pt x="201" y="331"/>
                  </a:lnTo>
                  <a:lnTo>
                    <a:pt x="204" y="340"/>
                  </a:lnTo>
                  <a:lnTo>
                    <a:pt x="204" y="340"/>
                  </a:lnTo>
                  <a:lnTo>
                    <a:pt x="204" y="340"/>
                  </a:lnTo>
                  <a:lnTo>
                    <a:pt x="207" y="352"/>
                  </a:lnTo>
                  <a:lnTo>
                    <a:pt x="208" y="361"/>
                  </a:lnTo>
                  <a:lnTo>
                    <a:pt x="208" y="361"/>
                  </a:lnTo>
                  <a:lnTo>
                    <a:pt x="207" y="367"/>
                  </a:lnTo>
                  <a:lnTo>
                    <a:pt x="205" y="372"/>
                  </a:lnTo>
                  <a:lnTo>
                    <a:pt x="203" y="375"/>
                  </a:lnTo>
                  <a:lnTo>
                    <a:pt x="200" y="380"/>
                  </a:lnTo>
                  <a:lnTo>
                    <a:pt x="197" y="383"/>
                  </a:lnTo>
                  <a:lnTo>
                    <a:pt x="196" y="387"/>
                  </a:lnTo>
                  <a:lnTo>
                    <a:pt x="196" y="390"/>
                  </a:lnTo>
                  <a:lnTo>
                    <a:pt x="197" y="394"/>
                  </a:lnTo>
                  <a:lnTo>
                    <a:pt x="200" y="397"/>
                  </a:lnTo>
                  <a:lnTo>
                    <a:pt x="202" y="401"/>
                  </a:lnTo>
                  <a:lnTo>
                    <a:pt x="209" y="413"/>
                  </a:lnTo>
                  <a:lnTo>
                    <a:pt x="217" y="426"/>
                  </a:lnTo>
                  <a:lnTo>
                    <a:pt x="224" y="441"/>
                  </a:lnTo>
                  <a:lnTo>
                    <a:pt x="230" y="456"/>
                  </a:lnTo>
                  <a:lnTo>
                    <a:pt x="224" y="475"/>
                  </a:lnTo>
                  <a:lnTo>
                    <a:pt x="217" y="459"/>
                  </a:lnTo>
                  <a:lnTo>
                    <a:pt x="211" y="445"/>
                  </a:lnTo>
                  <a:lnTo>
                    <a:pt x="204" y="432"/>
                  </a:lnTo>
                  <a:lnTo>
                    <a:pt x="196" y="421"/>
                  </a:lnTo>
                  <a:lnTo>
                    <a:pt x="190" y="410"/>
                  </a:lnTo>
                  <a:lnTo>
                    <a:pt x="184" y="402"/>
                  </a:lnTo>
                  <a:lnTo>
                    <a:pt x="182" y="396"/>
                  </a:lnTo>
                  <a:lnTo>
                    <a:pt x="180" y="390"/>
                  </a:lnTo>
                  <a:lnTo>
                    <a:pt x="180" y="386"/>
                  </a:lnTo>
                  <a:lnTo>
                    <a:pt x="181" y="382"/>
                  </a:lnTo>
                  <a:lnTo>
                    <a:pt x="183" y="378"/>
                  </a:lnTo>
                  <a:lnTo>
                    <a:pt x="186" y="374"/>
                  </a:lnTo>
                  <a:lnTo>
                    <a:pt x="188" y="371"/>
                  </a:lnTo>
                  <a:lnTo>
                    <a:pt x="191" y="366"/>
                  </a:lnTo>
                  <a:lnTo>
                    <a:pt x="194" y="359"/>
                  </a:lnTo>
                  <a:lnTo>
                    <a:pt x="194" y="359"/>
                  </a:lnTo>
                  <a:lnTo>
                    <a:pt x="194" y="358"/>
                  </a:lnTo>
                  <a:lnTo>
                    <a:pt x="194" y="357"/>
                  </a:lnTo>
                  <a:lnTo>
                    <a:pt x="193" y="353"/>
                  </a:lnTo>
                  <a:lnTo>
                    <a:pt x="190" y="344"/>
                  </a:lnTo>
                  <a:lnTo>
                    <a:pt x="190" y="344"/>
                  </a:lnTo>
                  <a:lnTo>
                    <a:pt x="187" y="333"/>
                  </a:lnTo>
                  <a:lnTo>
                    <a:pt x="186" y="325"/>
                  </a:lnTo>
                  <a:lnTo>
                    <a:pt x="186" y="322"/>
                  </a:lnTo>
                  <a:lnTo>
                    <a:pt x="187" y="321"/>
                  </a:lnTo>
                  <a:lnTo>
                    <a:pt x="188" y="318"/>
                  </a:lnTo>
                  <a:lnTo>
                    <a:pt x="188" y="314"/>
                  </a:lnTo>
                  <a:lnTo>
                    <a:pt x="187" y="308"/>
                  </a:lnTo>
                  <a:lnTo>
                    <a:pt x="186" y="302"/>
                  </a:lnTo>
                  <a:lnTo>
                    <a:pt x="180" y="288"/>
                  </a:lnTo>
                  <a:lnTo>
                    <a:pt x="173" y="271"/>
                  </a:lnTo>
                  <a:lnTo>
                    <a:pt x="163" y="252"/>
                  </a:lnTo>
                  <a:lnTo>
                    <a:pt x="151" y="233"/>
                  </a:lnTo>
                  <a:lnTo>
                    <a:pt x="137" y="215"/>
                  </a:lnTo>
                  <a:lnTo>
                    <a:pt x="122" y="197"/>
                  </a:lnTo>
                  <a:lnTo>
                    <a:pt x="114" y="187"/>
                  </a:lnTo>
                  <a:lnTo>
                    <a:pt x="107" y="177"/>
                  </a:lnTo>
                  <a:lnTo>
                    <a:pt x="107" y="177"/>
                  </a:lnTo>
                  <a:lnTo>
                    <a:pt x="99" y="167"/>
                  </a:lnTo>
                  <a:lnTo>
                    <a:pt x="94" y="160"/>
                  </a:lnTo>
                  <a:lnTo>
                    <a:pt x="94" y="160"/>
                  </a:lnTo>
                  <a:lnTo>
                    <a:pt x="84" y="147"/>
                  </a:lnTo>
                  <a:lnTo>
                    <a:pt x="74" y="130"/>
                  </a:lnTo>
                  <a:lnTo>
                    <a:pt x="65" y="113"/>
                  </a:lnTo>
                  <a:lnTo>
                    <a:pt x="56" y="95"/>
                  </a:lnTo>
                  <a:lnTo>
                    <a:pt x="43" y="70"/>
                  </a:lnTo>
                  <a:lnTo>
                    <a:pt x="30" y="46"/>
                  </a:lnTo>
                  <a:lnTo>
                    <a:pt x="23" y="36"/>
                  </a:lnTo>
                  <a:lnTo>
                    <a:pt x="16" y="27"/>
                  </a:lnTo>
                  <a:lnTo>
                    <a:pt x="9" y="19"/>
                  </a:lnTo>
                  <a:lnTo>
                    <a:pt x="1" y="13"/>
                  </a:lnTo>
                  <a:lnTo>
                    <a:pt x="0" y="1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60" name="PA-任意多边形 459">
              <a:extLst>
                <a:ext uri="{FF2B5EF4-FFF2-40B4-BE49-F238E27FC236}">
                  <a16:creationId xmlns="" xmlns:a16="http://schemas.microsoft.com/office/drawing/2014/main" id="{CB7AE2B3-3EFE-4E5B-9485-1F7FEA5DA458}"/>
                </a:ext>
              </a:extLst>
            </p:cNvPr>
            <p:cNvSpPr>
              <a:spLocks/>
            </p:cNvSpPr>
            <p:nvPr>
              <p:custDataLst>
                <p:tags r:id="rId58"/>
              </p:custDataLst>
            </p:nvPr>
          </p:nvSpPr>
          <p:spPr bwMode="auto">
            <a:xfrm>
              <a:off x="4008190" y="3541589"/>
              <a:ext cx="66675" cy="142875"/>
            </a:xfrm>
            <a:custGeom>
              <a:avLst/>
              <a:gdLst>
                <a:gd name="T0" fmla="*/ 6 w 169"/>
                <a:gd name="T1" fmla="*/ 0 h 359"/>
                <a:gd name="T2" fmla="*/ 7 w 169"/>
                <a:gd name="T3" fmla="*/ 0 h 359"/>
                <a:gd name="T4" fmla="*/ 14 w 169"/>
                <a:gd name="T5" fmla="*/ 5 h 359"/>
                <a:gd name="T6" fmla="*/ 26 w 169"/>
                <a:gd name="T7" fmla="*/ 19 h 359"/>
                <a:gd name="T8" fmla="*/ 42 w 169"/>
                <a:gd name="T9" fmla="*/ 47 h 359"/>
                <a:gd name="T10" fmla="*/ 59 w 169"/>
                <a:gd name="T11" fmla="*/ 81 h 359"/>
                <a:gd name="T12" fmla="*/ 73 w 169"/>
                <a:gd name="T13" fmla="*/ 106 h 359"/>
                <a:gd name="T14" fmla="*/ 78 w 169"/>
                <a:gd name="T15" fmla="*/ 114 h 359"/>
                <a:gd name="T16" fmla="*/ 88 w 169"/>
                <a:gd name="T17" fmla="*/ 127 h 359"/>
                <a:gd name="T18" fmla="*/ 98 w 169"/>
                <a:gd name="T19" fmla="*/ 136 h 359"/>
                <a:gd name="T20" fmla="*/ 117 w 169"/>
                <a:gd name="T21" fmla="*/ 160 h 359"/>
                <a:gd name="T22" fmla="*/ 132 w 169"/>
                <a:gd name="T23" fmla="*/ 190 h 359"/>
                <a:gd name="T24" fmla="*/ 144 w 169"/>
                <a:gd name="T25" fmla="*/ 219 h 359"/>
                <a:gd name="T26" fmla="*/ 149 w 169"/>
                <a:gd name="T27" fmla="*/ 240 h 359"/>
                <a:gd name="T28" fmla="*/ 147 w 169"/>
                <a:gd name="T29" fmla="*/ 247 h 359"/>
                <a:gd name="T30" fmla="*/ 147 w 169"/>
                <a:gd name="T31" fmla="*/ 247 h 359"/>
                <a:gd name="T32" fmla="*/ 151 w 169"/>
                <a:gd name="T33" fmla="*/ 257 h 359"/>
                <a:gd name="T34" fmla="*/ 151 w 169"/>
                <a:gd name="T35" fmla="*/ 257 h 359"/>
                <a:gd name="T36" fmla="*/ 154 w 169"/>
                <a:gd name="T37" fmla="*/ 273 h 359"/>
                <a:gd name="T38" fmla="*/ 152 w 169"/>
                <a:gd name="T39" fmla="*/ 281 h 359"/>
                <a:gd name="T40" fmla="*/ 145 w 169"/>
                <a:gd name="T41" fmla="*/ 290 h 359"/>
                <a:gd name="T42" fmla="*/ 145 w 169"/>
                <a:gd name="T43" fmla="*/ 298 h 359"/>
                <a:gd name="T44" fmla="*/ 154 w 169"/>
                <a:gd name="T45" fmla="*/ 312 h 359"/>
                <a:gd name="T46" fmla="*/ 165 w 169"/>
                <a:gd name="T47" fmla="*/ 333 h 359"/>
                <a:gd name="T48" fmla="*/ 165 w 169"/>
                <a:gd name="T49" fmla="*/ 359 h 359"/>
                <a:gd name="T50" fmla="*/ 155 w 169"/>
                <a:gd name="T51" fmla="*/ 336 h 359"/>
                <a:gd name="T52" fmla="*/ 144 w 169"/>
                <a:gd name="T53" fmla="*/ 317 h 359"/>
                <a:gd name="T54" fmla="*/ 136 w 169"/>
                <a:gd name="T55" fmla="*/ 304 h 359"/>
                <a:gd name="T56" fmla="*/ 132 w 169"/>
                <a:gd name="T57" fmla="*/ 295 h 359"/>
                <a:gd name="T58" fmla="*/ 135 w 169"/>
                <a:gd name="T59" fmla="*/ 286 h 359"/>
                <a:gd name="T60" fmla="*/ 141 w 169"/>
                <a:gd name="T61" fmla="*/ 276 h 359"/>
                <a:gd name="T62" fmla="*/ 143 w 169"/>
                <a:gd name="T63" fmla="*/ 271 h 359"/>
                <a:gd name="T64" fmla="*/ 143 w 169"/>
                <a:gd name="T65" fmla="*/ 266 h 359"/>
                <a:gd name="T66" fmla="*/ 140 w 169"/>
                <a:gd name="T67" fmla="*/ 260 h 359"/>
                <a:gd name="T68" fmla="*/ 137 w 169"/>
                <a:gd name="T69" fmla="*/ 245 h 359"/>
                <a:gd name="T70" fmla="*/ 138 w 169"/>
                <a:gd name="T71" fmla="*/ 243 h 359"/>
                <a:gd name="T72" fmla="*/ 139 w 169"/>
                <a:gd name="T73" fmla="*/ 237 h 359"/>
                <a:gd name="T74" fmla="*/ 137 w 169"/>
                <a:gd name="T75" fmla="*/ 229 h 359"/>
                <a:gd name="T76" fmla="*/ 128 w 169"/>
                <a:gd name="T77" fmla="*/ 205 h 359"/>
                <a:gd name="T78" fmla="*/ 112 w 169"/>
                <a:gd name="T79" fmla="*/ 177 h 359"/>
                <a:gd name="T80" fmla="*/ 90 w 169"/>
                <a:gd name="T81" fmla="*/ 150 h 359"/>
                <a:gd name="T82" fmla="*/ 80 w 169"/>
                <a:gd name="T83" fmla="*/ 134 h 359"/>
                <a:gd name="T84" fmla="*/ 74 w 169"/>
                <a:gd name="T85" fmla="*/ 126 h 359"/>
                <a:gd name="T86" fmla="*/ 69 w 169"/>
                <a:gd name="T87" fmla="*/ 121 h 359"/>
                <a:gd name="T88" fmla="*/ 55 w 169"/>
                <a:gd name="T89" fmla="*/ 98 h 359"/>
                <a:gd name="T90" fmla="*/ 42 w 169"/>
                <a:gd name="T91" fmla="*/ 71 h 359"/>
                <a:gd name="T92" fmla="*/ 22 w 169"/>
                <a:gd name="T93" fmla="*/ 35 h 359"/>
                <a:gd name="T94" fmla="*/ 12 w 169"/>
                <a:gd name="T95" fmla="*/ 21 h 359"/>
                <a:gd name="T96" fmla="*/ 1 w 169"/>
                <a:gd name="T97" fmla="*/ 10 h 359"/>
                <a:gd name="T98" fmla="*/ 6 w 169"/>
                <a:gd name="T99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9" h="359">
                  <a:moveTo>
                    <a:pt x="6" y="0"/>
                  </a:move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4" y="5"/>
                  </a:lnTo>
                  <a:lnTo>
                    <a:pt x="20" y="12"/>
                  </a:lnTo>
                  <a:lnTo>
                    <a:pt x="26" y="19"/>
                  </a:lnTo>
                  <a:lnTo>
                    <a:pt x="31" y="28"/>
                  </a:lnTo>
                  <a:lnTo>
                    <a:pt x="42" y="47"/>
                  </a:lnTo>
                  <a:lnTo>
                    <a:pt x="51" y="67"/>
                  </a:lnTo>
                  <a:lnTo>
                    <a:pt x="59" y="81"/>
                  </a:lnTo>
                  <a:lnTo>
                    <a:pt x="65" y="94"/>
                  </a:lnTo>
                  <a:lnTo>
                    <a:pt x="73" y="106"/>
                  </a:lnTo>
                  <a:lnTo>
                    <a:pt x="78" y="114"/>
                  </a:lnTo>
                  <a:lnTo>
                    <a:pt x="78" y="114"/>
                  </a:lnTo>
                  <a:lnTo>
                    <a:pt x="83" y="120"/>
                  </a:lnTo>
                  <a:lnTo>
                    <a:pt x="88" y="127"/>
                  </a:lnTo>
                  <a:lnTo>
                    <a:pt x="88" y="127"/>
                  </a:lnTo>
                  <a:lnTo>
                    <a:pt x="98" y="136"/>
                  </a:lnTo>
                  <a:lnTo>
                    <a:pt x="108" y="145"/>
                  </a:lnTo>
                  <a:lnTo>
                    <a:pt x="117" y="160"/>
                  </a:lnTo>
                  <a:lnTo>
                    <a:pt x="125" y="175"/>
                  </a:lnTo>
                  <a:lnTo>
                    <a:pt x="132" y="190"/>
                  </a:lnTo>
                  <a:lnTo>
                    <a:pt x="139" y="205"/>
                  </a:lnTo>
                  <a:lnTo>
                    <a:pt x="144" y="219"/>
                  </a:lnTo>
                  <a:lnTo>
                    <a:pt x="147" y="231"/>
                  </a:lnTo>
                  <a:lnTo>
                    <a:pt x="149" y="240"/>
                  </a:lnTo>
                  <a:lnTo>
                    <a:pt x="149" y="247"/>
                  </a:lnTo>
                  <a:lnTo>
                    <a:pt x="147" y="247"/>
                  </a:lnTo>
                  <a:lnTo>
                    <a:pt x="147" y="247"/>
                  </a:lnTo>
                  <a:lnTo>
                    <a:pt x="147" y="247"/>
                  </a:lnTo>
                  <a:lnTo>
                    <a:pt x="149" y="250"/>
                  </a:lnTo>
                  <a:lnTo>
                    <a:pt x="151" y="257"/>
                  </a:lnTo>
                  <a:lnTo>
                    <a:pt x="151" y="257"/>
                  </a:lnTo>
                  <a:lnTo>
                    <a:pt x="151" y="257"/>
                  </a:lnTo>
                  <a:lnTo>
                    <a:pt x="153" y="266"/>
                  </a:lnTo>
                  <a:lnTo>
                    <a:pt x="154" y="273"/>
                  </a:lnTo>
                  <a:lnTo>
                    <a:pt x="154" y="273"/>
                  </a:lnTo>
                  <a:lnTo>
                    <a:pt x="152" y="281"/>
                  </a:lnTo>
                  <a:lnTo>
                    <a:pt x="147" y="287"/>
                  </a:lnTo>
                  <a:lnTo>
                    <a:pt x="145" y="290"/>
                  </a:lnTo>
                  <a:lnTo>
                    <a:pt x="144" y="293"/>
                  </a:lnTo>
                  <a:lnTo>
                    <a:pt x="145" y="298"/>
                  </a:lnTo>
                  <a:lnTo>
                    <a:pt x="149" y="303"/>
                  </a:lnTo>
                  <a:lnTo>
                    <a:pt x="154" y="312"/>
                  </a:lnTo>
                  <a:lnTo>
                    <a:pt x="159" y="322"/>
                  </a:lnTo>
                  <a:lnTo>
                    <a:pt x="165" y="333"/>
                  </a:lnTo>
                  <a:lnTo>
                    <a:pt x="169" y="345"/>
                  </a:lnTo>
                  <a:lnTo>
                    <a:pt x="165" y="359"/>
                  </a:lnTo>
                  <a:lnTo>
                    <a:pt x="159" y="347"/>
                  </a:lnTo>
                  <a:lnTo>
                    <a:pt x="155" y="336"/>
                  </a:lnTo>
                  <a:lnTo>
                    <a:pt x="151" y="327"/>
                  </a:lnTo>
                  <a:lnTo>
                    <a:pt x="144" y="317"/>
                  </a:lnTo>
                  <a:lnTo>
                    <a:pt x="139" y="309"/>
                  </a:lnTo>
                  <a:lnTo>
                    <a:pt x="136" y="304"/>
                  </a:lnTo>
                  <a:lnTo>
                    <a:pt x="133" y="299"/>
                  </a:lnTo>
                  <a:lnTo>
                    <a:pt x="132" y="295"/>
                  </a:lnTo>
                  <a:lnTo>
                    <a:pt x="132" y="291"/>
                  </a:lnTo>
                  <a:lnTo>
                    <a:pt x="135" y="286"/>
                  </a:lnTo>
                  <a:lnTo>
                    <a:pt x="139" y="280"/>
                  </a:lnTo>
                  <a:lnTo>
                    <a:pt x="141" y="276"/>
                  </a:lnTo>
                  <a:lnTo>
                    <a:pt x="143" y="272"/>
                  </a:lnTo>
                  <a:lnTo>
                    <a:pt x="143" y="271"/>
                  </a:lnTo>
                  <a:lnTo>
                    <a:pt x="143" y="270"/>
                  </a:lnTo>
                  <a:lnTo>
                    <a:pt x="143" y="266"/>
                  </a:lnTo>
                  <a:lnTo>
                    <a:pt x="140" y="260"/>
                  </a:lnTo>
                  <a:lnTo>
                    <a:pt x="140" y="260"/>
                  </a:lnTo>
                  <a:lnTo>
                    <a:pt x="138" y="252"/>
                  </a:lnTo>
                  <a:lnTo>
                    <a:pt x="137" y="245"/>
                  </a:lnTo>
                  <a:lnTo>
                    <a:pt x="137" y="244"/>
                  </a:lnTo>
                  <a:lnTo>
                    <a:pt x="138" y="243"/>
                  </a:lnTo>
                  <a:lnTo>
                    <a:pt x="139" y="240"/>
                  </a:lnTo>
                  <a:lnTo>
                    <a:pt x="139" y="237"/>
                  </a:lnTo>
                  <a:lnTo>
                    <a:pt x="138" y="233"/>
                  </a:lnTo>
                  <a:lnTo>
                    <a:pt x="137" y="229"/>
                  </a:lnTo>
                  <a:lnTo>
                    <a:pt x="133" y="218"/>
                  </a:lnTo>
                  <a:lnTo>
                    <a:pt x="128" y="205"/>
                  </a:lnTo>
                  <a:lnTo>
                    <a:pt x="121" y="191"/>
                  </a:lnTo>
                  <a:lnTo>
                    <a:pt x="112" y="177"/>
                  </a:lnTo>
                  <a:lnTo>
                    <a:pt x="101" y="163"/>
                  </a:lnTo>
                  <a:lnTo>
                    <a:pt x="90" y="150"/>
                  </a:lnTo>
                  <a:lnTo>
                    <a:pt x="85" y="141"/>
                  </a:lnTo>
                  <a:lnTo>
                    <a:pt x="80" y="134"/>
                  </a:lnTo>
                  <a:lnTo>
                    <a:pt x="78" y="134"/>
                  </a:lnTo>
                  <a:lnTo>
                    <a:pt x="74" y="126"/>
                  </a:lnTo>
                  <a:lnTo>
                    <a:pt x="70" y="121"/>
                  </a:lnTo>
                  <a:lnTo>
                    <a:pt x="69" y="121"/>
                  </a:lnTo>
                  <a:lnTo>
                    <a:pt x="62" y="111"/>
                  </a:lnTo>
                  <a:lnTo>
                    <a:pt x="55" y="98"/>
                  </a:lnTo>
                  <a:lnTo>
                    <a:pt x="48" y="85"/>
                  </a:lnTo>
                  <a:lnTo>
                    <a:pt x="42" y="71"/>
                  </a:lnTo>
                  <a:lnTo>
                    <a:pt x="32" y="53"/>
                  </a:lnTo>
                  <a:lnTo>
                    <a:pt x="22" y="35"/>
                  </a:lnTo>
                  <a:lnTo>
                    <a:pt x="17" y="27"/>
                  </a:lnTo>
                  <a:lnTo>
                    <a:pt x="12" y="21"/>
                  </a:lnTo>
                  <a:lnTo>
                    <a:pt x="6" y="14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61" name="PA-任意多边形 460">
              <a:extLst>
                <a:ext uri="{FF2B5EF4-FFF2-40B4-BE49-F238E27FC236}">
                  <a16:creationId xmlns="" xmlns:a16="http://schemas.microsoft.com/office/drawing/2014/main" id="{32E7C689-0C3D-47F9-BAA8-6EAD23D75A69}"/>
                </a:ext>
              </a:extLst>
            </p:cNvPr>
            <p:cNvSpPr>
              <a:spLocks/>
            </p:cNvSpPr>
            <p:nvPr>
              <p:custDataLst>
                <p:tags r:id="rId59"/>
              </p:custDataLst>
            </p:nvPr>
          </p:nvSpPr>
          <p:spPr bwMode="auto">
            <a:xfrm>
              <a:off x="3990727" y="3495551"/>
              <a:ext cx="127000" cy="92075"/>
            </a:xfrm>
            <a:custGeom>
              <a:avLst/>
              <a:gdLst>
                <a:gd name="T0" fmla="*/ 1 w 320"/>
                <a:gd name="T1" fmla="*/ 0 h 236"/>
                <a:gd name="T2" fmla="*/ 1 w 320"/>
                <a:gd name="T3" fmla="*/ 0 h 236"/>
                <a:gd name="T4" fmla="*/ 9 w 320"/>
                <a:gd name="T5" fmla="*/ 2 h 236"/>
                <a:gd name="T6" fmla="*/ 26 w 320"/>
                <a:gd name="T7" fmla="*/ 8 h 236"/>
                <a:gd name="T8" fmla="*/ 55 w 320"/>
                <a:gd name="T9" fmla="*/ 24 h 236"/>
                <a:gd name="T10" fmla="*/ 86 w 320"/>
                <a:gd name="T11" fmla="*/ 45 h 236"/>
                <a:gd name="T12" fmla="*/ 111 w 320"/>
                <a:gd name="T13" fmla="*/ 60 h 236"/>
                <a:gd name="T14" fmla="*/ 120 w 320"/>
                <a:gd name="T15" fmla="*/ 65 h 236"/>
                <a:gd name="T16" fmla="*/ 135 w 320"/>
                <a:gd name="T17" fmla="*/ 72 h 236"/>
                <a:gd name="T18" fmla="*/ 148 w 320"/>
                <a:gd name="T19" fmla="*/ 74 h 236"/>
                <a:gd name="T20" fmla="*/ 176 w 320"/>
                <a:gd name="T21" fmla="*/ 86 h 236"/>
                <a:gd name="T22" fmla="*/ 206 w 320"/>
                <a:gd name="T23" fmla="*/ 104 h 236"/>
                <a:gd name="T24" fmla="*/ 230 w 320"/>
                <a:gd name="T25" fmla="*/ 123 h 236"/>
                <a:gd name="T26" fmla="*/ 245 w 320"/>
                <a:gd name="T27" fmla="*/ 141 h 236"/>
                <a:gd name="T28" fmla="*/ 249 w 320"/>
                <a:gd name="T29" fmla="*/ 147 h 236"/>
                <a:gd name="T30" fmla="*/ 249 w 320"/>
                <a:gd name="T31" fmla="*/ 147 h 236"/>
                <a:gd name="T32" fmla="*/ 256 w 320"/>
                <a:gd name="T33" fmla="*/ 154 h 236"/>
                <a:gd name="T34" fmla="*/ 256 w 320"/>
                <a:gd name="T35" fmla="*/ 154 h 236"/>
                <a:gd name="T36" fmla="*/ 267 w 320"/>
                <a:gd name="T37" fmla="*/ 166 h 236"/>
                <a:gd name="T38" fmla="*/ 269 w 320"/>
                <a:gd name="T39" fmla="*/ 174 h 236"/>
                <a:gd name="T40" fmla="*/ 268 w 320"/>
                <a:gd name="T41" fmla="*/ 185 h 236"/>
                <a:gd name="T42" fmla="*/ 272 w 320"/>
                <a:gd name="T43" fmla="*/ 191 h 236"/>
                <a:gd name="T44" fmla="*/ 288 w 320"/>
                <a:gd name="T45" fmla="*/ 200 h 236"/>
                <a:gd name="T46" fmla="*/ 307 w 320"/>
                <a:gd name="T47" fmla="*/ 213 h 236"/>
                <a:gd name="T48" fmla="*/ 320 w 320"/>
                <a:gd name="T49" fmla="*/ 236 h 236"/>
                <a:gd name="T50" fmla="*/ 301 w 320"/>
                <a:gd name="T51" fmla="*/ 220 h 236"/>
                <a:gd name="T52" fmla="*/ 281 w 320"/>
                <a:gd name="T53" fmla="*/ 210 h 236"/>
                <a:gd name="T54" fmla="*/ 267 w 320"/>
                <a:gd name="T55" fmla="*/ 202 h 236"/>
                <a:gd name="T56" fmla="*/ 260 w 320"/>
                <a:gd name="T57" fmla="*/ 196 h 236"/>
                <a:gd name="T58" fmla="*/ 256 w 320"/>
                <a:gd name="T59" fmla="*/ 187 h 236"/>
                <a:gd name="T60" fmla="*/ 257 w 320"/>
                <a:gd name="T61" fmla="*/ 175 h 236"/>
                <a:gd name="T62" fmla="*/ 256 w 320"/>
                <a:gd name="T63" fmla="*/ 171 h 236"/>
                <a:gd name="T64" fmla="*/ 256 w 320"/>
                <a:gd name="T65" fmla="*/ 169 h 236"/>
                <a:gd name="T66" fmla="*/ 249 w 320"/>
                <a:gd name="T67" fmla="*/ 161 h 236"/>
                <a:gd name="T68" fmla="*/ 242 w 320"/>
                <a:gd name="T69" fmla="*/ 156 h 236"/>
                <a:gd name="T70" fmla="*/ 238 w 320"/>
                <a:gd name="T71" fmla="*/ 149 h 236"/>
                <a:gd name="T72" fmla="*/ 237 w 320"/>
                <a:gd name="T73" fmla="*/ 146 h 236"/>
                <a:gd name="T74" fmla="*/ 233 w 320"/>
                <a:gd name="T75" fmla="*/ 140 h 236"/>
                <a:gd name="T76" fmla="*/ 221 w 320"/>
                <a:gd name="T77" fmla="*/ 128 h 236"/>
                <a:gd name="T78" fmla="*/ 196 w 320"/>
                <a:gd name="T79" fmla="*/ 110 h 236"/>
                <a:gd name="T80" fmla="*/ 166 w 320"/>
                <a:gd name="T81" fmla="*/ 95 h 236"/>
                <a:gd name="T82" fmla="*/ 140 w 320"/>
                <a:gd name="T83" fmla="*/ 86 h 236"/>
                <a:gd name="T84" fmla="*/ 131 w 320"/>
                <a:gd name="T85" fmla="*/ 81 h 236"/>
                <a:gd name="T86" fmla="*/ 116 w 320"/>
                <a:gd name="T87" fmla="*/ 75 h 236"/>
                <a:gd name="T88" fmla="*/ 104 w 320"/>
                <a:gd name="T89" fmla="*/ 69 h 236"/>
                <a:gd name="T90" fmla="*/ 79 w 320"/>
                <a:gd name="T91" fmla="*/ 54 h 236"/>
                <a:gd name="T92" fmla="*/ 49 w 320"/>
                <a:gd name="T93" fmla="*/ 34 h 236"/>
                <a:gd name="T94" fmla="*/ 23 w 320"/>
                <a:gd name="T95" fmla="*/ 19 h 236"/>
                <a:gd name="T96" fmla="*/ 7 w 320"/>
                <a:gd name="T97" fmla="*/ 12 h 236"/>
                <a:gd name="T98" fmla="*/ 0 w 320"/>
                <a:gd name="T99" fmla="*/ 11 h 236"/>
                <a:gd name="T100" fmla="*/ 0 w 320"/>
                <a:gd name="T101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0" h="236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9" y="2"/>
                  </a:lnTo>
                  <a:lnTo>
                    <a:pt x="18" y="5"/>
                  </a:lnTo>
                  <a:lnTo>
                    <a:pt x="26" y="8"/>
                  </a:lnTo>
                  <a:lnTo>
                    <a:pt x="36" y="12"/>
                  </a:lnTo>
                  <a:lnTo>
                    <a:pt x="55" y="24"/>
                  </a:lnTo>
                  <a:lnTo>
                    <a:pt x="73" y="37"/>
                  </a:lnTo>
                  <a:lnTo>
                    <a:pt x="86" y="45"/>
                  </a:lnTo>
                  <a:lnTo>
                    <a:pt x="100" y="53"/>
                  </a:lnTo>
                  <a:lnTo>
                    <a:pt x="111" y="60"/>
                  </a:lnTo>
                  <a:lnTo>
                    <a:pt x="120" y="64"/>
                  </a:lnTo>
                  <a:lnTo>
                    <a:pt x="120" y="65"/>
                  </a:lnTo>
                  <a:lnTo>
                    <a:pt x="127" y="67"/>
                  </a:lnTo>
                  <a:lnTo>
                    <a:pt x="135" y="72"/>
                  </a:lnTo>
                  <a:lnTo>
                    <a:pt x="137" y="72"/>
                  </a:lnTo>
                  <a:lnTo>
                    <a:pt x="148" y="74"/>
                  </a:lnTo>
                  <a:lnTo>
                    <a:pt x="162" y="77"/>
                  </a:lnTo>
                  <a:lnTo>
                    <a:pt x="176" y="86"/>
                  </a:lnTo>
                  <a:lnTo>
                    <a:pt x="192" y="94"/>
                  </a:lnTo>
                  <a:lnTo>
                    <a:pt x="206" y="104"/>
                  </a:lnTo>
                  <a:lnTo>
                    <a:pt x="219" y="114"/>
                  </a:lnTo>
                  <a:lnTo>
                    <a:pt x="230" y="123"/>
                  </a:lnTo>
                  <a:lnTo>
                    <a:pt x="239" y="133"/>
                  </a:lnTo>
                  <a:lnTo>
                    <a:pt x="245" y="141"/>
                  </a:lnTo>
                  <a:lnTo>
                    <a:pt x="249" y="146"/>
                  </a:lnTo>
                  <a:lnTo>
                    <a:pt x="249" y="147"/>
                  </a:lnTo>
                  <a:lnTo>
                    <a:pt x="249" y="147"/>
                  </a:lnTo>
                  <a:lnTo>
                    <a:pt x="249" y="147"/>
                  </a:lnTo>
                  <a:lnTo>
                    <a:pt x="251" y="149"/>
                  </a:lnTo>
                  <a:lnTo>
                    <a:pt x="256" y="154"/>
                  </a:lnTo>
                  <a:lnTo>
                    <a:pt x="256" y="154"/>
                  </a:lnTo>
                  <a:lnTo>
                    <a:pt x="256" y="154"/>
                  </a:lnTo>
                  <a:lnTo>
                    <a:pt x="263" y="160"/>
                  </a:lnTo>
                  <a:lnTo>
                    <a:pt x="267" y="166"/>
                  </a:lnTo>
                  <a:lnTo>
                    <a:pt x="267" y="166"/>
                  </a:lnTo>
                  <a:lnTo>
                    <a:pt x="269" y="174"/>
                  </a:lnTo>
                  <a:lnTo>
                    <a:pt x="268" y="182"/>
                  </a:lnTo>
                  <a:lnTo>
                    <a:pt x="268" y="185"/>
                  </a:lnTo>
                  <a:lnTo>
                    <a:pt x="269" y="188"/>
                  </a:lnTo>
                  <a:lnTo>
                    <a:pt x="272" y="191"/>
                  </a:lnTo>
                  <a:lnTo>
                    <a:pt x="278" y="196"/>
                  </a:lnTo>
                  <a:lnTo>
                    <a:pt x="288" y="200"/>
                  </a:lnTo>
                  <a:lnTo>
                    <a:pt x="297" y="206"/>
                  </a:lnTo>
                  <a:lnTo>
                    <a:pt x="307" y="213"/>
                  </a:lnTo>
                  <a:lnTo>
                    <a:pt x="317" y="221"/>
                  </a:lnTo>
                  <a:lnTo>
                    <a:pt x="320" y="236"/>
                  </a:lnTo>
                  <a:lnTo>
                    <a:pt x="309" y="228"/>
                  </a:lnTo>
                  <a:lnTo>
                    <a:pt x="301" y="220"/>
                  </a:lnTo>
                  <a:lnTo>
                    <a:pt x="291" y="215"/>
                  </a:lnTo>
                  <a:lnTo>
                    <a:pt x="281" y="210"/>
                  </a:lnTo>
                  <a:lnTo>
                    <a:pt x="272" y="205"/>
                  </a:lnTo>
                  <a:lnTo>
                    <a:pt x="267" y="202"/>
                  </a:lnTo>
                  <a:lnTo>
                    <a:pt x="263" y="199"/>
                  </a:lnTo>
                  <a:lnTo>
                    <a:pt x="260" y="196"/>
                  </a:lnTo>
                  <a:lnTo>
                    <a:pt x="258" y="192"/>
                  </a:lnTo>
                  <a:lnTo>
                    <a:pt x="256" y="187"/>
                  </a:lnTo>
                  <a:lnTo>
                    <a:pt x="257" y="181"/>
                  </a:lnTo>
                  <a:lnTo>
                    <a:pt x="257" y="175"/>
                  </a:lnTo>
                  <a:lnTo>
                    <a:pt x="256" y="171"/>
                  </a:lnTo>
                  <a:lnTo>
                    <a:pt x="256" y="171"/>
                  </a:lnTo>
                  <a:lnTo>
                    <a:pt x="256" y="170"/>
                  </a:lnTo>
                  <a:lnTo>
                    <a:pt x="256" y="169"/>
                  </a:lnTo>
                  <a:lnTo>
                    <a:pt x="254" y="166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2" y="156"/>
                  </a:lnTo>
                  <a:lnTo>
                    <a:pt x="238" y="150"/>
                  </a:lnTo>
                  <a:lnTo>
                    <a:pt x="238" y="149"/>
                  </a:lnTo>
                  <a:lnTo>
                    <a:pt x="237" y="148"/>
                  </a:lnTo>
                  <a:lnTo>
                    <a:pt x="237" y="146"/>
                  </a:lnTo>
                  <a:lnTo>
                    <a:pt x="236" y="143"/>
                  </a:lnTo>
                  <a:lnTo>
                    <a:pt x="233" y="140"/>
                  </a:lnTo>
                  <a:lnTo>
                    <a:pt x="229" y="136"/>
                  </a:lnTo>
                  <a:lnTo>
                    <a:pt x="221" y="128"/>
                  </a:lnTo>
                  <a:lnTo>
                    <a:pt x="210" y="119"/>
                  </a:lnTo>
                  <a:lnTo>
                    <a:pt x="196" y="110"/>
                  </a:lnTo>
                  <a:lnTo>
                    <a:pt x="181" y="103"/>
                  </a:lnTo>
                  <a:lnTo>
                    <a:pt x="166" y="95"/>
                  </a:lnTo>
                  <a:lnTo>
                    <a:pt x="149" y="90"/>
                  </a:lnTo>
                  <a:lnTo>
                    <a:pt x="140" y="86"/>
                  </a:lnTo>
                  <a:lnTo>
                    <a:pt x="131" y="81"/>
                  </a:lnTo>
                  <a:lnTo>
                    <a:pt x="131" y="81"/>
                  </a:lnTo>
                  <a:lnTo>
                    <a:pt x="123" y="78"/>
                  </a:lnTo>
                  <a:lnTo>
                    <a:pt x="116" y="75"/>
                  </a:lnTo>
                  <a:lnTo>
                    <a:pt x="116" y="75"/>
                  </a:lnTo>
                  <a:lnTo>
                    <a:pt x="104" y="69"/>
                  </a:lnTo>
                  <a:lnTo>
                    <a:pt x="92" y="62"/>
                  </a:lnTo>
                  <a:lnTo>
                    <a:pt x="79" y="54"/>
                  </a:lnTo>
                  <a:lnTo>
                    <a:pt x="66" y="46"/>
                  </a:lnTo>
                  <a:lnTo>
                    <a:pt x="49" y="34"/>
                  </a:lnTo>
                  <a:lnTo>
                    <a:pt x="32" y="23"/>
                  </a:lnTo>
                  <a:lnTo>
                    <a:pt x="23" y="19"/>
                  </a:lnTo>
                  <a:lnTo>
                    <a:pt x="15" y="14"/>
                  </a:lnTo>
                  <a:lnTo>
                    <a:pt x="7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62" name="PA-任意多边形 461">
              <a:extLst>
                <a:ext uri="{FF2B5EF4-FFF2-40B4-BE49-F238E27FC236}">
                  <a16:creationId xmlns="" xmlns:a16="http://schemas.microsoft.com/office/drawing/2014/main" id="{3E70181C-E4CF-4909-9C7B-43706C78F071}"/>
                </a:ext>
              </a:extLst>
            </p:cNvPr>
            <p:cNvSpPr>
              <a:spLocks/>
            </p:cNvSpPr>
            <p:nvPr>
              <p:custDataLst>
                <p:tags r:id="rId60"/>
              </p:custDataLst>
            </p:nvPr>
          </p:nvSpPr>
          <p:spPr bwMode="auto">
            <a:xfrm>
              <a:off x="3665290" y="3392364"/>
              <a:ext cx="49213" cy="33338"/>
            </a:xfrm>
            <a:custGeom>
              <a:avLst/>
              <a:gdLst>
                <a:gd name="T0" fmla="*/ 1 w 124"/>
                <a:gd name="T1" fmla="*/ 69 h 83"/>
                <a:gd name="T2" fmla="*/ 10 w 124"/>
                <a:gd name="T3" fmla="*/ 65 h 83"/>
                <a:gd name="T4" fmla="*/ 17 w 124"/>
                <a:gd name="T5" fmla="*/ 62 h 83"/>
                <a:gd name="T6" fmla="*/ 21 w 124"/>
                <a:gd name="T7" fmla="*/ 58 h 83"/>
                <a:gd name="T8" fmla="*/ 29 w 124"/>
                <a:gd name="T9" fmla="*/ 53 h 83"/>
                <a:gd name="T10" fmla="*/ 35 w 124"/>
                <a:gd name="T11" fmla="*/ 52 h 83"/>
                <a:gd name="T12" fmla="*/ 36 w 124"/>
                <a:gd name="T13" fmla="*/ 48 h 83"/>
                <a:gd name="T14" fmla="*/ 40 w 124"/>
                <a:gd name="T15" fmla="*/ 45 h 83"/>
                <a:gd name="T16" fmla="*/ 43 w 124"/>
                <a:gd name="T17" fmla="*/ 44 h 83"/>
                <a:gd name="T18" fmla="*/ 46 w 124"/>
                <a:gd name="T19" fmla="*/ 42 h 83"/>
                <a:gd name="T20" fmla="*/ 47 w 124"/>
                <a:gd name="T21" fmla="*/ 40 h 83"/>
                <a:gd name="T22" fmla="*/ 46 w 124"/>
                <a:gd name="T23" fmla="*/ 33 h 83"/>
                <a:gd name="T24" fmla="*/ 45 w 124"/>
                <a:gd name="T25" fmla="*/ 28 h 83"/>
                <a:gd name="T26" fmla="*/ 48 w 124"/>
                <a:gd name="T27" fmla="*/ 24 h 83"/>
                <a:gd name="T28" fmla="*/ 51 w 124"/>
                <a:gd name="T29" fmla="*/ 21 h 83"/>
                <a:gd name="T30" fmla="*/ 54 w 124"/>
                <a:gd name="T31" fmla="*/ 21 h 83"/>
                <a:gd name="T32" fmla="*/ 55 w 124"/>
                <a:gd name="T33" fmla="*/ 16 h 83"/>
                <a:gd name="T34" fmla="*/ 59 w 124"/>
                <a:gd name="T35" fmla="*/ 14 h 83"/>
                <a:gd name="T36" fmla="*/ 76 w 124"/>
                <a:gd name="T37" fmla="*/ 11 h 83"/>
                <a:gd name="T38" fmla="*/ 78 w 124"/>
                <a:gd name="T39" fmla="*/ 7 h 83"/>
                <a:gd name="T40" fmla="*/ 85 w 124"/>
                <a:gd name="T41" fmla="*/ 5 h 83"/>
                <a:gd name="T42" fmla="*/ 98 w 124"/>
                <a:gd name="T43" fmla="*/ 2 h 83"/>
                <a:gd name="T44" fmla="*/ 103 w 124"/>
                <a:gd name="T45" fmla="*/ 0 h 83"/>
                <a:gd name="T46" fmla="*/ 114 w 124"/>
                <a:gd name="T47" fmla="*/ 0 h 83"/>
                <a:gd name="T48" fmla="*/ 124 w 124"/>
                <a:gd name="T49" fmla="*/ 5 h 83"/>
                <a:gd name="T50" fmla="*/ 111 w 124"/>
                <a:gd name="T51" fmla="*/ 14 h 83"/>
                <a:gd name="T52" fmla="*/ 109 w 124"/>
                <a:gd name="T53" fmla="*/ 15 h 83"/>
                <a:gd name="T54" fmla="*/ 104 w 124"/>
                <a:gd name="T55" fmla="*/ 16 h 83"/>
                <a:gd name="T56" fmla="*/ 91 w 124"/>
                <a:gd name="T57" fmla="*/ 18 h 83"/>
                <a:gd name="T58" fmla="*/ 88 w 124"/>
                <a:gd name="T59" fmla="*/ 21 h 83"/>
                <a:gd name="T60" fmla="*/ 82 w 124"/>
                <a:gd name="T61" fmla="*/ 24 h 83"/>
                <a:gd name="T62" fmla="*/ 68 w 124"/>
                <a:gd name="T63" fmla="*/ 28 h 83"/>
                <a:gd name="T64" fmla="*/ 61 w 124"/>
                <a:gd name="T65" fmla="*/ 33 h 83"/>
                <a:gd name="T66" fmla="*/ 62 w 124"/>
                <a:gd name="T67" fmla="*/ 38 h 83"/>
                <a:gd name="T68" fmla="*/ 62 w 124"/>
                <a:gd name="T69" fmla="*/ 40 h 83"/>
                <a:gd name="T70" fmla="*/ 61 w 124"/>
                <a:gd name="T71" fmla="*/ 46 h 83"/>
                <a:gd name="T72" fmla="*/ 57 w 124"/>
                <a:gd name="T73" fmla="*/ 53 h 83"/>
                <a:gd name="T74" fmla="*/ 51 w 124"/>
                <a:gd name="T75" fmla="*/ 57 h 83"/>
                <a:gd name="T76" fmla="*/ 50 w 124"/>
                <a:gd name="T77" fmla="*/ 58 h 83"/>
                <a:gd name="T78" fmla="*/ 44 w 124"/>
                <a:gd name="T79" fmla="*/ 63 h 83"/>
                <a:gd name="T80" fmla="*/ 40 w 124"/>
                <a:gd name="T81" fmla="*/ 66 h 83"/>
                <a:gd name="T82" fmla="*/ 31 w 124"/>
                <a:gd name="T83" fmla="*/ 70 h 83"/>
                <a:gd name="T84" fmla="*/ 26 w 124"/>
                <a:gd name="T85" fmla="*/ 74 h 83"/>
                <a:gd name="T86" fmla="*/ 22 w 124"/>
                <a:gd name="T87" fmla="*/ 76 h 83"/>
                <a:gd name="T88" fmla="*/ 17 w 124"/>
                <a:gd name="T89" fmla="*/ 77 h 83"/>
                <a:gd name="T90" fmla="*/ 4 w 124"/>
                <a:gd name="T91" fmla="*/ 83 h 83"/>
                <a:gd name="T92" fmla="*/ 4 w 124"/>
                <a:gd name="T93" fmla="*/ 83 h 83"/>
                <a:gd name="T94" fmla="*/ 3 w 124"/>
                <a:gd name="T9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4" h="83">
                  <a:moveTo>
                    <a:pt x="0" y="69"/>
                  </a:moveTo>
                  <a:lnTo>
                    <a:pt x="1" y="69"/>
                  </a:lnTo>
                  <a:lnTo>
                    <a:pt x="5" y="67"/>
                  </a:lnTo>
                  <a:lnTo>
                    <a:pt x="10" y="65"/>
                  </a:lnTo>
                  <a:lnTo>
                    <a:pt x="14" y="63"/>
                  </a:lnTo>
                  <a:lnTo>
                    <a:pt x="17" y="62"/>
                  </a:lnTo>
                  <a:lnTo>
                    <a:pt x="21" y="59"/>
                  </a:lnTo>
                  <a:lnTo>
                    <a:pt x="21" y="58"/>
                  </a:lnTo>
                  <a:lnTo>
                    <a:pt x="28" y="54"/>
                  </a:lnTo>
                  <a:lnTo>
                    <a:pt x="29" y="53"/>
                  </a:lnTo>
                  <a:lnTo>
                    <a:pt x="31" y="53"/>
                  </a:lnTo>
                  <a:lnTo>
                    <a:pt x="35" y="52"/>
                  </a:lnTo>
                  <a:lnTo>
                    <a:pt x="36" y="51"/>
                  </a:lnTo>
                  <a:lnTo>
                    <a:pt x="36" y="48"/>
                  </a:lnTo>
                  <a:lnTo>
                    <a:pt x="37" y="46"/>
                  </a:lnTo>
                  <a:lnTo>
                    <a:pt x="40" y="45"/>
                  </a:lnTo>
                  <a:lnTo>
                    <a:pt x="42" y="44"/>
                  </a:lnTo>
                  <a:lnTo>
                    <a:pt x="43" y="44"/>
                  </a:lnTo>
                  <a:lnTo>
                    <a:pt x="46" y="43"/>
                  </a:lnTo>
                  <a:lnTo>
                    <a:pt x="46" y="42"/>
                  </a:lnTo>
                  <a:lnTo>
                    <a:pt x="47" y="41"/>
                  </a:lnTo>
                  <a:lnTo>
                    <a:pt x="47" y="40"/>
                  </a:lnTo>
                  <a:lnTo>
                    <a:pt x="46" y="37"/>
                  </a:lnTo>
                  <a:lnTo>
                    <a:pt x="46" y="33"/>
                  </a:lnTo>
                  <a:lnTo>
                    <a:pt x="45" y="31"/>
                  </a:lnTo>
                  <a:lnTo>
                    <a:pt x="45" y="28"/>
                  </a:lnTo>
                  <a:lnTo>
                    <a:pt x="46" y="25"/>
                  </a:lnTo>
                  <a:lnTo>
                    <a:pt x="48" y="24"/>
                  </a:lnTo>
                  <a:lnTo>
                    <a:pt x="51" y="22"/>
                  </a:lnTo>
                  <a:lnTo>
                    <a:pt x="51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18"/>
                  </a:lnTo>
                  <a:lnTo>
                    <a:pt x="55" y="16"/>
                  </a:lnTo>
                  <a:lnTo>
                    <a:pt x="57" y="15"/>
                  </a:lnTo>
                  <a:lnTo>
                    <a:pt x="59" y="14"/>
                  </a:lnTo>
                  <a:lnTo>
                    <a:pt x="60" y="14"/>
                  </a:lnTo>
                  <a:lnTo>
                    <a:pt x="76" y="11"/>
                  </a:lnTo>
                  <a:lnTo>
                    <a:pt x="76" y="8"/>
                  </a:lnTo>
                  <a:lnTo>
                    <a:pt x="78" y="7"/>
                  </a:lnTo>
                  <a:lnTo>
                    <a:pt x="81" y="6"/>
                  </a:lnTo>
                  <a:lnTo>
                    <a:pt x="85" y="5"/>
                  </a:lnTo>
                  <a:lnTo>
                    <a:pt x="95" y="3"/>
                  </a:lnTo>
                  <a:lnTo>
                    <a:pt x="98" y="2"/>
                  </a:lnTo>
                  <a:lnTo>
                    <a:pt x="100" y="1"/>
                  </a:lnTo>
                  <a:lnTo>
                    <a:pt x="103" y="0"/>
                  </a:lnTo>
                  <a:lnTo>
                    <a:pt x="112" y="0"/>
                  </a:lnTo>
                  <a:lnTo>
                    <a:pt x="114" y="0"/>
                  </a:lnTo>
                  <a:lnTo>
                    <a:pt x="117" y="1"/>
                  </a:lnTo>
                  <a:lnTo>
                    <a:pt x="124" y="5"/>
                  </a:lnTo>
                  <a:lnTo>
                    <a:pt x="116" y="18"/>
                  </a:lnTo>
                  <a:lnTo>
                    <a:pt x="111" y="14"/>
                  </a:lnTo>
                  <a:lnTo>
                    <a:pt x="110" y="14"/>
                  </a:lnTo>
                  <a:lnTo>
                    <a:pt x="109" y="15"/>
                  </a:lnTo>
                  <a:lnTo>
                    <a:pt x="108" y="15"/>
                  </a:lnTo>
                  <a:lnTo>
                    <a:pt x="104" y="16"/>
                  </a:lnTo>
                  <a:lnTo>
                    <a:pt x="98" y="17"/>
                  </a:lnTo>
                  <a:lnTo>
                    <a:pt x="91" y="18"/>
                  </a:lnTo>
                  <a:lnTo>
                    <a:pt x="90" y="20"/>
                  </a:lnTo>
                  <a:lnTo>
                    <a:pt x="88" y="21"/>
                  </a:lnTo>
                  <a:lnTo>
                    <a:pt x="86" y="22"/>
                  </a:lnTo>
                  <a:lnTo>
                    <a:pt x="82" y="24"/>
                  </a:lnTo>
                  <a:lnTo>
                    <a:pt x="69" y="27"/>
                  </a:lnTo>
                  <a:lnTo>
                    <a:pt x="68" y="28"/>
                  </a:lnTo>
                  <a:lnTo>
                    <a:pt x="67" y="30"/>
                  </a:lnTo>
                  <a:lnTo>
                    <a:pt x="61" y="33"/>
                  </a:lnTo>
                  <a:lnTo>
                    <a:pt x="61" y="34"/>
                  </a:lnTo>
                  <a:lnTo>
                    <a:pt x="62" y="38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2" y="43"/>
                  </a:lnTo>
                  <a:lnTo>
                    <a:pt x="61" y="46"/>
                  </a:lnTo>
                  <a:lnTo>
                    <a:pt x="59" y="49"/>
                  </a:lnTo>
                  <a:lnTo>
                    <a:pt x="57" y="53"/>
                  </a:lnTo>
                  <a:lnTo>
                    <a:pt x="55" y="55"/>
                  </a:lnTo>
                  <a:lnTo>
                    <a:pt x="51" y="57"/>
                  </a:lnTo>
                  <a:lnTo>
                    <a:pt x="51" y="57"/>
                  </a:lnTo>
                  <a:lnTo>
                    <a:pt x="50" y="58"/>
                  </a:lnTo>
                  <a:lnTo>
                    <a:pt x="49" y="59"/>
                  </a:lnTo>
                  <a:lnTo>
                    <a:pt x="44" y="63"/>
                  </a:lnTo>
                  <a:lnTo>
                    <a:pt x="42" y="65"/>
                  </a:lnTo>
                  <a:lnTo>
                    <a:pt x="40" y="66"/>
                  </a:lnTo>
                  <a:lnTo>
                    <a:pt x="35" y="67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26" y="74"/>
                  </a:lnTo>
                  <a:lnTo>
                    <a:pt x="23" y="75"/>
                  </a:lnTo>
                  <a:lnTo>
                    <a:pt x="22" y="76"/>
                  </a:lnTo>
                  <a:lnTo>
                    <a:pt x="20" y="76"/>
                  </a:lnTo>
                  <a:lnTo>
                    <a:pt x="17" y="77"/>
                  </a:lnTo>
                  <a:lnTo>
                    <a:pt x="10" y="81"/>
                  </a:lnTo>
                  <a:lnTo>
                    <a:pt x="4" y="83"/>
                  </a:lnTo>
                  <a:lnTo>
                    <a:pt x="4" y="83"/>
                  </a:lnTo>
                  <a:lnTo>
                    <a:pt x="4" y="83"/>
                  </a:lnTo>
                  <a:lnTo>
                    <a:pt x="3" y="83"/>
                  </a:lnTo>
                  <a:lnTo>
                    <a:pt x="3" y="83"/>
                  </a:lnTo>
                  <a:lnTo>
                    <a:pt x="0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63" name="PA-任意多边形 462">
              <a:extLst>
                <a:ext uri="{FF2B5EF4-FFF2-40B4-BE49-F238E27FC236}">
                  <a16:creationId xmlns="" xmlns:a16="http://schemas.microsoft.com/office/drawing/2014/main" id="{F4F0B055-8C65-41C2-B456-3796D607A187}"/>
                </a:ext>
              </a:extLst>
            </p:cNvPr>
            <p:cNvSpPr>
              <a:spLocks/>
            </p:cNvSpPr>
            <p:nvPr>
              <p:custDataLst>
                <p:tags r:id="rId61"/>
              </p:custDataLst>
            </p:nvPr>
          </p:nvSpPr>
          <p:spPr bwMode="auto">
            <a:xfrm>
              <a:off x="4890840" y="3498726"/>
              <a:ext cx="36513" cy="25400"/>
            </a:xfrm>
            <a:custGeom>
              <a:avLst/>
              <a:gdLst>
                <a:gd name="T0" fmla="*/ 0 w 94"/>
                <a:gd name="T1" fmla="*/ 53 h 64"/>
                <a:gd name="T2" fmla="*/ 8 w 94"/>
                <a:gd name="T3" fmla="*/ 50 h 64"/>
                <a:gd name="T4" fmla="*/ 13 w 94"/>
                <a:gd name="T5" fmla="*/ 48 h 64"/>
                <a:gd name="T6" fmla="*/ 16 w 94"/>
                <a:gd name="T7" fmla="*/ 44 h 64"/>
                <a:gd name="T8" fmla="*/ 22 w 94"/>
                <a:gd name="T9" fmla="*/ 41 h 64"/>
                <a:gd name="T10" fmla="*/ 27 w 94"/>
                <a:gd name="T11" fmla="*/ 40 h 64"/>
                <a:gd name="T12" fmla="*/ 27 w 94"/>
                <a:gd name="T13" fmla="*/ 37 h 64"/>
                <a:gd name="T14" fmla="*/ 30 w 94"/>
                <a:gd name="T15" fmla="*/ 35 h 64"/>
                <a:gd name="T16" fmla="*/ 32 w 94"/>
                <a:gd name="T17" fmla="*/ 34 h 64"/>
                <a:gd name="T18" fmla="*/ 35 w 94"/>
                <a:gd name="T19" fmla="*/ 33 h 64"/>
                <a:gd name="T20" fmla="*/ 36 w 94"/>
                <a:gd name="T21" fmla="*/ 30 h 64"/>
                <a:gd name="T22" fmla="*/ 35 w 94"/>
                <a:gd name="T23" fmla="*/ 26 h 64"/>
                <a:gd name="T24" fmla="*/ 35 w 94"/>
                <a:gd name="T25" fmla="*/ 22 h 64"/>
                <a:gd name="T26" fmla="*/ 37 w 94"/>
                <a:gd name="T27" fmla="*/ 17 h 64"/>
                <a:gd name="T28" fmla="*/ 39 w 94"/>
                <a:gd name="T29" fmla="*/ 17 h 64"/>
                <a:gd name="T30" fmla="*/ 40 w 94"/>
                <a:gd name="T31" fmla="*/ 16 h 64"/>
                <a:gd name="T32" fmla="*/ 41 w 94"/>
                <a:gd name="T33" fmla="*/ 13 h 64"/>
                <a:gd name="T34" fmla="*/ 45 w 94"/>
                <a:gd name="T35" fmla="*/ 11 h 64"/>
                <a:gd name="T36" fmla="*/ 57 w 94"/>
                <a:gd name="T37" fmla="*/ 8 h 64"/>
                <a:gd name="T38" fmla="*/ 64 w 94"/>
                <a:gd name="T39" fmla="*/ 5 h 64"/>
                <a:gd name="T40" fmla="*/ 74 w 94"/>
                <a:gd name="T41" fmla="*/ 2 h 64"/>
                <a:gd name="T42" fmla="*/ 78 w 94"/>
                <a:gd name="T43" fmla="*/ 0 h 64"/>
                <a:gd name="T44" fmla="*/ 86 w 94"/>
                <a:gd name="T45" fmla="*/ 0 h 64"/>
                <a:gd name="T46" fmla="*/ 94 w 94"/>
                <a:gd name="T47" fmla="*/ 5 h 64"/>
                <a:gd name="T48" fmla="*/ 83 w 94"/>
                <a:gd name="T49" fmla="*/ 11 h 64"/>
                <a:gd name="T50" fmla="*/ 82 w 94"/>
                <a:gd name="T51" fmla="*/ 12 h 64"/>
                <a:gd name="T52" fmla="*/ 79 w 94"/>
                <a:gd name="T53" fmla="*/ 12 h 64"/>
                <a:gd name="T54" fmla="*/ 69 w 94"/>
                <a:gd name="T55" fmla="*/ 14 h 64"/>
                <a:gd name="T56" fmla="*/ 62 w 94"/>
                <a:gd name="T57" fmla="*/ 19 h 64"/>
                <a:gd name="T58" fmla="*/ 51 w 94"/>
                <a:gd name="T59" fmla="*/ 22 h 64"/>
                <a:gd name="T60" fmla="*/ 46 w 94"/>
                <a:gd name="T61" fmla="*/ 26 h 64"/>
                <a:gd name="T62" fmla="*/ 46 w 94"/>
                <a:gd name="T63" fmla="*/ 28 h 64"/>
                <a:gd name="T64" fmla="*/ 48 w 94"/>
                <a:gd name="T65" fmla="*/ 32 h 64"/>
                <a:gd name="T66" fmla="*/ 46 w 94"/>
                <a:gd name="T67" fmla="*/ 35 h 64"/>
                <a:gd name="T68" fmla="*/ 43 w 94"/>
                <a:gd name="T69" fmla="*/ 41 h 64"/>
                <a:gd name="T70" fmla="*/ 39 w 94"/>
                <a:gd name="T71" fmla="*/ 43 h 64"/>
                <a:gd name="T72" fmla="*/ 38 w 94"/>
                <a:gd name="T73" fmla="*/ 44 h 64"/>
                <a:gd name="T74" fmla="*/ 32 w 94"/>
                <a:gd name="T75" fmla="*/ 49 h 64"/>
                <a:gd name="T76" fmla="*/ 30 w 94"/>
                <a:gd name="T77" fmla="*/ 50 h 64"/>
                <a:gd name="T78" fmla="*/ 24 w 94"/>
                <a:gd name="T79" fmla="*/ 53 h 64"/>
                <a:gd name="T80" fmla="*/ 19 w 94"/>
                <a:gd name="T81" fmla="*/ 57 h 64"/>
                <a:gd name="T82" fmla="*/ 16 w 94"/>
                <a:gd name="T83" fmla="*/ 58 h 64"/>
                <a:gd name="T84" fmla="*/ 13 w 94"/>
                <a:gd name="T85" fmla="*/ 60 h 64"/>
                <a:gd name="T86" fmla="*/ 2 w 94"/>
                <a:gd name="T87" fmla="*/ 64 h 64"/>
                <a:gd name="T88" fmla="*/ 2 w 94"/>
                <a:gd name="T89" fmla="*/ 64 h 64"/>
                <a:gd name="T90" fmla="*/ 2 w 94"/>
                <a:gd name="T9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4" h="64">
                  <a:moveTo>
                    <a:pt x="0" y="53"/>
                  </a:moveTo>
                  <a:lnTo>
                    <a:pt x="0" y="53"/>
                  </a:lnTo>
                  <a:lnTo>
                    <a:pt x="3" y="52"/>
                  </a:lnTo>
                  <a:lnTo>
                    <a:pt x="8" y="50"/>
                  </a:lnTo>
                  <a:lnTo>
                    <a:pt x="11" y="49"/>
                  </a:lnTo>
                  <a:lnTo>
                    <a:pt x="13" y="48"/>
                  </a:lnTo>
                  <a:lnTo>
                    <a:pt x="16" y="46"/>
                  </a:lnTo>
                  <a:lnTo>
                    <a:pt x="16" y="44"/>
                  </a:lnTo>
                  <a:lnTo>
                    <a:pt x="21" y="41"/>
                  </a:lnTo>
                  <a:lnTo>
                    <a:pt x="22" y="41"/>
                  </a:lnTo>
                  <a:lnTo>
                    <a:pt x="23" y="40"/>
                  </a:lnTo>
                  <a:lnTo>
                    <a:pt x="27" y="40"/>
                  </a:lnTo>
                  <a:lnTo>
                    <a:pt x="27" y="39"/>
                  </a:lnTo>
                  <a:lnTo>
                    <a:pt x="27" y="37"/>
                  </a:lnTo>
                  <a:lnTo>
                    <a:pt x="28" y="36"/>
                  </a:lnTo>
                  <a:lnTo>
                    <a:pt x="30" y="35"/>
                  </a:lnTo>
                  <a:lnTo>
                    <a:pt x="31" y="34"/>
                  </a:lnTo>
                  <a:lnTo>
                    <a:pt x="32" y="34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6" y="32"/>
                  </a:lnTo>
                  <a:lnTo>
                    <a:pt x="36" y="30"/>
                  </a:lnTo>
                  <a:lnTo>
                    <a:pt x="36" y="28"/>
                  </a:lnTo>
                  <a:lnTo>
                    <a:pt x="35" y="26"/>
                  </a:lnTo>
                  <a:lnTo>
                    <a:pt x="35" y="24"/>
                  </a:lnTo>
                  <a:lnTo>
                    <a:pt x="35" y="22"/>
                  </a:lnTo>
                  <a:lnTo>
                    <a:pt x="35" y="20"/>
                  </a:lnTo>
                  <a:lnTo>
                    <a:pt x="37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1" y="14"/>
                  </a:lnTo>
                  <a:lnTo>
                    <a:pt x="41" y="13"/>
                  </a:lnTo>
                  <a:lnTo>
                    <a:pt x="43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57" y="8"/>
                  </a:lnTo>
                  <a:lnTo>
                    <a:pt x="59" y="6"/>
                  </a:lnTo>
                  <a:lnTo>
                    <a:pt x="64" y="5"/>
                  </a:lnTo>
                  <a:lnTo>
                    <a:pt x="71" y="2"/>
                  </a:lnTo>
                  <a:lnTo>
                    <a:pt x="74" y="2"/>
                  </a:lnTo>
                  <a:lnTo>
                    <a:pt x="76" y="1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86" y="0"/>
                  </a:lnTo>
                  <a:lnTo>
                    <a:pt x="89" y="1"/>
                  </a:lnTo>
                  <a:lnTo>
                    <a:pt x="94" y="5"/>
                  </a:lnTo>
                  <a:lnTo>
                    <a:pt x="89" y="14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2" y="12"/>
                  </a:lnTo>
                  <a:lnTo>
                    <a:pt x="81" y="12"/>
                  </a:lnTo>
                  <a:lnTo>
                    <a:pt x="79" y="12"/>
                  </a:lnTo>
                  <a:lnTo>
                    <a:pt x="73" y="13"/>
                  </a:lnTo>
                  <a:lnTo>
                    <a:pt x="69" y="14"/>
                  </a:lnTo>
                  <a:lnTo>
                    <a:pt x="67" y="16"/>
                  </a:lnTo>
                  <a:lnTo>
                    <a:pt x="62" y="19"/>
                  </a:lnTo>
                  <a:lnTo>
                    <a:pt x="52" y="21"/>
                  </a:lnTo>
                  <a:lnTo>
                    <a:pt x="51" y="22"/>
                  </a:lnTo>
                  <a:lnTo>
                    <a:pt x="50" y="23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8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8" y="34"/>
                  </a:lnTo>
                  <a:lnTo>
                    <a:pt x="46" y="35"/>
                  </a:lnTo>
                  <a:lnTo>
                    <a:pt x="44" y="38"/>
                  </a:lnTo>
                  <a:lnTo>
                    <a:pt x="43" y="41"/>
                  </a:lnTo>
                  <a:lnTo>
                    <a:pt x="41" y="42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38" y="44"/>
                  </a:lnTo>
                  <a:lnTo>
                    <a:pt x="37" y="46"/>
                  </a:lnTo>
                  <a:lnTo>
                    <a:pt x="32" y="49"/>
                  </a:lnTo>
                  <a:lnTo>
                    <a:pt x="31" y="50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3"/>
                  </a:lnTo>
                  <a:lnTo>
                    <a:pt x="23" y="54"/>
                  </a:lnTo>
                  <a:lnTo>
                    <a:pt x="19" y="57"/>
                  </a:lnTo>
                  <a:lnTo>
                    <a:pt x="17" y="57"/>
                  </a:lnTo>
                  <a:lnTo>
                    <a:pt x="16" y="58"/>
                  </a:lnTo>
                  <a:lnTo>
                    <a:pt x="15" y="58"/>
                  </a:lnTo>
                  <a:lnTo>
                    <a:pt x="13" y="60"/>
                  </a:lnTo>
                  <a:lnTo>
                    <a:pt x="8" y="62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0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64" name="PA-任意多边形 463">
              <a:extLst>
                <a:ext uri="{FF2B5EF4-FFF2-40B4-BE49-F238E27FC236}">
                  <a16:creationId xmlns="" xmlns:a16="http://schemas.microsoft.com/office/drawing/2014/main" id="{2B37DBE9-F985-4984-9D10-A3B4851FDC29}"/>
                </a:ext>
              </a:extLst>
            </p:cNvPr>
            <p:cNvSpPr>
              <a:spLocks/>
            </p:cNvSpPr>
            <p:nvPr>
              <p:custDataLst>
                <p:tags r:id="rId62"/>
              </p:custDataLst>
            </p:nvPr>
          </p:nvSpPr>
          <p:spPr bwMode="auto">
            <a:xfrm>
              <a:off x="4909890" y="3473326"/>
              <a:ext cx="66675" cy="114300"/>
            </a:xfrm>
            <a:custGeom>
              <a:avLst/>
              <a:gdLst>
                <a:gd name="T0" fmla="*/ 0 w 168"/>
                <a:gd name="T1" fmla="*/ 288 h 288"/>
                <a:gd name="T2" fmla="*/ 0 w 168"/>
                <a:gd name="T3" fmla="*/ 280 h 288"/>
                <a:gd name="T4" fmla="*/ 0 w 168"/>
                <a:gd name="T5" fmla="*/ 270 h 288"/>
                <a:gd name="T6" fmla="*/ 0 w 168"/>
                <a:gd name="T7" fmla="*/ 261 h 288"/>
                <a:gd name="T8" fmla="*/ 0 w 168"/>
                <a:gd name="T9" fmla="*/ 252 h 288"/>
                <a:gd name="T10" fmla="*/ 1 w 168"/>
                <a:gd name="T11" fmla="*/ 244 h 288"/>
                <a:gd name="T12" fmla="*/ 3 w 168"/>
                <a:gd name="T13" fmla="*/ 237 h 288"/>
                <a:gd name="T14" fmla="*/ 6 w 168"/>
                <a:gd name="T15" fmla="*/ 227 h 288"/>
                <a:gd name="T16" fmla="*/ 9 w 168"/>
                <a:gd name="T17" fmla="*/ 218 h 288"/>
                <a:gd name="T18" fmla="*/ 13 w 168"/>
                <a:gd name="T19" fmla="*/ 209 h 288"/>
                <a:gd name="T20" fmla="*/ 16 w 168"/>
                <a:gd name="T21" fmla="*/ 200 h 288"/>
                <a:gd name="T22" fmla="*/ 18 w 168"/>
                <a:gd name="T23" fmla="*/ 192 h 288"/>
                <a:gd name="T24" fmla="*/ 19 w 168"/>
                <a:gd name="T25" fmla="*/ 185 h 288"/>
                <a:gd name="T26" fmla="*/ 19 w 168"/>
                <a:gd name="T27" fmla="*/ 167 h 288"/>
                <a:gd name="T28" fmla="*/ 19 w 168"/>
                <a:gd name="T29" fmla="*/ 145 h 288"/>
                <a:gd name="T30" fmla="*/ 19 w 168"/>
                <a:gd name="T31" fmla="*/ 122 h 288"/>
                <a:gd name="T32" fmla="*/ 19 w 168"/>
                <a:gd name="T33" fmla="*/ 105 h 288"/>
                <a:gd name="T34" fmla="*/ 20 w 168"/>
                <a:gd name="T35" fmla="*/ 96 h 288"/>
                <a:gd name="T36" fmla="*/ 22 w 168"/>
                <a:gd name="T37" fmla="*/ 89 h 288"/>
                <a:gd name="T38" fmla="*/ 26 w 168"/>
                <a:gd name="T39" fmla="*/ 82 h 288"/>
                <a:gd name="T40" fmla="*/ 30 w 168"/>
                <a:gd name="T41" fmla="*/ 76 h 288"/>
                <a:gd name="T42" fmla="*/ 40 w 168"/>
                <a:gd name="T43" fmla="*/ 65 h 288"/>
                <a:gd name="T44" fmla="*/ 50 w 168"/>
                <a:gd name="T45" fmla="*/ 57 h 288"/>
                <a:gd name="T46" fmla="*/ 65 w 168"/>
                <a:gd name="T47" fmla="*/ 45 h 288"/>
                <a:gd name="T48" fmla="*/ 75 w 168"/>
                <a:gd name="T49" fmla="*/ 37 h 288"/>
                <a:gd name="T50" fmla="*/ 89 w 168"/>
                <a:gd name="T51" fmla="*/ 23 h 288"/>
                <a:gd name="T52" fmla="*/ 101 w 168"/>
                <a:gd name="T53" fmla="*/ 7 h 288"/>
                <a:gd name="T54" fmla="*/ 102 w 168"/>
                <a:gd name="T55" fmla="*/ 5 h 288"/>
                <a:gd name="T56" fmla="*/ 105 w 168"/>
                <a:gd name="T57" fmla="*/ 3 h 288"/>
                <a:gd name="T58" fmla="*/ 109 w 168"/>
                <a:gd name="T59" fmla="*/ 2 h 288"/>
                <a:gd name="T60" fmla="*/ 113 w 168"/>
                <a:gd name="T61" fmla="*/ 0 h 288"/>
                <a:gd name="T62" fmla="*/ 123 w 168"/>
                <a:gd name="T63" fmla="*/ 0 h 288"/>
                <a:gd name="T64" fmla="*/ 133 w 168"/>
                <a:gd name="T65" fmla="*/ 2 h 288"/>
                <a:gd name="T66" fmla="*/ 144 w 168"/>
                <a:gd name="T67" fmla="*/ 4 h 288"/>
                <a:gd name="T68" fmla="*/ 155 w 168"/>
                <a:gd name="T69" fmla="*/ 8 h 288"/>
                <a:gd name="T70" fmla="*/ 159 w 168"/>
                <a:gd name="T71" fmla="*/ 11 h 288"/>
                <a:gd name="T72" fmla="*/ 163 w 168"/>
                <a:gd name="T73" fmla="*/ 13 h 288"/>
                <a:gd name="T74" fmla="*/ 166 w 168"/>
                <a:gd name="T75" fmla="*/ 17 h 288"/>
                <a:gd name="T76" fmla="*/ 168 w 168"/>
                <a:gd name="T77" fmla="*/ 2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8" h="288">
                  <a:moveTo>
                    <a:pt x="0" y="288"/>
                  </a:moveTo>
                  <a:lnTo>
                    <a:pt x="0" y="280"/>
                  </a:lnTo>
                  <a:lnTo>
                    <a:pt x="0" y="270"/>
                  </a:lnTo>
                  <a:lnTo>
                    <a:pt x="0" y="261"/>
                  </a:lnTo>
                  <a:lnTo>
                    <a:pt x="0" y="252"/>
                  </a:lnTo>
                  <a:lnTo>
                    <a:pt x="1" y="244"/>
                  </a:lnTo>
                  <a:lnTo>
                    <a:pt x="3" y="237"/>
                  </a:lnTo>
                  <a:lnTo>
                    <a:pt x="6" y="227"/>
                  </a:lnTo>
                  <a:lnTo>
                    <a:pt x="9" y="218"/>
                  </a:lnTo>
                  <a:lnTo>
                    <a:pt x="13" y="209"/>
                  </a:lnTo>
                  <a:lnTo>
                    <a:pt x="16" y="200"/>
                  </a:lnTo>
                  <a:lnTo>
                    <a:pt x="18" y="192"/>
                  </a:lnTo>
                  <a:lnTo>
                    <a:pt x="19" y="185"/>
                  </a:lnTo>
                  <a:lnTo>
                    <a:pt x="19" y="167"/>
                  </a:lnTo>
                  <a:lnTo>
                    <a:pt x="19" y="145"/>
                  </a:lnTo>
                  <a:lnTo>
                    <a:pt x="19" y="122"/>
                  </a:lnTo>
                  <a:lnTo>
                    <a:pt x="19" y="105"/>
                  </a:lnTo>
                  <a:lnTo>
                    <a:pt x="20" y="96"/>
                  </a:lnTo>
                  <a:lnTo>
                    <a:pt x="22" y="89"/>
                  </a:lnTo>
                  <a:lnTo>
                    <a:pt x="26" y="82"/>
                  </a:lnTo>
                  <a:lnTo>
                    <a:pt x="30" y="76"/>
                  </a:lnTo>
                  <a:lnTo>
                    <a:pt x="40" y="65"/>
                  </a:lnTo>
                  <a:lnTo>
                    <a:pt x="50" y="57"/>
                  </a:lnTo>
                  <a:lnTo>
                    <a:pt x="65" y="45"/>
                  </a:lnTo>
                  <a:lnTo>
                    <a:pt x="75" y="37"/>
                  </a:lnTo>
                  <a:lnTo>
                    <a:pt x="89" y="23"/>
                  </a:lnTo>
                  <a:lnTo>
                    <a:pt x="101" y="7"/>
                  </a:lnTo>
                  <a:lnTo>
                    <a:pt x="102" y="5"/>
                  </a:lnTo>
                  <a:lnTo>
                    <a:pt x="105" y="3"/>
                  </a:lnTo>
                  <a:lnTo>
                    <a:pt x="109" y="2"/>
                  </a:lnTo>
                  <a:lnTo>
                    <a:pt x="113" y="0"/>
                  </a:lnTo>
                  <a:lnTo>
                    <a:pt x="123" y="0"/>
                  </a:lnTo>
                  <a:lnTo>
                    <a:pt x="133" y="2"/>
                  </a:lnTo>
                  <a:lnTo>
                    <a:pt x="144" y="4"/>
                  </a:lnTo>
                  <a:lnTo>
                    <a:pt x="155" y="8"/>
                  </a:lnTo>
                  <a:lnTo>
                    <a:pt x="159" y="11"/>
                  </a:lnTo>
                  <a:lnTo>
                    <a:pt x="163" y="13"/>
                  </a:lnTo>
                  <a:lnTo>
                    <a:pt x="166" y="17"/>
                  </a:lnTo>
                  <a:lnTo>
                    <a:pt x="168" y="20"/>
                  </a:lnTo>
                </a:path>
              </a:pathLst>
            </a:custGeom>
            <a:grpFill/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65" name="PA-任意多边形 464">
              <a:extLst>
                <a:ext uri="{FF2B5EF4-FFF2-40B4-BE49-F238E27FC236}">
                  <a16:creationId xmlns="" xmlns:a16="http://schemas.microsoft.com/office/drawing/2014/main" id="{05369893-8DD8-48DA-BE01-6C7D3B6A3597}"/>
                </a:ext>
              </a:extLst>
            </p:cNvPr>
            <p:cNvSpPr>
              <a:spLocks/>
            </p:cNvSpPr>
            <p:nvPr>
              <p:custDataLst>
                <p:tags r:id="rId63"/>
              </p:custDataLst>
            </p:nvPr>
          </p:nvSpPr>
          <p:spPr bwMode="auto">
            <a:xfrm>
              <a:off x="3479552" y="3678114"/>
              <a:ext cx="131763" cy="239713"/>
            </a:xfrm>
            <a:custGeom>
              <a:avLst/>
              <a:gdLst>
                <a:gd name="T0" fmla="*/ 91 w 332"/>
                <a:gd name="T1" fmla="*/ 0 h 605"/>
                <a:gd name="T2" fmla="*/ 128 w 332"/>
                <a:gd name="T3" fmla="*/ 11 h 605"/>
                <a:gd name="T4" fmla="*/ 58 w 332"/>
                <a:gd name="T5" fmla="*/ 15 h 605"/>
                <a:gd name="T6" fmla="*/ 45 w 332"/>
                <a:gd name="T7" fmla="*/ 27 h 605"/>
                <a:gd name="T8" fmla="*/ 58 w 332"/>
                <a:gd name="T9" fmla="*/ 31 h 605"/>
                <a:gd name="T10" fmla="*/ 96 w 332"/>
                <a:gd name="T11" fmla="*/ 38 h 605"/>
                <a:gd name="T12" fmla="*/ 83 w 332"/>
                <a:gd name="T13" fmla="*/ 47 h 605"/>
                <a:gd name="T14" fmla="*/ 62 w 332"/>
                <a:gd name="T15" fmla="*/ 84 h 605"/>
                <a:gd name="T16" fmla="*/ 96 w 332"/>
                <a:gd name="T17" fmla="*/ 83 h 605"/>
                <a:gd name="T18" fmla="*/ 131 w 332"/>
                <a:gd name="T19" fmla="*/ 97 h 605"/>
                <a:gd name="T20" fmla="*/ 71 w 332"/>
                <a:gd name="T21" fmla="*/ 106 h 605"/>
                <a:gd name="T22" fmla="*/ 148 w 332"/>
                <a:gd name="T23" fmla="*/ 120 h 605"/>
                <a:gd name="T24" fmla="*/ 267 w 332"/>
                <a:gd name="T25" fmla="*/ 111 h 605"/>
                <a:gd name="T26" fmla="*/ 252 w 332"/>
                <a:gd name="T27" fmla="*/ 123 h 605"/>
                <a:gd name="T28" fmla="*/ 195 w 332"/>
                <a:gd name="T29" fmla="*/ 128 h 605"/>
                <a:gd name="T30" fmla="*/ 102 w 332"/>
                <a:gd name="T31" fmla="*/ 145 h 605"/>
                <a:gd name="T32" fmla="*/ 80 w 332"/>
                <a:gd name="T33" fmla="*/ 151 h 605"/>
                <a:gd name="T34" fmla="*/ 104 w 332"/>
                <a:gd name="T35" fmla="*/ 166 h 605"/>
                <a:gd name="T36" fmla="*/ 131 w 332"/>
                <a:gd name="T37" fmla="*/ 174 h 605"/>
                <a:gd name="T38" fmla="*/ 180 w 332"/>
                <a:gd name="T39" fmla="*/ 185 h 605"/>
                <a:gd name="T40" fmla="*/ 117 w 332"/>
                <a:gd name="T41" fmla="*/ 191 h 605"/>
                <a:gd name="T42" fmla="*/ 120 w 332"/>
                <a:gd name="T43" fmla="*/ 208 h 605"/>
                <a:gd name="T44" fmla="*/ 217 w 332"/>
                <a:gd name="T45" fmla="*/ 221 h 605"/>
                <a:gd name="T46" fmla="*/ 211 w 332"/>
                <a:gd name="T47" fmla="*/ 232 h 605"/>
                <a:gd name="T48" fmla="*/ 143 w 332"/>
                <a:gd name="T49" fmla="*/ 235 h 605"/>
                <a:gd name="T50" fmla="*/ 141 w 332"/>
                <a:gd name="T51" fmla="*/ 260 h 605"/>
                <a:gd name="T52" fmla="*/ 114 w 332"/>
                <a:gd name="T53" fmla="*/ 266 h 605"/>
                <a:gd name="T54" fmla="*/ 171 w 332"/>
                <a:gd name="T55" fmla="*/ 272 h 605"/>
                <a:gd name="T56" fmla="*/ 144 w 332"/>
                <a:gd name="T57" fmla="*/ 277 h 605"/>
                <a:gd name="T58" fmla="*/ 133 w 332"/>
                <a:gd name="T59" fmla="*/ 281 h 605"/>
                <a:gd name="T60" fmla="*/ 136 w 332"/>
                <a:gd name="T61" fmla="*/ 293 h 605"/>
                <a:gd name="T62" fmla="*/ 136 w 332"/>
                <a:gd name="T63" fmla="*/ 317 h 605"/>
                <a:gd name="T64" fmla="*/ 276 w 332"/>
                <a:gd name="T65" fmla="*/ 320 h 605"/>
                <a:gd name="T66" fmla="*/ 270 w 332"/>
                <a:gd name="T67" fmla="*/ 328 h 605"/>
                <a:gd name="T68" fmla="*/ 183 w 332"/>
                <a:gd name="T69" fmla="*/ 331 h 605"/>
                <a:gd name="T70" fmla="*/ 176 w 332"/>
                <a:gd name="T71" fmla="*/ 338 h 605"/>
                <a:gd name="T72" fmla="*/ 141 w 332"/>
                <a:gd name="T73" fmla="*/ 348 h 605"/>
                <a:gd name="T74" fmla="*/ 138 w 332"/>
                <a:gd name="T75" fmla="*/ 356 h 605"/>
                <a:gd name="T76" fmla="*/ 166 w 332"/>
                <a:gd name="T77" fmla="*/ 372 h 605"/>
                <a:gd name="T78" fmla="*/ 145 w 332"/>
                <a:gd name="T79" fmla="*/ 379 h 605"/>
                <a:gd name="T80" fmla="*/ 120 w 332"/>
                <a:gd name="T81" fmla="*/ 389 h 605"/>
                <a:gd name="T82" fmla="*/ 185 w 332"/>
                <a:gd name="T83" fmla="*/ 420 h 605"/>
                <a:gd name="T84" fmla="*/ 226 w 332"/>
                <a:gd name="T85" fmla="*/ 424 h 605"/>
                <a:gd name="T86" fmla="*/ 167 w 332"/>
                <a:gd name="T87" fmla="*/ 430 h 605"/>
                <a:gd name="T88" fmla="*/ 112 w 332"/>
                <a:gd name="T89" fmla="*/ 448 h 605"/>
                <a:gd name="T90" fmla="*/ 153 w 332"/>
                <a:gd name="T91" fmla="*/ 462 h 605"/>
                <a:gd name="T92" fmla="*/ 160 w 332"/>
                <a:gd name="T93" fmla="*/ 468 h 605"/>
                <a:gd name="T94" fmla="*/ 180 w 332"/>
                <a:gd name="T95" fmla="*/ 479 h 605"/>
                <a:gd name="T96" fmla="*/ 133 w 332"/>
                <a:gd name="T97" fmla="*/ 484 h 605"/>
                <a:gd name="T98" fmla="*/ 104 w 332"/>
                <a:gd name="T99" fmla="*/ 492 h 605"/>
                <a:gd name="T100" fmla="*/ 188 w 332"/>
                <a:gd name="T101" fmla="*/ 513 h 605"/>
                <a:gd name="T102" fmla="*/ 206 w 332"/>
                <a:gd name="T103" fmla="*/ 517 h 605"/>
                <a:gd name="T104" fmla="*/ 144 w 332"/>
                <a:gd name="T105" fmla="*/ 525 h 605"/>
                <a:gd name="T106" fmla="*/ 110 w 332"/>
                <a:gd name="T107" fmla="*/ 534 h 605"/>
                <a:gd name="T108" fmla="*/ 103 w 332"/>
                <a:gd name="T109" fmla="*/ 547 h 605"/>
                <a:gd name="T110" fmla="*/ 104 w 332"/>
                <a:gd name="T111" fmla="*/ 562 h 605"/>
                <a:gd name="T112" fmla="*/ 98 w 332"/>
                <a:gd name="T113" fmla="*/ 572 h 605"/>
                <a:gd name="T114" fmla="*/ 65 w 332"/>
                <a:gd name="T115" fmla="*/ 593 h 605"/>
                <a:gd name="T116" fmla="*/ 2 w 332"/>
                <a:gd name="T117" fmla="*/ 599 h 605"/>
                <a:gd name="T118" fmla="*/ 10 w 332"/>
                <a:gd name="T119" fmla="*/ 574 h 605"/>
                <a:gd name="T120" fmla="*/ 63 w 332"/>
                <a:gd name="T121" fmla="*/ 503 h 605"/>
                <a:gd name="T122" fmla="*/ 82 w 332"/>
                <a:gd name="T123" fmla="*/ 279 h 605"/>
                <a:gd name="T124" fmla="*/ 47 w 332"/>
                <a:gd name="T125" fmla="*/ 84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2" h="605">
                  <a:moveTo>
                    <a:pt x="5" y="16"/>
                  </a:moveTo>
                  <a:lnTo>
                    <a:pt x="19" y="15"/>
                  </a:lnTo>
                  <a:lnTo>
                    <a:pt x="33" y="12"/>
                  </a:lnTo>
                  <a:lnTo>
                    <a:pt x="48" y="7"/>
                  </a:lnTo>
                  <a:lnTo>
                    <a:pt x="62" y="4"/>
                  </a:lnTo>
                  <a:lnTo>
                    <a:pt x="76" y="1"/>
                  </a:lnTo>
                  <a:lnTo>
                    <a:pt x="91" y="0"/>
                  </a:lnTo>
                  <a:lnTo>
                    <a:pt x="99" y="0"/>
                  </a:lnTo>
                  <a:lnTo>
                    <a:pt x="107" y="1"/>
                  </a:lnTo>
                  <a:lnTo>
                    <a:pt x="115" y="3"/>
                  </a:lnTo>
                  <a:lnTo>
                    <a:pt x="124" y="6"/>
                  </a:lnTo>
                  <a:lnTo>
                    <a:pt x="127" y="9"/>
                  </a:lnTo>
                  <a:lnTo>
                    <a:pt x="128" y="10"/>
                  </a:lnTo>
                  <a:lnTo>
                    <a:pt x="128" y="11"/>
                  </a:lnTo>
                  <a:lnTo>
                    <a:pt x="127" y="12"/>
                  </a:lnTo>
                  <a:lnTo>
                    <a:pt x="120" y="13"/>
                  </a:lnTo>
                  <a:lnTo>
                    <a:pt x="111" y="13"/>
                  </a:lnTo>
                  <a:lnTo>
                    <a:pt x="98" y="13"/>
                  </a:lnTo>
                  <a:lnTo>
                    <a:pt x="85" y="13"/>
                  </a:lnTo>
                  <a:lnTo>
                    <a:pt x="71" y="13"/>
                  </a:lnTo>
                  <a:lnTo>
                    <a:pt x="58" y="15"/>
                  </a:lnTo>
                  <a:lnTo>
                    <a:pt x="47" y="18"/>
                  </a:lnTo>
                  <a:lnTo>
                    <a:pt x="38" y="23"/>
                  </a:lnTo>
                  <a:lnTo>
                    <a:pt x="37" y="24"/>
                  </a:lnTo>
                  <a:lnTo>
                    <a:pt x="37" y="25"/>
                  </a:lnTo>
                  <a:lnTo>
                    <a:pt x="38" y="25"/>
                  </a:lnTo>
                  <a:lnTo>
                    <a:pt x="39" y="26"/>
                  </a:lnTo>
                  <a:lnTo>
                    <a:pt x="45" y="27"/>
                  </a:lnTo>
                  <a:lnTo>
                    <a:pt x="55" y="28"/>
                  </a:lnTo>
                  <a:lnTo>
                    <a:pt x="66" y="28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69" y="29"/>
                  </a:lnTo>
                  <a:lnTo>
                    <a:pt x="63" y="30"/>
                  </a:lnTo>
                  <a:lnTo>
                    <a:pt x="58" y="31"/>
                  </a:lnTo>
                  <a:lnTo>
                    <a:pt x="54" y="32"/>
                  </a:lnTo>
                  <a:lnTo>
                    <a:pt x="52" y="34"/>
                  </a:lnTo>
                  <a:lnTo>
                    <a:pt x="54" y="35"/>
                  </a:lnTo>
                  <a:lnTo>
                    <a:pt x="60" y="37"/>
                  </a:lnTo>
                  <a:lnTo>
                    <a:pt x="68" y="38"/>
                  </a:lnTo>
                  <a:lnTo>
                    <a:pt x="77" y="38"/>
                  </a:lnTo>
                  <a:lnTo>
                    <a:pt x="96" y="38"/>
                  </a:lnTo>
                  <a:lnTo>
                    <a:pt x="107" y="38"/>
                  </a:lnTo>
                  <a:lnTo>
                    <a:pt x="121" y="38"/>
                  </a:lnTo>
                  <a:lnTo>
                    <a:pt x="125" y="38"/>
                  </a:lnTo>
                  <a:lnTo>
                    <a:pt x="119" y="40"/>
                  </a:lnTo>
                  <a:lnTo>
                    <a:pt x="109" y="41"/>
                  </a:lnTo>
                  <a:lnTo>
                    <a:pt x="96" y="44"/>
                  </a:lnTo>
                  <a:lnTo>
                    <a:pt x="83" y="47"/>
                  </a:lnTo>
                  <a:lnTo>
                    <a:pt x="77" y="50"/>
                  </a:lnTo>
                  <a:lnTo>
                    <a:pt x="72" y="52"/>
                  </a:lnTo>
                  <a:lnTo>
                    <a:pt x="69" y="54"/>
                  </a:lnTo>
                  <a:lnTo>
                    <a:pt x="68" y="57"/>
                  </a:lnTo>
                  <a:lnTo>
                    <a:pt x="63" y="72"/>
                  </a:lnTo>
                  <a:lnTo>
                    <a:pt x="62" y="81"/>
                  </a:lnTo>
                  <a:lnTo>
                    <a:pt x="62" y="84"/>
                  </a:lnTo>
                  <a:lnTo>
                    <a:pt x="62" y="85"/>
                  </a:lnTo>
                  <a:lnTo>
                    <a:pt x="64" y="86"/>
                  </a:lnTo>
                  <a:lnTo>
                    <a:pt x="65" y="86"/>
                  </a:lnTo>
                  <a:lnTo>
                    <a:pt x="72" y="84"/>
                  </a:lnTo>
                  <a:lnTo>
                    <a:pt x="82" y="83"/>
                  </a:lnTo>
                  <a:lnTo>
                    <a:pt x="88" y="83"/>
                  </a:lnTo>
                  <a:lnTo>
                    <a:pt x="96" y="83"/>
                  </a:lnTo>
                  <a:lnTo>
                    <a:pt x="104" y="84"/>
                  </a:lnTo>
                  <a:lnTo>
                    <a:pt x="113" y="86"/>
                  </a:lnTo>
                  <a:lnTo>
                    <a:pt x="128" y="90"/>
                  </a:lnTo>
                  <a:lnTo>
                    <a:pt x="134" y="94"/>
                  </a:lnTo>
                  <a:lnTo>
                    <a:pt x="134" y="95"/>
                  </a:lnTo>
                  <a:lnTo>
                    <a:pt x="133" y="96"/>
                  </a:lnTo>
                  <a:lnTo>
                    <a:pt x="131" y="97"/>
                  </a:lnTo>
                  <a:lnTo>
                    <a:pt x="128" y="98"/>
                  </a:lnTo>
                  <a:lnTo>
                    <a:pt x="107" y="100"/>
                  </a:lnTo>
                  <a:lnTo>
                    <a:pt x="84" y="101"/>
                  </a:lnTo>
                  <a:lnTo>
                    <a:pt x="74" y="101"/>
                  </a:lnTo>
                  <a:lnTo>
                    <a:pt x="71" y="103"/>
                  </a:lnTo>
                  <a:lnTo>
                    <a:pt x="70" y="105"/>
                  </a:lnTo>
                  <a:lnTo>
                    <a:pt x="71" y="106"/>
                  </a:lnTo>
                  <a:lnTo>
                    <a:pt x="72" y="108"/>
                  </a:lnTo>
                  <a:lnTo>
                    <a:pt x="75" y="109"/>
                  </a:lnTo>
                  <a:lnTo>
                    <a:pt x="84" y="112"/>
                  </a:lnTo>
                  <a:lnTo>
                    <a:pt x="97" y="115"/>
                  </a:lnTo>
                  <a:lnTo>
                    <a:pt x="114" y="117"/>
                  </a:lnTo>
                  <a:lnTo>
                    <a:pt x="134" y="120"/>
                  </a:lnTo>
                  <a:lnTo>
                    <a:pt x="148" y="120"/>
                  </a:lnTo>
                  <a:lnTo>
                    <a:pt x="166" y="119"/>
                  </a:lnTo>
                  <a:lnTo>
                    <a:pt x="184" y="116"/>
                  </a:lnTo>
                  <a:lnTo>
                    <a:pt x="203" y="114"/>
                  </a:lnTo>
                  <a:lnTo>
                    <a:pt x="239" y="111"/>
                  </a:lnTo>
                  <a:lnTo>
                    <a:pt x="264" y="110"/>
                  </a:lnTo>
                  <a:lnTo>
                    <a:pt x="266" y="111"/>
                  </a:lnTo>
                  <a:lnTo>
                    <a:pt x="267" y="111"/>
                  </a:lnTo>
                  <a:lnTo>
                    <a:pt x="268" y="112"/>
                  </a:lnTo>
                  <a:lnTo>
                    <a:pt x="267" y="113"/>
                  </a:lnTo>
                  <a:lnTo>
                    <a:pt x="264" y="115"/>
                  </a:lnTo>
                  <a:lnTo>
                    <a:pt x="261" y="117"/>
                  </a:lnTo>
                  <a:lnTo>
                    <a:pt x="256" y="121"/>
                  </a:lnTo>
                  <a:lnTo>
                    <a:pt x="253" y="123"/>
                  </a:lnTo>
                  <a:lnTo>
                    <a:pt x="252" y="123"/>
                  </a:lnTo>
                  <a:lnTo>
                    <a:pt x="252" y="124"/>
                  </a:lnTo>
                  <a:lnTo>
                    <a:pt x="253" y="124"/>
                  </a:lnTo>
                  <a:lnTo>
                    <a:pt x="255" y="125"/>
                  </a:lnTo>
                  <a:lnTo>
                    <a:pt x="254" y="125"/>
                  </a:lnTo>
                  <a:lnTo>
                    <a:pt x="241" y="126"/>
                  </a:lnTo>
                  <a:lnTo>
                    <a:pt x="221" y="127"/>
                  </a:lnTo>
                  <a:lnTo>
                    <a:pt x="195" y="128"/>
                  </a:lnTo>
                  <a:lnTo>
                    <a:pt x="169" y="130"/>
                  </a:lnTo>
                  <a:lnTo>
                    <a:pt x="145" y="131"/>
                  </a:lnTo>
                  <a:lnTo>
                    <a:pt x="128" y="134"/>
                  </a:lnTo>
                  <a:lnTo>
                    <a:pt x="120" y="135"/>
                  </a:lnTo>
                  <a:lnTo>
                    <a:pt x="111" y="140"/>
                  </a:lnTo>
                  <a:lnTo>
                    <a:pt x="105" y="144"/>
                  </a:lnTo>
                  <a:lnTo>
                    <a:pt x="102" y="145"/>
                  </a:lnTo>
                  <a:lnTo>
                    <a:pt x="98" y="147"/>
                  </a:lnTo>
                  <a:lnTo>
                    <a:pt x="92" y="148"/>
                  </a:lnTo>
                  <a:lnTo>
                    <a:pt x="85" y="148"/>
                  </a:lnTo>
                  <a:lnTo>
                    <a:pt x="82" y="149"/>
                  </a:lnTo>
                  <a:lnTo>
                    <a:pt x="80" y="149"/>
                  </a:lnTo>
                  <a:lnTo>
                    <a:pt x="80" y="150"/>
                  </a:lnTo>
                  <a:lnTo>
                    <a:pt x="80" y="151"/>
                  </a:lnTo>
                  <a:lnTo>
                    <a:pt x="85" y="154"/>
                  </a:lnTo>
                  <a:lnTo>
                    <a:pt x="91" y="157"/>
                  </a:lnTo>
                  <a:lnTo>
                    <a:pt x="98" y="161"/>
                  </a:lnTo>
                  <a:lnTo>
                    <a:pt x="102" y="163"/>
                  </a:lnTo>
                  <a:lnTo>
                    <a:pt x="104" y="165"/>
                  </a:lnTo>
                  <a:lnTo>
                    <a:pt x="104" y="165"/>
                  </a:lnTo>
                  <a:lnTo>
                    <a:pt x="104" y="166"/>
                  </a:lnTo>
                  <a:lnTo>
                    <a:pt x="102" y="166"/>
                  </a:lnTo>
                  <a:lnTo>
                    <a:pt x="97" y="166"/>
                  </a:lnTo>
                  <a:lnTo>
                    <a:pt x="95" y="167"/>
                  </a:lnTo>
                  <a:lnTo>
                    <a:pt x="96" y="167"/>
                  </a:lnTo>
                  <a:lnTo>
                    <a:pt x="100" y="168"/>
                  </a:lnTo>
                  <a:lnTo>
                    <a:pt x="113" y="170"/>
                  </a:lnTo>
                  <a:lnTo>
                    <a:pt x="131" y="174"/>
                  </a:lnTo>
                  <a:lnTo>
                    <a:pt x="151" y="176"/>
                  </a:lnTo>
                  <a:lnTo>
                    <a:pt x="169" y="179"/>
                  </a:lnTo>
                  <a:lnTo>
                    <a:pt x="183" y="181"/>
                  </a:lnTo>
                  <a:lnTo>
                    <a:pt x="187" y="182"/>
                  </a:lnTo>
                  <a:lnTo>
                    <a:pt x="186" y="184"/>
                  </a:lnTo>
                  <a:lnTo>
                    <a:pt x="183" y="184"/>
                  </a:lnTo>
                  <a:lnTo>
                    <a:pt x="180" y="185"/>
                  </a:lnTo>
                  <a:lnTo>
                    <a:pt x="175" y="185"/>
                  </a:lnTo>
                  <a:lnTo>
                    <a:pt x="164" y="185"/>
                  </a:lnTo>
                  <a:lnTo>
                    <a:pt x="152" y="184"/>
                  </a:lnTo>
                  <a:lnTo>
                    <a:pt x="139" y="185"/>
                  </a:lnTo>
                  <a:lnTo>
                    <a:pt x="127" y="186"/>
                  </a:lnTo>
                  <a:lnTo>
                    <a:pt x="121" y="189"/>
                  </a:lnTo>
                  <a:lnTo>
                    <a:pt x="117" y="191"/>
                  </a:lnTo>
                  <a:lnTo>
                    <a:pt x="113" y="194"/>
                  </a:lnTo>
                  <a:lnTo>
                    <a:pt x="111" y="198"/>
                  </a:lnTo>
                  <a:lnTo>
                    <a:pt x="111" y="199"/>
                  </a:lnTo>
                  <a:lnTo>
                    <a:pt x="111" y="200"/>
                  </a:lnTo>
                  <a:lnTo>
                    <a:pt x="113" y="203"/>
                  </a:lnTo>
                  <a:lnTo>
                    <a:pt x="114" y="204"/>
                  </a:lnTo>
                  <a:lnTo>
                    <a:pt x="120" y="208"/>
                  </a:lnTo>
                  <a:lnTo>
                    <a:pt x="128" y="211"/>
                  </a:lnTo>
                  <a:lnTo>
                    <a:pt x="138" y="213"/>
                  </a:lnTo>
                  <a:lnTo>
                    <a:pt x="147" y="217"/>
                  </a:lnTo>
                  <a:lnTo>
                    <a:pt x="157" y="218"/>
                  </a:lnTo>
                  <a:lnTo>
                    <a:pt x="167" y="219"/>
                  </a:lnTo>
                  <a:lnTo>
                    <a:pt x="187" y="219"/>
                  </a:lnTo>
                  <a:lnTo>
                    <a:pt x="217" y="221"/>
                  </a:lnTo>
                  <a:lnTo>
                    <a:pt x="229" y="222"/>
                  </a:lnTo>
                  <a:lnTo>
                    <a:pt x="236" y="224"/>
                  </a:lnTo>
                  <a:lnTo>
                    <a:pt x="236" y="225"/>
                  </a:lnTo>
                  <a:lnTo>
                    <a:pt x="234" y="226"/>
                  </a:lnTo>
                  <a:lnTo>
                    <a:pt x="229" y="228"/>
                  </a:lnTo>
                  <a:lnTo>
                    <a:pt x="222" y="230"/>
                  </a:lnTo>
                  <a:lnTo>
                    <a:pt x="211" y="232"/>
                  </a:lnTo>
                  <a:lnTo>
                    <a:pt x="198" y="232"/>
                  </a:lnTo>
                  <a:lnTo>
                    <a:pt x="186" y="232"/>
                  </a:lnTo>
                  <a:lnTo>
                    <a:pt x="173" y="232"/>
                  </a:lnTo>
                  <a:lnTo>
                    <a:pt x="161" y="232"/>
                  </a:lnTo>
                  <a:lnTo>
                    <a:pt x="152" y="233"/>
                  </a:lnTo>
                  <a:lnTo>
                    <a:pt x="147" y="234"/>
                  </a:lnTo>
                  <a:lnTo>
                    <a:pt x="143" y="235"/>
                  </a:lnTo>
                  <a:lnTo>
                    <a:pt x="140" y="236"/>
                  </a:lnTo>
                  <a:lnTo>
                    <a:pt x="138" y="238"/>
                  </a:lnTo>
                  <a:lnTo>
                    <a:pt x="139" y="243"/>
                  </a:lnTo>
                  <a:lnTo>
                    <a:pt x="142" y="252"/>
                  </a:lnTo>
                  <a:lnTo>
                    <a:pt x="142" y="255"/>
                  </a:lnTo>
                  <a:lnTo>
                    <a:pt x="141" y="258"/>
                  </a:lnTo>
                  <a:lnTo>
                    <a:pt x="141" y="260"/>
                  </a:lnTo>
                  <a:lnTo>
                    <a:pt x="139" y="262"/>
                  </a:lnTo>
                  <a:lnTo>
                    <a:pt x="137" y="263"/>
                  </a:lnTo>
                  <a:lnTo>
                    <a:pt x="133" y="264"/>
                  </a:lnTo>
                  <a:lnTo>
                    <a:pt x="130" y="265"/>
                  </a:lnTo>
                  <a:lnTo>
                    <a:pt x="125" y="266"/>
                  </a:lnTo>
                  <a:lnTo>
                    <a:pt x="114" y="266"/>
                  </a:lnTo>
                  <a:lnTo>
                    <a:pt x="114" y="266"/>
                  </a:lnTo>
                  <a:lnTo>
                    <a:pt x="123" y="266"/>
                  </a:lnTo>
                  <a:lnTo>
                    <a:pt x="136" y="267"/>
                  </a:lnTo>
                  <a:lnTo>
                    <a:pt x="150" y="267"/>
                  </a:lnTo>
                  <a:lnTo>
                    <a:pt x="162" y="269"/>
                  </a:lnTo>
                  <a:lnTo>
                    <a:pt x="167" y="271"/>
                  </a:lnTo>
                  <a:lnTo>
                    <a:pt x="170" y="272"/>
                  </a:lnTo>
                  <a:lnTo>
                    <a:pt x="171" y="272"/>
                  </a:lnTo>
                  <a:lnTo>
                    <a:pt x="171" y="273"/>
                  </a:lnTo>
                  <a:lnTo>
                    <a:pt x="171" y="274"/>
                  </a:lnTo>
                  <a:lnTo>
                    <a:pt x="170" y="274"/>
                  </a:lnTo>
                  <a:lnTo>
                    <a:pt x="166" y="276"/>
                  </a:lnTo>
                  <a:lnTo>
                    <a:pt x="158" y="276"/>
                  </a:lnTo>
                  <a:lnTo>
                    <a:pt x="150" y="277"/>
                  </a:lnTo>
                  <a:lnTo>
                    <a:pt x="144" y="277"/>
                  </a:lnTo>
                  <a:lnTo>
                    <a:pt x="133" y="277"/>
                  </a:lnTo>
                  <a:lnTo>
                    <a:pt x="128" y="277"/>
                  </a:lnTo>
                  <a:lnTo>
                    <a:pt x="126" y="278"/>
                  </a:lnTo>
                  <a:lnTo>
                    <a:pt x="125" y="278"/>
                  </a:lnTo>
                  <a:lnTo>
                    <a:pt x="125" y="278"/>
                  </a:lnTo>
                  <a:lnTo>
                    <a:pt x="126" y="279"/>
                  </a:lnTo>
                  <a:lnTo>
                    <a:pt x="133" y="281"/>
                  </a:lnTo>
                  <a:lnTo>
                    <a:pt x="143" y="286"/>
                  </a:lnTo>
                  <a:lnTo>
                    <a:pt x="144" y="286"/>
                  </a:lnTo>
                  <a:lnTo>
                    <a:pt x="144" y="287"/>
                  </a:lnTo>
                  <a:lnTo>
                    <a:pt x="143" y="289"/>
                  </a:lnTo>
                  <a:lnTo>
                    <a:pt x="142" y="290"/>
                  </a:lnTo>
                  <a:lnTo>
                    <a:pt x="139" y="292"/>
                  </a:lnTo>
                  <a:lnTo>
                    <a:pt x="136" y="293"/>
                  </a:lnTo>
                  <a:lnTo>
                    <a:pt x="123" y="300"/>
                  </a:lnTo>
                  <a:lnTo>
                    <a:pt x="113" y="304"/>
                  </a:lnTo>
                  <a:lnTo>
                    <a:pt x="105" y="307"/>
                  </a:lnTo>
                  <a:lnTo>
                    <a:pt x="104" y="309"/>
                  </a:lnTo>
                  <a:lnTo>
                    <a:pt x="107" y="312"/>
                  </a:lnTo>
                  <a:lnTo>
                    <a:pt x="118" y="314"/>
                  </a:lnTo>
                  <a:lnTo>
                    <a:pt x="136" y="317"/>
                  </a:lnTo>
                  <a:lnTo>
                    <a:pt x="161" y="320"/>
                  </a:lnTo>
                  <a:lnTo>
                    <a:pt x="185" y="321"/>
                  </a:lnTo>
                  <a:lnTo>
                    <a:pt x="217" y="320"/>
                  </a:lnTo>
                  <a:lnTo>
                    <a:pt x="250" y="320"/>
                  </a:lnTo>
                  <a:lnTo>
                    <a:pt x="274" y="320"/>
                  </a:lnTo>
                  <a:lnTo>
                    <a:pt x="275" y="320"/>
                  </a:lnTo>
                  <a:lnTo>
                    <a:pt x="276" y="320"/>
                  </a:lnTo>
                  <a:lnTo>
                    <a:pt x="275" y="321"/>
                  </a:lnTo>
                  <a:lnTo>
                    <a:pt x="274" y="321"/>
                  </a:lnTo>
                  <a:lnTo>
                    <a:pt x="269" y="322"/>
                  </a:lnTo>
                  <a:lnTo>
                    <a:pt x="265" y="323"/>
                  </a:lnTo>
                  <a:lnTo>
                    <a:pt x="255" y="326"/>
                  </a:lnTo>
                  <a:lnTo>
                    <a:pt x="255" y="327"/>
                  </a:lnTo>
                  <a:lnTo>
                    <a:pt x="270" y="328"/>
                  </a:lnTo>
                  <a:lnTo>
                    <a:pt x="298" y="330"/>
                  </a:lnTo>
                  <a:lnTo>
                    <a:pt x="325" y="332"/>
                  </a:lnTo>
                  <a:lnTo>
                    <a:pt x="332" y="333"/>
                  </a:lnTo>
                  <a:lnTo>
                    <a:pt x="305" y="333"/>
                  </a:lnTo>
                  <a:lnTo>
                    <a:pt x="258" y="332"/>
                  </a:lnTo>
                  <a:lnTo>
                    <a:pt x="211" y="331"/>
                  </a:lnTo>
                  <a:lnTo>
                    <a:pt x="183" y="331"/>
                  </a:lnTo>
                  <a:lnTo>
                    <a:pt x="174" y="331"/>
                  </a:lnTo>
                  <a:lnTo>
                    <a:pt x="171" y="332"/>
                  </a:lnTo>
                  <a:lnTo>
                    <a:pt x="171" y="333"/>
                  </a:lnTo>
                  <a:lnTo>
                    <a:pt x="173" y="334"/>
                  </a:lnTo>
                  <a:lnTo>
                    <a:pt x="176" y="335"/>
                  </a:lnTo>
                  <a:lnTo>
                    <a:pt x="178" y="336"/>
                  </a:lnTo>
                  <a:lnTo>
                    <a:pt x="176" y="338"/>
                  </a:lnTo>
                  <a:lnTo>
                    <a:pt x="171" y="340"/>
                  </a:lnTo>
                  <a:lnTo>
                    <a:pt x="160" y="341"/>
                  </a:lnTo>
                  <a:lnTo>
                    <a:pt x="152" y="343"/>
                  </a:lnTo>
                  <a:lnTo>
                    <a:pt x="146" y="344"/>
                  </a:lnTo>
                  <a:lnTo>
                    <a:pt x="143" y="346"/>
                  </a:lnTo>
                  <a:lnTo>
                    <a:pt x="141" y="347"/>
                  </a:lnTo>
                  <a:lnTo>
                    <a:pt x="141" y="348"/>
                  </a:lnTo>
                  <a:lnTo>
                    <a:pt x="142" y="350"/>
                  </a:lnTo>
                  <a:lnTo>
                    <a:pt x="144" y="351"/>
                  </a:lnTo>
                  <a:lnTo>
                    <a:pt x="145" y="352"/>
                  </a:lnTo>
                  <a:lnTo>
                    <a:pt x="146" y="354"/>
                  </a:lnTo>
                  <a:lnTo>
                    <a:pt x="146" y="354"/>
                  </a:lnTo>
                  <a:lnTo>
                    <a:pt x="145" y="355"/>
                  </a:lnTo>
                  <a:lnTo>
                    <a:pt x="138" y="356"/>
                  </a:lnTo>
                  <a:lnTo>
                    <a:pt x="119" y="356"/>
                  </a:lnTo>
                  <a:lnTo>
                    <a:pt x="123" y="357"/>
                  </a:lnTo>
                  <a:lnTo>
                    <a:pt x="132" y="359"/>
                  </a:lnTo>
                  <a:lnTo>
                    <a:pt x="145" y="363"/>
                  </a:lnTo>
                  <a:lnTo>
                    <a:pt x="157" y="368"/>
                  </a:lnTo>
                  <a:lnTo>
                    <a:pt x="162" y="370"/>
                  </a:lnTo>
                  <a:lnTo>
                    <a:pt x="166" y="372"/>
                  </a:lnTo>
                  <a:lnTo>
                    <a:pt x="167" y="373"/>
                  </a:lnTo>
                  <a:lnTo>
                    <a:pt x="167" y="374"/>
                  </a:lnTo>
                  <a:lnTo>
                    <a:pt x="167" y="375"/>
                  </a:lnTo>
                  <a:lnTo>
                    <a:pt x="166" y="375"/>
                  </a:lnTo>
                  <a:lnTo>
                    <a:pt x="162" y="377"/>
                  </a:lnTo>
                  <a:lnTo>
                    <a:pt x="155" y="378"/>
                  </a:lnTo>
                  <a:lnTo>
                    <a:pt x="145" y="379"/>
                  </a:lnTo>
                  <a:lnTo>
                    <a:pt x="130" y="379"/>
                  </a:lnTo>
                  <a:lnTo>
                    <a:pt x="125" y="379"/>
                  </a:lnTo>
                  <a:lnTo>
                    <a:pt x="120" y="381"/>
                  </a:lnTo>
                  <a:lnTo>
                    <a:pt x="118" y="382"/>
                  </a:lnTo>
                  <a:lnTo>
                    <a:pt x="117" y="384"/>
                  </a:lnTo>
                  <a:lnTo>
                    <a:pt x="118" y="386"/>
                  </a:lnTo>
                  <a:lnTo>
                    <a:pt x="120" y="389"/>
                  </a:lnTo>
                  <a:lnTo>
                    <a:pt x="124" y="391"/>
                  </a:lnTo>
                  <a:lnTo>
                    <a:pt x="127" y="395"/>
                  </a:lnTo>
                  <a:lnTo>
                    <a:pt x="138" y="401"/>
                  </a:lnTo>
                  <a:lnTo>
                    <a:pt x="151" y="407"/>
                  </a:lnTo>
                  <a:lnTo>
                    <a:pt x="164" y="414"/>
                  </a:lnTo>
                  <a:lnTo>
                    <a:pt x="178" y="418"/>
                  </a:lnTo>
                  <a:lnTo>
                    <a:pt x="185" y="420"/>
                  </a:lnTo>
                  <a:lnTo>
                    <a:pt x="193" y="421"/>
                  </a:lnTo>
                  <a:lnTo>
                    <a:pt x="198" y="421"/>
                  </a:lnTo>
                  <a:lnTo>
                    <a:pt x="203" y="421"/>
                  </a:lnTo>
                  <a:lnTo>
                    <a:pt x="210" y="420"/>
                  </a:lnTo>
                  <a:lnTo>
                    <a:pt x="213" y="419"/>
                  </a:lnTo>
                  <a:lnTo>
                    <a:pt x="222" y="421"/>
                  </a:lnTo>
                  <a:lnTo>
                    <a:pt x="226" y="424"/>
                  </a:lnTo>
                  <a:lnTo>
                    <a:pt x="227" y="425"/>
                  </a:lnTo>
                  <a:lnTo>
                    <a:pt x="227" y="426"/>
                  </a:lnTo>
                  <a:lnTo>
                    <a:pt x="226" y="426"/>
                  </a:lnTo>
                  <a:lnTo>
                    <a:pt x="224" y="427"/>
                  </a:lnTo>
                  <a:lnTo>
                    <a:pt x="211" y="429"/>
                  </a:lnTo>
                  <a:lnTo>
                    <a:pt x="191" y="430"/>
                  </a:lnTo>
                  <a:lnTo>
                    <a:pt x="167" y="430"/>
                  </a:lnTo>
                  <a:lnTo>
                    <a:pt x="143" y="431"/>
                  </a:lnTo>
                  <a:lnTo>
                    <a:pt x="123" y="430"/>
                  </a:lnTo>
                  <a:lnTo>
                    <a:pt x="111" y="430"/>
                  </a:lnTo>
                  <a:lnTo>
                    <a:pt x="112" y="436"/>
                  </a:lnTo>
                  <a:lnTo>
                    <a:pt x="115" y="442"/>
                  </a:lnTo>
                  <a:lnTo>
                    <a:pt x="113" y="445"/>
                  </a:lnTo>
                  <a:lnTo>
                    <a:pt x="112" y="448"/>
                  </a:lnTo>
                  <a:lnTo>
                    <a:pt x="113" y="452"/>
                  </a:lnTo>
                  <a:lnTo>
                    <a:pt x="115" y="454"/>
                  </a:lnTo>
                  <a:lnTo>
                    <a:pt x="117" y="456"/>
                  </a:lnTo>
                  <a:lnTo>
                    <a:pt x="120" y="458"/>
                  </a:lnTo>
                  <a:lnTo>
                    <a:pt x="125" y="459"/>
                  </a:lnTo>
                  <a:lnTo>
                    <a:pt x="130" y="460"/>
                  </a:lnTo>
                  <a:lnTo>
                    <a:pt x="153" y="462"/>
                  </a:lnTo>
                  <a:lnTo>
                    <a:pt x="174" y="465"/>
                  </a:lnTo>
                  <a:lnTo>
                    <a:pt x="185" y="467"/>
                  </a:lnTo>
                  <a:lnTo>
                    <a:pt x="189" y="469"/>
                  </a:lnTo>
                  <a:lnTo>
                    <a:pt x="191" y="469"/>
                  </a:lnTo>
                  <a:lnTo>
                    <a:pt x="187" y="469"/>
                  </a:lnTo>
                  <a:lnTo>
                    <a:pt x="175" y="469"/>
                  </a:lnTo>
                  <a:lnTo>
                    <a:pt x="160" y="468"/>
                  </a:lnTo>
                  <a:lnTo>
                    <a:pt x="158" y="468"/>
                  </a:lnTo>
                  <a:lnTo>
                    <a:pt x="157" y="468"/>
                  </a:lnTo>
                  <a:lnTo>
                    <a:pt x="158" y="469"/>
                  </a:lnTo>
                  <a:lnTo>
                    <a:pt x="159" y="470"/>
                  </a:lnTo>
                  <a:lnTo>
                    <a:pt x="162" y="471"/>
                  </a:lnTo>
                  <a:lnTo>
                    <a:pt x="168" y="474"/>
                  </a:lnTo>
                  <a:lnTo>
                    <a:pt x="180" y="479"/>
                  </a:lnTo>
                  <a:lnTo>
                    <a:pt x="184" y="482"/>
                  </a:lnTo>
                  <a:lnTo>
                    <a:pt x="182" y="483"/>
                  </a:lnTo>
                  <a:lnTo>
                    <a:pt x="178" y="484"/>
                  </a:lnTo>
                  <a:lnTo>
                    <a:pt x="170" y="484"/>
                  </a:lnTo>
                  <a:lnTo>
                    <a:pt x="162" y="485"/>
                  </a:lnTo>
                  <a:lnTo>
                    <a:pt x="145" y="485"/>
                  </a:lnTo>
                  <a:lnTo>
                    <a:pt x="133" y="484"/>
                  </a:lnTo>
                  <a:lnTo>
                    <a:pt x="127" y="486"/>
                  </a:lnTo>
                  <a:lnTo>
                    <a:pt x="116" y="488"/>
                  </a:lnTo>
                  <a:lnTo>
                    <a:pt x="109" y="489"/>
                  </a:lnTo>
                  <a:lnTo>
                    <a:pt x="104" y="489"/>
                  </a:lnTo>
                  <a:lnTo>
                    <a:pt x="103" y="490"/>
                  </a:lnTo>
                  <a:lnTo>
                    <a:pt x="103" y="490"/>
                  </a:lnTo>
                  <a:lnTo>
                    <a:pt x="104" y="492"/>
                  </a:lnTo>
                  <a:lnTo>
                    <a:pt x="105" y="493"/>
                  </a:lnTo>
                  <a:lnTo>
                    <a:pt x="115" y="497"/>
                  </a:lnTo>
                  <a:lnTo>
                    <a:pt x="130" y="501"/>
                  </a:lnTo>
                  <a:lnTo>
                    <a:pt x="148" y="506"/>
                  </a:lnTo>
                  <a:lnTo>
                    <a:pt x="166" y="510"/>
                  </a:lnTo>
                  <a:lnTo>
                    <a:pt x="181" y="512"/>
                  </a:lnTo>
                  <a:lnTo>
                    <a:pt x="188" y="513"/>
                  </a:lnTo>
                  <a:lnTo>
                    <a:pt x="212" y="514"/>
                  </a:lnTo>
                  <a:lnTo>
                    <a:pt x="224" y="514"/>
                  </a:lnTo>
                  <a:lnTo>
                    <a:pt x="225" y="515"/>
                  </a:lnTo>
                  <a:lnTo>
                    <a:pt x="225" y="515"/>
                  </a:lnTo>
                  <a:lnTo>
                    <a:pt x="222" y="516"/>
                  </a:lnTo>
                  <a:lnTo>
                    <a:pt x="217" y="516"/>
                  </a:lnTo>
                  <a:lnTo>
                    <a:pt x="206" y="517"/>
                  </a:lnTo>
                  <a:lnTo>
                    <a:pt x="188" y="519"/>
                  </a:lnTo>
                  <a:lnTo>
                    <a:pt x="171" y="519"/>
                  </a:lnTo>
                  <a:lnTo>
                    <a:pt x="153" y="520"/>
                  </a:lnTo>
                  <a:lnTo>
                    <a:pt x="138" y="520"/>
                  </a:lnTo>
                  <a:lnTo>
                    <a:pt x="134" y="521"/>
                  </a:lnTo>
                  <a:lnTo>
                    <a:pt x="138" y="523"/>
                  </a:lnTo>
                  <a:lnTo>
                    <a:pt x="144" y="525"/>
                  </a:lnTo>
                  <a:lnTo>
                    <a:pt x="147" y="526"/>
                  </a:lnTo>
                  <a:lnTo>
                    <a:pt x="148" y="527"/>
                  </a:lnTo>
                  <a:lnTo>
                    <a:pt x="150" y="528"/>
                  </a:lnTo>
                  <a:lnTo>
                    <a:pt x="147" y="529"/>
                  </a:lnTo>
                  <a:lnTo>
                    <a:pt x="134" y="531"/>
                  </a:lnTo>
                  <a:lnTo>
                    <a:pt x="106" y="531"/>
                  </a:lnTo>
                  <a:lnTo>
                    <a:pt x="110" y="534"/>
                  </a:lnTo>
                  <a:lnTo>
                    <a:pt x="119" y="538"/>
                  </a:lnTo>
                  <a:lnTo>
                    <a:pt x="121" y="539"/>
                  </a:lnTo>
                  <a:lnTo>
                    <a:pt x="123" y="540"/>
                  </a:lnTo>
                  <a:lnTo>
                    <a:pt x="123" y="541"/>
                  </a:lnTo>
                  <a:lnTo>
                    <a:pt x="121" y="542"/>
                  </a:lnTo>
                  <a:lnTo>
                    <a:pt x="116" y="545"/>
                  </a:lnTo>
                  <a:lnTo>
                    <a:pt x="103" y="547"/>
                  </a:lnTo>
                  <a:lnTo>
                    <a:pt x="90" y="549"/>
                  </a:lnTo>
                  <a:lnTo>
                    <a:pt x="84" y="551"/>
                  </a:lnTo>
                  <a:lnTo>
                    <a:pt x="83" y="552"/>
                  </a:lnTo>
                  <a:lnTo>
                    <a:pt x="84" y="553"/>
                  </a:lnTo>
                  <a:lnTo>
                    <a:pt x="85" y="555"/>
                  </a:lnTo>
                  <a:lnTo>
                    <a:pt x="88" y="556"/>
                  </a:lnTo>
                  <a:lnTo>
                    <a:pt x="104" y="562"/>
                  </a:lnTo>
                  <a:lnTo>
                    <a:pt x="121" y="566"/>
                  </a:lnTo>
                  <a:lnTo>
                    <a:pt x="123" y="567"/>
                  </a:lnTo>
                  <a:lnTo>
                    <a:pt x="123" y="569"/>
                  </a:lnTo>
                  <a:lnTo>
                    <a:pt x="119" y="571"/>
                  </a:lnTo>
                  <a:lnTo>
                    <a:pt x="113" y="574"/>
                  </a:lnTo>
                  <a:lnTo>
                    <a:pt x="107" y="574"/>
                  </a:lnTo>
                  <a:lnTo>
                    <a:pt x="98" y="572"/>
                  </a:lnTo>
                  <a:lnTo>
                    <a:pt x="93" y="572"/>
                  </a:lnTo>
                  <a:lnTo>
                    <a:pt x="89" y="572"/>
                  </a:lnTo>
                  <a:lnTo>
                    <a:pt x="86" y="574"/>
                  </a:lnTo>
                  <a:lnTo>
                    <a:pt x="84" y="575"/>
                  </a:lnTo>
                  <a:lnTo>
                    <a:pt x="76" y="582"/>
                  </a:lnTo>
                  <a:lnTo>
                    <a:pt x="70" y="590"/>
                  </a:lnTo>
                  <a:lnTo>
                    <a:pt x="65" y="593"/>
                  </a:lnTo>
                  <a:lnTo>
                    <a:pt x="60" y="595"/>
                  </a:lnTo>
                  <a:lnTo>
                    <a:pt x="54" y="596"/>
                  </a:lnTo>
                  <a:lnTo>
                    <a:pt x="45" y="596"/>
                  </a:lnTo>
                  <a:lnTo>
                    <a:pt x="29" y="600"/>
                  </a:lnTo>
                  <a:lnTo>
                    <a:pt x="16" y="605"/>
                  </a:lnTo>
                  <a:lnTo>
                    <a:pt x="7" y="603"/>
                  </a:lnTo>
                  <a:lnTo>
                    <a:pt x="2" y="599"/>
                  </a:lnTo>
                  <a:lnTo>
                    <a:pt x="1" y="598"/>
                  </a:lnTo>
                  <a:lnTo>
                    <a:pt x="0" y="596"/>
                  </a:lnTo>
                  <a:lnTo>
                    <a:pt x="0" y="594"/>
                  </a:lnTo>
                  <a:lnTo>
                    <a:pt x="0" y="591"/>
                  </a:lnTo>
                  <a:lnTo>
                    <a:pt x="2" y="586"/>
                  </a:lnTo>
                  <a:lnTo>
                    <a:pt x="5" y="580"/>
                  </a:lnTo>
                  <a:lnTo>
                    <a:pt x="10" y="574"/>
                  </a:lnTo>
                  <a:lnTo>
                    <a:pt x="16" y="566"/>
                  </a:lnTo>
                  <a:lnTo>
                    <a:pt x="30" y="551"/>
                  </a:lnTo>
                  <a:lnTo>
                    <a:pt x="45" y="536"/>
                  </a:lnTo>
                  <a:lnTo>
                    <a:pt x="51" y="527"/>
                  </a:lnTo>
                  <a:lnTo>
                    <a:pt x="57" y="520"/>
                  </a:lnTo>
                  <a:lnTo>
                    <a:pt x="61" y="512"/>
                  </a:lnTo>
                  <a:lnTo>
                    <a:pt x="63" y="503"/>
                  </a:lnTo>
                  <a:lnTo>
                    <a:pt x="69" y="478"/>
                  </a:lnTo>
                  <a:lnTo>
                    <a:pt x="73" y="448"/>
                  </a:lnTo>
                  <a:lnTo>
                    <a:pt x="77" y="417"/>
                  </a:lnTo>
                  <a:lnTo>
                    <a:pt x="80" y="385"/>
                  </a:lnTo>
                  <a:lnTo>
                    <a:pt x="82" y="350"/>
                  </a:lnTo>
                  <a:lnTo>
                    <a:pt x="83" y="315"/>
                  </a:lnTo>
                  <a:lnTo>
                    <a:pt x="82" y="279"/>
                  </a:lnTo>
                  <a:lnTo>
                    <a:pt x="79" y="244"/>
                  </a:lnTo>
                  <a:lnTo>
                    <a:pt x="76" y="209"/>
                  </a:lnTo>
                  <a:lnTo>
                    <a:pt x="72" y="176"/>
                  </a:lnTo>
                  <a:lnTo>
                    <a:pt x="65" y="142"/>
                  </a:lnTo>
                  <a:lnTo>
                    <a:pt x="57" y="112"/>
                  </a:lnTo>
                  <a:lnTo>
                    <a:pt x="52" y="97"/>
                  </a:lnTo>
                  <a:lnTo>
                    <a:pt x="47" y="84"/>
                  </a:lnTo>
                  <a:lnTo>
                    <a:pt x="41" y="70"/>
                  </a:lnTo>
                  <a:lnTo>
                    <a:pt x="35" y="58"/>
                  </a:lnTo>
                  <a:lnTo>
                    <a:pt x="29" y="46"/>
                  </a:lnTo>
                  <a:lnTo>
                    <a:pt x="21" y="35"/>
                  </a:lnTo>
                  <a:lnTo>
                    <a:pt x="14" y="26"/>
                  </a:lnTo>
                  <a:lnTo>
                    <a:pt x="5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66" name="PA-任意多边形 465">
              <a:extLst>
                <a:ext uri="{FF2B5EF4-FFF2-40B4-BE49-F238E27FC236}">
                  <a16:creationId xmlns="" xmlns:a16="http://schemas.microsoft.com/office/drawing/2014/main" id="{D3E7BFA7-5BD2-4764-BD2D-236AD33FF89C}"/>
                </a:ext>
              </a:extLst>
            </p:cNvPr>
            <p:cNvSpPr>
              <a:spLocks/>
            </p:cNvSpPr>
            <p:nvPr>
              <p:custDataLst>
                <p:tags r:id="rId64"/>
              </p:custDataLst>
            </p:nvPr>
          </p:nvSpPr>
          <p:spPr bwMode="auto">
            <a:xfrm>
              <a:off x="3444627" y="3636839"/>
              <a:ext cx="63500" cy="52388"/>
            </a:xfrm>
            <a:custGeom>
              <a:avLst/>
              <a:gdLst>
                <a:gd name="T0" fmla="*/ 15 w 160"/>
                <a:gd name="T1" fmla="*/ 11 h 130"/>
                <a:gd name="T2" fmla="*/ 58 w 160"/>
                <a:gd name="T3" fmla="*/ 7 h 130"/>
                <a:gd name="T4" fmla="*/ 101 w 160"/>
                <a:gd name="T5" fmla="*/ 2 h 130"/>
                <a:gd name="T6" fmla="*/ 113 w 160"/>
                <a:gd name="T7" fmla="*/ 2 h 130"/>
                <a:gd name="T8" fmla="*/ 73 w 160"/>
                <a:gd name="T9" fmla="*/ 11 h 130"/>
                <a:gd name="T10" fmla="*/ 38 w 160"/>
                <a:gd name="T11" fmla="*/ 22 h 130"/>
                <a:gd name="T12" fmla="*/ 19 w 160"/>
                <a:gd name="T13" fmla="*/ 31 h 130"/>
                <a:gd name="T14" fmla="*/ 20 w 160"/>
                <a:gd name="T15" fmla="*/ 33 h 130"/>
                <a:gd name="T16" fmla="*/ 40 w 160"/>
                <a:gd name="T17" fmla="*/ 29 h 130"/>
                <a:gd name="T18" fmla="*/ 55 w 160"/>
                <a:gd name="T19" fmla="*/ 22 h 130"/>
                <a:gd name="T20" fmla="*/ 63 w 160"/>
                <a:gd name="T21" fmla="*/ 18 h 130"/>
                <a:gd name="T22" fmla="*/ 65 w 160"/>
                <a:gd name="T23" fmla="*/ 20 h 130"/>
                <a:gd name="T24" fmla="*/ 63 w 160"/>
                <a:gd name="T25" fmla="*/ 27 h 130"/>
                <a:gd name="T26" fmla="*/ 65 w 160"/>
                <a:gd name="T27" fmla="*/ 32 h 130"/>
                <a:gd name="T28" fmla="*/ 70 w 160"/>
                <a:gd name="T29" fmla="*/ 34 h 130"/>
                <a:gd name="T30" fmla="*/ 81 w 160"/>
                <a:gd name="T31" fmla="*/ 35 h 130"/>
                <a:gd name="T32" fmla="*/ 86 w 160"/>
                <a:gd name="T33" fmla="*/ 37 h 130"/>
                <a:gd name="T34" fmla="*/ 86 w 160"/>
                <a:gd name="T35" fmla="*/ 40 h 130"/>
                <a:gd name="T36" fmla="*/ 82 w 160"/>
                <a:gd name="T37" fmla="*/ 48 h 130"/>
                <a:gd name="T38" fmla="*/ 69 w 160"/>
                <a:gd name="T39" fmla="*/ 58 h 130"/>
                <a:gd name="T40" fmla="*/ 64 w 160"/>
                <a:gd name="T41" fmla="*/ 62 h 130"/>
                <a:gd name="T42" fmla="*/ 66 w 160"/>
                <a:gd name="T43" fmla="*/ 63 h 130"/>
                <a:gd name="T44" fmla="*/ 84 w 160"/>
                <a:gd name="T45" fmla="*/ 62 h 130"/>
                <a:gd name="T46" fmla="*/ 134 w 160"/>
                <a:gd name="T47" fmla="*/ 54 h 130"/>
                <a:gd name="T48" fmla="*/ 155 w 160"/>
                <a:gd name="T49" fmla="*/ 52 h 130"/>
                <a:gd name="T50" fmla="*/ 160 w 160"/>
                <a:gd name="T51" fmla="*/ 52 h 130"/>
                <a:gd name="T52" fmla="*/ 155 w 160"/>
                <a:gd name="T53" fmla="*/ 57 h 130"/>
                <a:gd name="T54" fmla="*/ 133 w 160"/>
                <a:gd name="T55" fmla="*/ 64 h 130"/>
                <a:gd name="T56" fmla="*/ 94 w 160"/>
                <a:gd name="T57" fmla="*/ 77 h 130"/>
                <a:gd name="T58" fmla="*/ 83 w 160"/>
                <a:gd name="T59" fmla="*/ 82 h 130"/>
                <a:gd name="T60" fmla="*/ 83 w 160"/>
                <a:gd name="T61" fmla="*/ 84 h 130"/>
                <a:gd name="T62" fmla="*/ 88 w 160"/>
                <a:gd name="T63" fmla="*/ 87 h 130"/>
                <a:gd name="T64" fmla="*/ 100 w 160"/>
                <a:gd name="T65" fmla="*/ 91 h 130"/>
                <a:gd name="T66" fmla="*/ 106 w 160"/>
                <a:gd name="T67" fmla="*/ 98 h 130"/>
                <a:gd name="T68" fmla="*/ 106 w 160"/>
                <a:gd name="T69" fmla="*/ 103 h 130"/>
                <a:gd name="T70" fmla="*/ 102 w 160"/>
                <a:gd name="T71" fmla="*/ 107 h 130"/>
                <a:gd name="T72" fmla="*/ 101 w 160"/>
                <a:gd name="T73" fmla="*/ 108 h 130"/>
                <a:gd name="T74" fmla="*/ 118 w 160"/>
                <a:gd name="T75" fmla="*/ 107 h 130"/>
                <a:gd name="T76" fmla="*/ 124 w 160"/>
                <a:gd name="T77" fmla="*/ 108 h 130"/>
                <a:gd name="T78" fmla="*/ 125 w 160"/>
                <a:gd name="T79" fmla="*/ 110 h 130"/>
                <a:gd name="T80" fmla="*/ 119 w 160"/>
                <a:gd name="T81" fmla="*/ 120 h 130"/>
                <a:gd name="T82" fmla="*/ 108 w 160"/>
                <a:gd name="T83" fmla="*/ 129 h 130"/>
                <a:gd name="T84" fmla="*/ 102 w 160"/>
                <a:gd name="T85" fmla="*/ 124 h 130"/>
                <a:gd name="T86" fmla="*/ 86 w 160"/>
                <a:gd name="T87" fmla="*/ 102 h 130"/>
                <a:gd name="T88" fmla="*/ 71 w 160"/>
                <a:gd name="T89" fmla="*/ 87 h 130"/>
                <a:gd name="T90" fmla="*/ 55 w 160"/>
                <a:gd name="T91" fmla="*/ 77 h 130"/>
                <a:gd name="T92" fmla="*/ 38 w 160"/>
                <a:gd name="T93" fmla="*/ 61 h 130"/>
                <a:gd name="T94" fmla="*/ 15 w 160"/>
                <a:gd name="T95" fmla="*/ 38 h 130"/>
                <a:gd name="T96" fmla="*/ 6 w 160"/>
                <a:gd name="T97" fmla="*/ 29 h 130"/>
                <a:gd name="T98" fmla="*/ 0 w 160"/>
                <a:gd name="T99" fmla="*/ 17 h 130"/>
                <a:gd name="T100" fmla="*/ 0 w 160"/>
                <a:gd name="T101" fmla="*/ 12 h 130"/>
                <a:gd name="T102" fmla="*/ 2 w 160"/>
                <a:gd name="T103" fmla="*/ 1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0" h="130">
                  <a:moveTo>
                    <a:pt x="4" y="11"/>
                  </a:moveTo>
                  <a:lnTo>
                    <a:pt x="15" y="11"/>
                  </a:lnTo>
                  <a:lnTo>
                    <a:pt x="34" y="9"/>
                  </a:lnTo>
                  <a:lnTo>
                    <a:pt x="58" y="7"/>
                  </a:lnTo>
                  <a:lnTo>
                    <a:pt x="81" y="4"/>
                  </a:lnTo>
                  <a:lnTo>
                    <a:pt x="101" y="2"/>
                  </a:lnTo>
                  <a:lnTo>
                    <a:pt x="113" y="0"/>
                  </a:lnTo>
                  <a:lnTo>
                    <a:pt x="113" y="2"/>
                  </a:lnTo>
                  <a:lnTo>
                    <a:pt x="97" y="5"/>
                  </a:lnTo>
                  <a:lnTo>
                    <a:pt x="73" y="11"/>
                  </a:lnTo>
                  <a:lnTo>
                    <a:pt x="54" y="17"/>
                  </a:lnTo>
                  <a:lnTo>
                    <a:pt x="38" y="22"/>
                  </a:lnTo>
                  <a:lnTo>
                    <a:pt x="26" y="26"/>
                  </a:lnTo>
                  <a:lnTo>
                    <a:pt x="19" y="31"/>
                  </a:lnTo>
                  <a:lnTo>
                    <a:pt x="17" y="33"/>
                  </a:lnTo>
                  <a:lnTo>
                    <a:pt x="20" y="33"/>
                  </a:lnTo>
                  <a:lnTo>
                    <a:pt x="29" y="32"/>
                  </a:lnTo>
                  <a:lnTo>
                    <a:pt x="40" y="29"/>
                  </a:lnTo>
                  <a:lnTo>
                    <a:pt x="49" y="25"/>
                  </a:lnTo>
                  <a:lnTo>
                    <a:pt x="55" y="22"/>
                  </a:lnTo>
                  <a:lnTo>
                    <a:pt x="60" y="19"/>
                  </a:lnTo>
                  <a:lnTo>
                    <a:pt x="63" y="18"/>
                  </a:lnTo>
                  <a:lnTo>
                    <a:pt x="65" y="18"/>
                  </a:lnTo>
                  <a:lnTo>
                    <a:pt x="65" y="20"/>
                  </a:lnTo>
                  <a:lnTo>
                    <a:pt x="64" y="25"/>
                  </a:lnTo>
                  <a:lnTo>
                    <a:pt x="63" y="27"/>
                  </a:lnTo>
                  <a:lnTo>
                    <a:pt x="64" y="30"/>
                  </a:lnTo>
                  <a:lnTo>
                    <a:pt x="65" y="32"/>
                  </a:lnTo>
                  <a:lnTo>
                    <a:pt x="66" y="33"/>
                  </a:lnTo>
                  <a:lnTo>
                    <a:pt x="70" y="34"/>
                  </a:lnTo>
                  <a:lnTo>
                    <a:pt x="75" y="35"/>
                  </a:lnTo>
                  <a:lnTo>
                    <a:pt x="81" y="35"/>
                  </a:lnTo>
                  <a:lnTo>
                    <a:pt x="84" y="36"/>
                  </a:lnTo>
                  <a:lnTo>
                    <a:pt x="86" y="37"/>
                  </a:lnTo>
                  <a:lnTo>
                    <a:pt x="86" y="38"/>
                  </a:lnTo>
                  <a:lnTo>
                    <a:pt x="86" y="40"/>
                  </a:lnTo>
                  <a:lnTo>
                    <a:pt x="86" y="43"/>
                  </a:lnTo>
                  <a:lnTo>
                    <a:pt x="82" y="48"/>
                  </a:lnTo>
                  <a:lnTo>
                    <a:pt x="75" y="53"/>
                  </a:lnTo>
                  <a:lnTo>
                    <a:pt x="69" y="58"/>
                  </a:lnTo>
                  <a:lnTo>
                    <a:pt x="65" y="61"/>
                  </a:lnTo>
                  <a:lnTo>
                    <a:pt x="64" y="62"/>
                  </a:lnTo>
                  <a:lnTo>
                    <a:pt x="64" y="63"/>
                  </a:lnTo>
                  <a:lnTo>
                    <a:pt x="66" y="63"/>
                  </a:lnTo>
                  <a:lnTo>
                    <a:pt x="70" y="63"/>
                  </a:lnTo>
                  <a:lnTo>
                    <a:pt x="84" y="62"/>
                  </a:lnTo>
                  <a:lnTo>
                    <a:pt x="109" y="58"/>
                  </a:lnTo>
                  <a:lnTo>
                    <a:pt x="134" y="54"/>
                  </a:lnTo>
                  <a:lnTo>
                    <a:pt x="150" y="52"/>
                  </a:lnTo>
                  <a:lnTo>
                    <a:pt x="155" y="52"/>
                  </a:lnTo>
                  <a:lnTo>
                    <a:pt x="159" y="52"/>
                  </a:lnTo>
                  <a:lnTo>
                    <a:pt x="160" y="52"/>
                  </a:lnTo>
                  <a:lnTo>
                    <a:pt x="160" y="53"/>
                  </a:lnTo>
                  <a:lnTo>
                    <a:pt x="155" y="57"/>
                  </a:lnTo>
                  <a:lnTo>
                    <a:pt x="146" y="60"/>
                  </a:lnTo>
                  <a:lnTo>
                    <a:pt x="133" y="64"/>
                  </a:lnTo>
                  <a:lnTo>
                    <a:pt x="118" y="68"/>
                  </a:lnTo>
                  <a:lnTo>
                    <a:pt x="94" y="77"/>
                  </a:lnTo>
                  <a:lnTo>
                    <a:pt x="83" y="81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3" y="84"/>
                  </a:lnTo>
                  <a:lnTo>
                    <a:pt x="85" y="85"/>
                  </a:lnTo>
                  <a:lnTo>
                    <a:pt x="88" y="87"/>
                  </a:lnTo>
                  <a:lnTo>
                    <a:pt x="95" y="89"/>
                  </a:lnTo>
                  <a:lnTo>
                    <a:pt x="100" y="91"/>
                  </a:lnTo>
                  <a:lnTo>
                    <a:pt x="105" y="94"/>
                  </a:lnTo>
                  <a:lnTo>
                    <a:pt x="106" y="98"/>
                  </a:lnTo>
                  <a:lnTo>
                    <a:pt x="107" y="100"/>
                  </a:lnTo>
                  <a:lnTo>
                    <a:pt x="106" y="103"/>
                  </a:lnTo>
                  <a:lnTo>
                    <a:pt x="105" y="105"/>
                  </a:lnTo>
                  <a:lnTo>
                    <a:pt x="102" y="107"/>
                  </a:lnTo>
                  <a:lnTo>
                    <a:pt x="99" y="108"/>
                  </a:lnTo>
                  <a:lnTo>
                    <a:pt x="101" y="108"/>
                  </a:lnTo>
                  <a:lnTo>
                    <a:pt x="112" y="107"/>
                  </a:lnTo>
                  <a:lnTo>
                    <a:pt x="118" y="107"/>
                  </a:lnTo>
                  <a:lnTo>
                    <a:pt x="122" y="107"/>
                  </a:lnTo>
                  <a:lnTo>
                    <a:pt x="124" y="108"/>
                  </a:lnTo>
                  <a:lnTo>
                    <a:pt x="125" y="109"/>
                  </a:lnTo>
                  <a:lnTo>
                    <a:pt x="125" y="110"/>
                  </a:lnTo>
                  <a:lnTo>
                    <a:pt x="124" y="113"/>
                  </a:lnTo>
                  <a:lnTo>
                    <a:pt x="119" y="120"/>
                  </a:lnTo>
                  <a:lnTo>
                    <a:pt x="113" y="126"/>
                  </a:lnTo>
                  <a:lnTo>
                    <a:pt x="108" y="129"/>
                  </a:lnTo>
                  <a:lnTo>
                    <a:pt x="107" y="130"/>
                  </a:lnTo>
                  <a:lnTo>
                    <a:pt x="102" y="124"/>
                  </a:lnTo>
                  <a:lnTo>
                    <a:pt x="93" y="110"/>
                  </a:lnTo>
                  <a:lnTo>
                    <a:pt x="86" y="102"/>
                  </a:lnTo>
                  <a:lnTo>
                    <a:pt x="79" y="94"/>
                  </a:lnTo>
                  <a:lnTo>
                    <a:pt x="71" y="87"/>
                  </a:lnTo>
                  <a:lnTo>
                    <a:pt x="64" y="82"/>
                  </a:lnTo>
                  <a:lnTo>
                    <a:pt x="55" y="77"/>
                  </a:lnTo>
                  <a:lnTo>
                    <a:pt x="46" y="69"/>
                  </a:lnTo>
                  <a:lnTo>
                    <a:pt x="38" y="61"/>
                  </a:lnTo>
                  <a:lnTo>
                    <a:pt x="29" y="52"/>
                  </a:lnTo>
                  <a:lnTo>
                    <a:pt x="15" y="38"/>
                  </a:lnTo>
                  <a:lnTo>
                    <a:pt x="10" y="32"/>
                  </a:lnTo>
                  <a:lnTo>
                    <a:pt x="6" y="29"/>
                  </a:lnTo>
                  <a:lnTo>
                    <a:pt x="2" y="21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2" y="11"/>
                  </a:lnTo>
                  <a:lnTo>
                    <a:pt x="4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67" name="PA-任意多边形 466">
              <a:extLst>
                <a:ext uri="{FF2B5EF4-FFF2-40B4-BE49-F238E27FC236}">
                  <a16:creationId xmlns="" xmlns:a16="http://schemas.microsoft.com/office/drawing/2014/main" id="{2F3B7D61-7F5B-4EE1-BFD0-E8BA3D78FFB9}"/>
                </a:ext>
              </a:extLst>
            </p:cNvPr>
            <p:cNvSpPr>
              <a:spLocks noEditPoints="1"/>
            </p:cNvSpPr>
            <p:nvPr>
              <p:custDataLst>
                <p:tags r:id="rId65"/>
              </p:custDataLst>
            </p:nvPr>
          </p:nvSpPr>
          <p:spPr bwMode="auto">
            <a:xfrm>
              <a:off x="3247777" y="3784476"/>
              <a:ext cx="261938" cy="125413"/>
            </a:xfrm>
            <a:custGeom>
              <a:avLst/>
              <a:gdLst>
                <a:gd name="T0" fmla="*/ 662 w 662"/>
                <a:gd name="T1" fmla="*/ 6 h 316"/>
                <a:gd name="T2" fmla="*/ 656 w 662"/>
                <a:gd name="T3" fmla="*/ 35 h 316"/>
                <a:gd name="T4" fmla="*/ 639 w 662"/>
                <a:gd name="T5" fmla="*/ 55 h 316"/>
                <a:gd name="T6" fmla="*/ 652 w 662"/>
                <a:gd name="T7" fmla="*/ 16 h 316"/>
                <a:gd name="T8" fmla="*/ 655 w 662"/>
                <a:gd name="T9" fmla="*/ 0 h 316"/>
                <a:gd name="T10" fmla="*/ 623 w 662"/>
                <a:gd name="T11" fmla="*/ 105 h 316"/>
                <a:gd name="T12" fmla="*/ 604 w 662"/>
                <a:gd name="T13" fmla="*/ 132 h 316"/>
                <a:gd name="T14" fmla="*/ 589 w 662"/>
                <a:gd name="T15" fmla="*/ 150 h 316"/>
                <a:gd name="T16" fmla="*/ 590 w 662"/>
                <a:gd name="T17" fmla="*/ 136 h 316"/>
                <a:gd name="T18" fmla="*/ 608 w 662"/>
                <a:gd name="T19" fmla="*/ 115 h 316"/>
                <a:gd name="T20" fmla="*/ 623 w 662"/>
                <a:gd name="T21" fmla="*/ 105 h 316"/>
                <a:gd name="T22" fmla="*/ 537 w 662"/>
                <a:gd name="T23" fmla="*/ 207 h 316"/>
                <a:gd name="T24" fmla="*/ 515 w 662"/>
                <a:gd name="T25" fmla="*/ 225 h 316"/>
                <a:gd name="T26" fmla="*/ 497 w 662"/>
                <a:gd name="T27" fmla="*/ 238 h 316"/>
                <a:gd name="T28" fmla="*/ 499 w 662"/>
                <a:gd name="T29" fmla="*/ 227 h 316"/>
                <a:gd name="T30" fmla="*/ 522 w 662"/>
                <a:gd name="T31" fmla="*/ 211 h 316"/>
                <a:gd name="T32" fmla="*/ 543 w 662"/>
                <a:gd name="T33" fmla="*/ 192 h 316"/>
                <a:gd name="T34" fmla="*/ 437 w 662"/>
                <a:gd name="T35" fmla="*/ 273 h 316"/>
                <a:gd name="T36" fmla="*/ 417 w 662"/>
                <a:gd name="T37" fmla="*/ 282 h 316"/>
                <a:gd name="T38" fmla="*/ 397 w 662"/>
                <a:gd name="T39" fmla="*/ 288 h 316"/>
                <a:gd name="T40" fmla="*/ 376 w 662"/>
                <a:gd name="T41" fmla="*/ 293 h 316"/>
                <a:gd name="T42" fmla="*/ 355 w 662"/>
                <a:gd name="T43" fmla="*/ 297 h 316"/>
                <a:gd name="T44" fmla="*/ 364 w 662"/>
                <a:gd name="T45" fmla="*/ 288 h 316"/>
                <a:gd name="T46" fmla="*/ 385 w 662"/>
                <a:gd name="T47" fmla="*/ 284 h 316"/>
                <a:gd name="T48" fmla="*/ 405 w 662"/>
                <a:gd name="T49" fmla="*/ 279 h 316"/>
                <a:gd name="T50" fmla="*/ 424 w 662"/>
                <a:gd name="T51" fmla="*/ 271 h 316"/>
                <a:gd name="T52" fmla="*/ 437 w 662"/>
                <a:gd name="T53" fmla="*/ 273 h 316"/>
                <a:gd name="T54" fmla="*/ 261 w 662"/>
                <a:gd name="T55" fmla="*/ 312 h 316"/>
                <a:gd name="T56" fmla="*/ 237 w 662"/>
                <a:gd name="T57" fmla="*/ 313 h 316"/>
                <a:gd name="T58" fmla="*/ 214 w 662"/>
                <a:gd name="T59" fmla="*/ 313 h 316"/>
                <a:gd name="T60" fmla="*/ 194 w 662"/>
                <a:gd name="T61" fmla="*/ 313 h 316"/>
                <a:gd name="T62" fmla="*/ 184 w 662"/>
                <a:gd name="T63" fmla="*/ 306 h 316"/>
                <a:gd name="T64" fmla="*/ 204 w 662"/>
                <a:gd name="T65" fmla="*/ 306 h 316"/>
                <a:gd name="T66" fmla="*/ 225 w 662"/>
                <a:gd name="T67" fmla="*/ 306 h 316"/>
                <a:gd name="T68" fmla="*/ 248 w 662"/>
                <a:gd name="T69" fmla="*/ 306 h 316"/>
                <a:gd name="T70" fmla="*/ 273 w 662"/>
                <a:gd name="T71" fmla="*/ 305 h 316"/>
                <a:gd name="T72" fmla="*/ 82 w 662"/>
                <a:gd name="T73" fmla="*/ 308 h 316"/>
                <a:gd name="T74" fmla="*/ 61 w 662"/>
                <a:gd name="T75" fmla="*/ 307 h 316"/>
                <a:gd name="T76" fmla="*/ 41 w 662"/>
                <a:gd name="T77" fmla="*/ 309 h 316"/>
                <a:gd name="T78" fmla="*/ 21 w 662"/>
                <a:gd name="T79" fmla="*/ 311 h 316"/>
                <a:gd name="T80" fmla="*/ 2 w 662"/>
                <a:gd name="T81" fmla="*/ 316 h 316"/>
                <a:gd name="T82" fmla="*/ 9 w 662"/>
                <a:gd name="T83" fmla="*/ 307 h 316"/>
                <a:gd name="T84" fmla="*/ 30 w 662"/>
                <a:gd name="T85" fmla="*/ 302 h 316"/>
                <a:gd name="T86" fmla="*/ 50 w 662"/>
                <a:gd name="T87" fmla="*/ 300 h 316"/>
                <a:gd name="T88" fmla="*/ 71 w 662"/>
                <a:gd name="T89" fmla="*/ 300 h 316"/>
                <a:gd name="T90" fmla="*/ 82 w 662"/>
                <a:gd name="T91" fmla="*/ 30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62" h="316">
                  <a:moveTo>
                    <a:pt x="662" y="2"/>
                  </a:moveTo>
                  <a:lnTo>
                    <a:pt x="662" y="6"/>
                  </a:lnTo>
                  <a:lnTo>
                    <a:pt x="660" y="17"/>
                  </a:lnTo>
                  <a:lnTo>
                    <a:pt x="656" y="35"/>
                  </a:lnTo>
                  <a:lnTo>
                    <a:pt x="647" y="58"/>
                  </a:lnTo>
                  <a:lnTo>
                    <a:pt x="639" y="55"/>
                  </a:lnTo>
                  <a:lnTo>
                    <a:pt x="648" y="33"/>
                  </a:lnTo>
                  <a:lnTo>
                    <a:pt x="652" y="16"/>
                  </a:lnTo>
                  <a:lnTo>
                    <a:pt x="655" y="5"/>
                  </a:lnTo>
                  <a:lnTo>
                    <a:pt x="655" y="0"/>
                  </a:lnTo>
                  <a:lnTo>
                    <a:pt x="662" y="2"/>
                  </a:lnTo>
                  <a:close/>
                  <a:moveTo>
                    <a:pt x="623" y="105"/>
                  </a:moveTo>
                  <a:lnTo>
                    <a:pt x="615" y="119"/>
                  </a:lnTo>
                  <a:lnTo>
                    <a:pt x="604" y="132"/>
                  </a:lnTo>
                  <a:lnTo>
                    <a:pt x="596" y="141"/>
                  </a:lnTo>
                  <a:lnTo>
                    <a:pt x="589" y="150"/>
                  </a:lnTo>
                  <a:lnTo>
                    <a:pt x="582" y="146"/>
                  </a:lnTo>
                  <a:lnTo>
                    <a:pt x="590" y="136"/>
                  </a:lnTo>
                  <a:lnTo>
                    <a:pt x="597" y="128"/>
                  </a:lnTo>
                  <a:lnTo>
                    <a:pt x="608" y="115"/>
                  </a:lnTo>
                  <a:lnTo>
                    <a:pt x="617" y="101"/>
                  </a:lnTo>
                  <a:lnTo>
                    <a:pt x="623" y="105"/>
                  </a:lnTo>
                  <a:close/>
                  <a:moveTo>
                    <a:pt x="549" y="198"/>
                  </a:moveTo>
                  <a:lnTo>
                    <a:pt x="537" y="207"/>
                  </a:lnTo>
                  <a:lnTo>
                    <a:pt x="526" y="216"/>
                  </a:lnTo>
                  <a:lnTo>
                    <a:pt x="515" y="225"/>
                  </a:lnTo>
                  <a:lnTo>
                    <a:pt x="504" y="233"/>
                  </a:lnTo>
                  <a:lnTo>
                    <a:pt x="497" y="238"/>
                  </a:lnTo>
                  <a:lnTo>
                    <a:pt x="493" y="232"/>
                  </a:lnTo>
                  <a:lnTo>
                    <a:pt x="499" y="227"/>
                  </a:lnTo>
                  <a:lnTo>
                    <a:pt x="511" y="218"/>
                  </a:lnTo>
                  <a:lnTo>
                    <a:pt x="522" y="211"/>
                  </a:lnTo>
                  <a:lnTo>
                    <a:pt x="533" y="202"/>
                  </a:lnTo>
                  <a:lnTo>
                    <a:pt x="543" y="192"/>
                  </a:lnTo>
                  <a:lnTo>
                    <a:pt x="549" y="198"/>
                  </a:lnTo>
                  <a:close/>
                  <a:moveTo>
                    <a:pt x="437" y="273"/>
                  </a:moveTo>
                  <a:lnTo>
                    <a:pt x="427" y="279"/>
                  </a:lnTo>
                  <a:lnTo>
                    <a:pt x="417" y="282"/>
                  </a:lnTo>
                  <a:lnTo>
                    <a:pt x="408" y="285"/>
                  </a:lnTo>
                  <a:lnTo>
                    <a:pt x="397" y="288"/>
                  </a:lnTo>
                  <a:lnTo>
                    <a:pt x="387" y="290"/>
                  </a:lnTo>
                  <a:lnTo>
                    <a:pt x="376" y="293"/>
                  </a:lnTo>
                  <a:lnTo>
                    <a:pt x="365" y="295"/>
                  </a:lnTo>
                  <a:lnTo>
                    <a:pt x="355" y="297"/>
                  </a:lnTo>
                  <a:lnTo>
                    <a:pt x="354" y="290"/>
                  </a:lnTo>
                  <a:lnTo>
                    <a:pt x="364" y="288"/>
                  </a:lnTo>
                  <a:lnTo>
                    <a:pt x="375" y="286"/>
                  </a:lnTo>
                  <a:lnTo>
                    <a:pt x="385" y="284"/>
                  </a:lnTo>
                  <a:lnTo>
                    <a:pt x="396" y="282"/>
                  </a:lnTo>
                  <a:lnTo>
                    <a:pt x="405" y="279"/>
                  </a:lnTo>
                  <a:lnTo>
                    <a:pt x="415" y="275"/>
                  </a:lnTo>
                  <a:lnTo>
                    <a:pt x="424" y="271"/>
                  </a:lnTo>
                  <a:lnTo>
                    <a:pt x="433" y="268"/>
                  </a:lnTo>
                  <a:lnTo>
                    <a:pt x="437" y="273"/>
                  </a:lnTo>
                  <a:close/>
                  <a:moveTo>
                    <a:pt x="273" y="311"/>
                  </a:moveTo>
                  <a:lnTo>
                    <a:pt x="261" y="312"/>
                  </a:lnTo>
                  <a:lnTo>
                    <a:pt x="249" y="312"/>
                  </a:lnTo>
                  <a:lnTo>
                    <a:pt x="237" y="313"/>
                  </a:lnTo>
                  <a:lnTo>
                    <a:pt x="225" y="313"/>
                  </a:lnTo>
                  <a:lnTo>
                    <a:pt x="214" y="313"/>
                  </a:lnTo>
                  <a:lnTo>
                    <a:pt x="204" y="313"/>
                  </a:lnTo>
                  <a:lnTo>
                    <a:pt x="194" y="313"/>
                  </a:lnTo>
                  <a:lnTo>
                    <a:pt x="184" y="313"/>
                  </a:lnTo>
                  <a:lnTo>
                    <a:pt x="184" y="306"/>
                  </a:lnTo>
                  <a:lnTo>
                    <a:pt x="194" y="306"/>
                  </a:lnTo>
                  <a:lnTo>
                    <a:pt x="204" y="306"/>
                  </a:lnTo>
                  <a:lnTo>
                    <a:pt x="214" y="306"/>
                  </a:lnTo>
                  <a:lnTo>
                    <a:pt x="225" y="306"/>
                  </a:lnTo>
                  <a:lnTo>
                    <a:pt x="236" y="306"/>
                  </a:lnTo>
                  <a:lnTo>
                    <a:pt x="248" y="306"/>
                  </a:lnTo>
                  <a:lnTo>
                    <a:pt x="260" y="305"/>
                  </a:lnTo>
                  <a:lnTo>
                    <a:pt x="273" y="305"/>
                  </a:lnTo>
                  <a:lnTo>
                    <a:pt x="273" y="311"/>
                  </a:lnTo>
                  <a:close/>
                  <a:moveTo>
                    <a:pt x="82" y="308"/>
                  </a:moveTo>
                  <a:lnTo>
                    <a:pt x="71" y="307"/>
                  </a:lnTo>
                  <a:lnTo>
                    <a:pt x="61" y="307"/>
                  </a:lnTo>
                  <a:lnTo>
                    <a:pt x="50" y="308"/>
                  </a:lnTo>
                  <a:lnTo>
                    <a:pt x="41" y="309"/>
                  </a:lnTo>
                  <a:lnTo>
                    <a:pt x="31" y="310"/>
                  </a:lnTo>
                  <a:lnTo>
                    <a:pt x="21" y="311"/>
                  </a:lnTo>
                  <a:lnTo>
                    <a:pt x="12" y="313"/>
                  </a:lnTo>
                  <a:lnTo>
                    <a:pt x="2" y="316"/>
                  </a:lnTo>
                  <a:lnTo>
                    <a:pt x="0" y="310"/>
                  </a:lnTo>
                  <a:lnTo>
                    <a:pt x="9" y="307"/>
                  </a:lnTo>
                  <a:lnTo>
                    <a:pt x="20" y="305"/>
                  </a:lnTo>
                  <a:lnTo>
                    <a:pt x="30" y="302"/>
                  </a:lnTo>
                  <a:lnTo>
                    <a:pt x="40" y="301"/>
                  </a:lnTo>
                  <a:lnTo>
                    <a:pt x="50" y="300"/>
                  </a:lnTo>
                  <a:lnTo>
                    <a:pt x="60" y="300"/>
                  </a:lnTo>
                  <a:lnTo>
                    <a:pt x="71" y="300"/>
                  </a:lnTo>
                  <a:lnTo>
                    <a:pt x="82" y="300"/>
                  </a:lnTo>
                  <a:lnTo>
                    <a:pt x="82" y="3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68" name="PA-任意多边形 467">
              <a:extLst>
                <a:ext uri="{FF2B5EF4-FFF2-40B4-BE49-F238E27FC236}">
                  <a16:creationId xmlns="" xmlns:a16="http://schemas.microsoft.com/office/drawing/2014/main" id="{182E3A3A-6619-4506-8C2B-DCDE7BDE3280}"/>
                </a:ext>
              </a:extLst>
            </p:cNvPr>
            <p:cNvSpPr>
              <a:spLocks noEditPoints="1"/>
            </p:cNvSpPr>
            <p:nvPr>
              <p:custDataLst>
                <p:tags r:id="rId66"/>
              </p:custDataLst>
            </p:nvPr>
          </p:nvSpPr>
          <p:spPr bwMode="auto">
            <a:xfrm>
              <a:off x="3417640" y="3816226"/>
              <a:ext cx="88900" cy="95250"/>
            </a:xfrm>
            <a:custGeom>
              <a:avLst/>
              <a:gdLst>
                <a:gd name="T0" fmla="*/ 223 w 225"/>
                <a:gd name="T1" fmla="*/ 18 h 241"/>
                <a:gd name="T2" fmla="*/ 211 w 225"/>
                <a:gd name="T3" fmla="*/ 42 h 241"/>
                <a:gd name="T4" fmla="*/ 201 w 225"/>
                <a:gd name="T5" fmla="*/ 62 h 241"/>
                <a:gd name="T6" fmla="*/ 192 w 225"/>
                <a:gd name="T7" fmla="*/ 57 h 241"/>
                <a:gd name="T8" fmla="*/ 207 w 225"/>
                <a:gd name="T9" fmla="*/ 34 h 241"/>
                <a:gd name="T10" fmla="*/ 218 w 225"/>
                <a:gd name="T11" fmla="*/ 10 h 241"/>
                <a:gd name="T12" fmla="*/ 222 w 225"/>
                <a:gd name="T13" fmla="*/ 0 h 241"/>
                <a:gd name="T14" fmla="*/ 164 w 225"/>
                <a:gd name="T15" fmla="*/ 105 h 241"/>
                <a:gd name="T16" fmla="*/ 164 w 225"/>
                <a:gd name="T17" fmla="*/ 112 h 241"/>
                <a:gd name="T18" fmla="*/ 162 w 225"/>
                <a:gd name="T19" fmla="*/ 116 h 241"/>
                <a:gd name="T20" fmla="*/ 158 w 225"/>
                <a:gd name="T21" fmla="*/ 121 h 241"/>
                <a:gd name="T22" fmla="*/ 148 w 225"/>
                <a:gd name="T23" fmla="*/ 132 h 241"/>
                <a:gd name="T24" fmla="*/ 129 w 225"/>
                <a:gd name="T25" fmla="*/ 148 h 241"/>
                <a:gd name="T26" fmla="*/ 122 w 225"/>
                <a:gd name="T27" fmla="*/ 146 h 241"/>
                <a:gd name="T28" fmla="*/ 149 w 225"/>
                <a:gd name="T29" fmla="*/ 119 h 241"/>
                <a:gd name="T30" fmla="*/ 153 w 225"/>
                <a:gd name="T31" fmla="*/ 113 h 241"/>
                <a:gd name="T32" fmla="*/ 158 w 225"/>
                <a:gd name="T33" fmla="*/ 103 h 241"/>
                <a:gd name="T34" fmla="*/ 158 w 225"/>
                <a:gd name="T35" fmla="*/ 108 h 241"/>
                <a:gd name="T36" fmla="*/ 67 w 225"/>
                <a:gd name="T37" fmla="*/ 206 h 241"/>
                <a:gd name="T38" fmla="*/ 66 w 225"/>
                <a:gd name="T39" fmla="*/ 206 h 241"/>
                <a:gd name="T40" fmla="*/ 63 w 225"/>
                <a:gd name="T41" fmla="*/ 208 h 241"/>
                <a:gd name="T42" fmla="*/ 59 w 225"/>
                <a:gd name="T43" fmla="*/ 210 h 241"/>
                <a:gd name="T44" fmla="*/ 50 w 225"/>
                <a:gd name="T45" fmla="*/ 217 h 241"/>
                <a:gd name="T46" fmla="*/ 41 w 225"/>
                <a:gd name="T47" fmla="*/ 222 h 241"/>
                <a:gd name="T48" fmla="*/ 40 w 225"/>
                <a:gd name="T49" fmla="*/ 222 h 241"/>
                <a:gd name="T50" fmla="*/ 36 w 225"/>
                <a:gd name="T51" fmla="*/ 226 h 241"/>
                <a:gd name="T52" fmla="*/ 36 w 225"/>
                <a:gd name="T53" fmla="*/ 226 h 241"/>
                <a:gd name="T54" fmla="*/ 30 w 225"/>
                <a:gd name="T55" fmla="*/ 229 h 241"/>
                <a:gd name="T56" fmla="*/ 0 w 225"/>
                <a:gd name="T57" fmla="*/ 241 h 241"/>
                <a:gd name="T58" fmla="*/ 15 w 225"/>
                <a:gd name="T59" fmla="*/ 226 h 241"/>
                <a:gd name="T60" fmla="*/ 29 w 225"/>
                <a:gd name="T61" fmla="*/ 221 h 241"/>
                <a:gd name="T62" fmla="*/ 31 w 225"/>
                <a:gd name="T63" fmla="*/ 219 h 241"/>
                <a:gd name="T64" fmla="*/ 37 w 225"/>
                <a:gd name="T65" fmla="*/ 217 h 241"/>
                <a:gd name="T66" fmla="*/ 37 w 225"/>
                <a:gd name="T67" fmla="*/ 217 h 241"/>
                <a:gd name="T68" fmla="*/ 55 w 225"/>
                <a:gd name="T69" fmla="*/ 205 h 241"/>
                <a:gd name="T70" fmla="*/ 58 w 225"/>
                <a:gd name="T71" fmla="*/ 202 h 241"/>
                <a:gd name="T72" fmla="*/ 61 w 225"/>
                <a:gd name="T73" fmla="*/ 200 h 241"/>
                <a:gd name="T74" fmla="*/ 61 w 225"/>
                <a:gd name="T75" fmla="*/ 200 h 241"/>
                <a:gd name="T76" fmla="*/ 66 w 225"/>
                <a:gd name="T77" fmla="*/ 206 h 241"/>
                <a:gd name="T78" fmla="*/ 67 w 225"/>
                <a:gd name="T79" fmla="*/ 20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5" h="241">
                  <a:moveTo>
                    <a:pt x="225" y="12"/>
                  </a:moveTo>
                  <a:lnTo>
                    <a:pt x="223" y="18"/>
                  </a:lnTo>
                  <a:lnTo>
                    <a:pt x="217" y="34"/>
                  </a:lnTo>
                  <a:lnTo>
                    <a:pt x="211" y="42"/>
                  </a:lnTo>
                  <a:lnTo>
                    <a:pt x="206" y="52"/>
                  </a:lnTo>
                  <a:lnTo>
                    <a:pt x="201" y="62"/>
                  </a:lnTo>
                  <a:lnTo>
                    <a:pt x="193" y="70"/>
                  </a:lnTo>
                  <a:lnTo>
                    <a:pt x="192" y="57"/>
                  </a:lnTo>
                  <a:lnTo>
                    <a:pt x="201" y="45"/>
                  </a:lnTo>
                  <a:lnTo>
                    <a:pt x="207" y="34"/>
                  </a:lnTo>
                  <a:lnTo>
                    <a:pt x="214" y="21"/>
                  </a:lnTo>
                  <a:lnTo>
                    <a:pt x="218" y="10"/>
                  </a:lnTo>
                  <a:lnTo>
                    <a:pt x="221" y="2"/>
                  </a:lnTo>
                  <a:lnTo>
                    <a:pt x="222" y="0"/>
                  </a:lnTo>
                  <a:lnTo>
                    <a:pt x="225" y="12"/>
                  </a:lnTo>
                  <a:close/>
                  <a:moveTo>
                    <a:pt x="164" y="105"/>
                  </a:moveTo>
                  <a:lnTo>
                    <a:pt x="164" y="110"/>
                  </a:lnTo>
                  <a:lnTo>
                    <a:pt x="164" y="112"/>
                  </a:lnTo>
                  <a:lnTo>
                    <a:pt x="164" y="112"/>
                  </a:lnTo>
                  <a:lnTo>
                    <a:pt x="162" y="116"/>
                  </a:lnTo>
                  <a:lnTo>
                    <a:pt x="160" y="118"/>
                  </a:lnTo>
                  <a:lnTo>
                    <a:pt x="158" y="121"/>
                  </a:lnTo>
                  <a:lnTo>
                    <a:pt x="154" y="124"/>
                  </a:lnTo>
                  <a:lnTo>
                    <a:pt x="148" y="132"/>
                  </a:lnTo>
                  <a:lnTo>
                    <a:pt x="139" y="140"/>
                  </a:lnTo>
                  <a:lnTo>
                    <a:pt x="129" y="148"/>
                  </a:lnTo>
                  <a:lnTo>
                    <a:pt x="122" y="157"/>
                  </a:lnTo>
                  <a:lnTo>
                    <a:pt x="122" y="146"/>
                  </a:lnTo>
                  <a:lnTo>
                    <a:pt x="136" y="133"/>
                  </a:lnTo>
                  <a:lnTo>
                    <a:pt x="149" y="119"/>
                  </a:lnTo>
                  <a:lnTo>
                    <a:pt x="151" y="117"/>
                  </a:lnTo>
                  <a:lnTo>
                    <a:pt x="153" y="113"/>
                  </a:lnTo>
                  <a:lnTo>
                    <a:pt x="155" y="108"/>
                  </a:lnTo>
                  <a:lnTo>
                    <a:pt x="158" y="103"/>
                  </a:lnTo>
                  <a:lnTo>
                    <a:pt x="158" y="108"/>
                  </a:lnTo>
                  <a:lnTo>
                    <a:pt x="158" y="108"/>
                  </a:lnTo>
                  <a:lnTo>
                    <a:pt x="164" y="105"/>
                  </a:lnTo>
                  <a:close/>
                  <a:moveTo>
                    <a:pt x="67" y="206"/>
                  </a:moveTo>
                  <a:lnTo>
                    <a:pt x="66" y="206"/>
                  </a:lnTo>
                  <a:lnTo>
                    <a:pt x="66" y="206"/>
                  </a:lnTo>
                  <a:lnTo>
                    <a:pt x="63" y="208"/>
                  </a:lnTo>
                  <a:lnTo>
                    <a:pt x="63" y="208"/>
                  </a:lnTo>
                  <a:lnTo>
                    <a:pt x="63" y="208"/>
                  </a:lnTo>
                  <a:lnTo>
                    <a:pt x="59" y="210"/>
                  </a:lnTo>
                  <a:lnTo>
                    <a:pt x="59" y="210"/>
                  </a:lnTo>
                  <a:lnTo>
                    <a:pt x="50" y="217"/>
                  </a:lnTo>
                  <a:lnTo>
                    <a:pt x="41" y="222"/>
                  </a:lnTo>
                  <a:lnTo>
                    <a:pt x="41" y="222"/>
                  </a:lnTo>
                  <a:lnTo>
                    <a:pt x="41" y="222"/>
                  </a:lnTo>
                  <a:lnTo>
                    <a:pt x="40" y="222"/>
                  </a:lnTo>
                  <a:lnTo>
                    <a:pt x="40" y="222"/>
                  </a:lnTo>
                  <a:lnTo>
                    <a:pt x="36" y="226"/>
                  </a:lnTo>
                  <a:lnTo>
                    <a:pt x="36" y="226"/>
                  </a:lnTo>
                  <a:lnTo>
                    <a:pt x="36" y="226"/>
                  </a:lnTo>
                  <a:lnTo>
                    <a:pt x="33" y="227"/>
                  </a:lnTo>
                  <a:lnTo>
                    <a:pt x="30" y="229"/>
                  </a:lnTo>
                  <a:lnTo>
                    <a:pt x="15" y="234"/>
                  </a:lnTo>
                  <a:lnTo>
                    <a:pt x="0" y="241"/>
                  </a:lnTo>
                  <a:lnTo>
                    <a:pt x="2" y="228"/>
                  </a:lnTo>
                  <a:lnTo>
                    <a:pt x="15" y="226"/>
                  </a:lnTo>
                  <a:lnTo>
                    <a:pt x="27" y="222"/>
                  </a:lnTo>
                  <a:lnTo>
                    <a:pt x="29" y="221"/>
                  </a:lnTo>
                  <a:lnTo>
                    <a:pt x="31" y="219"/>
                  </a:lnTo>
                  <a:lnTo>
                    <a:pt x="31" y="219"/>
                  </a:lnTo>
                  <a:lnTo>
                    <a:pt x="37" y="217"/>
                  </a:lnTo>
                  <a:lnTo>
                    <a:pt x="37" y="217"/>
                  </a:lnTo>
                  <a:lnTo>
                    <a:pt x="39" y="219"/>
                  </a:lnTo>
                  <a:lnTo>
                    <a:pt x="37" y="217"/>
                  </a:lnTo>
                  <a:lnTo>
                    <a:pt x="46" y="210"/>
                  </a:lnTo>
                  <a:lnTo>
                    <a:pt x="55" y="205"/>
                  </a:lnTo>
                  <a:lnTo>
                    <a:pt x="55" y="205"/>
                  </a:lnTo>
                  <a:lnTo>
                    <a:pt x="58" y="202"/>
                  </a:lnTo>
                  <a:lnTo>
                    <a:pt x="58" y="202"/>
                  </a:lnTo>
                  <a:lnTo>
                    <a:pt x="61" y="200"/>
                  </a:lnTo>
                  <a:lnTo>
                    <a:pt x="61" y="200"/>
                  </a:lnTo>
                  <a:lnTo>
                    <a:pt x="61" y="200"/>
                  </a:lnTo>
                  <a:lnTo>
                    <a:pt x="65" y="204"/>
                  </a:lnTo>
                  <a:lnTo>
                    <a:pt x="66" y="206"/>
                  </a:lnTo>
                  <a:lnTo>
                    <a:pt x="66" y="206"/>
                  </a:lnTo>
                  <a:lnTo>
                    <a:pt x="67" y="2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  <p:sp>
          <p:nvSpPr>
            <p:cNvPr id="69" name="PA-任意多边形 468">
              <a:extLst>
                <a:ext uri="{FF2B5EF4-FFF2-40B4-BE49-F238E27FC236}">
                  <a16:creationId xmlns="" xmlns:a16="http://schemas.microsoft.com/office/drawing/2014/main" id="{2F89D6F2-6098-414C-961C-280553263B9F}"/>
                </a:ext>
              </a:extLst>
            </p:cNvPr>
            <p:cNvSpPr>
              <a:spLocks/>
            </p:cNvSpPr>
            <p:nvPr>
              <p:custDataLst>
                <p:tags r:id="rId67"/>
              </p:custDataLst>
            </p:nvPr>
          </p:nvSpPr>
          <p:spPr bwMode="auto">
            <a:xfrm>
              <a:off x="4849565" y="3543176"/>
              <a:ext cx="149225" cy="107950"/>
            </a:xfrm>
            <a:custGeom>
              <a:avLst/>
              <a:gdLst>
                <a:gd name="T0" fmla="*/ 2 w 377"/>
                <a:gd name="T1" fmla="*/ 0 h 275"/>
                <a:gd name="T2" fmla="*/ 2 w 377"/>
                <a:gd name="T3" fmla="*/ 0 h 275"/>
                <a:gd name="T4" fmla="*/ 11 w 377"/>
                <a:gd name="T5" fmla="*/ 2 h 275"/>
                <a:gd name="T6" fmla="*/ 33 w 377"/>
                <a:gd name="T7" fmla="*/ 10 h 275"/>
                <a:gd name="T8" fmla="*/ 65 w 377"/>
                <a:gd name="T9" fmla="*/ 28 h 275"/>
                <a:gd name="T10" fmla="*/ 102 w 377"/>
                <a:gd name="T11" fmla="*/ 53 h 275"/>
                <a:gd name="T12" fmla="*/ 131 w 377"/>
                <a:gd name="T13" fmla="*/ 69 h 275"/>
                <a:gd name="T14" fmla="*/ 142 w 377"/>
                <a:gd name="T15" fmla="*/ 76 h 275"/>
                <a:gd name="T16" fmla="*/ 160 w 377"/>
                <a:gd name="T17" fmla="*/ 83 h 275"/>
                <a:gd name="T18" fmla="*/ 175 w 377"/>
                <a:gd name="T19" fmla="*/ 86 h 275"/>
                <a:gd name="T20" fmla="*/ 209 w 377"/>
                <a:gd name="T21" fmla="*/ 99 h 275"/>
                <a:gd name="T22" fmla="*/ 242 w 377"/>
                <a:gd name="T23" fmla="*/ 121 h 275"/>
                <a:gd name="T24" fmla="*/ 271 w 377"/>
                <a:gd name="T25" fmla="*/ 144 h 275"/>
                <a:gd name="T26" fmla="*/ 286 w 377"/>
                <a:gd name="T27" fmla="*/ 159 h 275"/>
                <a:gd name="T28" fmla="*/ 292 w 377"/>
                <a:gd name="T29" fmla="*/ 167 h 275"/>
                <a:gd name="T30" fmla="*/ 293 w 377"/>
                <a:gd name="T31" fmla="*/ 170 h 275"/>
                <a:gd name="T32" fmla="*/ 293 w 377"/>
                <a:gd name="T33" fmla="*/ 172 h 275"/>
                <a:gd name="T34" fmla="*/ 301 w 377"/>
                <a:gd name="T35" fmla="*/ 179 h 275"/>
                <a:gd name="T36" fmla="*/ 301 w 377"/>
                <a:gd name="T37" fmla="*/ 179 h 275"/>
                <a:gd name="T38" fmla="*/ 314 w 377"/>
                <a:gd name="T39" fmla="*/ 193 h 275"/>
                <a:gd name="T40" fmla="*/ 315 w 377"/>
                <a:gd name="T41" fmla="*/ 199 h 275"/>
                <a:gd name="T42" fmla="*/ 316 w 377"/>
                <a:gd name="T43" fmla="*/ 207 h 275"/>
                <a:gd name="T44" fmla="*/ 315 w 377"/>
                <a:gd name="T45" fmla="*/ 216 h 275"/>
                <a:gd name="T46" fmla="*/ 320 w 377"/>
                <a:gd name="T47" fmla="*/ 223 h 275"/>
                <a:gd name="T48" fmla="*/ 338 w 377"/>
                <a:gd name="T49" fmla="*/ 233 h 275"/>
                <a:gd name="T50" fmla="*/ 362 w 377"/>
                <a:gd name="T51" fmla="*/ 248 h 275"/>
                <a:gd name="T52" fmla="*/ 377 w 377"/>
                <a:gd name="T53" fmla="*/ 275 h 275"/>
                <a:gd name="T54" fmla="*/ 354 w 377"/>
                <a:gd name="T55" fmla="*/ 258 h 275"/>
                <a:gd name="T56" fmla="*/ 332 w 377"/>
                <a:gd name="T57" fmla="*/ 244 h 275"/>
                <a:gd name="T58" fmla="*/ 314 w 377"/>
                <a:gd name="T59" fmla="*/ 235 h 275"/>
                <a:gd name="T60" fmla="*/ 306 w 377"/>
                <a:gd name="T61" fmla="*/ 228 h 275"/>
                <a:gd name="T62" fmla="*/ 302 w 377"/>
                <a:gd name="T63" fmla="*/ 217 h 275"/>
                <a:gd name="T64" fmla="*/ 304 w 377"/>
                <a:gd name="T65" fmla="*/ 204 h 275"/>
                <a:gd name="T66" fmla="*/ 302 w 377"/>
                <a:gd name="T67" fmla="*/ 199 h 275"/>
                <a:gd name="T68" fmla="*/ 301 w 377"/>
                <a:gd name="T69" fmla="*/ 196 h 275"/>
                <a:gd name="T70" fmla="*/ 293 w 377"/>
                <a:gd name="T71" fmla="*/ 188 h 275"/>
                <a:gd name="T72" fmla="*/ 285 w 377"/>
                <a:gd name="T73" fmla="*/ 181 h 275"/>
                <a:gd name="T74" fmla="*/ 280 w 377"/>
                <a:gd name="T75" fmla="*/ 174 h 275"/>
                <a:gd name="T76" fmla="*/ 279 w 377"/>
                <a:gd name="T77" fmla="*/ 169 h 275"/>
                <a:gd name="T78" fmla="*/ 274 w 377"/>
                <a:gd name="T79" fmla="*/ 162 h 275"/>
                <a:gd name="T80" fmla="*/ 260 w 377"/>
                <a:gd name="T81" fmla="*/ 149 h 275"/>
                <a:gd name="T82" fmla="*/ 231 w 377"/>
                <a:gd name="T83" fmla="*/ 130 h 275"/>
                <a:gd name="T84" fmla="*/ 195 w 377"/>
                <a:gd name="T85" fmla="*/ 111 h 275"/>
                <a:gd name="T86" fmla="*/ 164 w 377"/>
                <a:gd name="T87" fmla="*/ 99 h 275"/>
                <a:gd name="T88" fmla="*/ 155 w 377"/>
                <a:gd name="T89" fmla="*/ 95 h 275"/>
                <a:gd name="T90" fmla="*/ 137 w 377"/>
                <a:gd name="T91" fmla="*/ 87 h 275"/>
                <a:gd name="T92" fmla="*/ 123 w 377"/>
                <a:gd name="T93" fmla="*/ 81 h 275"/>
                <a:gd name="T94" fmla="*/ 94 w 377"/>
                <a:gd name="T95" fmla="*/ 64 h 275"/>
                <a:gd name="T96" fmla="*/ 59 w 377"/>
                <a:gd name="T97" fmla="*/ 39 h 275"/>
                <a:gd name="T98" fmla="*/ 28 w 377"/>
                <a:gd name="T99" fmla="*/ 22 h 275"/>
                <a:gd name="T100" fmla="*/ 9 w 377"/>
                <a:gd name="T101" fmla="*/ 15 h 275"/>
                <a:gd name="T102" fmla="*/ 0 w 377"/>
                <a:gd name="T103" fmla="*/ 13 h 275"/>
                <a:gd name="T104" fmla="*/ 0 w 377"/>
                <a:gd name="T105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7" h="275">
                  <a:moveTo>
                    <a:pt x="0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1" y="2"/>
                  </a:lnTo>
                  <a:lnTo>
                    <a:pt x="22" y="6"/>
                  </a:lnTo>
                  <a:lnTo>
                    <a:pt x="33" y="10"/>
                  </a:lnTo>
                  <a:lnTo>
                    <a:pt x="44" y="15"/>
                  </a:lnTo>
                  <a:lnTo>
                    <a:pt x="65" y="28"/>
                  </a:lnTo>
                  <a:lnTo>
                    <a:pt x="87" y="43"/>
                  </a:lnTo>
                  <a:lnTo>
                    <a:pt x="102" y="53"/>
                  </a:lnTo>
                  <a:lnTo>
                    <a:pt x="117" y="62"/>
                  </a:lnTo>
                  <a:lnTo>
                    <a:pt x="131" y="69"/>
                  </a:lnTo>
                  <a:lnTo>
                    <a:pt x="142" y="76"/>
                  </a:lnTo>
                  <a:lnTo>
                    <a:pt x="142" y="76"/>
                  </a:lnTo>
                  <a:lnTo>
                    <a:pt x="150" y="79"/>
                  </a:lnTo>
                  <a:lnTo>
                    <a:pt x="160" y="83"/>
                  </a:lnTo>
                  <a:lnTo>
                    <a:pt x="160" y="83"/>
                  </a:lnTo>
                  <a:lnTo>
                    <a:pt x="175" y="86"/>
                  </a:lnTo>
                  <a:lnTo>
                    <a:pt x="191" y="90"/>
                  </a:lnTo>
                  <a:lnTo>
                    <a:pt x="209" y="99"/>
                  </a:lnTo>
                  <a:lnTo>
                    <a:pt x="226" y="110"/>
                  </a:lnTo>
                  <a:lnTo>
                    <a:pt x="242" y="121"/>
                  </a:lnTo>
                  <a:lnTo>
                    <a:pt x="258" y="133"/>
                  </a:lnTo>
                  <a:lnTo>
                    <a:pt x="271" y="144"/>
                  </a:lnTo>
                  <a:lnTo>
                    <a:pt x="282" y="154"/>
                  </a:lnTo>
                  <a:lnTo>
                    <a:pt x="286" y="159"/>
                  </a:lnTo>
                  <a:lnTo>
                    <a:pt x="290" y="163"/>
                  </a:lnTo>
                  <a:lnTo>
                    <a:pt x="292" y="167"/>
                  </a:lnTo>
                  <a:lnTo>
                    <a:pt x="293" y="170"/>
                  </a:lnTo>
                  <a:lnTo>
                    <a:pt x="293" y="170"/>
                  </a:lnTo>
                  <a:lnTo>
                    <a:pt x="293" y="172"/>
                  </a:lnTo>
                  <a:lnTo>
                    <a:pt x="293" y="172"/>
                  </a:lnTo>
                  <a:lnTo>
                    <a:pt x="295" y="174"/>
                  </a:lnTo>
                  <a:lnTo>
                    <a:pt x="301" y="179"/>
                  </a:lnTo>
                  <a:lnTo>
                    <a:pt x="301" y="179"/>
                  </a:lnTo>
                  <a:lnTo>
                    <a:pt x="301" y="179"/>
                  </a:lnTo>
                  <a:lnTo>
                    <a:pt x="309" y="187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5" y="199"/>
                  </a:lnTo>
                  <a:lnTo>
                    <a:pt x="316" y="203"/>
                  </a:lnTo>
                  <a:lnTo>
                    <a:pt x="316" y="207"/>
                  </a:lnTo>
                  <a:lnTo>
                    <a:pt x="316" y="211"/>
                  </a:lnTo>
                  <a:lnTo>
                    <a:pt x="315" y="216"/>
                  </a:lnTo>
                  <a:lnTo>
                    <a:pt x="316" y="219"/>
                  </a:lnTo>
                  <a:lnTo>
                    <a:pt x="320" y="223"/>
                  </a:lnTo>
                  <a:lnTo>
                    <a:pt x="327" y="228"/>
                  </a:lnTo>
                  <a:lnTo>
                    <a:pt x="338" y="233"/>
                  </a:lnTo>
                  <a:lnTo>
                    <a:pt x="350" y="239"/>
                  </a:lnTo>
                  <a:lnTo>
                    <a:pt x="362" y="248"/>
                  </a:lnTo>
                  <a:lnTo>
                    <a:pt x="373" y="258"/>
                  </a:lnTo>
                  <a:lnTo>
                    <a:pt x="377" y="275"/>
                  </a:lnTo>
                  <a:lnTo>
                    <a:pt x="364" y="265"/>
                  </a:lnTo>
                  <a:lnTo>
                    <a:pt x="354" y="258"/>
                  </a:lnTo>
                  <a:lnTo>
                    <a:pt x="342" y="250"/>
                  </a:lnTo>
                  <a:lnTo>
                    <a:pt x="332" y="244"/>
                  </a:lnTo>
                  <a:lnTo>
                    <a:pt x="321" y="238"/>
                  </a:lnTo>
                  <a:lnTo>
                    <a:pt x="314" y="235"/>
                  </a:lnTo>
                  <a:lnTo>
                    <a:pt x="310" y="232"/>
                  </a:lnTo>
                  <a:lnTo>
                    <a:pt x="306" y="228"/>
                  </a:lnTo>
                  <a:lnTo>
                    <a:pt x="304" y="224"/>
                  </a:lnTo>
                  <a:lnTo>
                    <a:pt x="302" y="217"/>
                  </a:lnTo>
                  <a:lnTo>
                    <a:pt x="302" y="210"/>
                  </a:lnTo>
                  <a:lnTo>
                    <a:pt x="304" y="204"/>
                  </a:lnTo>
                  <a:lnTo>
                    <a:pt x="302" y="199"/>
                  </a:lnTo>
                  <a:lnTo>
                    <a:pt x="302" y="199"/>
                  </a:lnTo>
                  <a:lnTo>
                    <a:pt x="301" y="197"/>
                  </a:lnTo>
                  <a:lnTo>
                    <a:pt x="301" y="196"/>
                  </a:lnTo>
                  <a:lnTo>
                    <a:pt x="299" y="193"/>
                  </a:lnTo>
                  <a:lnTo>
                    <a:pt x="293" y="188"/>
                  </a:lnTo>
                  <a:lnTo>
                    <a:pt x="293" y="188"/>
                  </a:lnTo>
                  <a:lnTo>
                    <a:pt x="285" y="181"/>
                  </a:lnTo>
                  <a:lnTo>
                    <a:pt x="281" y="175"/>
                  </a:lnTo>
                  <a:lnTo>
                    <a:pt x="280" y="174"/>
                  </a:lnTo>
                  <a:lnTo>
                    <a:pt x="280" y="173"/>
                  </a:lnTo>
                  <a:lnTo>
                    <a:pt x="279" y="169"/>
                  </a:lnTo>
                  <a:lnTo>
                    <a:pt x="278" y="166"/>
                  </a:lnTo>
                  <a:lnTo>
                    <a:pt x="274" y="162"/>
                  </a:lnTo>
                  <a:lnTo>
                    <a:pt x="270" y="159"/>
                  </a:lnTo>
                  <a:lnTo>
                    <a:pt x="260" y="149"/>
                  </a:lnTo>
                  <a:lnTo>
                    <a:pt x="246" y="139"/>
                  </a:lnTo>
                  <a:lnTo>
                    <a:pt x="231" y="130"/>
                  </a:lnTo>
                  <a:lnTo>
                    <a:pt x="213" y="120"/>
                  </a:lnTo>
                  <a:lnTo>
                    <a:pt x="195" y="111"/>
                  </a:lnTo>
                  <a:lnTo>
                    <a:pt x="176" y="105"/>
                  </a:lnTo>
                  <a:lnTo>
                    <a:pt x="164" y="99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45" y="91"/>
                  </a:lnTo>
                  <a:lnTo>
                    <a:pt x="137" y="87"/>
                  </a:lnTo>
                  <a:lnTo>
                    <a:pt x="137" y="87"/>
                  </a:lnTo>
                  <a:lnTo>
                    <a:pt x="123" y="81"/>
                  </a:lnTo>
                  <a:lnTo>
                    <a:pt x="109" y="73"/>
                  </a:lnTo>
                  <a:lnTo>
                    <a:pt x="94" y="64"/>
                  </a:lnTo>
                  <a:lnTo>
                    <a:pt x="79" y="53"/>
                  </a:lnTo>
                  <a:lnTo>
                    <a:pt x="59" y="39"/>
                  </a:lnTo>
                  <a:lnTo>
                    <a:pt x="38" y="27"/>
                  </a:lnTo>
                  <a:lnTo>
                    <a:pt x="28" y="22"/>
                  </a:lnTo>
                  <a:lnTo>
                    <a:pt x="19" y="17"/>
                  </a:lnTo>
                  <a:lnTo>
                    <a:pt x="9" y="15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B2B2B2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" charset="0"/>
              </a:endParaRPr>
            </a:p>
          </p:txBody>
        </p:sp>
      </p:grpSp>
      <p:sp>
        <p:nvSpPr>
          <p:cNvPr id="470" name="PA-102237">
            <a:extLst>
              <a:ext uri="{FF2B5EF4-FFF2-40B4-BE49-F238E27FC236}">
                <a16:creationId xmlns="" xmlns:a16="http://schemas.microsoft.com/office/drawing/2014/main" id="{71C5B49C-CF9D-4BF0-940F-10B949D7BCEB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1668544" y="3397268"/>
            <a:ext cx="8823489" cy="1986798"/>
          </a:xfrm>
          <a:prstGeom prst="rect">
            <a:avLst/>
          </a:prstGeom>
          <a:noFill/>
        </p:spPr>
        <p:txBody>
          <a:bodyPr wrap="square" lIns="91413" tIns="45706" rIns="91413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indent="457200"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光阴如梭，</a:t>
            </a:r>
            <a:r>
              <a:rPr lang="en-US" altLang="zh-CN" sz="16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 202X</a:t>
            </a:r>
            <a:r>
              <a:rPr lang="zh-CN" altLang="en-US" sz="16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年的工作转瞬又将成为历史，</a:t>
            </a:r>
            <a:r>
              <a:rPr lang="en-US" altLang="zh-CN" sz="16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202X</a:t>
            </a:r>
            <a:r>
              <a:rPr lang="zh-CN" altLang="en-US" sz="16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即将过去，</a:t>
            </a:r>
            <a:r>
              <a:rPr lang="en-US" altLang="zh-CN" sz="16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 202X</a:t>
            </a:r>
            <a:r>
              <a:rPr lang="zh-CN" altLang="en-US" sz="16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年意味着新的起点新的机遇新的挑战、“决心再接再厉，更上一层楼”，一定努力打开一个工作新局面。在</a:t>
            </a:r>
            <a:r>
              <a:rPr lang="en-US" altLang="zh-CN" sz="16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202X</a:t>
            </a:r>
            <a:r>
              <a:rPr lang="zh-CN" altLang="en-US" sz="16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年，更好地完成工作。在工作中我并没有做出什么值得骄傲的成绩，与在座的各位同志们相比，我所做的一切还远远不够，你们永远是我学习的楷模</a:t>
            </a:r>
            <a:r>
              <a:rPr lang="en-US" altLang="zh-CN" sz="16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;</a:t>
            </a:r>
            <a:r>
              <a:rPr lang="zh-CN" altLang="en-US" sz="16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是我奋斗的标杆</a:t>
            </a:r>
            <a:r>
              <a:rPr lang="en-US" altLang="zh-CN" sz="16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;</a:t>
            </a:r>
            <a:r>
              <a:rPr lang="zh-CN" altLang="en-US" sz="16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是我前进的方向。</a:t>
            </a:r>
          </a:p>
          <a:p>
            <a:pPr indent="457200"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各位领导，同志们，下面请允许我总结一下自己在过去工作中的收获，有不妥之处，敬请各位领导批评指正。</a:t>
            </a:r>
          </a:p>
        </p:txBody>
      </p:sp>
    </p:spTree>
    <p:extLst>
      <p:ext uri="{BB962C8B-B14F-4D97-AF65-F5344CB8AC3E}">
        <p14:creationId xmlns:p14="http://schemas.microsoft.com/office/powerpoint/2010/main" val="4264110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  <p:bldP spid="4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-102238">
            <a:extLst>
              <a:ext uri="{FF2B5EF4-FFF2-40B4-BE49-F238E27FC236}">
                <a16:creationId xmlns="" xmlns:a16="http://schemas.microsoft.com/office/drawing/2014/main" id="{19E358A9-7D5A-4EC7-9F2E-1D6AF20635A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7"/>
          <a:stretch>
            <a:fillRect/>
          </a:stretch>
        </p:blipFill>
        <p:spPr>
          <a:xfrm>
            <a:off x="0" y="4315968"/>
            <a:ext cx="12192000" cy="2542032"/>
          </a:xfrm>
          <a:prstGeom prst="rect">
            <a:avLst/>
          </a:prstGeom>
        </p:spPr>
      </p:pic>
      <p:sp>
        <p:nvSpPr>
          <p:cNvPr id="29" name="PA-102239">
            <a:extLst>
              <a:ext uri="{FF2B5EF4-FFF2-40B4-BE49-F238E27FC236}">
                <a16:creationId xmlns="" xmlns:a16="http://schemas.microsoft.com/office/drawing/2014/main" id="{AF9DA7A8-CB8D-4825-AE3C-7A6993D77C4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242756" y="2855438"/>
            <a:ext cx="2457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目 录</a:t>
            </a:r>
          </a:p>
        </p:txBody>
      </p:sp>
      <p:sp>
        <p:nvSpPr>
          <p:cNvPr id="36" name="PA-102240">
            <a:extLst>
              <a:ext uri="{FF2B5EF4-FFF2-40B4-BE49-F238E27FC236}">
                <a16:creationId xmlns="" xmlns:a16="http://schemas.microsoft.com/office/drawing/2014/main" id="{41ED5959-9583-485B-9C86-E8B7BB36374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472953" y="3592397"/>
            <a:ext cx="199667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dist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6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gency FB" panose="020B0503020202020204" pitchFamily="34" charset="0"/>
                <a:ea typeface="+mj-ea"/>
              </a:rPr>
              <a:t>CONTENTS</a:t>
            </a:r>
            <a:endParaRPr kumimoji="0" lang="zh-CN" altLang="en-US" sz="2000" b="0" i="0" u="none" strike="noStrike" kern="1200" cap="none" spc="60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gency FB" panose="020B0503020202020204" pitchFamily="34" charset="0"/>
              <a:ea typeface="+mj-ea"/>
            </a:endParaRPr>
          </a:p>
        </p:txBody>
      </p:sp>
      <p:grpSp>
        <p:nvGrpSpPr>
          <p:cNvPr id="4" name="PA-102241">
            <a:extLst>
              <a:ext uri="{FF2B5EF4-FFF2-40B4-BE49-F238E27FC236}">
                <a16:creationId xmlns="" xmlns:a16="http://schemas.microsoft.com/office/drawing/2014/main" id="{C89FAD77-4C6B-4074-8BF9-76EFFFC1E49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4448165" y="1687073"/>
            <a:ext cx="6391042" cy="453089"/>
            <a:chOff x="4448165" y="1687073"/>
            <a:chExt cx="6391042" cy="453089"/>
          </a:xfrm>
        </p:grpSpPr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B76074AE-2D17-4A20-BC86-A81EE79568FE}"/>
                </a:ext>
              </a:extLst>
            </p:cNvPr>
            <p:cNvGrpSpPr/>
            <p:nvPr/>
          </p:nvGrpSpPr>
          <p:grpSpPr>
            <a:xfrm>
              <a:off x="4448165" y="1687073"/>
              <a:ext cx="6391042" cy="453089"/>
              <a:chOff x="1363758" y="2406895"/>
              <a:chExt cx="6154423" cy="453089"/>
            </a:xfrm>
          </p:grpSpPr>
          <p:sp>
            <p:nvSpPr>
              <p:cNvPr id="40" name="PA-文本框 35">
                <a:extLst>
                  <a:ext uri="{FF2B5EF4-FFF2-40B4-BE49-F238E27FC236}">
                    <a16:creationId xmlns="" xmlns:a16="http://schemas.microsoft.com/office/drawing/2014/main" id="{B526D051-DAA3-4F97-A057-E4FFF398B002}"/>
                  </a:ext>
                </a:extLst>
              </p:cNvPr>
              <p:cNvSpPr txBox="1"/>
              <p:nvPr>
                <p:custDataLst>
                  <p:tags r:id="rId21"/>
                </p:custDataLst>
              </p:nvPr>
            </p:nvSpPr>
            <p:spPr>
              <a:xfrm rot="16200000">
                <a:off x="4208036" y="-409092"/>
                <a:ext cx="448412" cy="6080386"/>
              </a:xfrm>
              <a:prstGeom prst="rect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solid"/>
                <a:miter lim="800000"/>
              </a:ln>
              <a:effectLst>
                <a:innerShdw blurRad="127000" dist="88900" dir="18900000">
                  <a:prstClr val="black">
                    <a:alpha val="38000"/>
                  </a:prstClr>
                </a:innerShdw>
              </a:effectLst>
            </p:spPr>
            <p:txBody>
              <a:bodyPr vert="eaVert" lIns="0" tIns="0" rIns="0" bIns="360000" anchor="ctr"/>
              <a:lstStyle>
                <a:defPPr>
                  <a:defRPr lang="zh-CN"/>
                </a:defPPr>
                <a:lvl1pPr algn="ctr">
                  <a:defRPr sz="3200" kern="0">
                    <a:solidFill>
                      <a:prstClr val="white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 </a:t>
                </a:r>
              </a:p>
            </p:txBody>
          </p:sp>
          <p:grpSp>
            <p:nvGrpSpPr>
              <p:cNvPr id="41" name="组合 40">
                <a:extLst>
                  <a:ext uri="{FF2B5EF4-FFF2-40B4-BE49-F238E27FC236}">
                    <a16:creationId xmlns="" xmlns:a16="http://schemas.microsoft.com/office/drawing/2014/main" id="{CF8B7F9D-8C99-4E86-B503-BB6C5F5B1DB5}"/>
                  </a:ext>
                </a:extLst>
              </p:cNvPr>
              <p:cNvGrpSpPr/>
              <p:nvPr/>
            </p:nvGrpSpPr>
            <p:grpSpPr>
              <a:xfrm rot="16200000">
                <a:off x="4267273" y="-447289"/>
                <a:ext cx="347393" cy="6154423"/>
                <a:chOff x="1861559" y="2468597"/>
                <a:chExt cx="1872241" cy="6154423"/>
              </a:xfrm>
            </p:grpSpPr>
            <p:sp>
              <p:nvSpPr>
                <p:cNvPr id="43" name="PA-圆角矩形 10">
                  <a:extLst>
                    <a:ext uri="{FF2B5EF4-FFF2-40B4-BE49-F238E27FC236}">
                      <a16:creationId xmlns="" xmlns:a16="http://schemas.microsoft.com/office/drawing/2014/main" id="{8BD394AA-597D-4CF4-A94C-2C8E647A995A}"/>
                    </a:ext>
                  </a:extLst>
                </p:cNvPr>
                <p:cNvSpPr/>
                <p:nvPr>
                  <p:custDataLst>
                    <p:tags r:id="rId23"/>
                  </p:custDataLst>
                </p:nvPr>
              </p:nvSpPr>
              <p:spPr>
                <a:xfrm>
                  <a:off x="1861559" y="2468597"/>
                  <a:ext cx="1872217" cy="774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endParaRPr>
                </a:p>
              </p:txBody>
            </p:sp>
            <p:sp>
              <p:nvSpPr>
                <p:cNvPr id="44" name="PA-圆角矩形 11">
                  <a:extLst>
                    <a:ext uri="{FF2B5EF4-FFF2-40B4-BE49-F238E27FC236}">
                      <a16:creationId xmlns="" xmlns:a16="http://schemas.microsoft.com/office/drawing/2014/main" id="{93BF4048-9B9B-477C-B6FD-BEC5069D784D}"/>
                    </a:ext>
                  </a:extLst>
                </p:cNvPr>
                <p:cNvSpPr/>
                <p:nvPr>
                  <p:custDataLst>
                    <p:tags r:id="rId24"/>
                  </p:custDataLst>
                </p:nvPr>
              </p:nvSpPr>
              <p:spPr>
                <a:xfrm>
                  <a:off x="1861583" y="8545551"/>
                  <a:ext cx="1872217" cy="774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endParaRPr>
                </a:p>
              </p:txBody>
            </p:sp>
          </p:grpSp>
          <p:sp>
            <p:nvSpPr>
              <p:cNvPr id="42" name="PA-文本框 20">
                <a:extLst>
                  <a:ext uri="{FF2B5EF4-FFF2-40B4-BE49-F238E27FC236}">
                    <a16:creationId xmlns="" xmlns:a16="http://schemas.microsoft.com/office/drawing/2014/main" id="{BD7F5491-055C-4A37-A048-F7E30C2FA6C0}"/>
                  </a:ext>
                </a:extLst>
              </p:cNvPr>
              <p:cNvSpPr txBox="1"/>
              <p:nvPr>
                <p:custDataLst>
                  <p:tags r:id="rId22"/>
                </p:custDataLst>
              </p:nvPr>
            </p:nvSpPr>
            <p:spPr>
              <a:xfrm>
                <a:off x="1615190" y="2410404"/>
                <a:ext cx="707698" cy="449580"/>
              </a:xfrm>
              <a:prstGeom prst="rect">
                <a:avLst/>
              </a:prstGeom>
              <a:solidFill>
                <a:srgbClr val="C00000"/>
              </a:solidFill>
            </p:spPr>
            <p:txBody>
              <a:bodyPr wrap="none" lIns="0" tIns="0" rIns="0" bIns="0" rtlCol="0" anchor="ctr">
                <a:no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EFDF8"/>
                    </a:solidFill>
                    <a:effectLst/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01</a:t>
                </a:r>
                <a:endPara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EFDF8"/>
                  </a:solidFill>
                  <a:effectLst/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</p:grpSp>
        <p:sp>
          <p:nvSpPr>
            <p:cNvPr id="39" name="PA-文本框 21">
              <a:extLst>
                <a:ext uri="{FF2B5EF4-FFF2-40B4-BE49-F238E27FC236}">
                  <a16:creationId xmlns="" xmlns:a16="http://schemas.microsoft.com/office/drawing/2014/main" id="{90731FB2-9B1F-4832-9588-6738F98734C5}"/>
                </a:ext>
              </a:extLst>
            </p:cNvPr>
            <p:cNvSpPr txBox="1"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5497819" y="1707927"/>
              <a:ext cx="516634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000" dirty="0">
                  <a:solidFill>
                    <a:srgbClr val="C00000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202X</a:t>
              </a:r>
              <a:r>
                <a:rPr lang="zh-CN" altLang="en-US" sz="2000" dirty="0">
                  <a:solidFill>
                    <a:srgbClr val="C00000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年工作开展情况总结</a:t>
              </a:r>
            </a:p>
          </p:txBody>
        </p:sp>
      </p:grpSp>
      <p:grpSp>
        <p:nvGrpSpPr>
          <p:cNvPr id="5" name="PA-102242">
            <a:extLst>
              <a:ext uri="{FF2B5EF4-FFF2-40B4-BE49-F238E27FC236}">
                <a16:creationId xmlns="" xmlns:a16="http://schemas.microsoft.com/office/drawing/2014/main" id="{971DB6C1-2339-4003-8CD3-40BB65C601AA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4437094" y="2552068"/>
            <a:ext cx="6391050" cy="453090"/>
            <a:chOff x="4437094" y="2552068"/>
            <a:chExt cx="6391050" cy="453090"/>
          </a:xfrm>
        </p:grpSpPr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43C78EB9-292D-4249-8F27-C8AAE626637A}"/>
                </a:ext>
              </a:extLst>
            </p:cNvPr>
            <p:cNvGrpSpPr/>
            <p:nvPr/>
          </p:nvGrpSpPr>
          <p:grpSpPr>
            <a:xfrm>
              <a:off x="4437094" y="2552068"/>
              <a:ext cx="6391050" cy="453090"/>
              <a:chOff x="1363751" y="2406894"/>
              <a:chExt cx="5563001" cy="453090"/>
            </a:xfrm>
          </p:grpSpPr>
          <p:sp>
            <p:nvSpPr>
              <p:cNvPr id="48" name="PA-文本框 35">
                <a:extLst>
                  <a:ext uri="{FF2B5EF4-FFF2-40B4-BE49-F238E27FC236}">
                    <a16:creationId xmlns="" xmlns:a16="http://schemas.microsoft.com/office/drawing/2014/main" id="{64C560E2-7E11-4D65-9A37-870B38684114}"/>
                  </a:ext>
                </a:extLst>
              </p:cNvPr>
              <p:cNvSpPr txBox="1"/>
              <p:nvPr>
                <p:custDataLst>
                  <p:tags r:id="rId16"/>
                </p:custDataLst>
              </p:nvPr>
            </p:nvSpPr>
            <p:spPr>
              <a:xfrm rot="16200000">
                <a:off x="3910391" y="-111448"/>
                <a:ext cx="448412" cy="5485096"/>
              </a:xfrm>
              <a:prstGeom prst="rect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solid"/>
                <a:miter lim="800000"/>
              </a:ln>
              <a:effectLst>
                <a:innerShdw blurRad="127000" dist="88900" dir="18900000">
                  <a:prstClr val="black">
                    <a:alpha val="38000"/>
                  </a:prstClr>
                </a:innerShdw>
              </a:effectLst>
            </p:spPr>
            <p:txBody>
              <a:bodyPr vert="eaVert" lIns="0" tIns="0" rIns="0" bIns="360000" anchor="ctr"/>
              <a:lstStyle>
                <a:defPPr>
                  <a:defRPr lang="zh-CN"/>
                </a:defPPr>
                <a:lvl1pPr algn="ctr">
                  <a:defRPr sz="3200" kern="0">
                    <a:solidFill>
                      <a:prstClr val="white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 </a:t>
                </a:r>
              </a:p>
            </p:txBody>
          </p:sp>
          <p:grpSp>
            <p:nvGrpSpPr>
              <p:cNvPr id="49" name="组合 48">
                <a:extLst>
                  <a:ext uri="{FF2B5EF4-FFF2-40B4-BE49-F238E27FC236}">
                    <a16:creationId xmlns="" xmlns:a16="http://schemas.microsoft.com/office/drawing/2014/main" id="{79EFB0CE-1CC7-4DCC-8361-1C4C708A27BD}"/>
                  </a:ext>
                </a:extLst>
              </p:cNvPr>
              <p:cNvGrpSpPr/>
              <p:nvPr/>
            </p:nvGrpSpPr>
            <p:grpSpPr>
              <a:xfrm rot="16200000">
                <a:off x="3971555" y="-151581"/>
                <a:ext cx="347394" cy="5563001"/>
                <a:chOff x="1861559" y="2468597"/>
                <a:chExt cx="1872217" cy="5563001"/>
              </a:xfrm>
            </p:grpSpPr>
            <p:sp>
              <p:nvSpPr>
                <p:cNvPr id="51" name="PA-圆角矩形 10">
                  <a:extLst>
                    <a:ext uri="{FF2B5EF4-FFF2-40B4-BE49-F238E27FC236}">
                      <a16:creationId xmlns="" xmlns:a16="http://schemas.microsoft.com/office/drawing/2014/main" id="{C41E8E05-6B69-44C4-9818-EEDA9AD34486}"/>
                    </a:ext>
                  </a:extLst>
                </p:cNvPr>
                <p:cNvSpPr/>
                <p:nvPr>
                  <p:custDataLst>
                    <p:tags r:id="rId18"/>
                  </p:custDataLst>
                </p:nvPr>
              </p:nvSpPr>
              <p:spPr>
                <a:xfrm>
                  <a:off x="1861559" y="2468597"/>
                  <a:ext cx="1872217" cy="774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endParaRPr>
                </a:p>
              </p:txBody>
            </p:sp>
            <p:sp>
              <p:nvSpPr>
                <p:cNvPr id="52" name="PA-圆角矩形 11">
                  <a:extLst>
                    <a:ext uri="{FF2B5EF4-FFF2-40B4-BE49-F238E27FC236}">
                      <a16:creationId xmlns="" xmlns:a16="http://schemas.microsoft.com/office/drawing/2014/main" id="{9A0F0484-0839-47D6-8CD2-7504ECB255BB}"/>
                    </a:ext>
                  </a:extLst>
                </p:cNvPr>
                <p:cNvSpPr/>
                <p:nvPr>
                  <p:custDataLst>
                    <p:tags r:id="rId19"/>
                  </p:custDataLst>
                </p:nvPr>
              </p:nvSpPr>
              <p:spPr>
                <a:xfrm>
                  <a:off x="1861575" y="7954129"/>
                  <a:ext cx="1872201" cy="774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endParaRPr>
                </a:p>
              </p:txBody>
            </p:sp>
          </p:grpSp>
          <p:sp>
            <p:nvSpPr>
              <p:cNvPr id="50" name="PA-文本框 20">
                <a:extLst>
                  <a:ext uri="{FF2B5EF4-FFF2-40B4-BE49-F238E27FC236}">
                    <a16:creationId xmlns="" xmlns:a16="http://schemas.microsoft.com/office/drawing/2014/main" id="{DF6509BD-B3C0-4557-A9EB-22FCB20DD171}"/>
                  </a:ext>
                </a:extLst>
              </p:cNvPr>
              <p:cNvSpPr txBox="1"/>
              <p:nvPr>
                <p:custDataLst>
                  <p:tags r:id="rId17"/>
                </p:custDataLst>
              </p:nvPr>
            </p:nvSpPr>
            <p:spPr>
              <a:xfrm>
                <a:off x="1615191" y="2410404"/>
                <a:ext cx="625157" cy="449580"/>
              </a:xfrm>
              <a:prstGeom prst="rect">
                <a:avLst/>
              </a:prstGeom>
              <a:solidFill>
                <a:srgbClr val="C00000"/>
              </a:solidFill>
            </p:spPr>
            <p:txBody>
              <a:bodyPr wrap="none" lIns="0" tIns="0" rIns="0" bIns="0" rtlCol="0" anchor="ctr">
                <a:no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EFDF8"/>
                    </a:solidFill>
                    <a:effectLst/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02</a:t>
                </a:r>
                <a:endPara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EFDF8"/>
                  </a:solidFill>
                  <a:effectLst/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</p:grpSp>
        <p:sp>
          <p:nvSpPr>
            <p:cNvPr id="47" name="PA-文本框 21">
              <a:extLst>
                <a:ext uri="{FF2B5EF4-FFF2-40B4-BE49-F238E27FC236}">
                  <a16:creationId xmlns="" xmlns:a16="http://schemas.microsoft.com/office/drawing/2014/main" id="{D00B9060-E208-4B6C-B9FA-D9B451159475}"/>
                </a:ext>
              </a:extLst>
            </p:cNvPr>
            <p:cNvSpPr txBox="1"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5497819" y="2600188"/>
              <a:ext cx="506487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000" dirty="0">
                  <a:solidFill>
                    <a:srgbClr val="C00000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存在的问题及形势分析</a:t>
              </a:r>
            </a:p>
          </p:txBody>
        </p:sp>
      </p:grpSp>
      <p:grpSp>
        <p:nvGrpSpPr>
          <p:cNvPr id="6" name="PA-102243">
            <a:extLst>
              <a:ext uri="{FF2B5EF4-FFF2-40B4-BE49-F238E27FC236}">
                <a16:creationId xmlns="" xmlns:a16="http://schemas.microsoft.com/office/drawing/2014/main" id="{A7D93F42-B028-4A52-A9E5-7BB660A54E43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4437093" y="3392912"/>
            <a:ext cx="6402115" cy="453090"/>
            <a:chOff x="4437093" y="3392912"/>
            <a:chExt cx="6402115" cy="453090"/>
          </a:xfrm>
        </p:grpSpPr>
        <p:grpSp>
          <p:nvGrpSpPr>
            <p:cNvPr id="54" name="组合 53">
              <a:extLst>
                <a:ext uri="{FF2B5EF4-FFF2-40B4-BE49-F238E27FC236}">
                  <a16:creationId xmlns="" xmlns:a16="http://schemas.microsoft.com/office/drawing/2014/main" id="{967B7D54-3D0C-4D5B-ADFA-4C7CDD99FC6B}"/>
                </a:ext>
              </a:extLst>
            </p:cNvPr>
            <p:cNvGrpSpPr/>
            <p:nvPr/>
          </p:nvGrpSpPr>
          <p:grpSpPr>
            <a:xfrm>
              <a:off x="4437093" y="3392912"/>
              <a:ext cx="6402115" cy="453090"/>
              <a:chOff x="1363751" y="2406894"/>
              <a:chExt cx="5563001" cy="453090"/>
            </a:xfrm>
          </p:grpSpPr>
          <p:sp>
            <p:nvSpPr>
              <p:cNvPr id="56" name="PA-文本框 35">
                <a:extLst>
                  <a:ext uri="{FF2B5EF4-FFF2-40B4-BE49-F238E27FC236}">
                    <a16:creationId xmlns="" xmlns:a16="http://schemas.microsoft.com/office/drawing/2014/main" id="{1F1E4CEB-7571-4004-B89B-D6845047E9E3}"/>
                  </a:ext>
                </a:extLst>
              </p:cNvPr>
              <p:cNvSpPr txBox="1"/>
              <p:nvPr>
                <p:custDataLst>
                  <p:tags r:id="rId11"/>
                </p:custDataLst>
              </p:nvPr>
            </p:nvSpPr>
            <p:spPr>
              <a:xfrm rot="16200000">
                <a:off x="3910391" y="-111448"/>
                <a:ext cx="448412" cy="5485096"/>
              </a:xfrm>
              <a:prstGeom prst="rect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solid"/>
                <a:miter lim="800000"/>
              </a:ln>
              <a:effectLst>
                <a:innerShdw blurRad="127000" dist="88900" dir="18900000">
                  <a:prstClr val="black">
                    <a:alpha val="38000"/>
                  </a:prstClr>
                </a:innerShdw>
              </a:effectLst>
            </p:spPr>
            <p:txBody>
              <a:bodyPr vert="eaVert" lIns="0" tIns="0" rIns="0" bIns="360000" anchor="ctr"/>
              <a:lstStyle>
                <a:defPPr>
                  <a:defRPr lang="zh-CN"/>
                </a:defPPr>
                <a:lvl1pPr algn="ctr">
                  <a:defRPr sz="3200" kern="0">
                    <a:solidFill>
                      <a:prstClr val="white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 </a:t>
                </a:r>
              </a:p>
            </p:txBody>
          </p:sp>
          <p:grpSp>
            <p:nvGrpSpPr>
              <p:cNvPr id="57" name="组合 56">
                <a:extLst>
                  <a:ext uri="{FF2B5EF4-FFF2-40B4-BE49-F238E27FC236}">
                    <a16:creationId xmlns="" xmlns:a16="http://schemas.microsoft.com/office/drawing/2014/main" id="{3EAE63C3-7920-4AE5-8A88-DE8D234F1563}"/>
                  </a:ext>
                </a:extLst>
              </p:cNvPr>
              <p:cNvGrpSpPr/>
              <p:nvPr/>
            </p:nvGrpSpPr>
            <p:grpSpPr>
              <a:xfrm rot="16200000">
                <a:off x="3971555" y="-151581"/>
                <a:ext cx="347394" cy="5563001"/>
                <a:chOff x="1861559" y="2468597"/>
                <a:chExt cx="1872217" cy="5563001"/>
              </a:xfrm>
            </p:grpSpPr>
            <p:sp>
              <p:nvSpPr>
                <p:cNvPr id="59" name="PA-圆角矩形 10">
                  <a:extLst>
                    <a:ext uri="{FF2B5EF4-FFF2-40B4-BE49-F238E27FC236}">
                      <a16:creationId xmlns="" xmlns:a16="http://schemas.microsoft.com/office/drawing/2014/main" id="{878C623B-0BB4-47F4-92EA-50EAA9A4509F}"/>
                    </a:ext>
                  </a:extLst>
                </p:cNvPr>
                <p:cNvSpPr/>
                <p:nvPr>
                  <p:custDataLst>
                    <p:tags r:id="rId13"/>
                  </p:custDataLst>
                </p:nvPr>
              </p:nvSpPr>
              <p:spPr>
                <a:xfrm>
                  <a:off x="1861559" y="2468597"/>
                  <a:ext cx="1872217" cy="774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endParaRPr>
                </a:p>
              </p:txBody>
            </p:sp>
            <p:sp>
              <p:nvSpPr>
                <p:cNvPr id="60" name="PA-圆角矩形 11">
                  <a:extLst>
                    <a:ext uri="{FF2B5EF4-FFF2-40B4-BE49-F238E27FC236}">
                      <a16:creationId xmlns="" xmlns:a16="http://schemas.microsoft.com/office/drawing/2014/main" id="{78C8FA6C-3859-44A2-97E8-B97F30B28ADF}"/>
                    </a:ext>
                  </a:extLst>
                </p:cNvPr>
                <p:cNvSpPr/>
                <p:nvPr>
                  <p:custDataLst>
                    <p:tags r:id="rId14"/>
                  </p:custDataLst>
                </p:nvPr>
              </p:nvSpPr>
              <p:spPr>
                <a:xfrm>
                  <a:off x="1861575" y="7954129"/>
                  <a:ext cx="1872201" cy="7746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endParaRPr>
                </a:p>
              </p:txBody>
            </p:sp>
          </p:grpSp>
          <p:sp>
            <p:nvSpPr>
              <p:cNvPr id="58" name="PA-文本框 20">
                <a:extLst>
                  <a:ext uri="{FF2B5EF4-FFF2-40B4-BE49-F238E27FC236}">
                    <a16:creationId xmlns="" xmlns:a16="http://schemas.microsoft.com/office/drawing/2014/main" id="{6F5125C9-381B-4511-95D2-6F92CCEC4199}"/>
                  </a:ext>
                </a:extLst>
              </p:cNvPr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1615191" y="2410404"/>
                <a:ext cx="625157" cy="449580"/>
              </a:xfrm>
              <a:prstGeom prst="rect">
                <a:avLst/>
              </a:prstGeom>
              <a:solidFill>
                <a:srgbClr val="C00000"/>
              </a:solidFill>
            </p:spPr>
            <p:txBody>
              <a:bodyPr wrap="none" lIns="0" tIns="0" rIns="0" bIns="0" rtlCol="0" anchor="ctr">
                <a:no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EFDF8"/>
                    </a:solidFill>
                    <a:effectLst/>
                    <a:uLnTx/>
                    <a:uFillTx/>
                    <a:latin typeface="思源黑体 CN Heavy" panose="020B0A00000000000000" pitchFamily="34" charset="-122"/>
                    <a:ea typeface="思源黑体 CN Heavy" panose="020B0A00000000000000" pitchFamily="34" charset="-122"/>
                  </a:rPr>
                  <a:t>03</a:t>
                </a:r>
                <a:endPara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EFDF8"/>
                  </a:solidFill>
                  <a:effectLst/>
                  <a:uLnTx/>
                  <a:uFillTx/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</p:grpSp>
        <p:sp>
          <p:nvSpPr>
            <p:cNvPr id="55" name="PA-文本框 21">
              <a:extLst>
                <a:ext uri="{FF2B5EF4-FFF2-40B4-BE49-F238E27FC236}">
                  <a16:creationId xmlns="" xmlns:a16="http://schemas.microsoft.com/office/drawing/2014/main" id="{B33D7343-02C9-4810-8FBD-E2FAEAA6B38F}"/>
                </a:ext>
              </a:extLst>
            </p:cNvPr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5497819" y="3441032"/>
              <a:ext cx="507364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000" dirty="0">
                  <a:solidFill>
                    <a:srgbClr val="C00000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下阶段工作思路和措施</a:t>
              </a:r>
            </a:p>
          </p:txBody>
        </p:sp>
      </p:grpSp>
      <p:grpSp>
        <p:nvGrpSpPr>
          <p:cNvPr id="3" name="PA-102244">
            <a:extLst>
              <a:ext uri="{FF2B5EF4-FFF2-40B4-BE49-F238E27FC236}">
                <a16:creationId xmlns="" xmlns:a16="http://schemas.microsoft.com/office/drawing/2014/main" id="{30723D0E-2F42-412B-BE61-D9026398797F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1757169" y="1268175"/>
            <a:ext cx="1428244" cy="1428242"/>
            <a:chOff x="1381072" y="763353"/>
            <a:chExt cx="1999683" cy="1999683"/>
          </a:xfrm>
        </p:grpSpPr>
        <p:sp>
          <p:nvSpPr>
            <p:cNvPr id="69" name="PA-任意多边形 29">
              <a:extLst>
                <a:ext uri="{FF2B5EF4-FFF2-40B4-BE49-F238E27FC236}">
                  <a16:creationId xmlns="" xmlns:a16="http://schemas.microsoft.com/office/drawing/2014/main" id="{0E7E1AE9-81BA-4CDB-BB56-F3FEE0673AD5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 bwMode="auto">
            <a:xfrm>
              <a:off x="1882180" y="1184432"/>
              <a:ext cx="1137787" cy="1016723"/>
            </a:xfrm>
            <a:custGeom>
              <a:avLst/>
              <a:gdLst>
                <a:gd name="T0" fmla="*/ 803 w 1880"/>
                <a:gd name="T1" fmla="*/ 15 h 1680"/>
                <a:gd name="T2" fmla="*/ 1253 w 1880"/>
                <a:gd name="T3" fmla="*/ 1067 h 1680"/>
                <a:gd name="T4" fmla="*/ 728 w 1880"/>
                <a:gd name="T5" fmla="*/ 540 h 1680"/>
                <a:gd name="T6" fmla="*/ 928 w 1880"/>
                <a:gd name="T7" fmla="*/ 339 h 1680"/>
                <a:gd name="T8" fmla="*/ 803 w 1880"/>
                <a:gd name="T9" fmla="*/ 215 h 1680"/>
                <a:gd name="T10" fmla="*/ 549 w 1880"/>
                <a:gd name="T11" fmla="*/ 267 h 1680"/>
                <a:gd name="T12" fmla="*/ 150 w 1880"/>
                <a:gd name="T13" fmla="*/ 666 h 1680"/>
                <a:gd name="T14" fmla="*/ 376 w 1880"/>
                <a:gd name="T15" fmla="*/ 890 h 1680"/>
                <a:gd name="T16" fmla="*/ 527 w 1880"/>
                <a:gd name="T17" fmla="*/ 741 h 1680"/>
                <a:gd name="T18" fmla="*/ 1052 w 1880"/>
                <a:gd name="T19" fmla="*/ 1266 h 1680"/>
                <a:gd name="T20" fmla="*/ 176 w 1880"/>
                <a:gd name="T21" fmla="*/ 1090 h 1680"/>
                <a:gd name="T22" fmla="*/ 49 w 1880"/>
                <a:gd name="T23" fmla="*/ 1217 h 1680"/>
                <a:gd name="T24" fmla="*/ 159 w 1880"/>
                <a:gd name="T25" fmla="*/ 1357 h 1680"/>
                <a:gd name="T26" fmla="*/ 144 w 1880"/>
                <a:gd name="T27" fmla="*/ 1371 h 1680"/>
                <a:gd name="T28" fmla="*/ 122 w 1880"/>
                <a:gd name="T29" fmla="*/ 1367 h 1680"/>
                <a:gd name="T30" fmla="*/ 0 w 1880"/>
                <a:gd name="T31" fmla="*/ 1494 h 1680"/>
                <a:gd name="T32" fmla="*/ 123 w 1880"/>
                <a:gd name="T33" fmla="*/ 1616 h 1680"/>
                <a:gd name="T34" fmla="*/ 249 w 1880"/>
                <a:gd name="T35" fmla="*/ 1493 h 1680"/>
                <a:gd name="T36" fmla="*/ 245 w 1880"/>
                <a:gd name="T37" fmla="*/ 1470 h 1680"/>
                <a:gd name="T38" fmla="*/ 265 w 1880"/>
                <a:gd name="T39" fmla="*/ 1451 h 1680"/>
                <a:gd name="T40" fmla="*/ 1255 w 1880"/>
                <a:gd name="T41" fmla="*/ 1467 h 1680"/>
                <a:gd name="T42" fmla="*/ 1402 w 1880"/>
                <a:gd name="T43" fmla="*/ 1615 h 1680"/>
                <a:gd name="T44" fmla="*/ 1603 w 1880"/>
                <a:gd name="T45" fmla="*/ 1416 h 1680"/>
                <a:gd name="T46" fmla="*/ 1455 w 1880"/>
                <a:gd name="T47" fmla="*/ 1267 h 1680"/>
                <a:gd name="T48" fmla="*/ 803 w 1880"/>
                <a:gd name="T49" fmla="*/ 15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0" h="1680">
                  <a:moveTo>
                    <a:pt x="803" y="15"/>
                  </a:moveTo>
                  <a:cubicBezTo>
                    <a:pt x="1217" y="170"/>
                    <a:pt x="1468" y="665"/>
                    <a:pt x="1253" y="1067"/>
                  </a:cubicBezTo>
                  <a:cubicBezTo>
                    <a:pt x="728" y="540"/>
                    <a:pt x="728" y="540"/>
                    <a:pt x="728" y="540"/>
                  </a:cubicBezTo>
                  <a:cubicBezTo>
                    <a:pt x="928" y="339"/>
                    <a:pt x="928" y="339"/>
                    <a:pt x="928" y="339"/>
                  </a:cubicBezTo>
                  <a:cubicBezTo>
                    <a:pt x="803" y="215"/>
                    <a:pt x="803" y="215"/>
                    <a:pt x="803" y="215"/>
                  </a:cubicBezTo>
                  <a:cubicBezTo>
                    <a:pt x="733" y="282"/>
                    <a:pt x="623" y="297"/>
                    <a:pt x="549" y="267"/>
                  </a:cubicBezTo>
                  <a:cubicBezTo>
                    <a:pt x="150" y="666"/>
                    <a:pt x="150" y="666"/>
                    <a:pt x="150" y="666"/>
                  </a:cubicBezTo>
                  <a:cubicBezTo>
                    <a:pt x="376" y="890"/>
                    <a:pt x="376" y="890"/>
                    <a:pt x="376" y="890"/>
                  </a:cubicBezTo>
                  <a:cubicBezTo>
                    <a:pt x="527" y="741"/>
                    <a:pt x="527" y="741"/>
                    <a:pt x="527" y="741"/>
                  </a:cubicBezTo>
                  <a:cubicBezTo>
                    <a:pt x="1052" y="1266"/>
                    <a:pt x="1052" y="1266"/>
                    <a:pt x="1052" y="1266"/>
                  </a:cubicBezTo>
                  <a:cubicBezTo>
                    <a:pt x="795" y="1407"/>
                    <a:pt x="439" y="1363"/>
                    <a:pt x="176" y="1090"/>
                  </a:cubicBezTo>
                  <a:cubicBezTo>
                    <a:pt x="49" y="1217"/>
                    <a:pt x="49" y="1217"/>
                    <a:pt x="49" y="1217"/>
                  </a:cubicBezTo>
                  <a:cubicBezTo>
                    <a:pt x="87" y="1270"/>
                    <a:pt x="119" y="1317"/>
                    <a:pt x="159" y="1357"/>
                  </a:cubicBezTo>
                  <a:cubicBezTo>
                    <a:pt x="155" y="1362"/>
                    <a:pt x="144" y="1371"/>
                    <a:pt x="144" y="1371"/>
                  </a:cubicBezTo>
                  <a:cubicBezTo>
                    <a:pt x="137" y="1370"/>
                    <a:pt x="129" y="1367"/>
                    <a:pt x="122" y="1367"/>
                  </a:cubicBezTo>
                  <a:cubicBezTo>
                    <a:pt x="55" y="1367"/>
                    <a:pt x="0" y="1426"/>
                    <a:pt x="0" y="1494"/>
                  </a:cubicBezTo>
                  <a:cubicBezTo>
                    <a:pt x="0" y="1561"/>
                    <a:pt x="55" y="1616"/>
                    <a:pt x="123" y="1616"/>
                  </a:cubicBezTo>
                  <a:cubicBezTo>
                    <a:pt x="191" y="1616"/>
                    <a:pt x="249" y="1561"/>
                    <a:pt x="249" y="1493"/>
                  </a:cubicBezTo>
                  <a:cubicBezTo>
                    <a:pt x="249" y="1485"/>
                    <a:pt x="247" y="1478"/>
                    <a:pt x="245" y="1470"/>
                  </a:cubicBezTo>
                  <a:cubicBezTo>
                    <a:pt x="265" y="1451"/>
                    <a:pt x="265" y="1451"/>
                    <a:pt x="265" y="1451"/>
                  </a:cubicBezTo>
                  <a:cubicBezTo>
                    <a:pt x="567" y="1655"/>
                    <a:pt x="898" y="1680"/>
                    <a:pt x="1255" y="1467"/>
                  </a:cubicBezTo>
                  <a:cubicBezTo>
                    <a:pt x="1402" y="1615"/>
                    <a:pt x="1402" y="1615"/>
                    <a:pt x="1402" y="1615"/>
                  </a:cubicBezTo>
                  <a:cubicBezTo>
                    <a:pt x="1603" y="1416"/>
                    <a:pt x="1603" y="1416"/>
                    <a:pt x="1603" y="1416"/>
                  </a:cubicBezTo>
                  <a:cubicBezTo>
                    <a:pt x="1455" y="1267"/>
                    <a:pt x="1455" y="1267"/>
                    <a:pt x="1455" y="1267"/>
                  </a:cubicBezTo>
                  <a:cubicBezTo>
                    <a:pt x="1880" y="628"/>
                    <a:pt x="1313" y="0"/>
                    <a:pt x="803" y="1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368" tIns="45684" rIns="91368" bIns="45684" numCol="1" anchor="t" anchorCtr="0" compatLnSpc="1"/>
            <a:lstStyle/>
            <a:p>
              <a:endParaRPr lang="zh-CN" altLang="en-US" sz="1798">
                <a:solidFill>
                  <a:prstClr val="black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  <p:sp>
          <p:nvSpPr>
            <p:cNvPr id="70" name="PA-任意多边形 50">
              <a:extLst>
                <a:ext uri="{FF2B5EF4-FFF2-40B4-BE49-F238E27FC236}">
                  <a16:creationId xmlns="" xmlns:a16="http://schemas.microsoft.com/office/drawing/2014/main" id="{95BBBA22-FE10-48DE-BB1E-2A19EAC90DEC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381072" y="763353"/>
              <a:ext cx="1999683" cy="1999683"/>
            </a:xfrm>
            <a:custGeom>
              <a:avLst/>
              <a:gdLst>
                <a:gd name="connsiteX0" fmla="*/ 1677670 w 2407137"/>
                <a:gd name="connsiteY0" fmla="*/ 1837666 h 2407138"/>
                <a:gd name="connsiteX1" fmla="*/ 1683974 w 2407137"/>
                <a:gd name="connsiteY1" fmla="*/ 1833341 h 2407138"/>
                <a:gd name="connsiteX2" fmla="*/ 1689813 w 2407137"/>
                <a:gd name="connsiteY2" fmla="*/ 1828403 h 2407138"/>
                <a:gd name="connsiteX3" fmla="*/ 1945042 w 2407137"/>
                <a:gd name="connsiteY3" fmla="*/ 2162988 h 2407138"/>
                <a:gd name="connsiteX4" fmla="*/ 1932899 w 2407137"/>
                <a:gd name="connsiteY4" fmla="*/ 2172251 h 2407138"/>
                <a:gd name="connsiteX5" fmla="*/ 1592663 w 2407137"/>
                <a:gd name="connsiteY5" fmla="*/ 1892774 h 2407138"/>
                <a:gd name="connsiteX6" fmla="*/ 1605769 w 2407137"/>
                <a:gd name="connsiteY6" fmla="*/ 1884929 h 2407138"/>
                <a:gd name="connsiteX7" fmla="*/ 1748914 w 2407137"/>
                <a:gd name="connsiteY7" fmla="*/ 2132863 h 2407138"/>
                <a:gd name="connsiteX8" fmla="*/ 1735858 w 2407137"/>
                <a:gd name="connsiteY8" fmla="*/ 2140795 h 2407138"/>
                <a:gd name="connsiteX9" fmla="*/ 1768789 w 2407137"/>
                <a:gd name="connsiteY9" fmla="*/ 1757990 h 2407138"/>
                <a:gd name="connsiteX10" fmla="*/ 1971301 w 2407137"/>
                <a:gd name="connsiteY10" fmla="*/ 1960502 h 2407138"/>
                <a:gd name="connsiteX11" fmla="*/ 1966159 w 2407137"/>
                <a:gd name="connsiteY11" fmla="*/ 1966159 h 2407138"/>
                <a:gd name="connsiteX12" fmla="*/ 1960501 w 2407137"/>
                <a:gd name="connsiteY12" fmla="*/ 1971301 h 2407138"/>
                <a:gd name="connsiteX13" fmla="*/ 1758092 w 2407137"/>
                <a:gd name="connsiteY13" fmla="*/ 1768892 h 2407138"/>
                <a:gd name="connsiteX14" fmla="*/ 1765079 w 2407137"/>
                <a:gd name="connsiteY14" fmla="*/ 1762526 h 2407138"/>
                <a:gd name="connsiteX15" fmla="*/ 1834740 w 2407137"/>
                <a:gd name="connsiteY15" fmla="*/ 1681091 h 2407138"/>
                <a:gd name="connsiteX16" fmla="*/ 2168093 w 2407137"/>
                <a:gd name="connsiteY16" fmla="*/ 1938389 h 2407138"/>
                <a:gd name="connsiteX17" fmla="*/ 2158761 w 2407137"/>
                <a:gd name="connsiteY17" fmla="*/ 1950479 h 2407138"/>
                <a:gd name="connsiteX18" fmla="*/ 1825285 w 2407137"/>
                <a:gd name="connsiteY18" fmla="*/ 1693086 h 2407138"/>
                <a:gd name="connsiteX19" fmla="*/ 1497292 w 2407137"/>
                <a:gd name="connsiteY19" fmla="*/ 1938505 h 2407138"/>
                <a:gd name="connsiteX20" fmla="*/ 1511359 w 2407137"/>
                <a:gd name="connsiteY20" fmla="*/ 1932557 h 2407138"/>
                <a:gd name="connsiteX21" fmla="*/ 1671461 w 2407137"/>
                <a:gd name="connsiteY21" fmla="*/ 2322204 h 2407138"/>
                <a:gd name="connsiteX22" fmla="*/ 1657335 w 2407137"/>
                <a:gd name="connsiteY22" fmla="*/ 2328008 h 2407138"/>
                <a:gd name="connsiteX23" fmla="*/ 1400984 w 2407137"/>
                <a:gd name="connsiteY23" fmla="*/ 1969841 h 2407138"/>
                <a:gd name="connsiteX24" fmla="*/ 1415837 w 2407137"/>
                <a:gd name="connsiteY24" fmla="*/ 1966261 h 2407138"/>
                <a:gd name="connsiteX25" fmla="*/ 1489829 w 2407137"/>
                <a:gd name="connsiteY25" fmla="*/ 2242404 h 2407138"/>
                <a:gd name="connsiteX26" fmla="*/ 1475037 w 2407137"/>
                <a:gd name="connsiteY26" fmla="*/ 2246208 h 2407138"/>
                <a:gd name="connsiteX27" fmla="*/ 1890343 w 2407137"/>
                <a:gd name="connsiteY27" fmla="*/ 1591261 h 2407138"/>
                <a:gd name="connsiteX28" fmla="*/ 2140794 w 2407137"/>
                <a:gd name="connsiteY28" fmla="*/ 1735859 h 2407138"/>
                <a:gd name="connsiteX29" fmla="*/ 2132863 w 2407137"/>
                <a:gd name="connsiteY29" fmla="*/ 1748915 h 2407138"/>
                <a:gd name="connsiteX30" fmla="*/ 1883112 w 2407137"/>
                <a:gd name="connsiteY30" fmla="*/ 1604721 h 2407138"/>
                <a:gd name="connsiteX31" fmla="*/ 1934589 w 2407137"/>
                <a:gd name="connsiteY31" fmla="*/ 1500527 h 2407138"/>
                <a:gd name="connsiteX32" fmla="*/ 2325413 w 2407137"/>
                <a:gd name="connsiteY32" fmla="*/ 1663714 h 2407138"/>
                <a:gd name="connsiteX33" fmla="*/ 2319529 w 2407137"/>
                <a:gd name="connsiteY33" fmla="*/ 1677807 h 2407138"/>
                <a:gd name="connsiteX34" fmla="*/ 1928334 w 2407137"/>
                <a:gd name="connsiteY34" fmla="*/ 1514465 h 2407138"/>
                <a:gd name="connsiteX35" fmla="*/ 1296758 w 2407137"/>
                <a:gd name="connsiteY35" fmla="*/ 1987081 h 2407138"/>
                <a:gd name="connsiteX36" fmla="*/ 1311855 w 2407137"/>
                <a:gd name="connsiteY36" fmla="*/ 1984732 h 2407138"/>
                <a:gd name="connsiteX37" fmla="*/ 1365995 w 2407137"/>
                <a:gd name="connsiteY37" fmla="*/ 2405187 h 2407138"/>
                <a:gd name="connsiteX38" fmla="*/ 1350847 w 2407137"/>
                <a:gd name="connsiteY38" fmla="*/ 2407138 h 2407138"/>
                <a:gd name="connsiteX39" fmla="*/ 1195932 w 2407137"/>
                <a:gd name="connsiteY39" fmla="*/ 1995746 h 2407138"/>
                <a:gd name="connsiteX40" fmla="*/ 1211204 w 2407137"/>
                <a:gd name="connsiteY40" fmla="*/ 1995179 h 2407138"/>
                <a:gd name="connsiteX41" fmla="*/ 1211204 w 2407137"/>
                <a:gd name="connsiteY41" fmla="*/ 2281649 h 2407138"/>
                <a:gd name="connsiteX42" fmla="*/ 1203568 w 2407137"/>
                <a:gd name="connsiteY42" fmla="*/ 2282034 h 2407138"/>
                <a:gd name="connsiteX43" fmla="*/ 1195932 w 2407137"/>
                <a:gd name="connsiteY43" fmla="*/ 2281649 h 2407138"/>
                <a:gd name="connsiteX44" fmla="*/ 1968060 w 2407137"/>
                <a:gd name="connsiteY44" fmla="*/ 1400508 h 2407138"/>
                <a:gd name="connsiteX45" fmla="*/ 2246208 w 2407137"/>
                <a:gd name="connsiteY45" fmla="*/ 1475038 h 2407138"/>
                <a:gd name="connsiteX46" fmla="*/ 2242404 w 2407137"/>
                <a:gd name="connsiteY46" fmla="*/ 1489831 h 2407138"/>
                <a:gd name="connsiteX47" fmla="*/ 1963516 w 2407137"/>
                <a:gd name="connsiteY47" fmla="*/ 1415103 h 2407138"/>
                <a:gd name="connsiteX48" fmla="*/ 1090481 w 2407137"/>
                <a:gd name="connsiteY48" fmla="*/ 1986840 h 2407138"/>
                <a:gd name="connsiteX49" fmla="*/ 1097951 w 2407137"/>
                <a:gd name="connsiteY49" fmla="*/ 1988584 h 2407138"/>
                <a:gd name="connsiteX50" fmla="*/ 1105617 w 2407137"/>
                <a:gd name="connsiteY50" fmla="*/ 1988876 h 2407138"/>
                <a:gd name="connsiteX51" fmla="*/ 1049458 w 2407137"/>
                <a:gd name="connsiteY51" fmla="*/ 2406281 h 2407138"/>
                <a:gd name="connsiteX52" fmla="*/ 1034322 w 2407137"/>
                <a:gd name="connsiteY52" fmla="*/ 2404245 h 2407138"/>
                <a:gd name="connsiteX53" fmla="*/ 1988876 w 2407137"/>
                <a:gd name="connsiteY53" fmla="*/ 1301520 h 2407138"/>
                <a:gd name="connsiteX54" fmla="*/ 2406281 w 2407137"/>
                <a:gd name="connsiteY54" fmla="*/ 1357679 h 2407138"/>
                <a:gd name="connsiteX55" fmla="*/ 2404244 w 2407137"/>
                <a:gd name="connsiteY55" fmla="*/ 1372815 h 2407138"/>
                <a:gd name="connsiteX56" fmla="*/ 1986840 w 2407137"/>
                <a:gd name="connsiteY56" fmla="*/ 1316657 h 2407138"/>
                <a:gd name="connsiteX57" fmla="*/ 1988583 w 2407137"/>
                <a:gd name="connsiteY57" fmla="*/ 1309187 h 2407138"/>
                <a:gd name="connsiteX58" fmla="*/ 992036 w 2407137"/>
                <a:gd name="connsiteY58" fmla="*/ 1963517 h 2407138"/>
                <a:gd name="connsiteX59" fmla="*/ 1006629 w 2407137"/>
                <a:gd name="connsiteY59" fmla="*/ 1968061 h 2407138"/>
                <a:gd name="connsiteX60" fmla="*/ 932100 w 2407137"/>
                <a:gd name="connsiteY60" fmla="*/ 2246208 h 2407138"/>
                <a:gd name="connsiteX61" fmla="*/ 917308 w 2407137"/>
                <a:gd name="connsiteY61" fmla="*/ 2242405 h 2407138"/>
                <a:gd name="connsiteX62" fmla="*/ 1995178 w 2407137"/>
                <a:gd name="connsiteY62" fmla="*/ 1195933 h 2407138"/>
                <a:gd name="connsiteX63" fmla="*/ 2281649 w 2407137"/>
                <a:gd name="connsiteY63" fmla="*/ 1195933 h 2407138"/>
                <a:gd name="connsiteX64" fmla="*/ 2282034 w 2407137"/>
                <a:gd name="connsiteY64" fmla="*/ 1203569 h 2407138"/>
                <a:gd name="connsiteX65" fmla="*/ 2281649 w 2407137"/>
                <a:gd name="connsiteY65" fmla="*/ 1211206 h 2407138"/>
                <a:gd name="connsiteX66" fmla="*/ 1995745 w 2407137"/>
                <a:gd name="connsiteY66" fmla="*/ 1211206 h 2407138"/>
                <a:gd name="connsiteX67" fmla="*/ 1984731 w 2407137"/>
                <a:gd name="connsiteY67" fmla="*/ 1095284 h 2407138"/>
                <a:gd name="connsiteX68" fmla="*/ 2405186 w 2407137"/>
                <a:gd name="connsiteY68" fmla="*/ 1041144 h 2407138"/>
                <a:gd name="connsiteX69" fmla="*/ 2407137 w 2407137"/>
                <a:gd name="connsiteY69" fmla="*/ 1056290 h 2407138"/>
                <a:gd name="connsiteX70" fmla="*/ 1987080 w 2407137"/>
                <a:gd name="connsiteY70" fmla="*/ 1110379 h 2407138"/>
                <a:gd name="connsiteX71" fmla="*/ 892672 w 2407137"/>
                <a:gd name="connsiteY71" fmla="*/ 1928335 h 2407138"/>
                <a:gd name="connsiteX72" fmla="*/ 906611 w 2407137"/>
                <a:gd name="connsiteY72" fmla="*/ 1934590 h 2407138"/>
                <a:gd name="connsiteX73" fmla="*/ 743425 w 2407137"/>
                <a:gd name="connsiteY73" fmla="*/ 2325414 h 2407138"/>
                <a:gd name="connsiteX74" fmla="*/ 729331 w 2407137"/>
                <a:gd name="connsiteY74" fmla="*/ 2319529 h 2407138"/>
                <a:gd name="connsiteX75" fmla="*/ 802416 w 2407137"/>
                <a:gd name="connsiteY75" fmla="*/ 1883113 h 2407138"/>
                <a:gd name="connsiteX76" fmla="*/ 815877 w 2407137"/>
                <a:gd name="connsiteY76" fmla="*/ 1890344 h 2407138"/>
                <a:gd name="connsiteX77" fmla="*/ 671279 w 2407137"/>
                <a:gd name="connsiteY77" fmla="*/ 2140796 h 2407138"/>
                <a:gd name="connsiteX78" fmla="*/ 658223 w 2407137"/>
                <a:gd name="connsiteY78" fmla="*/ 2132863 h 2407138"/>
                <a:gd name="connsiteX79" fmla="*/ 1966260 w 2407137"/>
                <a:gd name="connsiteY79" fmla="*/ 991301 h 2407138"/>
                <a:gd name="connsiteX80" fmla="*/ 2242405 w 2407137"/>
                <a:gd name="connsiteY80" fmla="*/ 917309 h 2407138"/>
                <a:gd name="connsiteX81" fmla="*/ 2246208 w 2407137"/>
                <a:gd name="connsiteY81" fmla="*/ 932101 h 2407138"/>
                <a:gd name="connsiteX82" fmla="*/ 1969840 w 2407137"/>
                <a:gd name="connsiteY82" fmla="*/ 1006153 h 2407138"/>
                <a:gd name="connsiteX83" fmla="*/ 1932557 w 2407137"/>
                <a:gd name="connsiteY83" fmla="*/ 895779 h 2407138"/>
                <a:gd name="connsiteX84" fmla="*/ 2322203 w 2407137"/>
                <a:gd name="connsiteY84" fmla="*/ 735676 h 2407138"/>
                <a:gd name="connsiteX85" fmla="*/ 2328008 w 2407137"/>
                <a:gd name="connsiteY85" fmla="*/ 749803 h 2407138"/>
                <a:gd name="connsiteX86" fmla="*/ 1938504 w 2407137"/>
                <a:gd name="connsiteY86" fmla="*/ 909846 h 2407138"/>
                <a:gd name="connsiteX87" fmla="*/ 714051 w 2407137"/>
                <a:gd name="connsiteY87" fmla="*/ 1825286 h 2407138"/>
                <a:gd name="connsiteX88" fmla="*/ 726047 w 2407137"/>
                <a:gd name="connsiteY88" fmla="*/ 1834740 h 2407138"/>
                <a:gd name="connsiteX89" fmla="*/ 468748 w 2407137"/>
                <a:gd name="connsiteY89" fmla="*/ 2168094 h 2407138"/>
                <a:gd name="connsiteX90" fmla="*/ 456659 w 2407137"/>
                <a:gd name="connsiteY90" fmla="*/ 2158762 h 2407138"/>
                <a:gd name="connsiteX91" fmla="*/ 638245 w 2407137"/>
                <a:gd name="connsiteY91" fmla="*/ 1758093 h 2407138"/>
                <a:gd name="connsiteX92" fmla="*/ 644611 w 2407137"/>
                <a:gd name="connsiteY92" fmla="*/ 1765080 h 2407138"/>
                <a:gd name="connsiteX93" fmla="*/ 649147 w 2407137"/>
                <a:gd name="connsiteY93" fmla="*/ 1768790 h 2407138"/>
                <a:gd name="connsiteX94" fmla="*/ 446636 w 2407137"/>
                <a:gd name="connsiteY94" fmla="*/ 1971302 h 2407138"/>
                <a:gd name="connsiteX95" fmla="*/ 440978 w 2407137"/>
                <a:gd name="connsiteY95" fmla="*/ 1966159 h 2407138"/>
                <a:gd name="connsiteX96" fmla="*/ 435836 w 2407137"/>
                <a:gd name="connsiteY96" fmla="*/ 1960502 h 2407138"/>
                <a:gd name="connsiteX97" fmla="*/ 1884928 w 2407137"/>
                <a:gd name="connsiteY97" fmla="*/ 801368 h 2407138"/>
                <a:gd name="connsiteX98" fmla="*/ 2132863 w 2407137"/>
                <a:gd name="connsiteY98" fmla="*/ 658223 h 2407138"/>
                <a:gd name="connsiteX99" fmla="*/ 2140794 w 2407137"/>
                <a:gd name="connsiteY99" fmla="*/ 671279 h 2407138"/>
                <a:gd name="connsiteX100" fmla="*/ 1892773 w 2407137"/>
                <a:gd name="connsiteY100" fmla="*/ 814474 h 2407138"/>
                <a:gd name="connsiteX101" fmla="*/ 1828403 w 2407137"/>
                <a:gd name="connsiteY101" fmla="*/ 717325 h 2407138"/>
                <a:gd name="connsiteX102" fmla="*/ 2162987 w 2407137"/>
                <a:gd name="connsiteY102" fmla="*/ 462095 h 2407138"/>
                <a:gd name="connsiteX103" fmla="*/ 2172250 w 2407137"/>
                <a:gd name="connsiteY103" fmla="*/ 474239 h 2407138"/>
                <a:gd name="connsiteX104" fmla="*/ 1837666 w 2407137"/>
                <a:gd name="connsiteY104" fmla="*/ 729468 h 2407138"/>
                <a:gd name="connsiteX105" fmla="*/ 1833340 w 2407137"/>
                <a:gd name="connsiteY105" fmla="*/ 723163 h 2407138"/>
                <a:gd name="connsiteX106" fmla="*/ 234886 w 2407137"/>
                <a:gd name="connsiteY106" fmla="*/ 1932900 h 2407138"/>
                <a:gd name="connsiteX107" fmla="*/ 569471 w 2407137"/>
                <a:gd name="connsiteY107" fmla="*/ 1677670 h 2407138"/>
                <a:gd name="connsiteX108" fmla="*/ 573796 w 2407137"/>
                <a:gd name="connsiteY108" fmla="*/ 1683975 h 2407138"/>
                <a:gd name="connsiteX109" fmla="*/ 578735 w 2407137"/>
                <a:gd name="connsiteY109" fmla="*/ 1689813 h 2407138"/>
                <a:gd name="connsiteX110" fmla="*/ 244150 w 2407137"/>
                <a:gd name="connsiteY110" fmla="*/ 1945043 h 2407138"/>
                <a:gd name="connsiteX111" fmla="*/ 266342 w 2407137"/>
                <a:gd name="connsiteY111" fmla="*/ 1735860 h 2407138"/>
                <a:gd name="connsiteX112" fmla="*/ 514363 w 2407137"/>
                <a:gd name="connsiteY112" fmla="*/ 1592665 h 2407138"/>
                <a:gd name="connsiteX113" fmla="*/ 522208 w 2407137"/>
                <a:gd name="connsiteY113" fmla="*/ 1605770 h 2407138"/>
                <a:gd name="connsiteX114" fmla="*/ 274274 w 2407137"/>
                <a:gd name="connsiteY114" fmla="*/ 1748916 h 2407138"/>
                <a:gd name="connsiteX115" fmla="*/ 1960501 w 2407137"/>
                <a:gd name="connsiteY115" fmla="*/ 435837 h 2407138"/>
                <a:gd name="connsiteX116" fmla="*/ 1966159 w 2407137"/>
                <a:gd name="connsiteY116" fmla="*/ 440979 h 2407138"/>
                <a:gd name="connsiteX117" fmla="*/ 1971301 w 2407137"/>
                <a:gd name="connsiteY117" fmla="*/ 446637 h 2407138"/>
                <a:gd name="connsiteX118" fmla="*/ 1768891 w 2407137"/>
                <a:gd name="connsiteY118" fmla="*/ 649046 h 2407138"/>
                <a:gd name="connsiteX119" fmla="*/ 1762525 w 2407137"/>
                <a:gd name="connsiteY119" fmla="*/ 642058 h 2407138"/>
                <a:gd name="connsiteX120" fmla="*/ 1757990 w 2407137"/>
                <a:gd name="connsiteY120" fmla="*/ 638348 h 2407138"/>
                <a:gd name="connsiteX121" fmla="*/ 1938389 w 2407137"/>
                <a:gd name="connsiteY121" fmla="*/ 239045 h 2407138"/>
                <a:gd name="connsiteX122" fmla="*/ 1950479 w 2407137"/>
                <a:gd name="connsiteY122" fmla="*/ 248377 h 2407138"/>
                <a:gd name="connsiteX123" fmla="*/ 1693086 w 2407137"/>
                <a:gd name="connsiteY123" fmla="*/ 581852 h 2407138"/>
                <a:gd name="connsiteX124" fmla="*/ 1681090 w 2407137"/>
                <a:gd name="connsiteY124" fmla="*/ 572398 h 2407138"/>
                <a:gd name="connsiteX125" fmla="*/ 79129 w 2407137"/>
                <a:gd name="connsiteY125" fmla="*/ 1657336 h 2407138"/>
                <a:gd name="connsiteX126" fmla="*/ 468633 w 2407137"/>
                <a:gd name="connsiteY126" fmla="*/ 1497292 h 2407138"/>
                <a:gd name="connsiteX127" fmla="*/ 474580 w 2407137"/>
                <a:gd name="connsiteY127" fmla="*/ 1511360 h 2407138"/>
                <a:gd name="connsiteX128" fmla="*/ 84934 w 2407137"/>
                <a:gd name="connsiteY128" fmla="*/ 1671462 h 2407138"/>
                <a:gd name="connsiteX129" fmla="*/ 160929 w 2407137"/>
                <a:gd name="connsiteY129" fmla="*/ 1475039 h 2407138"/>
                <a:gd name="connsiteX130" fmla="*/ 437296 w 2407137"/>
                <a:gd name="connsiteY130" fmla="*/ 1400986 h 2407138"/>
                <a:gd name="connsiteX131" fmla="*/ 440876 w 2407137"/>
                <a:gd name="connsiteY131" fmla="*/ 1415837 h 2407138"/>
                <a:gd name="connsiteX132" fmla="*/ 164732 w 2407137"/>
                <a:gd name="connsiteY132" fmla="*/ 1489830 h 2407138"/>
                <a:gd name="connsiteX133" fmla="*/ 1735859 w 2407137"/>
                <a:gd name="connsiteY133" fmla="*/ 266344 h 2407138"/>
                <a:gd name="connsiteX134" fmla="*/ 1748915 w 2407137"/>
                <a:gd name="connsiteY134" fmla="*/ 274276 h 2407138"/>
                <a:gd name="connsiteX135" fmla="*/ 1604721 w 2407137"/>
                <a:gd name="connsiteY135" fmla="*/ 524026 h 2407138"/>
                <a:gd name="connsiteX136" fmla="*/ 1591261 w 2407137"/>
                <a:gd name="connsiteY136" fmla="*/ 516794 h 2407138"/>
                <a:gd name="connsiteX137" fmla="*/ 1663713 w 2407137"/>
                <a:gd name="connsiteY137" fmla="*/ 81725 h 2407138"/>
                <a:gd name="connsiteX138" fmla="*/ 1677806 w 2407137"/>
                <a:gd name="connsiteY138" fmla="*/ 87609 h 2407138"/>
                <a:gd name="connsiteX139" fmla="*/ 1514465 w 2407137"/>
                <a:gd name="connsiteY139" fmla="*/ 478804 h 2407138"/>
                <a:gd name="connsiteX140" fmla="*/ 1500526 w 2407137"/>
                <a:gd name="connsiteY140" fmla="*/ 472548 h 2407138"/>
                <a:gd name="connsiteX141" fmla="*/ 0 w 2407137"/>
                <a:gd name="connsiteY141" fmla="*/ 1350847 h 2407138"/>
                <a:gd name="connsiteX142" fmla="*/ 420056 w 2407137"/>
                <a:gd name="connsiteY142" fmla="*/ 1296759 h 2407138"/>
                <a:gd name="connsiteX143" fmla="*/ 422405 w 2407137"/>
                <a:gd name="connsiteY143" fmla="*/ 1311854 h 2407138"/>
                <a:gd name="connsiteX144" fmla="*/ 1951 w 2407137"/>
                <a:gd name="connsiteY144" fmla="*/ 1365994 h 2407138"/>
                <a:gd name="connsiteX145" fmla="*/ 125488 w 2407137"/>
                <a:gd name="connsiteY145" fmla="*/ 1195933 h 2407138"/>
                <a:gd name="connsiteX146" fmla="*/ 411391 w 2407137"/>
                <a:gd name="connsiteY146" fmla="*/ 1195933 h 2407138"/>
                <a:gd name="connsiteX147" fmla="*/ 411958 w 2407137"/>
                <a:gd name="connsiteY147" fmla="*/ 1211206 h 2407138"/>
                <a:gd name="connsiteX148" fmla="*/ 125488 w 2407137"/>
                <a:gd name="connsiteY148" fmla="*/ 1211206 h 2407138"/>
                <a:gd name="connsiteX149" fmla="*/ 125102 w 2407137"/>
                <a:gd name="connsiteY149" fmla="*/ 1203569 h 2407138"/>
                <a:gd name="connsiteX150" fmla="*/ 1475037 w 2407137"/>
                <a:gd name="connsiteY150" fmla="*/ 160931 h 2407138"/>
                <a:gd name="connsiteX151" fmla="*/ 1489829 w 2407137"/>
                <a:gd name="connsiteY151" fmla="*/ 164734 h 2407138"/>
                <a:gd name="connsiteX152" fmla="*/ 1415102 w 2407137"/>
                <a:gd name="connsiteY152" fmla="*/ 443621 h 2407138"/>
                <a:gd name="connsiteX153" fmla="*/ 1400508 w 2407137"/>
                <a:gd name="connsiteY153" fmla="*/ 439077 h 2407138"/>
                <a:gd name="connsiteX154" fmla="*/ 164732 w 2407137"/>
                <a:gd name="connsiteY154" fmla="*/ 917309 h 2407138"/>
                <a:gd name="connsiteX155" fmla="*/ 443620 w 2407137"/>
                <a:gd name="connsiteY155" fmla="*/ 992037 h 2407138"/>
                <a:gd name="connsiteX156" fmla="*/ 439076 w 2407137"/>
                <a:gd name="connsiteY156" fmla="*/ 1006630 h 2407138"/>
                <a:gd name="connsiteX157" fmla="*/ 160929 w 2407137"/>
                <a:gd name="connsiteY157" fmla="*/ 932101 h 2407138"/>
                <a:gd name="connsiteX158" fmla="*/ 1195932 w 2407137"/>
                <a:gd name="connsiteY158" fmla="*/ 125490 h 2407138"/>
                <a:gd name="connsiteX159" fmla="*/ 1203568 w 2407137"/>
                <a:gd name="connsiteY159" fmla="*/ 125104 h 2407138"/>
                <a:gd name="connsiteX160" fmla="*/ 1211205 w 2407137"/>
                <a:gd name="connsiteY160" fmla="*/ 125490 h 2407138"/>
                <a:gd name="connsiteX161" fmla="*/ 1211205 w 2407137"/>
                <a:gd name="connsiteY161" fmla="*/ 411392 h 2407138"/>
                <a:gd name="connsiteX162" fmla="*/ 1195932 w 2407137"/>
                <a:gd name="connsiteY162" fmla="*/ 411959 h 2407138"/>
                <a:gd name="connsiteX163" fmla="*/ 1357679 w 2407137"/>
                <a:gd name="connsiteY163" fmla="*/ 856 h 2407138"/>
                <a:gd name="connsiteX164" fmla="*/ 1372816 w 2407137"/>
                <a:gd name="connsiteY164" fmla="*/ 2893 h 2407138"/>
                <a:gd name="connsiteX165" fmla="*/ 1316657 w 2407137"/>
                <a:gd name="connsiteY165" fmla="*/ 420298 h 2407138"/>
                <a:gd name="connsiteX166" fmla="*/ 1309186 w 2407137"/>
                <a:gd name="connsiteY166" fmla="*/ 418554 h 2407138"/>
                <a:gd name="connsiteX167" fmla="*/ 1301520 w 2407137"/>
                <a:gd name="connsiteY167" fmla="*/ 418261 h 2407138"/>
                <a:gd name="connsiteX168" fmla="*/ 2893 w 2407137"/>
                <a:gd name="connsiteY168" fmla="*/ 1034322 h 2407138"/>
                <a:gd name="connsiteX169" fmla="*/ 420297 w 2407137"/>
                <a:gd name="connsiteY169" fmla="*/ 1090480 h 2407138"/>
                <a:gd name="connsiteX170" fmla="*/ 418554 w 2407137"/>
                <a:gd name="connsiteY170" fmla="*/ 1097951 h 2407138"/>
                <a:gd name="connsiteX171" fmla="*/ 418261 w 2407137"/>
                <a:gd name="connsiteY171" fmla="*/ 1105616 h 2407138"/>
                <a:gd name="connsiteX172" fmla="*/ 855 w 2407137"/>
                <a:gd name="connsiteY172" fmla="*/ 1049458 h 2407138"/>
                <a:gd name="connsiteX173" fmla="*/ 274274 w 2407137"/>
                <a:gd name="connsiteY173" fmla="*/ 658223 h 2407138"/>
                <a:gd name="connsiteX174" fmla="*/ 524025 w 2407137"/>
                <a:gd name="connsiteY174" fmla="*/ 802416 h 2407138"/>
                <a:gd name="connsiteX175" fmla="*/ 516793 w 2407137"/>
                <a:gd name="connsiteY175" fmla="*/ 815877 h 2407138"/>
                <a:gd name="connsiteX176" fmla="*/ 266342 w 2407137"/>
                <a:gd name="connsiteY176" fmla="*/ 671279 h 2407138"/>
                <a:gd name="connsiteX177" fmla="*/ 917308 w 2407137"/>
                <a:gd name="connsiteY177" fmla="*/ 164734 h 2407138"/>
                <a:gd name="connsiteX178" fmla="*/ 932100 w 2407137"/>
                <a:gd name="connsiteY178" fmla="*/ 160930 h 2407138"/>
                <a:gd name="connsiteX179" fmla="*/ 1006152 w 2407137"/>
                <a:gd name="connsiteY179" fmla="*/ 437297 h 2407138"/>
                <a:gd name="connsiteX180" fmla="*/ 991300 w 2407137"/>
                <a:gd name="connsiteY180" fmla="*/ 440877 h 2407138"/>
                <a:gd name="connsiteX181" fmla="*/ 1041143 w 2407137"/>
                <a:gd name="connsiteY181" fmla="*/ 1951 h 2407138"/>
                <a:gd name="connsiteX182" fmla="*/ 1056290 w 2407137"/>
                <a:gd name="connsiteY182" fmla="*/ 0 h 2407138"/>
                <a:gd name="connsiteX183" fmla="*/ 1110379 w 2407137"/>
                <a:gd name="connsiteY183" fmla="*/ 420056 h 2407138"/>
                <a:gd name="connsiteX184" fmla="*/ 1095283 w 2407137"/>
                <a:gd name="connsiteY184" fmla="*/ 422406 h 2407138"/>
                <a:gd name="connsiteX185" fmla="*/ 87609 w 2407137"/>
                <a:gd name="connsiteY185" fmla="*/ 729331 h 2407138"/>
                <a:gd name="connsiteX186" fmla="*/ 478803 w 2407137"/>
                <a:gd name="connsiteY186" fmla="*/ 892672 h 2407138"/>
                <a:gd name="connsiteX187" fmla="*/ 472547 w 2407137"/>
                <a:gd name="connsiteY187" fmla="*/ 906611 h 2407138"/>
                <a:gd name="connsiteX188" fmla="*/ 81723 w 2407137"/>
                <a:gd name="connsiteY188" fmla="*/ 743424 h 2407138"/>
                <a:gd name="connsiteX189" fmla="*/ 84666 w 2407137"/>
                <a:gd name="connsiteY189" fmla="*/ 736377 h 2407138"/>
                <a:gd name="connsiteX190" fmla="*/ 446636 w 2407137"/>
                <a:gd name="connsiteY190" fmla="*/ 435837 h 2407138"/>
                <a:gd name="connsiteX191" fmla="*/ 649045 w 2407137"/>
                <a:gd name="connsiteY191" fmla="*/ 638246 h 2407138"/>
                <a:gd name="connsiteX192" fmla="*/ 642057 w 2407137"/>
                <a:gd name="connsiteY192" fmla="*/ 644612 h 2407138"/>
                <a:gd name="connsiteX193" fmla="*/ 638347 w 2407137"/>
                <a:gd name="connsiteY193" fmla="*/ 649147 h 2407138"/>
                <a:gd name="connsiteX194" fmla="*/ 435836 w 2407137"/>
                <a:gd name="connsiteY194" fmla="*/ 446636 h 2407138"/>
                <a:gd name="connsiteX195" fmla="*/ 440978 w 2407137"/>
                <a:gd name="connsiteY195" fmla="*/ 440979 h 2407138"/>
                <a:gd name="connsiteX196" fmla="*/ 658223 w 2407137"/>
                <a:gd name="connsiteY196" fmla="*/ 274275 h 2407138"/>
                <a:gd name="connsiteX197" fmla="*/ 671279 w 2407137"/>
                <a:gd name="connsiteY197" fmla="*/ 266343 h 2407138"/>
                <a:gd name="connsiteX198" fmla="*/ 814473 w 2407137"/>
                <a:gd name="connsiteY198" fmla="*/ 514363 h 2407138"/>
                <a:gd name="connsiteX199" fmla="*/ 801367 w 2407137"/>
                <a:gd name="connsiteY199" fmla="*/ 522209 h 2407138"/>
                <a:gd name="connsiteX200" fmla="*/ 735676 w 2407137"/>
                <a:gd name="connsiteY200" fmla="*/ 84934 h 2407138"/>
                <a:gd name="connsiteX201" fmla="*/ 749802 w 2407137"/>
                <a:gd name="connsiteY201" fmla="*/ 79129 h 2407138"/>
                <a:gd name="connsiteX202" fmla="*/ 909846 w 2407137"/>
                <a:gd name="connsiteY202" fmla="*/ 468633 h 2407138"/>
                <a:gd name="connsiteX203" fmla="*/ 895778 w 2407137"/>
                <a:gd name="connsiteY203" fmla="*/ 474580 h 2407138"/>
                <a:gd name="connsiteX204" fmla="*/ 248376 w 2407137"/>
                <a:gd name="connsiteY204" fmla="*/ 456659 h 2407138"/>
                <a:gd name="connsiteX205" fmla="*/ 581852 w 2407137"/>
                <a:gd name="connsiteY205" fmla="*/ 714051 h 2407138"/>
                <a:gd name="connsiteX206" fmla="*/ 572397 w 2407137"/>
                <a:gd name="connsiteY206" fmla="*/ 726047 h 2407138"/>
                <a:gd name="connsiteX207" fmla="*/ 239044 w 2407137"/>
                <a:gd name="connsiteY207" fmla="*/ 468748 h 2407138"/>
                <a:gd name="connsiteX208" fmla="*/ 243710 w 2407137"/>
                <a:gd name="connsiteY208" fmla="*/ 462704 h 2407138"/>
                <a:gd name="connsiteX209" fmla="*/ 462094 w 2407137"/>
                <a:gd name="connsiteY209" fmla="*/ 244150 h 2407138"/>
                <a:gd name="connsiteX210" fmla="*/ 474238 w 2407137"/>
                <a:gd name="connsiteY210" fmla="*/ 234887 h 2407138"/>
                <a:gd name="connsiteX211" fmla="*/ 729468 w 2407137"/>
                <a:gd name="connsiteY211" fmla="*/ 569472 h 2407138"/>
                <a:gd name="connsiteX212" fmla="*/ 723162 w 2407137"/>
                <a:gd name="connsiteY212" fmla="*/ 573797 h 2407138"/>
                <a:gd name="connsiteX213" fmla="*/ 717325 w 2407137"/>
                <a:gd name="connsiteY213" fmla="*/ 578735 h 2407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</a:cxnLst>
              <a:rect l="l" t="t" r="r" b="b"/>
              <a:pathLst>
                <a:path w="2407137" h="2407138">
                  <a:moveTo>
                    <a:pt x="1677670" y="1837666"/>
                  </a:moveTo>
                  <a:lnTo>
                    <a:pt x="1683974" y="1833341"/>
                  </a:lnTo>
                  <a:lnTo>
                    <a:pt x="1689813" y="1828403"/>
                  </a:lnTo>
                  <a:lnTo>
                    <a:pt x="1945042" y="2162988"/>
                  </a:lnTo>
                  <a:lnTo>
                    <a:pt x="1932899" y="2172251"/>
                  </a:lnTo>
                  <a:close/>
                  <a:moveTo>
                    <a:pt x="1592663" y="1892774"/>
                  </a:moveTo>
                  <a:lnTo>
                    <a:pt x="1605769" y="1884929"/>
                  </a:lnTo>
                  <a:lnTo>
                    <a:pt x="1748914" y="2132863"/>
                  </a:lnTo>
                  <a:lnTo>
                    <a:pt x="1735858" y="2140795"/>
                  </a:lnTo>
                  <a:close/>
                  <a:moveTo>
                    <a:pt x="1768789" y="1757990"/>
                  </a:moveTo>
                  <a:lnTo>
                    <a:pt x="1971301" y="1960502"/>
                  </a:lnTo>
                  <a:lnTo>
                    <a:pt x="1966159" y="1966159"/>
                  </a:lnTo>
                  <a:lnTo>
                    <a:pt x="1960501" y="1971301"/>
                  </a:lnTo>
                  <a:lnTo>
                    <a:pt x="1758092" y="1768892"/>
                  </a:lnTo>
                  <a:lnTo>
                    <a:pt x="1765079" y="1762526"/>
                  </a:lnTo>
                  <a:close/>
                  <a:moveTo>
                    <a:pt x="1834740" y="1681091"/>
                  </a:moveTo>
                  <a:lnTo>
                    <a:pt x="2168093" y="1938389"/>
                  </a:lnTo>
                  <a:lnTo>
                    <a:pt x="2158761" y="1950479"/>
                  </a:lnTo>
                  <a:lnTo>
                    <a:pt x="1825285" y="1693086"/>
                  </a:lnTo>
                  <a:close/>
                  <a:moveTo>
                    <a:pt x="1497292" y="1938505"/>
                  </a:moveTo>
                  <a:lnTo>
                    <a:pt x="1511359" y="1932557"/>
                  </a:lnTo>
                  <a:lnTo>
                    <a:pt x="1671461" y="2322204"/>
                  </a:lnTo>
                  <a:lnTo>
                    <a:pt x="1657335" y="2328008"/>
                  </a:lnTo>
                  <a:close/>
                  <a:moveTo>
                    <a:pt x="1400984" y="1969841"/>
                  </a:moveTo>
                  <a:lnTo>
                    <a:pt x="1415837" y="1966261"/>
                  </a:lnTo>
                  <a:lnTo>
                    <a:pt x="1489829" y="2242404"/>
                  </a:lnTo>
                  <a:lnTo>
                    <a:pt x="1475037" y="2246208"/>
                  </a:lnTo>
                  <a:close/>
                  <a:moveTo>
                    <a:pt x="1890343" y="1591261"/>
                  </a:moveTo>
                  <a:lnTo>
                    <a:pt x="2140794" y="1735859"/>
                  </a:lnTo>
                  <a:lnTo>
                    <a:pt x="2132863" y="1748915"/>
                  </a:lnTo>
                  <a:lnTo>
                    <a:pt x="1883112" y="1604721"/>
                  </a:lnTo>
                  <a:close/>
                  <a:moveTo>
                    <a:pt x="1934589" y="1500527"/>
                  </a:moveTo>
                  <a:lnTo>
                    <a:pt x="2325413" y="1663714"/>
                  </a:lnTo>
                  <a:lnTo>
                    <a:pt x="2319529" y="1677807"/>
                  </a:lnTo>
                  <a:lnTo>
                    <a:pt x="1928334" y="1514465"/>
                  </a:lnTo>
                  <a:close/>
                  <a:moveTo>
                    <a:pt x="1296758" y="1987081"/>
                  </a:moveTo>
                  <a:lnTo>
                    <a:pt x="1311855" y="1984732"/>
                  </a:lnTo>
                  <a:lnTo>
                    <a:pt x="1365995" y="2405187"/>
                  </a:lnTo>
                  <a:lnTo>
                    <a:pt x="1350847" y="2407138"/>
                  </a:lnTo>
                  <a:close/>
                  <a:moveTo>
                    <a:pt x="1195932" y="1995746"/>
                  </a:moveTo>
                  <a:lnTo>
                    <a:pt x="1211204" y="1995179"/>
                  </a:lnTo>
                  <a:lnTo>
                    <a:pt x="1211204" y="2281649"/>
                  </a:lnTo>
                  <a:lnTo>
                    <a:pt x="1203568" y="2282034"/>
                  </a:lnTo>
                  <a:lnTo>
                    <a:pt x="1195932" y="2281649"/>
                  </a:lnTo>
                  <a:close/>
                  <a:moveTo>
                    <a:pt x="1968060" y="1400508"/>
                  </a:moveTo>
                  <a:lnTo>
                    <a:pt x="2246208" y="1475038"/>
                  </a:lnTo>
                  <a:lnTo>
                    <a:pt x="2242404" y="1489831"/>
                  </a:lnTo>
                  <a:lnTo>
                    <a:pt x="1963516" y="1415103"/>
                  </a:lnTo>
                  <a:close/>
                  <a:moveTo>
                    <a:pt x="1090481" y="1986840"/>
                  </a:moveTo>
                  <a:lnTo>
                    <a:pt x="1097951" y="1988584"/>
                  </a:lnTo>
                  <a:lnTo>
                    <a:pt x="1105617" y="1988876"/>
                  </a:lnTo>
                  <a:lnTo>
                    <a:pt x="1049458" y="2406281"/>
                  </a:lnTo>
                  <a:lnTo>
                    <a:pt x="1034322" y="2404245"/>
                  </a:lnTo>
                  <a:close/>
                  <a:moveTo>
                    <a:pt x="1988876" y="1301520"/>
                  </a:moveTo>
                  <a:lnTo>
                    <a:pt x="2406281" y="1357679"/>
                  </a:lnTo>
                  <a:lnTo>
                    <a:pt x="2404244" y="1372815"/>
                  </a:lnTo>
                  <a:lnTo>
                    <a:pt x="1986840" y="1316657"/>
                  </a:lnTo>
                  <a:lnTo>
                    <a:pt x="1988583" y="1309187"/>
                  </a:lnTo>
                  <a:close/>
                  <a:moveTo>
                    <a:pt x="992036" y="1963517"/>
                  </a:moveTo>
                  <a:lnTo>
                    <a:pt x="1006629" y="1968061"/>
                  </a:lnTo>
                  <a:lnTo>
                    <a:pt x="932100" y="2246208"/>
                  </a:lnTo>
                  <a:lnTo>
                    <a:pt x="917308" y="2242405"/>
                  </a:lnTo>
                  <a:close/>
                  <a:moveTo>
                    <a:pt x="1995178" y="1195933"/>
                  </a:moveTo>
                  <a:lnTo>
                    <a:pt x="2281649" y="1195933"/>
                  </a:lnTo>
                  <a:lnTo>
                    <a:pt x="2282034" y="1203569"/>
                  </a:lnTo>
                  <a:lnTo>
                    <a:pt x="2281649" y="1211206"/>
                  </a:lnTo>
                  <a:lnTo>
                    <a:pt x="1995745" y="1211206"/>
                  </a:lnTo>
                  <a:close/>
                  <a:moveTo>
                    <a:pt x="1984731" y="1095284"/>
                  </a:moveTo>
                  <a:lnTo>
                    <a:pt x="2405186" y="1041144"/>
                  </a:lnTo>
                  <a:lnTo>
                    <a:pt x="2407137" y="1056290"/>
                  </a:lnTo>
                  <a:lnTo>
                    <a:pt x="1987080" y="1110379"/>
                  </a:lnTo>
                  <a:close/>
                  <a:moveTo>
                    <a:pt x="892672" y="1928335"/>
                  </a:moveTo>
                  <a:lnTo>
                    <a:pt x="906611" y="1934590"/>
                  </a:lnTo>
                  <a:lnTo>
                    <a:pt x="743425" y="2325414"/>
                  </a:lnTo>
                  <a:lnTo>
                    <a:pt x="729331" y="2319529"/>
                  </a:lnTo>
                  <a:close/>
                  <a:moveTo>
                    <a:pt x="802416" y="1883113"/>
                  </a:moveTo>
                  <a:lnTo>
                    <a:pt x="815877" y="1890344"/>
                  </a:lnTo>
                  <a:lnTo>
                    <a:pt x="671279" y="2140796"/>
                  </a:lnTo>
                  <a:lnTo>
                    <a:pt x="658223" y="2132863"/>
                  </a:lnTo>
                  <a:close/>
                  <a:moveTo>
                    <a:pt x="1966260" y="991301"/>
                  </a:moveTo>
                  <a:lnTo>
                    <a:pt x="2242405" y="917309"/>
                  </a:lnTo>
                  <a:lnTo>
                    <a:pt x="2246208" y="932101"/>
                  </a:lnTo>
                  <a:lnTo>
                    <a:pt x="1969840" y="1006153"/>
                  </a:lnTo>
                  <a:close/>
                  <a:moveTo>
                    <a:pt x="1932557" y="895779"/>
                  </a:moveTo>
                  <a:lnTo>
                    <a:pt x="2322203" y="735676"/>
                  </a:lnTo>
                  <a:lnTo>
                    <a:pt x="2328008" y="749803"/>
                  </a:lnTo>
                  <a:lnTo>
                    <a:pt x="1938504" y="909846"/>
                  </a:lnTo>
                  <a:close/>
                  <a:moveTo>
                    <a:pt x="714051" y="1825286"/>
                  </a:moveTo>
                  <a:lnTo>
                    <a:pt x="726047" y="1834740"/>
                  </a:lnTo>
                  <a:lnTo>
                    <a:pt x="468748" y="2168094"/>
                  </a:lnTo>
                  <a:lnTo>
                    <a:pt x="456659" y="2158762"/>
                  </a:lnTo>
                  <a:close/>
                  <a:moveTo>
                    <a:pt x="638245" y="1758093"/>
                  </a:moveTo>
                  <a:lnTo>
                    <a:pt x="644611" y="1765080"/>
                  </a:lnTo>
                  <a:lnTo>
                    <a:pt x="649147" y="1768790"/>
                  </a:lnTo>
                  <a:lnTo>
                    <a:pt x="446636" y="1971302"/>
                  </a:lnTo>
                  <a:lnTo>
                    <a:pt x="440978" y="1966159"/>
                  </a:lnTo>
                  <a:lnTo>
                    <a:pt x="435836" y="1960502"/>
                  </a:lnTo>
                  <a:close/>
                  <a:moveTo>
                    <a:pt x="1884928" y="801368"/>
                  </a:moveTo>
                  <a:lnTo>
                    <a:pt x="2132863" y="658223"/>
                  </a:lnTo>
                  <a:lnTo>
                    <a:pt x="2140794" y="671279"/>
                  </a:lnTo>
                  <a:lnTo>
                    <a:pt x="1892773" y="814474"/>
                  </a:lnTo>
                  <a:close/>
                  <a:moveTo>
                    <a:pt x="1828403" y="717325"/>
                  </a:moveTo>
                  <a:lnTo>
                    <a:pt x="2162987" y="462095"/>
                  </a:lnTo>
                  <a:lnTo>
                    <a:pt x="2172250" y="474239"/>
                  </a:lnTo>
                  <a:lnTo>
                    <a:pt x="1837666" y="729468"/>
                  </a:lnTo>
                  <a:lnTo>
                    <a:pt x="1833340" y="723163"/>
                  </a:lnTo>
                  <a:close/>
                  <a:moveTo>
                    <a:pt x="234886" y="1932900"/>
                  </a:moveTo>
                  <a:lnTo>
                    <a:pt x="569471" y="1677670"/>
                  </a:lnTo>
                  <a:lnTo>
                    <a:pt x="573796" y="1683975"/>
                  </a:lnTo>
                  <a:lnTo>
                    <a:pt x="578735" y="1689813"/>
                  </a:lnTo>
                  <a:lnTo>
                    <a:pt x="244150" y="1945043"/>
                  </a:lnTo>
                  <a:close/>
                  <a:moveTo>
                    <a:pt x="266342" y="1735860"/>
                  </a:moveTo>
                  <a:lnTo>
                    <a:pt x="514363" y="1592665"/>
                  </a:lnTo>
                  <a:lnTo>
                    <a:pt x="522208" y="1605770"/>
                  </a:lnTo>
                  <a:lnTo>
                    <a:pt x="274274" y="1748916"/>
                  </a:lnTo>
                  <a:close/>
                  <a:moveTo>
                    <a:pt x="1960501" y="435837"/>
                  </a:moveTo>
                  <a:lnTo>
                    <a:pt x="1966159" y="440979"/>
                  </a:lnTo>
                  <a:lnTo>
                    <a:pt x="1971301" y="446637"/>
                  </a:lnTo>
                  <a:lnTo>
                    <a:pt x="1768891" y="649046"/>
                  </a:lnTo>
                  <a:lnTo>
                    <a:pt x="1762525" y="642058"/>
                  </a:lnTo>
                  <a:lnTo>
                    <a:pt x="1757990" y="638348"/>
                  </a:lnTo>
                  <a:close/>
                  <a:moveTo>
                    <a:pt x="1938389" y="239045"/>
                  </a:moveTo>
                  <a:lnTo>
                    <a:pt x="1950479" y="248377"/>
                  </a:lnTo>
                  <a:lnTo>
                    <a:pt x="1693086" y="581852"/>
                  </a:lnTo>
                  <a:lnTo>
                    <a:pt x="1681090" y="572398"/>
                  </a:lnTo>
                  <a:close/>
                  <a:moveTo>
                    <a:pt x="79129" y="1657336"/>
                  </a:moveTo>
                  <a:lnTo>
                    <a:pt x="468633" y="1497292"/>
                  </a:lnTo>
                  <a:lnTo>
                    <a:pt x="474580" y="1511360"/>
                  </a:lnTo>
                  <a:lnTo>
                    <a:pt x="84934" y="1671462"/>
                  </a:lnTo>
                  <a:close/>
                  <a:moveTo>
                    <a:pt x="160929" y="1475039"/>
                  </a:moveTo>
                  <a:lnTo>
                    <a:pt x="437296" y="1400986"/>
                  </a:lnTo>
                  <a:lnTo>
                    <a:pt x="440876" y="1415837"/>
                  </a:lnTo>
                  <a:lnTo>
                    <a:pt x="164732" y="1489830"/>
                  </a:lnTo>
                  <a:close/>
                  <a:moveTo>
                    <a:pt x="1735859" y="266344"/>
                  </a:moveTo>
                  <a:lnTo>
                    <a:pt x="1748915" y="274276"/>
                  </a:lnTo>
                  <a:lnTo>
                    <a:pt x="1604721" y="524026"/>
                  </a:lnTo>
                  <a:lnTo>
                    <a:pt x="1591261" y="516794"/>
                  </a:lnTo>
                  <a:close/>
                  <a:moveTo>
                    <a:pt x="1663713" y="81725"/>
                  </a:moveTo>
                  <a:lnTo>
                    <a:pt x="1677806" y="87609"/>
                  </a:lnTo>
                  <a:lnTo>
                    <a:pt x="1514465" y="478804"/>
                  </a:lnTo>
                  <a:lnTo>
                    <a:pt x="1500526" y="472548"/>
                  </a:lnTo>
                  <a:close/>
                  <a:moveTo>
                    <a:pt x="0" y="1350847"/>
                  </a:moveTo>
                  <a:lnTo>
                    <a:pt x="420056" y="1296759"/>
                  </a:lnTo>
                  <a:lnTo>
                    <a:pt x="422405" y="1311854"/>
                  </a:lnTo>
                  <a:lnTo>
                    <a:pt x="1951" y="1365994"/>
                  </a:lnTo>
                  <a:close/>
                  <a:moveTo>
                    <a:pt x="125488" y="1195933"/>
                  </a:moveTo>
                  <a:lnTo>
                    <a:pt x="411391" y="1195933"/>
                  </a:lnTo>
                  <a:lnTo>
                    <a:pt x="411958" y="1211206"/>
                  </a:lnTo>
                  <a:lnTo>
                    <a:pt x="125488" y="1211206"/>
                  </a:lnTo>
                  <a:lnTo>
                    <a:pt x="125102" y="1203569"/>
                  </a:lnTo>
                  <a:close/>
                  <a:moveTo>
                    <a:pt x="1475037" y="160931"/>
                  </a:moveTo>
                  <a:lnTo>
                    <a:pt x="1489829" y="164734"/>
                  </a:lnTo>
                  <a:lnTo>
                    <a:pt x="1415102" y="443621"/>
                  </a:lnTo>
                  <a:lnTo>
                    <a:pt x="1400508" y="439077"/>
                  </a:lnTo>
                  <a:close/>
                  <a:moveTo>
                    <a:pt x="164732" y="917309"/>
                  </a:moveTo>
                  <a:lnTo>
                    <a:pt x="443620" y="992037"/>
                  </a:lnTo>
                  <a:lnTo>
                    <a:pt x="439076" y="1006630"/>
                  </a:lnTo>
                  <a:lnTo>
                    <a:pt x="160929" y="932101"/>
                  </a:lnTo>
                  <a:close/>
                  <a:moveTo>
                    <a:pt x="1195932" y="125490"/>
                  </a:moveTo>
                  <a:lnTo>
                    <a:pt x="1203568" y="125104"/>
                  </a:lnTo>
                  <a:lnTo>
                    <a:pt x="1211205" y="125490"/>
                  </a:lnTo>
                  <a:lnTo>
                    <a:pt x="1211205" y="411392"/>
                  </a:lnTo>
                  <a:lnTo>
                    <a:pt x="1195932" y="411959"/>
                  </a:lnTo>
                  <a:close/>
                  <a:moveTo>
                    <a:pt x="1357679" y="856"/>
                  </a:moveTo>
                  <a:lnTo>
                    <a:pt x="1372816" y="2893"/>
                  </a:lnTo>
                  <a:lnTo>
                    <a:pt x="1316657" y="420298"/>
                  </a:lnTo>
                  <a:lnTo>
                    <a:pt x="1309186" y="418554"/>
                  </a:lnTo>
                  <a:lnTo>
                    <a:pt x="1301520" y="418261"/>
                  </a:lnTo>
                  <a:close/>
                  <a:moveTo>
                    <a:pt x="2893" y="1034322"/>
                  </a:moveTo>
                  <a:lnTo>
                    <a:pt x="420297" y="1090480"/>
                  </a:lnTo>
                  <a:lnTo>
                    <a:pt x="418554" y="1097951"/>
                  </a:lnTo>
                  <a:lnTo>
                    <a:pt x="418261" y="1105616"/>
                  </a:lnTo>
                  <a:lnTo>
                    <a:pt x="855" y="1049458"/>
                  </a:lnTo>
                  <a:close/>
                  <a:moveTo>
                    <a:pt x="274274" y="658223"/>
                  </a:moveTo>
                  <a:lnTo>
                    <a:pt x="524025" y="802416"/>
                  </a:lnTo>
                  <a:lnTo>
                    <a:pt x="516793" y="815877"/>
                  </a:lnTo>
                  <a:lnTo>
                    <a:pt x="266342" y="671279"/>
                  </a:lnTo>
                  <a:close/>
                  <a:moveTo>
                    <a:pt x="917308" y="164734"/>
                  </a:moveTo>
                  <a:lnTo>
                    <a:pt x="932100" y="160930"/>
                  </a:lnTo>
                  <a:lnTo>
                    <a:pt x="1006152" y="437297"/>
                  </a:lnTo>
                  <a:lnTo>
                    <a:pt x="991300" y="440877"/>
                  </a:lnTo>
                  <a:close/>
                  <a:moveTo>
                    <a:pt x="1041143" y="1951"/>
                  </a:moveTo>
                  <a:lnTo>
                    <a:pt x="1056290" y="0"/>
                  </a:lnTo>
                  <a:lnTo>
                    <a:pt x="1110379" y="420056"/>
                  </a:lnTo>
                  <a:lnTo>
                    <a:pt x="1095283" y="422406"/>
                  </a:lnTo>
                  <a:close/>
                  <a:moveTo>
                    <a:pt x="87609" y="729331"/>
                  </a:moveTo>
                  <a:lnTo>
                    <a:pt x="478803" y="892672"/>
                  </a:lnTo>
                  <a:lnTo>
                    <a:pt x="472547" y="906611"/>
                  </a:lnTo>
                  <a:lnTo>
                    <a:pt x="81723" y="743424"/>
                  </a:lnTo>
                  <a:lnTo>
                    <a:pt x="84666" y="736377"/>
                  </a:lnTo>
                  <a:close/>
                  <a:moveTo>
                    <a:pt x="446636" y="435837"/>
                  </a:moveTo>
                  <a:lnTo>
                    <a:pt x="649045" y="638246"/>
                  </a:lnTo>
                  <a:lnTo>
                    <a:pt x="642057" y="644612"/>
                  </a:lnTo>
                  <a:lnTo>
                    <a:pt x="638347" y="649147"/>
                  </a:lnTo>
                  <a:lnTo>
                    <a:pt x="435836" y="446636"/>
                  </a:lnTo>
                  <a:lnTo>
                    <a:pt x="440978" y="440979"/>
                  </a:lnTo>
                  <a:close/>
                  <a:moveTo>
                    <a:pt x="658223" y="274275"/>
                  </a:moveTo>
                  <a:lnTo>
                    <a:pt x="671279" y="266343"/>
                  </a:lnTo>
                  <a:lnTo>
                    <a:pt x="814473" y="514363"/>
                  </a:lnTo>
                  <a:lnTo>
                    <a:pt x="801367" y="522209"/>
                  </a:lnTo>
                  <a:close/>
                  <a:moveTo>
                    <a:pt x="735676" y="84934"/>
                  </a:moveTo>
                  <a:lnTo>
                    <a:pt x="749802" y="79129"/>
                  </a:lnTo>
                  <a:lnTo>
                    <a:pt x="909846" y="468633"/>
                  </a:lnTo>
                  <a:lnTo>
                    <a:pt x="895778" y="474580"/>
                  </a:lnTo>
                  <a:close/>
                  <a:moveTo>
                    <a:pt x="248376" y="456659"/>
                  </a:moveTo>
                  <a:lnTo>
                    <a:pt x="581852" y="714051"/>
                  </a:lnTo>
                  <a:lnTo>
                    <a:pt x="572397" y="726047"/>
                  </a:lnTo>
                  <a:lnTo>
                    <a:pt x="239044" y="468748"/>
                  </a:lnTo>
                  <a:lnTo>
                    <a:pt x="243710" y="462704"/>
                  </a:lnTo>
                  <a:close/>
                  <a:moveTo>
                    <a:pt x="462094" y="244150"/>
                  </a:moveTo>
                  <a:lnTo>
                    <a:pt x="474238" y="234887"/>
                  </a:lnTo>
                  <a:lnTo>
                    <a:pt x="729468" y="569472"/>
                  </a:lnTo>
                  <a:lnTo>
                    <a:pt x="723162" y="573797"/>
                  </a:lnTo>
                  <a:lnTo>
                    <a:pt x="717325" y="578735"/>
                  </a:ln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668">
                <a:defRPr/>
              </a:pPr>
              <a:endParaRPr lang="zh-CN" altLang="en-US" sz="1798" kern="0">
                <a:solidFill>
                  <a:prstClr val="whit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8675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A-102245">
            <a:extLst>
              <a:ext uri="{FF2B5EF4-FFF2-40B4-BE49-F238E27FC236}">
                <a16:creationId xmlns="" xmlns:a16="http://schemas.microsoft.com/office/drawing/2014/main" id="{A1A631BB-A2BE-4A70-8F82-21B7071C7E3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831184" y="2894882"/>
            <a:ext cx="6529632" cy="68480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4000" dirty="0">
                <a:ln w="15875">
                  <a:noFill/>
                </a:ln>
                <a:gradFill>
                  <a:gsLst>
                    <a:gs pos="0">
                      <a:srgbClr val="E10802"/>
                    </a:gs>
                    <a:gs pos="100000">
                      <a:srgbClr val="A00904"/>
                    </a:gs>
                  </a:gsLst>
                  <a:lin ang="54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202X</a:t>
            </a:r>
            <a:r>
              <a:rPr lang="zh-CN" altLang="en-US" sz="4000" dirty="0">
                <a:ln w="15875">
                  <a:noFill/>
                </a:ln>
                <a:gradFill>
                  <a:gsLst>
                    <a:gs pos="0">
                      <a:srgbClr val="E10802"/>
                    </a:gs>
                    <a:gs pos="100000">
                      <a:srgbClr val="A00904"/>
                    </a:gs>
                  </a:gsLst>
                  <a:lin ang="54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年工作开展情况总结</a:t>
            </a:r>
          </a:p>
        </p:txBody>
      </p:sp>
      <p:sp>
        <p:nvSpPr>
          <p:cNvPr id="17" name="PA-102246">
            <a:extLst>
              <a:ext uri="{FF2B5EF4-FFF2-40B4-BE49-F238E27FC236}">
                <a16:creationId xmlns="" xmlns:a16="http://schemas.microsoft.com/office/drawing/2014/main" id="{0A816CF0-0B5D-4AEE-9CEB-4ED72CE49FC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095646" y="1888207"/>
            <a:ext cx="2000706" cy="48013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10802"/>
              </a:gs>
              <a:gs pos="100000">
                <a:srgbClr val="A00904"/>
              </a:gs>
            </a:gsLst>
            <a:lin ang="7200000" scaled="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vl="0" algn="ctr"/>
            <a:r>
              <a:rPr lang="zh-CN" altLang="en-US" sz="2800" b="1" dirty="0">
                <a:solidFill>
                  <a:srgbClr val="FEFDF8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第一部分</a:t>
            </a:r>
          </a:p>
        </p:txBody>
      </p:sp>
      <p:grpSp>
        <p:nvGrpSpPr>
          <p:cNvPr id="19" name="PA-102247">
            <a:extLst>
              <a:ext uri="{FF2B5EF4-FFF2-40B4-BE49-F238E27FC236}">
                <a16:creationId xmlns="" xmlns:a16="http://schemas.microsoft.com/office/drawing/2014/main" id="{16CBD38D-257B-4F79-B08A-E265547D80A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4379619" y="2537659"/>
            <a:ext cx="3432760" cy="255096"/>
            <a:chOff x="2849843" y="1491630"/>
            <a:chExt cx="3432760" cy="255096"/>
          </a:xfrm>
        </p:grpSpPr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A79D8378-8F37-40D9-AEEF-DCF6ABD4E73F}"/>
                </a:ext>
              </a:extLst>
            </p:cNvPr>
            <p:cNvGrpSpPr/>
            <p:nvPr/>
          </p:nvGrpSpPr>
          <p:grpSpPr>
            <a:xfrm>
              <a:off x="4118171" y="1491630"/>
              <a:ext cx="887762" cy="255096"/>
              <a:chOff x="3965502" y="1879809"/>
              <a:chExt cx="1193100" cy="342834"/>
            </a:xfrm>
            <a:solidFill>
              <a:srgbClr val="E71E17"/>
            </a:solidFill>
          </p:grpSpPr>
          <p:sp>
            <p:nvSpPr>
              <p:cNvPr id="24" name="PA-dark-star-shape_15445">
                <a:extLst>
                  <a:ext uri="{FF2B5EF4-FFF2-40B4-BE49-F238E27FC236}">
                    <a16:creationId xmlns="" xmlns:a16="http://schemas.microsoft.com/office/drawing/2014/main" id="{A38F44CF-38CF-44AA-A2DA-B9D41FB5294B}"/>
                  </a:ext>
                </a:extLst>
              </p:cNvPr>
              <p:cNvSpPr>
                <a:spLocks noChangeAspect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4391609" y="1879809"/>
                <a:ext cx="360781" cy="342834"/>
              </a:xfrm>
              <a:prstGeom prst="star5">
                <a:avLst/>
              </a:prstGeom>
              <a:gradFill>
                <a:gsLst>
                  <a:gs pos="0">
                    <a:srgbClr val="E10802"/>
                  </a:gs>
                  <a:gs pos="100000">
                    <a:srgbClr val="A00904"/>
                  </a:gs>
                </a:gsLst>
                <a:lin ang="7200000" scaled="0"/>
              </a:gradFill>
              <a:ln w="25400" cap="flat" cmpd="sng" algn="ctr">
                <a:noFill/>
                <a:prstDash val="solid"/>
              </a:ln>
              <a:effectLst/>
            </p:spPr>
          </p:sp>
          <p:sp>
            <p:nvSpPr>
              <p:cNvPr id="25" name="PA-dark-star-shape_15445">
                <a:extLst>
                  <a:ext uri="{FF2B5EF4-FFF2-40B4-BE49-F238E27FC236}">
                    <a16:creationId xmlns="" xmlns:a16="http://schemas.microsoft.com/office/drawing/2014/main" id="{98287500-9710-48DB-A1A5-5103EF5F758C}"/>
                  </a:ext>
                </a:extLst>
              </p:cNvPr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4771621" y="1951407"/>
                <a:ext cx="210089" cy="199638"/>
              </a:xfrm>
              <a:prstGeom prst="star5">
                <a:avLst/>
              </a:prstGeom>
              <a:gradFill>
                <a:gsLst>
                  <a:gs pos="0">
                    <a:srgbClr val="E10802"/>
                  </a:gs>
                  <a:gs pos="100000">
                    <a:srgbClr val="A00904"/>
                  </a:gs>
                </a:gsLst>
                <a:lin ang="7200000" scaled="0"/>
              </a:gradFill>
              <a:ln w="25400" cap="flat" cmpd="sng" algn="ctr">
                <a:noFill/>
                <a:prstDash val="solid"/>
              </a:ln>
              <a:effectLst/>
            </p:spPr>
          </p:sp>
          <p:sp>
            <p:nvSpPr>
              <p:cNvPr id="26" name="PA-dark-star-shape_15445">
                <a:extLst>
                  <a:ext uri="{FF2B5EF4-FFF2-40B4-BE49-F238E27FC236}">
                    <a16:creationId xmlns="" xmlns:a16="http://schemas.microsoft.com/office/drawing/2014/main" id="{5793810C-38B7-41BC-BE4B-C376A472073A}"/>
                  </a:ext>
                </a:extLst>
              </p:cNvPr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4161559" y="1951407"/>
                <a:ext cx="210089" cy="199638"/>
              </a:xfrm>
              <a:prstGeom prst="star5">
                <a:avLst/>
              </a:prstGeom>
              <a:gradFill>
                <a:gsLst>
                  <a:gs pos="0">
                    <a:srgbClr val="E10802"/>
                  </a:gs>
                  <a:gs pos="100000">
                    <a:srgbClr val="A00904"/>
                  </a:gs>
                </a:gsLst>
                <a:lin ang="7200000" scaled="0"/>
              </a:gradFill>
              <a:ln w="25400" cap="flat" cmpd="sng" algn="ctr">
                <a:noFill/>
                <a:prstDash val="solid"/>
              </a:ln>
              <a:effectLst/>
            </p:spPr>
          </p:sp>
          <p:sp>
            <p:nvSpPr>
              <p:cNvPr id="27" name="PA-dark-star-shape_15445">
                <a:extLst>
                  <a:ext uri="{FF2B5EF4-FFF2-40B4-BE49-F238E27FC236}">
                    <a16:creationId xmlns="" xmlns:a16="http://schemas.microsoft.com/office/drawing/2014/main" id="{C7E315A5-9ADC-4934-B70E-F517A381E98E}"/>
                  </a:ext>
                </a:extLst>
              </p:cNvPr>
              <p:cNvSpPr>
                <a:spLocks noChangeAspect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3965502" y="1993883"/>
                <a:ext cx="120690" cy="114687"/>
              </a:xfrm>
              <a:prstGeom prst="star5">
                <a:avLst/>
              </a:prstGeom>
              <a:gradFill>
                <a:gsLst>
                  <a:gs pos="0">
                    <a:srgbClr val="E10802"/>
                  </a:gs>
                  <a:gs pos="100000">
                    <a:srgbClr val="A00904"/>
                  </a:gs>
                </a:gsLst>
                <a:lin ang="7200000" scaled="0"/>
              </a:gradFill>
              <a:ln w="25400" cap="flat" cmpd="sng" algn="ctr">
                <a:noFill/>
                <a:prstDash val="solid"/>
              </a:ln>
              <a:effectLst/>
            </p:spPr>
          </p:sp>
          <p:sp>
            <p:nvSpPr>
              <p:cNvPr id="28" name="PA-dark-star-shape_15445">
                <a:extLst>
                  <a:ext uri="{FF2B5EF4-FFF2-40B4-BE49-F238E27FC236}">
                    <a16:creationId xmlns="" xmlns:a16="http://schemas.microsoft.com/office/drawing/2014/main" id="{81B1841D-40FE-4848-9773-727F84BCCDEC}"/>
                  </a:ext>
                </a:extLst>
              </p:cNvPr>
              <p:cNvSpPr>
                <a:spLocks noChangeAspect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5037912" y="1993883"/>
                <a:ext cx="120690" cy="114687"/>
              </a:xfrm>
              <a:prstGeom prst="star5">
                <a:avLst/>
              </a:prstGeom>
              <a:gradFill>
                <a:gsLst>
                  <a:gs pos="0">
                    <a:srgbClr val="E10802"/>
                  </a:gs>
                  <a:gs pos="100000">
                    <a:srgbClr val="A00904"/>
                  </a:gs>
                </a:gsLst>
                <a:lin ang="7200000" scaled="0"/>
              </a:gradFill>
              <a:ln w="25400" cap="flat" cmpd="sng" algn="ctr">
                <a:noFill/>
                <a:prstDash val="solid"/>
              </a:ln>
              <a:effectLst/>
            </p:spPr>
          </p:sp>
        </p:grp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F80913EE-3EC0-4563-95D3-24F259905A5E}"/>
                </a:ext>
              </a:extLst>
            </p:cNvPr>
            <p:cNvGrpSpPr/>
            <p:nvPr/>
          </p:nvGrpSpPr>
          <p:grpSpPr>
            <a:xfrm>
              <a:off x="2849843" y="1619178"/>
              <a:ext cx="3432760" cy="0"/>
              <a:chOff x="2849843" y="2082167"/>
              <a:chExt cx="3432760" cy="0"/>
            </a:xfrm>
          </p:grpSpPr>
          <p:cxnSp>
            <p:nvCxnSpPr>
              <p:cNvPr id="22" name="PA-直接连接符 21">
                <a:extLst>
                  <a:ext uri="{FF2B5EF4-FFF2-40B4-BE49-F238E27FC236}">
                    <a16:creationId xmlns="" xmlns:a16="http://schemas.microsoft.com/office/drawing/2014/main" id="{1EE4A200-C872-40F5-8DB1-D4EA170ED06E}"/>
                  </a:ext>
                </a:extLst>
              </p:cNvPr>
              <p:cNvCxnSpPr>
                <a:cxnSpLocks/>
              </p:cNvCxnSpPr>
              <p:nvPr>
                <p:custDataLst>
                  <p:tags r:id="rId10"/>
                </p:custDataLst>
              </p:nvPr>
            </p:nvCxnSpPr>
            <p:spPr>
              <a:xfrm>
                <a:off x="5148064" y="2082167"/>
                <a:ext cx="1134539" cy="0"/>
              </a:xfrm>
              <a:prstGeom prst="line">
                <a:avLst/>
              </a:prstGeom>
              <a:noFill/>
              <a:ln w="15875" cap="flat" cmpd="sng" algn="ctr">
                <a:solidFill>
                  <a:srgbClr val="D30013"/>
                </a:solidFill>
                <a:prstDash val="solid"/>
              </a:ln>
              <a:effectLst/>
            </p:spPr>
          </p:cxnSp>
          <p:cxnSp>
            <p:nvCxnSpPr>
              <p:cNvPr id="23" name="PA-直接连接符 22">
                <a:extLst>
                  <a:ext uri="{FF2B5EF4-FFF2-40B4-BE49-F238E27FC236}">
                    <a16:creationId xmlns="" xmlns:a16="http://schemas.microsoft.com/office/drawing/2014/main" id="{12D2E13E-1E27-4466-A71F-4C401E558944}"/>
                  </a:ext>
                </a:extLst>
              </p:cNvPr>
              <p:cNvCxnSpPr>
                <a:cxnSpLocks/>
              </p:cNvCxnSpPr>
              <p:nvPr>
                <p:custDataLst>
                  <p:tags r:id="rId11"/>
                </p:custDataLst>
              </p:nvPr>
            </p:nvCxnSpPr>
            <p:spPr>
              <a:xfrm>
                <a:off x="2849843" y="2082167"/>
                <a:ext cx="1134000" cy="0"/>
              </a:xfrm>
              <a:prstGeom prst="line">
                <a:avLst/>
              </a:prstGeom>
              <a:noFill/>
              <a:ln w="15875" cap="flat" cmpd="sng" algn="ctr">
                <a:solidFill>
                  <a:srgbClr val="D30013"/>
                </a:solidFill>
                <a:prstDash val="solid"/>
              </a:ln>
              <a:effectLst/>
            </p:spPr>
          </p:cxnSp>
        </p:grpSp>
      </p:grpSp>
      <p:sp>
        <p:nvSpPr>
          <p:cNvPr id="31" name="PA-102248">
            <a:extLst>
              <a:ext uri="{FF2B5EF4-FFF2-40B4-BE49-F238E27FC236}">
                <a16:creationId xmlns="" xmlns:a16="http://schemas.microsoft.com/office/drawing/2014/main" id="{AEA863D5-DD93-495A-B9AD-3BFD121D0019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42595" y="3681812"/>
            <a:ext cx="8106810" cy="372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68" tIns="45684" rIns="91368" bIns="45684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适用于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202X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年各基层党支部开展工作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制定计划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总结汇报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主题教育</a:t>
            </a:r>
            <a:r>
              <a:rPr lang="en-US" altLang="zh-CN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/</a:t>
            </a:r>
            <a:r>
              <a:rPr lang="zh-CN" altLang="en-US" sz="1799" b="0" dirty="0">
                <a:solidFill>
                  <a:schemeClr val="tx1">
                    <a:lumMod val="65000"/>
                    <a:lumOff val="3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党日活动</a:t>
            </a:r>
            <a:endParaRPr lang="zh-CN" altLang="zh-CN" sz="1799" b="0" dirty="0">
              <a:solidFill>
                <a:schemeClr val="tx1">
                  <a:lumMod val="65000"/>
                  <a:lumOff val="3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2" name="PA-102249">
            <a:extLst>
              <a:ext uri="{FF2B5EF4-FFF2-40B4-BE49-F238E27FC236}">
                <a16:creationId xmlns="" xmlns:a16="http://schemas.microsoft.com/office/drawing/2014/main" id="{71E4F169-4B7F-4AA9-B5E7-DD13CF7419C2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362840" y="563061"/>
            <a:ext cx="2354773" cy="4154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中国共产党</a:t>
            </a:r>
            <a:endParaRPr lang="en-US" altLang="zh-CN" sz="2100" b="1" dirty="0">
              <a:solidFill>
                <a:srgbClr val="C00000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3" name="PA-102250">
            <a:extLst>
              <a:ext uri="{FF2B5EF4-FFF2-40B4-BE49-F238E27FC236}">
                <a16:creationId xmlns="" xmlns:a16="http://schemas.microsoft.com/office/drawing/2014/main" id="{50616F24-91F9-4B5E-8AB6-FCD3DE54FB5C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1514361" y="967960"/>
            <a:ext cx="2151038" cy="28283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1238" b="1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Communist Party of China</a:t>
            </a:r>
            <a:endParaRPr lang="zh-CN" altLang="en-US" sz="1238" b="1" dirty="0">
              <a:solidFill>
                <a:srgbClr val="C00000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4" name="PA-102251">
            <a:extLst>
              <a:ext uri="{FF2B5EF4-FFF2-40B4-BE49-F238E27FC236}">
                <a16:creationId xmlns="" xmlns:a16="http://schemas.microsoft.com/office/drawing/2014/main" id="{0B1314C7-76DB-45EC-938F-CB7697628E7D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>
            <a:off x="718257" y="516654"/>
            <a:ext cx="785653" cy="702055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pic>
        <p:nvPicPr>
          <p:cNvPr id="35" name="PA-102252">
            <a:extLst>
              <a:ext uri="{FF2B5EF4-FFF2-40B4-BE49-F238E27FC236}">
                <a16:creationId xmlns="" xmlns:a16="http://schemas.microsoft.com/office/drawing/2014/main" id="{130F44A8-6D92-4C38-87BF-822701FE3728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561" y="464284"/>
            <a:ext cx="2676785" cy="892262"/>
          </a:xfrm>
          <a:prstGeom prst="rect">
            <a:avLst/>
          </a:prstGeom>
        </p:spPr>
      </p:pic>
      <p:pic>
        <p:nvPicPr>
          <p:cNvPr id="36" name="PA-102253">
            <a:extLst>
              <a:ext uri="{FF2B5EF4-FFF2-40B4-BE49-F238E27FC236}">
                <a16:creationId xmlns="" xmlns:a16="http://schemas.microsoft.com/office/drawing/2014/main" id="{AD08E3B2-6CB0-4797-B988-F6AA16677EB3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0" y="4315968"/>
            <a:ext cx="12192000" cy="254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23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31" grpId="0"/>
      <p:bldP spid="32" grpId="0"/>
      <p:bldP spid="33" grpId="0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102254">
            <a:extLst>
              <a:ext uri="{FF2B5EF4-FFF2-40B4-BE49-F238E27FC236}">
                <a16:creationId xmlns="" xmlns:a16="http://schemas.microsoft.com/office/drawing/2014/main" id="{3C945F3A-9A3A-4083-B406-60A92F9121E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5486" y="377321"/>
            <a:ext cx="37192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202X</a:t>
            </a:r>
            <a:r>
              <a:rPr lang="zh-CN" altLang="en-US" sz="24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年工作开展情况总结</a:t>
            </a:r>
          </a:p>
        </p:txBody>
      </p:sp>
      <p:sp>
        <p:nvSpPr>
          <p:cNvPr id="20" name="PA-102255">
            <a:extLst>
              <a:ext uri="{FF2B5EF4-FFF2-40B4-BE49-F238E27FC236}">
                <a16:creationId xmlns="" xmlns:a16="http://schemas.microsoft.com/office/drawing/2014/main" id="{B3AE5D8B-7F91-46F3-8A1C-289FF80A40B0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775970" y="2594352"/>
            <a:ext cx="3762231" cy="3646744"/>
          </a:xfrm>
          <a:prstGeom prst="roundRect">
            <a:avLst>
              <a:gd name="adj" fmla="val 0"/>
            </a:avLst>
          </a:prstGeom>
          <a:noFill/>
          <a:ln>
            <a:solidFill>
              <a:srgbClr val="C0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SJcujihei" panose="00000500000000000000" pitchFamily="2" charset="-122"/>
              <a:ea typeface="SJcujihei" panose="00000500000000000000" pitchFamily="2" charset="-122"/>
            </a:endParaRPr>
          </a:p>
        </p:txBody>
      </p:sp>
      <p:sp>
        <p:nvSpPr>
          <p:cNvPr id="38" name="PA-102256">
            <a:extLst>
              <a:ext uri="{FF2B5EF4-FFF2-40B4-BE49-F238E27FC236}">
                <a16:creationId xmlns="" xmlns:a16="http://schemas.microsoft.com/office/drawing/2014/main" id="{8C6A065F-3013-40B1-BD3E-94608B6DE35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35269" y="1788160"/>
            <a:ext cx="3643630" cy="541413"/>
          </a:xfrm>
          <a:prstGeom prst="snip2DiagRect">
            <a:avLst/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noFill/>
            <a:prstDash val="solid"/>
            <a:miter lim="800000"/>
          </a:ln>
          <a:effectLst/>
        </p:spPr>
        <p:txBody>
          <a:bodyPr vert="horz" wrap="square" lIns="0" tIns="0" rIns="0" bIns="0" numCol="1" anchor="ctr" anchorCtr="0" compatLnSpc="1"/>
          <a:lstStyle/>
          <a:p>
            <a:pPr algn="ctr"/>
            <a:r>
              <a:rPr lang="zh-CN" altLang="en-US" sz="20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</a:rPr>
              <a:t>党组织不断完善</a:t>
            </a:r>
            <a:endParaRPr lang="en-US" altLang="zh-CN" sz="2000" kern="0" dirty="0">
              <a:gradFill>
                <a:gsLst>
                  <a:gs pos="0">
                    <a:prstClr val="white"/>
                  </a:gs>
                  <a:gs pos="100000">
                    <a:srgbClr val="FFFF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+mn-ea"/>
            </a:endParaRPr>
          </a:p>
        </p:txBody>
      </p:sp>
      <p:sp>
        <p:nvSpPr>
          <p:cNvPr id="2" name="PA-102257">
            <a:extLst>
              <a:ext uri="{FF2B5EF4-FFF2-40B4-BE49-F238E27FC236}">
                <a16:creationId xmlns="" xmlns:a16="http://schemas.microsoft.com/office/drawing/2014/main" id="{32E36D5A-7FBC-40B1-83A7-DA5CAD02AC9D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946768" y="2818772"/>
            <a:ext cx="3420633" cy="3303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202X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年，在省分公司党委总经理室的关心支持下，某某某某党委班子得以充实健全，为充分发挥班子整体功能，班子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3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人细化职责，明确分工，分别负责党委、纪委、工会工作，坚持党委统一领导，纪委协同监督，工会保障权益，打造党政齐抓共管的格局。</a:t>
            </a:r>
          </a:p>
        </p:txBody>
      </p:sp>
      <p:pic>
        <p:nvPicPr>
          <p:cNvPr id="4" name="PA-102258" descr="图片包含 游戏机&#10;&#10;描述已自动生成">
            <a:extLst>
              <a:ext uri="{FF2B5EF4-FFF2-40B4-BE49-F238E27FC236}">
                <a16:creationId xmlns="" xmlns:a16="http://schemas.microsoft.com/office/drawing/2014/main" id="{39A04F05-852A-492E-BCF3-9DBD7ED109D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5" r="-1" b="5002"/>
          <a:stretch/>
        </p:blipFill>
        <p:spPr>
          <a:xfrm>
            <a:off x="6376887" y="2112642"/>
            <a:ext cx="5596287" cy="4745358"/>
          </a:xfrm>
          <a:prstGeom prst="rect">
            <a:avLst/>
          </a:prstGeom>
        </p:spPr>
      </p:pic>
      <p:sp>
        <p:nvSpPr>
          <p:cNvPr id="22" name="PA-102259">
            <a:extLst>
              <a:ext uri="{FF2B5EF4-FFF2-40B4-BE49-F238E27FC236}">
                <a16:creationId xmlns="" xmlns:a16="http://schemas.microsoft.com/office/drawing/2014/main" id="{29ED2CEC-8D08-4270-BE1F-0F8CD2D82C2E}"/>
              </a:ext>
            </a:extLst>
          </p:cNvPr>
          <p:cNvSpPr/>
          <p:nvPr>
            <p:custDataLst>
              <p:tags r:id="rId6"/>
            </p:custDataLst>
          </p:nvPr>
        </p:nvSpPr>
        <p:spPr bwMode="auto">
          <a:xfrm>
            <a:off x="5815114" y="1687174"/>
            <a:ext cx="792088" cy="792088"/>
          </a:xfrm>
          <a:prstGeom prst="ellipse">
            <a:avLst/>
          </a:prstGeom>
          <a:solidFill>
            <a:srgbClr val="C426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4261D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3" name="PA-102260">
            <a:extLst>
              <a:ext uri="{FF2B5EF4-FFF2-40B4-BE49-F238E27FC236}">
                <a16:creationId xmlns="" xmlns:a16="http://schemas.microsoft.com/office/drawing/2014/main" id="{F0647DD9-1FF7-476B-82DA-937A63A30AE4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5862344" y="1883163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000" dirty="0">
                <a:solidFill>
                  <a:srgbClr val="FFFFFF"/>
                </a:solidFill>
                <a:latin typeface="+mn-ea"/>
              </a:rPr>
              <a:t>党委</a:t>
            </a:r>
          </a:p>
        </p:txBody>
      </p:sp>
      <p:sp>
        <p:nvSpPr>
          <p:cNvPr id="24" name="PA-102261">
            <a:extLst>
              <a:ext uri="{FF2B5EF4-FFF2-40B4-BE49-F238E27FC236}">
                <a16:creationId xmlns="" xmlns:a16="http://schemas.microsoft.com/office/drawing/2014/main" id="{006BA15A-B167-494B-BB74-1201FF13FBDF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6751218" y="1958445"/>
            <a:ext cx="247828" cy="249546"/>
          </a:xfrm>
          <a:prstGeom prst="rightArrow">
            <a:avLst/>
          </a:prstGeom>
          <a:solidFill>
            <a:srgbClr val="4D4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4261D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5" name="PA-102262">
            <a:extLst>
              <a:ext uri="{FF2B5EF4-FFF2-40B4-BE49-F238E27FC236}">
                <a16:creationId xmlns="" xmlns:a16="http://schemas.microsoft.com/office/drawing/2014/main" id="{4A61D22B-557E-41BA-8459-5BFC3681A67D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7063347" y="1867908"/>
            <a:ext cx="1415772" cy="461665"/>
          </a:xfrm>
          <a:prstGeom prst="rect">
            <a:avLst/>
          </a:prstGeom>
          <a:solidFill>
            <a:srgbClr val="C4261D"/>
          </a:solidFill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</a:rPr>
              <a:t>统一领导</a:t>
            </a:r>
          </a:p>
        </p:txBody>
      </p:sp>
      <p:sp>
        <p:nvSpPr>
          <p:cNvPr id="26" name="PA-102263">
            <a:extLst>
              <a:ext uri="{FF2B5EF4-FFF2-40B4-BE49-F238E27FC236}">
                <a16:creationId xmlns="" xmlns:a16="http://schemas.microsoft.com/office/drawing/2014/main" id="{A45050CF-68F2-4BD4-A303-5C2AE0241F8A}"/>
              </a:ext>
            </a:extLst>
          </p:cNvPr>
          <p:cNvSpPr/>
          <p:nvPr>
            <p:custDataLst>
              <p:tags r:id="rId10"/>
            </p:custDataLst>
          </p:nvPr>
        </p:nvSpPr>
        <p:spPr bwMode="auto">
          <a:xfrm>
            <a:off x="5815114" y="2791395"/>
            <a:ext cx="792088" cy="792088"/>
          </a:xfrm>
          <a:prstGeom prst="ellipse">
            <a:avLst/>
          </a:prstGeom>
          <a:solidFill>
            <a:srgbClr val="C426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4261D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7" name="PA-102264">
            <a:extLst>
              <a:ext uri="{FF2B5EF4-FFF2-40B4-BE49-F238E27FC236}">
                <a16:creationId xmlns="" xmlns:a16="http://schemas.microsoft.com/office/drawing/2014/main" id="{407966A9-8487-4098-9A8D-04CFEBDE257C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5862344" y="2987384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000" dirty="0">
                <a:solidFill>
                  <a:srgbClr val="FFFFFF"/>
                </a:solidFill>
                <a:latin typeface="+mn-ea"/>
              </a:rPr>
              <a:t>纪委</a:t>
            </a:r>
          </a:p>
        </p:txBody>
      </p:sp>
      <p:sp>
        <p:nvSpPr>
          <p:cNvPr id="28" name="PA-102265">
            <a:extLst>
              <a:ext uri="{FF2B5EF4-FFF2-40B4-BE49-F238E27FC236}">
                <a16:creationId xmlns="" xmlns:a16="http://schemas.microsoft.com/office/drawing/2014/main" id="{69C7EA9A-2B22-40CE-9663-F1C413268925}"/>
              </a:ext>
            </a:extLst>
          </p:cNvPr>
          <p:cNvSpPr/>
          <p:nvPr>
            <p:custDataLst>
              <p:tags r:id="rId12"/>
            </p:custDataLst>
          </p:nvPr>
        </p:nvSpPr>
        <p:spPr bwMode="auto">
          <a:xfrm>
            <a:off x="6751218" y="3062666"/>
            <a:ext cx="247828" cy="249546"/>
          </a:xfrm>
          <a:prstGeom prst="rightArrow">
            <a:avLst/>
          </a:prstGeom>
          <a:solidFill>
            <a:srgbClr val="4D4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4261D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9" name="PA-102266">
            <a:extLst>
              <a:ext uri="{FF2B5EF4-FFF2-40B4-BE49-F238E27FC236}">
                <a16:creationId xmlns="" xmlns:a16="http://schemas.microsoft.com/office/drawing/2014/main" id="{5CDC4E38-27E4-47E6-88BE-5042BB800B2F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7063347" y="2972129"/>
            <a:ext cx="1415772" cy="461665"/>
          </a:xfrm>
          <a:prstGeom prst="rect">
            <a:avLst/>
          </a:prstGeom>
          <a:solidFill>
            <a:srgbClr val="C4261D"/>
          </a:solidFill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</a:rPr>
              <a:t>协同监督</a:t>
            </a:r>
          </a:p>
        </p:txBody>
      </p:sp>
      <p:sp>
        <p:nvSpPr>
          <p:cNvPr id="30" name="PA-102267">
            <a:extLst>
              <a:ext uri="{FF2B5EF4-FFF2-40B4-BE49-F238E27FC236}">
                <a16:creationId xmlns="" xmlns:a16="http://schemas.microsoft.com/office/drawing/2014/main" id="{F02833B3-2D3C-453F-8924-3E4111B9ED9C}"/>
              </a:ext>
            </a:extLst>
          </p:cNvPr>
          <p:cNvSpPr/>
          <p:nvPr>
            <p:custDataLst>
              <p:tags r:id="rId14"/>
            </p:custDataLst>
          </p:nvPr>
        </p:nvSpPr>
        <p:spPr bwMode="auto">
          <a:xfrm>
            <a:off x="5815114" y="3847629"/>
            <a:ext cx="792088" cy="792088"/>
          </a:xfrm>
          <a:prstGeom prst="ellipse">
            <a:avLst/>
          </a:prstGeom>
          <a:solidFill>
            <a:srgbClr val="C426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4261D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31" name="PA-102268">
            <a:extLst>
              <a:ext uri="{FF2B5EF4-FFF2-40B4-BE49-F238E27FC236}">
                <a16:creationId xmlns="" xmlns:a16="http://schemas.microsoft.com/office/drawing/2014/main" id="{5608FA32-477E-4377-8F61-0613BEE476A5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5862344" y="4043618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000" dirty="0">
                <a:solidFill>
                  <a:srgbClr val="FFFFFF"/>
                </a:solidFill>
                <a:latin typeface="+mn-ea"/>
              </a:rPr>
              <a:t>工会</a:t>
            </a:r>
          </a:p>
        </p:txBody>
      </p:sp>
      <p:sp>
        <p:nvSpPr>
          <p:cNvPr id="32" name="PA-102269">
            <a:extLst>
              <a:ext uri="{FF2B5EF4-FFF2-40B4-BE49-F238E27FC236}">
                <a16:creationId xmlns="" xmlns:a16="http://schemas.microsoft.com/office/drawing/2014/main" id="{0540506B-9EEA-481A-AA01-EB1C17F9F658}"/>
              </a:ext>
            </a:extLst>
          </p:cNvPr>
          <p:cNvSpPr/>
          <p:nvPr>
            <p:custDataLst>
              <p:tags r:id="rId16"/>
            </p:custDataLst>
          </p:nvPr>
        </p:nvSpPr>
        <p:spPr bwMode="auto">
          <a:xfrm>
            <a:off x="6751218" y="4118900"/>
            <a:ext cx="247828" cy="249546"/>
          </a:xfrm>
          <a:prstGeom prst="rightArrow">
            <a:avLst/>
          </a:prstGeom>
          <a:solidFill>
            <a:srgbClr val="4D4D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4261D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33" name="PA-102270">
            <a:extLst>
              <a:ext uri="{FF2B5EF4-FFF2-40B4-BE49-F238E27FC236}">
                <a16:creationId xmlns="" xmlns:a16="http://schemas.microsoft.com/office/drawing/2014/main" id="{0023BBD3-9391-48A8-86E7-5B8C1B06ED9E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7063347" y="4028363"/>
            <a:ext cx="1415772" cy="461665"/>
          </a:xfrm>
          <a:prstGeom prst="rect">
            <a:avLst/>
          </a:prstGeom>
          <a:solidFill>
            <a:srgbClr val="C4261D"/>
          </a:solidFill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ea"/>
              </a:rPr>
              <a:t>保障权益</a:t>
            </a:r>
          </a:p>
        </p:txBody>
      </p:sp>
    </p:spTree>
    <p:extLst>
      <p:ext uri="{BB962C8B-B14F-4D97-AF65-F5344CB8AC3E}">
        <p14:creationId xmlns:p14="http://schemas.microsoft.com/office/powerpoint/2010/main" val="274478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6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900"/>
                            </p:stCondLst>
                            <p:childTnLst>
                              <p:par>
                                <p:cTn id="6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3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800"/>
                            </p:stCondLst>
                            <p:childTnLst>
                              <p:par>
                                <p:cTn id="7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animBg="1"/>
      <p:bldP spid="38" grpId="0" bldLvl="0" animBg="1"/>
      <p:bldP spid="22" grpId="0" animBg="1"/>
      <p:bldP spid="23" grpId="0"/>
      <p:bldP spid="24" grpId="0" animBg="1"/>
      <p:bldP spid="25" grpId="0" animBg="1"/>
      <p:bldP spid="26" grpId="0" animBg="1"/>
      <p:bldP spid="27" grpId="0"/>
      <p:bldP spid="28" grpId="0" animBg="1"/>
      <p:bldP spid="29" grpId="0" animBg="1"/>
      <p:bldP spid="30" grpId="0" animBg="1"/>
      <p:bldP spid="31" grpId="0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102271">
            <a:extLst>
              <a:ext uri="{FF2B5EF4-FFF2-40B4-BE49-F238E27FC236}">
                <a16:creationId xmlns="" xmlns:a16="http://schemas.microsoft.com/office/drawing/2014/main" id="{3C945F3A-9A3A-4083-B406-60A92F9121E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5486" y="377321"/>
            <a:ext cx="37192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202X</a:t>
            </a:r>
            <a:r>
              <a:rPr lang="zh-CN" altLang="en-US" sz="24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年工作开展情况总结</a:t>
            </a:r>
          </a:p>
        </p:txBody>
      </p:sp>
      <p:sp>
        <p:nvSpPr>
          <p:cNvPr id="20" name="PA-102272">
            <a:extLst>
              <a:ext uri="{FF2B5EF4-FFF2-40B4-BE49-F238E27FC236}">
                <a16:creationId xmlns="" xmlns:a16="http://schemas.microsoft.com/office/drawing/2014/main" id="{645B425A-26FF-465F-9A0F-036E7AFA4D45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5548787" y="1988720"/>
            <a:ext cx="5510011" cy="524371"/>
          </a:xfrm>
          <a:prstGeom prst="roundRect">
            <a:avLst>
              <a:gd name="adj" fmla="val 50000"/>
            </a:avLst>
          </a:prstGeom>
          <a:gradFill>
            <a:gsLst>
              <a:gs pos="48000">
                <a:srgbClr val="FDFDFD"/>
              </a:gs>
              <a:gs pos="100000">
                <a:srgbClr val="F6F6F6"/>
              </a:gs>
              <a:gs pos="0">
                <a:srgbClr val="FFFFFF"/>
              </a:gs>
            </a:gsLst>
            <a:lin ang="5400000" scaled="0"/>
          </a:gradFill>
          <a:ln w="12700" cap="flat" cmpd="sng" algn="ctr">
            <a:solidFill>
              <a:srgbClr val="969696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0" tIns="0" rIns="0" bIns="0" numCol="1" spcCol="0" rtlCol="0" fromWordArt="0" anchor="ctr" anchorCtr="0" forceAA="0" compatLnSpc="1">
            <a:no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>
                <a:solidFill>
                  <a:srgbClr val="3D3D3D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完善公司党建工作机制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3D3D3D"/>
              </a:solidFill>
              <a:effectLst/>
              <a:uLnTx/>
              <a:uFillTx/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21" name="PA-102273">
            <a:extLst>
              <a:ext uri="{FF2B5EF4-FFF2-40B4-BE49-F238E27FC236}">
                <a16:creationId xmlns="" xmlns:a16="http://schemas.microsoft.com/office/drawing/2014/main" id="{97A8E8D3-55CF-4A42-9B6B-572655EF83F8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5548787" y="2602330"/>
            <a:ext cx="5510011" cy="524371"/>
          </a:xfrm>
          <a:prstGeom prst="roundRect">
            <a:avLst>
              <a:gd name="adj" fmla="val 50000"/>
            </a:avLst>
          </a:prstGeom>
          <a:gradFill>
            <a:gsLst>
              <a:gs pos="48000">
                <a:srgbClr val="FDFDFD"/>
              </a:gs>
              <a:gs pos="100000">
                <a:srgbClr val="F6F6F6"/>
              </a:gs>
              <a:gs pos="0">
                <a:srgbClr val="FFFFFF"/>
              </a:gs>
            </a:gsLst>
            <a:lin ang="5400000" scaled="0"/>
          </a:gradFill>
          <a:ln w="12700" cap="flat" cmpd="sng" algn="ctr">
            <a:solidFill>
              <a:srgbClr val="969696">
                <a:lumMod val="40000"/>
                <a:lumOff val="6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0" tIns="0" rIns="0" bIns="0" numCol="1" spcCol="0" rtlCol="0" fromWordArt="0" anchor="ctr" anchorCtr="0" forceAA="0" compatLnSpc="1">
            <a:no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>
                <a:solidFill>
                  <a:srgbClr val="3D3D3D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出台了相关条例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3D3D3D"/>
              </a:solidFill>
              <a:effectLst/>
              <a:uLnTx/>
              <a:uFillTx/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</p:txBody>
      </p:sp>
      <p:sp>
        <p:nvSpPr>
          <p:cNvPr id="22" name="PA-102274">
            <a:extLst>
              <a:ext uri="{FF2B5EF4-FFF2-40B4-BE49-F238E27FC236}">
                <a16:creationId xmlns="" xmlns:a16="http://schemas.microsoft.com/office/drawing/2014/main" id="{7D1F9E76-AD68-4FF9-AF8B-687DC03E4DFD}"/>
              </a:ext>
            </a:extLst>
          </p:cNvPr>
          <p:cNvSpPr/>
          <p:nvPr>
            <p:custDataLst>
              <p:tags r:id="rId4"/>
            </p:custDataLst>
          </p:nvPr>
        </p:nvSpPr>
        <p:spPr bwMode="auto">
          <a:xfrm>
            <a:off x="4859390" y="1872615"/>
            <a:ext cx="1341836" cy="1341834"/>
          </a:xfrm>
          <a:prstGeom prst="ellipse">
            <a:avLst/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solidFill>
              <a:srgbClr val="FFFFFF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/>
          <a:lstStyle/>
          <a:p>
            <a:pPr algn="ctr">
              <a:defRPr/>
            </a:pPr>
            <a:r>
              <a:rPr lang="zh-CN" altLang="en-US" sz="54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  <a:sym typeface="+mn-lt"/>
              </a:rPr>
              <a:t>抓</a:t>
            </a:r>
          </a:p>
        </p:txBody>
      </p:sp>
      <p:sp>
        <p:nvSpPr>
          <p:cNvPr id="23" name="PA-102275">
            <a:extLst>
              <a:ext uri="{FF2B5EF4-FFF2-40B4-BE49-F238E27FC236}">
                <a16:creationId xmlns="" xmlns:a16="http://schemas.microsoft.com/office/drawing/2014/main" id="{548C712D-382F-43B9-8028-D4309D4C9631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201226" y="3582553"/>
            <a:ext cx="2712720" cy="894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altLang="zh-CN" sz="12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《</a:t>
            </a:r>
            <a:r>
              <a:rPr lang="zh-CN" altLang="en-US" sz="12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党委中心组学习制度</a:t>
            </a:r>
            <a:r>
              <a:rPr lang="en-US" altLang="zh-CN" sz="12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》</a:t>
            </a:r>
          </a:p>
          <a:p>
            <a:pPr marL="228600" indent="-2286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altLang="zh-CN" sz="12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《</a:t>
            </a:r>
            <a:r>
              <a:rPr lang="zh-CN" altLang="en-US" sz="12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某某党支部学习制度</a:t>
            </a:r>
            <a:r>
              <a:rPr lang="en-US" altLang="zh-CN" sz="12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》</a:t>
            </a:r>
          </a:p>
          <a:p>
            <a:pPr marL="228600" indent="-2286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altLang="zh-CN" sz="12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《</a:t>
            </a:r>
            <a:r>
              <a:rPr lang="zh-CN" altLang="en-US" sz="12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某某县支党支部学习制度</a:t>
            </a:r>
            <a:r>
              <a:rPr lang="en-US" altLang="zh-CN" sz="12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》</a:t>
            </a:r>
          </a:p>
        </p:txBody>
      </p:sp>
      <p:sp>
        <p:nvSpPr>
          <p:cNvPr id="24" name="PA-102276">
            <a:extLst>
              <a:ext uri="{FF2B5EF4-FFF2-40B4-BE49-F238E27FC236}">
                <a16:creationId xmlns="" xmlns:a16="http://schemas.microsoft.com/office/drawing/2014/main" id="{78703264-7E90-465B-B829-60EDAD6DC1F9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5729697" y="4626610"/>
            <a:ext cx="5578383" cy="783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制定学习规划、明确年度任务、严格党员考核，实现党建工作规范化、制度化。</a:t>
            </a:r>
          </a:p>
        </p:txBody>
      </p:sp>
      <p:sp>
        <p:nvSpPr>
          <p:cNvPr id="28" name="PA-102277">
            <a:extLst>
              <a:ext uri="{FF2B5EF4-FFF2-40B4-BE49-F238E27FC236}">
                <a16:creationId xmlns="" xmlns:a16="http://schemas.microsoft.com/office/drawing/2014/main" id="{A51A0825-0FE1-4445-ACBC-452840AD331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685346" y="3582553"/>
            <a:ext cx="2712720" cy="894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 startAt="4"/>
            </a:pPr>
            <a:r>
              <a:rPr lang="en-US" altLang="zh-CN" sz="12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《</a:t>
            </a:r>
            <a:r>
              <a:rPr lang="zh-CN" altLang="en-US" sz="12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某某党支部年度工作计划</a:t>
            </a:r>
            <a:r>
              <a:rPr lang="en-US" altLang="zh-CN" sz="12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》</a:t>
            </a:r>
          </a:p>
          <a:p>
            <a:pPr marL="228600" indent="-2286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 startAt="4"/>
            </a:pPr>
            <a:r>
              <a:rPr lang="en-US" altLang="zh-CN" sz="12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《</a:t>
            </a:r>
            <a:r>
              <a:rPr lang="zh-CN" altLang="en-US" sz="12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党员考核管理办法</a:t>
            </a:r>
            <a:r>
              <a:rPr lang="en-US" altLang="zh-CN" sz="12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》</a:t>
            </a:r>
          </a:p>
          <a:p>
            <a:pPr marL="228600" indent="-22860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 startAt="4"/>
            </a:pPr>
            <a:r>
              <a:rPr lang="en-US" altLang="zh-CN" sz="12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  ………</a:t>
            </a:r>
          </a:p>
        </p:txBody>
      </p:sp>
      <p:pic>
        <p:nvPicPr>
          <p:cNvPr id="3" name="PA-102278" descr="一群人的雕塑&#10;&#10;描述已自动生成">
            <a:extLst>
              <a:ext uri="{FF2B5EF4-FFF2-40B4-BE49-F238E27FC236}">
                <a16:creationId xmlns="" xmlns:a16="http://schemas.microsoft.com/office/drawing/2014/main" id="{E03C47EA-3981-4FC1-8C1F-15D42C580E1D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5" b="13430"/>
          <a:stretch/>
        </p:blipFill>
        <p:spPr>
          <a:xfrm>
            <a:off x="0" y="2685079"/>
            <a:ext cx="5232804" cy="4172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503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 bldLvl="0" animBg="1"/>
      <p:bldP spid="21" grpId="0" bldLvl="0" animBg="1"/>
      <p:bldP spid="22" grpId="0" bldLvl="0" animBg="1"/>
      <p:bldP spid="23" grpId="0"/>
      <p:bldP spid="24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102279">
            <a:extLst>
              <a:ext uri="{FF2B5EF4-FFF2-40B4-BE49-F238E27FC236}">
                <a16:creationId xmlns="" xmlns:a16="http://schemas.microsoft.com/office/drawing/2014/main" id="{3C945F3A-9A3A-4083-B406-60A92F9121E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5486" y="377321"/>
            <a:ext cx="37192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202X</a:t>
            </a:r>
            <a:r>
              <a:rPr lang="zh-CN" altLang="en-US" sz="24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年工作开展情况总结</a:t>
            </a:r>
          </a:p>
        </p:txBody>
      </p:sp>
      <p:sp>
        <p:nvSpPr>
          <p:cNvPr id="25" name="PA-102280">
            <a:extLst>
              <a:ext uri="{FF2B5EF4-FFF2-40B4-BE49-F238E27FC236}">
                <a16:creationId xmlns="" xmlns:a16="http://schemas.microsoft.com/office/drawing/2014/main" id="{CD831671-12A0-449B-9C52-6E6430415190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982559" y="3551335"/>
            <a:ext cx="6570202" cy="2736304"/>
          </a:xfrm>
          <a:prstGeom prst="roundRect">
            <a:avLst>
              <a:gd name="adj" fmla="val 5694"/>
            </a:avLst>
          </a:prstGeom>
          <a:noFill/>
          <a:ln w="9525" cap="flat" cmpd="sng" algn="ctr">
            <a:solidFill>
              <a:srgbClr val="4D4D4D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4261D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6" name="PA-102281">
            <a:extLst>
              <a:ext uri="{FF2B5EF4-FFF2-40B4-BE49-F238E27FC236}">
                <a16:creationId xmlns="" xmlns:a16="http://schemas.microsoft.com/office/drawing/2014/main" id="{533C4B8B-0231-4DA4-AD51-75A9BD775D79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7875253" y="3551335"/>
            <a:ext cx="3137479" cy="2736304"/>
          </a:xfrm>
          <a:prstGeom prst="roundRect">
            <a:avLst>
              <a:gd name="adj" fmla="val 5694"/>
            </a:avLst>
          </a:prstGeom>
          <a:noFill/>
          <a:ln w="9525" cap="flat" cmpd="sng" algn="ctr">
            <a:solidFill>
              <a:srgbClr val="4D4D4D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4261D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8" name="PA-102282">
            <a:extLst>
              <a:ext uri="{FF2B5EF4-FFF2-40B4-BE49-F238E27FC236}">
                <a16:creationId xmlns="" xmlns:a16="http://schemas.microsoft.com/office/drawing/2014/main" id="{265D7EEF-8157-456C-B372-C2AF12B25892}"/>
              </a:ext>
            </a:extLst>
          </p:cNvPr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1297772" y="3966696"/>
            <a:ext cx="308230" cy="375984"/>
          </a:xfrm>
          <a:custGeom>
            <a:avLst/>
            <a:gdLst>
              <a:gd name="T0" fmla="*/ 517 w 3460"/>
              <a:gd name="T1" fmla="*/ 0 h 4224"/>
              <a:gd name="T2" fmla="*/ 3298 w 3460"/>
              <a:gd name="T3" fmla="*/ 0 h 4224"/>
              <a:gd name="T4" fmla="*/ 3460 w 3460"/>
              <a:gd name="T5" fmla="*/ 0 h 4224"/>
              <a:gd name="T6" fmla="*/ 3460 w 3460"/>
              <a:gd name="T7" fmla="*/ 163 h 4224"/>
              <a:gd name="T8" fmla="*/ 3460 w 3460"/>
              <a:gd name="T9" fmla="*/ 3730 h 4224"/>
              <a:gd name="T10" fmla="*/ 3460 w 3460"/>
              <a:gd name="T11" fmla="*/ 3893 h 4224"/>
              <a:gd name="T12" fmla="*/ 3298 w 3460"/>
              <a:gd name="T13" fmla="*/ 3893 h 4224"/>
              <a:gd name="T14" fmla="*/ 3183 w 3460"/>
              <a:gd name="T15" fmla="*/ 3893 h 4224"/>
              <a:gd name="T16" fmla="*/ 3183 w 3460"/>
              <a:gd name="T17" fmla="*/ 253 h 4224"/>
              <a:gd name="T18" fmla="*/ 355 w 3460"/>
              <a:gd name="T19" fmla="*/ 253 h 4224"/>
              <a:gd name="T20" fmla="*/ 355 w 3460"/>
              <a:gd name="T21" fmla="*/ 163 h 4224"/>
              <a:gd name="T22" fmla="*/ 355 w 3460"/>
              <a:gd name="T23" fmla="*/ 0 h 4224"/>
              <a:gd name="T24" fmla="*/ 517 w 3460"/>
              <a:gd name="T25" fmla="*/ 0 h 4224"/>
              <a:gd name="T26" fmla="*/ 163 w 3460"/>
              <a:gd name="T27" fmla="*/ 331 h 4224"/>
              <a:gd name="T28" fmla="*/ 2943 w 3460"/>
              <a:gd name="T29" fmla="*/ 331 h 4224"/>
              <a:gd name="T30" fmla="*/ 3106 w 3460"/>
              <a:gd name="T31" fmla="*/ 331 h 4224"/>
              <a:gd name="T32" fmla="*/ 3106 w 3460"/>
              <a:gd name="T33" fmla="*/ 494 h 4224"/>
              <a:gd name="T34" fmla="*/ 3106 w 3460"/>
              <a:gd name="T35" fmla="*/ 4061 h 4224"/>
              <a:gd name="T36" fmla="*/ 3106 w 3460"/>
              <a:gd name="T37" fmla="*/ 4224 h 4224"/>
              <a:gd name="T38" fmla="*/ 2943 w 3460"/>
              <a:gd name="T39" fmla="*/ 4224 h 4224"/>
              <a:gd name="T40" fmla="*/ 981 w 3460"/>
              <a:gd name="T41" fmla="*/ 4224 h 4224"/>
              <a:gd name="T42" fmla="*/ 928 w 3460"/>
              <a:gd name="T43" fmla="*/ 4224 h 4224"/>
              <a:gd name="T44" fmla="*/ 884 w 3460"/>
              <a:gd name="T45" fmla="*/ 4192 h 4224"/>
              <a:gd name="T46" fmla="*/ 66 w 3460"/>
              <a:gd name="T47" fmla="*/ 3583 h 4224"/>
              <a:gd name="T48" fmla="*/ 0 w 3460"/>
              <a:gd name="T49" fmla="*/ 3534 h 4224"/>
              <a:gd name="T50" fmla="*/ 0 w 3460"/>
              <a:gd name="T51" fmla="*/ 3452 h 4224"/>
              <a:gd name="T52" fmla="*/ 0 w 3460"/>
              <a:gd name="T53" fmla="*/ 494 h 4224"/>
              <a:gd name="T54" fmla="*/ 0 w 3460"/>
              <a:gd name="T55" fmla="*/ 331 h 4224"/>
              <a:gd name="T56" fmla="*/ 163 w 3460"/>
              <a:gd name="T57" fmla="*/ 331 h 4224"/>
              <a:gd name="T58" fmla="*/ 325 w 3460"/>
              <a:gd name="T59" fmla="*/ 3287 h 4224"/>
              <a:gd name="T60" fmla="*/ 325 w 3460"/>
              <a:gd name="T61" fmla="*/ 3287 h 4224"/>
              <a:gd name="T62" fmla="*/ 821 w 3460"/>
              <a:gd name="T63" fmla="*/ 3105 h 4224"/>
              <a:gd name="T64" fmla="*/ 891 w 3460"/>
              <a:gd name="T65" fmla="*/ 3079 h 4224"/>
              <a:gd name="T66" fmla="*/ 912 w 3460"/>
              <a:gd name="T67" fmla="*/ 3151 h 4224"/>
              <a:gd name="T68" fmla="*/ 1126 w 3460"/>
              <a:gd name="T69" fmla="*/ 3899 h 4224"/>
              <a:gd name="T70" fmla="*/ 2781 w 3460"/>
              <a:gd name="T71" fmla="*/ 3899 h 4224"/>
              <a:gd name="T72" fmla="*/ 2781 w 3460"/>
              <a:gd name="T73" fmla="*/ 657 h 4224"/>
              <a:gd name="T74" fmla="*/ 325 w 3460"/>
              <a:gd name="T75" fmla="*/ 657 h 4224"/>
              <a:gd name="T76" fmla="*/ 325 w 3460"/>
              <a:gd name="T77" fmla="*/ 3287 h 4224"/>
              <a:gd name="T78" fmla="*/ 966 w 3460"/>
              <a:gd name="T79" fmla="*/ 3849 h 4224"/>
              <a:gd name="T80" fmla="*/ 966 w 3460"/>
              <a:gd name="T81" fmla="*/ 3849 h 4224"/>
              <a:gd name="T82" fmla="*/ 798 w 3460"/>
              <a:gd name="T83" fmla="*/ 3261 h 4224"/>
              <a:gd name="T84" fmla="*/ 383 w 3460"/>
              <a:gd name="T85" fmla="*/ 3414 h 4224"/>
              <a:gd name="T86" fmla="*/ 966 w 3460"/>
              <a:gd name="T87" fmla="*/ 3849 h 4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60" h="4224">
                <a:moveTo>
                  <a:pt x="517" y="0"/>
                </a:moveTo>
                <a:lnTo>
                  <a:pt x="3298" y="0"/>
                </a:lnTo>
                <a:lnTo>
                  <a:pt x="3460" y="0"/>
                </a:lnTo>
                <a:lnTo>
                  <a:pt x="3460" y="163"/>
                </a:lnTo>
                <a:lnTo>
                  <a:pt x="3460" y="3730"/>
                </a:lnTo>
                <a:lnTo>
                  <a:pt x="3460" y="3893"/>
                </a:lnTo>
                <a:lnTo>
                  <a:pt x="3298" y="3893"/>
                </a:lnTo>
                <a:lnTo>
                  <a:pt x="3183" y="3893"/>
                </a:lnTo>
                <a:lnTo>
                  <a:pt x="3183" y="253"/>
                </a:lnTo>
                <a:lnTo>
                  <a:pt x="355" y="253"/>
                </a:lnTo>
                <a:lnTo>
                  <a:pt x="355" y="163"/>
                </a:lnTo>
                <a:lnTo>
                  <a:pt x="355" y="0"/>
                </a:lnTo>
                <a:lnTo>
                  <a:pt x="517" y="0"/>
                </a:lnTo>
                <a:close/>
                <a:moveTo>
                  <a:pt x="163" y="331"/>
                </a:moveTo>
                <a:lnTo>
                  <a:pt x="2943" y="331"/>
                </a:lnTo>
                <a:lnTo>
                  <a:pt x="3106" y="331"/>
                </a:lnTo>
                <a:lnTo>
                  <a:pt x="3106" y="494"/>
                </a:lnTo>
                <a:lnTo>
                  <a:pt x="3106" y="4061"/>
                </a:lnTo>
                <a:lnTo>
                  <a:pt x="3106" y="4224"/>
                </a:lnTo>
                <a:lnTo>
                  <a:pt x="2943" y="4224"/>
                </a:lnTo>
                <a:lnTo>
                  <a:pt x="981" y="4224"/>
                </a:lnTo>
                <a:lnTo>
                  <a:pt x="928" y="4224"/>
                </a:lnTo>
                <a:lnTo>
                  <a:pt x="884" y="4192"/>
                </a:lnTo>
                <a:lnTo>
                  <a:pt x="66" y="3583"/>
                </a:lnTo>
                <a:lnTo>
                  <a:pt x="0" y="3534"/>
                </a:lnTo>
                <a:lnTo>
                  <a:pt x="0" y="3452"/>
                </a:lnTo>
                <a:lnTo>
                  <a:pt x="0" y="494"/>
                </a:lnTo>
                <a:lnTo>
                  <a:pt x="0" y="331"/>
                </a:lnTo>
                <a:lnTo>
                  <a:pt x="163" y="331"/>
                </a:lnTo>
                <a:close/>
                <a:moveTo>
                  <a:pt x="325" y="3287"/>
                </a:moveTo>
                <a:lnTo>
                  <a:pt x="325" y="3287"/>
                </a:lnTo>
                <a:lnTo>
                  <a:pt x="821" y="3105"/>
                </a:lnTo>
                <a:lnTo>
                  <a:pt x="891" y="3079"/>
                </a:lnTo>
                <a:lnTo>
                  <a:pt x="912" y="3151"/>
                </a:lnTo>
                <a:lnTo>
                  <a:pt x="1126" y="3899"/>
                </a:lnTo>
                <a:lnTo>
                  <a:pt x="2781" y="3899"/>
                </a:lnTo>
                <a:lnTo>
                  <a:pt x="2781" y="657"/>
                </a:lnTo>
                <a:lnTo>
                  <a:pt x="325" y="657"/>
                </a:lnTo>
                <a:lnTo>
                  <a:pt x="325" y="3287"/>
                </a:lnTo>
                <a:close/>
                <a:moveTo>
                  <a:pt x="966" y="3849"/>
                </a:moveTo>
                <a:lnTo>
                  <a:pt x="966" y="3849"/>
                </a:lnTo>
                <a:lnTo>
                  <a:pt x="798" y="3261"/>
                </a:lnTo>
                <a:lnTo>
                  <a:pt x="383" y="3414"/>
                </a:lnTo>
                <a:lnTo>
                  <a:pt x="966" y="3849"/>
                </a:lnTo>
                <a:close/>
              </a:path>
            </a:pathLst>
          </a:custGeom>
          <a:solidFill>
            <a:srgbClr val="C4261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4261D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29" name="PA-102283">
            <a:extLst>
              <a:ext uri="{FF2B5EF4-FFF2-40B4-BE49-F238E27FC236}">
                <a16:creationId xmlns="" xmlns:a16="http://schemas.microsoft.com/office/drawing/2014/main" id="{AA00470B-E27D-4EFF-B09C-144E80F3220D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574244" y="397002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dirty="0">
                <a:solidFill>
                  <a:srgbClr val="C4261D"/>
                </a:solidFill>
                <a:latin typeface="+mn-ea"/>
              </a:rPr>
              <a:t>《</a:t>
            </a:r>
            <a:r>
              <a:rPr lang="zh-CN" altLang="en-US" dirty="0">
                <a:solidFill>
                  <a:srgbClr val="C4261D"/>
                </a:solidFill>
                <a:latin typeface="+mn-ea"/>
              </a:rPr>
              <a:t>党章</a:t>
            </a:r>
            <a:r>
              <a:rPr lang="en-US" altLang="zh-CN" dirty="0">
                <a:solidFill>
                  <a:srgbClr val="C4261D"/>
                </a:solidFill>
                <a:latin typeface="+mn-ea"/>
              </a:rPr>
              <a:t>》</a:t>
            </a:r>
            <a:endParaRPr lang="zh-CN" altLang="en-US" dirty="0">
              <a:solidFill>
                <a:srgbClr val="C4261D"/>
              </a:solidFill>
              <a:latin typeface="+mn-ea"/>
            </a:endParaRPr>
          </a:p>
        </p:txBody>
      </p:sp>
      <p:sp>
        <p:nvSpPr>
          <p:cNvPr id="30" name="PA-102284">
            <a:extLst>
              <a:ext uri="{FF2B5EF4-FFF2-40B4-BE49-F238E27FC236}">
                <a16:creationId xmlns="" xmlns:a16="http://schemas.microsoft.com/office/drawing/2014/main" id="{9CA1D3D0-CA80-4E09-9DA6-31304115D9C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473763" y="5042372"/>
            <a:ext cx="54957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dirty="0">
                <a:solidFill>
                  <a:srgbClr val="C4261D"/>
                </a:solidFill>
                <a:latin typeface="+mn-ea"/>
              </a:rPr>
              <a:t>《</a:t>
            </a:r>
            <a:r>
              <a:rPr lang="zh-CN" altLang="en-US" dirty="0">
                <a:solidFill>
                  <a:srgbClr val="C4261D"/>
                </a:solidFill>
                <a:latin typeface="+mn-ea"/>
              </a:rPr>
              <a:t>习近平关于党风廉政建设和反腐败斗争论述摘编</a:t>
            </a:r>
            <a:r>
              <a:rPr lang="en-US" altLang="zh-CN" dirty="0">
                <a:solidFill>
                  <a:srgbClr val="C4261D"/>
                </a:solidFill>
                <a:latin typeface="+mn-ea"/>
              </a:rPr>
              <a:t>》</a:t>
            </a:r>
            <a:endParaRPr lang="zh-CN" altLang="en-US" dirty="0">
              <a:solidFill>
                <a:srgbClr val="C4261D"/>
              </a:solidFill>
              <a:latin typeface="+mn-ea"/>
            </a:endParaRPr>
          </a:p>
        </p:txBody>
      </p:sp>
      <p:sp>
        <p:nvSpPr>
          <p:cNvPr id="31" name="PA-102285">
            <a:extLst>
              <a:ext uri="{FF2B5EF4-FFF2-40B4-BE49-F238E27FC236}">
                <a16:creationId xmlns="" xmlns:a16="http://schemas.microsoft.com/office/drawing/2014/main" id="{54912018-3594-463F-8A39-AB36649FA09D}"/>
              </a:ext>
            </a:extLst>
          </p:cNvPr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1297772" y="4471663"/>
            <a:ext cx="308230" cy="375984"/>
          </a:xfrm>
          <a:custGeom>
            <a:avLst/>
            <a:gdLst>
              <a:gd name="T0" fmla="*/ 517 w 3460"/>
              <a:gd name="T1" fmla="*/ 0 h 4224"/>
              <a:gd name="T2" fmla="*/ 3298 w 3460"/>
              <a:gd name="T3" fmla="*/ 0 h 4224"/>
              <a:gd name="T4" fmla="*/ 3460 w 3460"/>
              <a:gd name="T5" fmla="*/ 0 h 4224"/>
              <a:gd name="T6" fmla="*/ 3460 w 3460"/>
              <a:gd name="T7" fmla="*/ 163 h 4224"/>
              <a:gd name="T8" fmla="*/ 3460 w 3460"/>
              <a:gd name="T9" fmla="*/ 3730 h 4224"/>
              <a:gd name="T10" fmla="*/ 3460 w 3460"/>
              <a:gd name="T11" fmla="*/ 3893 h 4224"/>
              <a:gd name="T12" fmla="*/ 3298 w 3460"/>
              <a:gd name="T13" fmla="*/ 3893 h 4224"/>
              <a:gd name="T14" fmla="*/ 3183 w 3460"/>
              <a:gd name="T15" fmla="*/ 3893 h 4224"/>
              <a:gd name="T16" fmla="*/ 3183 w 3460"/>
              <a:gd name="T17" fmla="*/ 253 h 4224"/>
              <a:gd name="T18" fmla="*/ 355 w 3460"/>
              <a:gd name="T19" fmla="*/ 253 h 4224"/>
              <a:gd name="T20" fmla="*/ 355 w 3460"/>
              <a:gd name="T21" fmla="*/ 163 h 4224"/>
              <a:gd name="T22" fmla="*/ 355 w 3460"/>
              <a:gd name="T23" fmla="*/ 0 h 4224"/>
              <a:gd name="T24" fmla="*/ 517 w 3460"/>
              <a:gd name="T25" fmla="*/ 0 h 4224"/>
              <a:gd name="T26" fmla="*/ 163 w 3460"/>
              <a:gd name="T27" fmla="*/ 331 h 4224"/>
              <a:gd name="T28" fmla="*/ 2943 w 3460"/>
              <a:gd name="T29" fmla="*/ 331 h 4224"/>
              <a:gd name="T30" fmla="*/ 3106 w 3460"/>
              <a:gd name="T31" fmla="*/ 331 h 4224"/>
              <a:gd name="T32" fmla="*/ 3106 w 3460"/>
              <a:gd name="T33" fmla="*/ 494 h 4224"/>
              <a:gd name="T34" fmla="*/ 3106 w 3460"/>
              <a:gd name="T35" fmla="*/ 4061 h 4224"/>
              <a:gd name="T36" fmla="*/ 3106 w 3460"/>
              <a:gd name="T37" fmla="*/ 4224 h 4224"/>
              <a:gd name="T38" fmla="*/ 2943 w 3460"/>
              <a:gd name="T39" fmla="*/ 4224 h 4224"/>
              <a:gd name="T40" fmla="*/ 981 w 3460"/>
              <a:gd name="T41" fmla="*/ 4224 h 4224"/>
              <a:gd name="T42" fmla="*/ 928 w 3460"/>
              <a:gd name="T43" fmla="*/ 4224 h 4224"/>
              <a:gd name="T44" fmla="*/ 884 w 3460"/>
              <a:gd name="T45" fmla="*/ 4192 h 4224"/>
              <a:gd name="T46" fmla="*/ 66 w 3460"/>
              <a:gd name="T47" fmla="*/ 3583 h 4224"/>
              <a:gd name="T48" fmla="*/ 0 w 3460"/>
              <a:gd name="T49" fmla="*/ 3534 h 4224"/>
              <a:gd name="T50" fmla="*/ 0 w 3460"/>
              <a:gd name="T51" fmla="*/ 3452 h 4224"/>
              <a:gd name="T52" fmla="*/ 0 w 3460"/>
              <a:gd name="T53" fmla="*/ 494 h 4224"/>
              <a:gd name="T54" fmla="*/ 0 w 3460"/>
              <a:gd name="T55" fmla="*/ 331 h 4224"/>
              <a:gd name="T56" fmla="*/ 163 w 3460"/>
              <a:gd name="T57" fmla="*/ 331 h 4224"/>
              <a:gd name="T58" fmla="*/ 325 w 3460"/>
              <a:gd name="T59" fmla="*/ 3287 h 4224"/>
              <a:gd name="T60" fmla="*/ 325 w 3460"/>
              <a:gd name="T61" fmla="*/ 3287 h 4224"/>
              <a:gd name="T62" fmla="*/ 821 w 3460"/>
              <a:gd name="T63" fmla="*/ 3105 h 4224"/>
              <a:gd name="T64" fmla="*/ 891 w 3460"/>
              <a:gd name="T65" fmla="*/ 3079 h 4224"/>
              <a:gd name="T66" fmla="*/ 912 w 3460"/>
              <a:gd name="T67" fmla="*/ 3151 h 4224"/>
              <a:gd name="T68" fmla="*/ 1126 w 3460"/>
              <a:gd name="T69" fmla="*/ 3899 h 4224"/>
              <a:gd name="T70" fmla="*/ 2781 w 3460"/>
              <a:gd name="T71" fmla="*/ 3899 h 4224"/>
              <a:gd name="T72" fmla="*/ 2781 w 3460"/>
              <a:gd name="T73" fmla="*/ 657 h 4224"/>
              <a:gd name="T74" fmla="*/ 325 w 3460"/>
              <a:gd name="T75" fmla="*/ 657 h 4224"/>
              <a:gd name="T76" fmla="*/ 325 w 3460"/>
              <a:gd name="T77" fmla="*/ 3287 h 4224"/>
              <a:gd name="T78" fmla="*/ 966 w 3460"/>
              <a:gd name="T79" fmla="*/ 3849 h 4224"/>
              <a:gd name="T80" fmla="*/ 966 w 3460"/>
              <a:gd name="T81" fmla="*/ 3849 h 4224"/>
              <a:gd name="T82" fmla="*/ 798 w 3460"/>
              <a:gd name="T83" fmla="*/ 3261 h 4224"/>
              <a:gd name="T84" fmla="*/ 383 w 3460"/>
              <a:gd name="T85" fmla="*/ 3414 h 4224"/>
              <a:gd name="T86" fmla="*/ 966 w 3460"/>
              <a:gd name="T87" fmla="*/ 3849 h 4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60" h="4224">
                <a:moveTo>
                  <a:pt x="517" y="0"/>
                </a:moveTo>
                <a:lnTo>
                  <a:pt x="3298" y="0"/>
                </a:lnTo>
                <a:lnTo>
                  <a:pt x="3460" y="0"/>
                </a:lnTo>
                <a:lnTo>
                  <a:pt x="3460" y="163"/>
                </a:lnTo>
                <a:lnTo>
                  <a:pt x="3460" y="3730"/>
                </a:lnTo>
                <a:lnTo>
                  <a:pt x="3460" y="3893"/>
                </a:lnTo>
                <a:lnTo>
                  <a:pt x="3298" y="3893"/>
                </a:lnTo>
                <a:lnTo>
                  <a:pt x="3183" y="3893"/>
                </a:lnTo>
                <a:lnTo>
                  <a:pt x="3183" y="253"/>
                </a:lnTo>
                <a:lnTo>
                  <a:pt x="355" y="253"/>
                </a:lnTo>
                <a:lnTo>
                  <a:pt x="355" y="163"/>
                </a:lnTo>
                <a:lnTo>
                  <a:pt x="355" y="0"/>
                </a:lnTo>
                <a:lnTo>
                  <a:pt x="517" y="0"/>
                </a:lnTo>
                <a:close/>
                <a:moveTo>
                  <a:pt x="163" y="331"/>
                </a:moveTo>
                <a:lnTo>
                  <a:pt x="2943" y="331"/>
                </a:lnTo>
                <a:lnTo>
                  <a:pt x="3106" y="331"/>
                </a:lnTo>
                <a:lnTo>
                  <a:pt x="3106" y="494"/>
                </a:lnTo>
                <a:lnTo>
                  <a:pt x="3106" y="4061"/>
                </a:lnTo>
                <a:lnTo>
                  <a:pt x="3106" y="4224"/>
                </a:lnTo>
                <a:lnTo>
                  <a:pt x="2943" y="4224"/>
                </a:lnTo>
                <a:lnTo>
                  <a:pt x="981" y="4224"/>
                </a:lnTo>
                <a:lnTo>
                  <a:pt x="928" y="4224"/>
                </a:lnTo>
                <a:lnTo>
                  <a:pt x="884" y="4192"/>
                </a:lnTo>
                <a:lnTo>
                  <a:pt x="66" y="3583"/>
                </a:lnTo>
                <a:lnTo>
                  <a:pt x="0" y="3534"/>
                </a:lnTo>
                <a:lnTo>
                  <a:pt x="0" y="3452"/>
                </a:lnTo>
                <a:lnTo>
                  <a:pt x="0" y="494"/>
                </a:lnTo>
                <a:lnTo>
                  <a:pt x="0" y="331"/>
                </a:lnTo>
                <a:lnTo>
                  <a:pt x="163" y="331"/>
                </a:lnTo>
                <a:close/>
                <a:moveTo>
                  <a:pt x="325" y="3287"/>
                </a:moveTo>
                <a:lnTo>
                  <a:pt x="325" y="3287"/>
                </a:lnTo>
                <a:lnTo>
                  <a:pt x="821" y="3105"/>
                </a:lnTo>
                <a:lnTo>
                  <a:pt x="891" y="3079"/>
                </a:lnTo>
                <a:lnTo>
                  <a:pt x="912" y="3151"/>
                </a:lnTo>
                <a:lnTo>
                  <a:pt x="1126" y="3899"/>
                </a:lnTo>
                <a:lnTo>
                  <a:pt x="2781" y="3899"/>
                </a:lnTo>
                <a:lnTo>
                  <a:pt x="2781" y="657"/>
                </a:lnTo>
                <a:lnTo>
                  <a:pt x="325" y="657"/>
                </a:lnTo>
                <a:lnTo>
                  <a:pt x="325" y="3287"/>
                </a:lnTo>
                <a:close/>
                <a:moveTo>
                  <a:pt x="966" y="3849"/>
                </a:moveTo>
                <a:lnTo>
                  <a:pt x="966" y="3849"/>
                </a:lnTo>
                <a:lnTo>
                  <a:pt x="798" y="3261"/>
                </a:lnTo>
                <a:lnTo>
                  <a:pt x="383" y="3414"/>
                </a:lnTo>
                <a:lnTo>
                  <a:pt x="966" y="3849"/>
                </a:lnTo>
                <a:close/>
              </a:path>
            </a:pathLst>
          </a:custGeom>
          <a:solidFill>
            <a:srgbClr val="C4261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4261D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2" name="PA-102286">
            <a:extLst>
              <a:ext uri="{FF2B5EF4-FFF2-40B4-BE49-F238E27FC236}">
                <a16:creationId xmlns="" xmlns:a16="http://schemas.microsoft.com/office/drawing/2014/main" id="{77F57876-0762-44BB-BA2B-C462E94DE321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574244" y="4474989"/>
            <a:ext cx="38779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dirty="0">
                <a:solidFill>
                  <a:srgbClr val="C4261D"/>
                </a:solidFill>
                <a:latin typeface="+mn-ea"/>
              </a:rPr>
              <a:t>《</a:t>
            </a:r>
            <a:r>
              <a:rPr lang="zh-CN" altLang="en-US" dirty="0">
                <a:solidFill>
                  <a:srgbClr val="C4261D"/>
                </a:solidFill>
                <a:latin typeface="+mn-ea"/>
              </a:rPr>
              <a:t>习近平总书记系列重要讲话读本</a:t>
            </a:r>
            <a:r>
              <a:rPr lang="en-US" altLang="zh-CN" dirty="0">
                <a:solidFill>
                  <a:srgbClr val="C4261D"/>
                </a:solidFill>
                <a:latin typeface="+mn-ea"/>
              </a:rPr>
              <a:t>》</a:t>
            </a:r>
            <a:endParaRPr lang="zh-CN" altLang="en-US" dirty="0">
              <a:solidFill>
                <a:srgbClr val="C4261D"/>
              </a:solidFill>
              <a:latin typeface="+mn-ea"/>
            </a:endParaRPr>
          </a:p>
        </p:txBody>
      </p:sp>
      <p:sp>
        <p:nvSpPr>
          <p:cNvPr id="33" name="PA-102287">
            <a:extLst>
              <a:ext uri="{FF2B5EF4-FFF2-40B4-BE49-F238E27FC236}">
                <a16:creationId xmlns="" xmlns:a16="http://schemas.microsoft.com/office/drawing/2014/main" id="{48D5EA81-2C6B-4E34-A678-E2F787DCAA5B}"/>
              </a:ext>
            </a:extLst>
          </p:cNvPr>
          <p:cNvSpPr>
            <a:spLocks noEditPoints="1"/>
          </p:cNvSpPr>
          <p:nvPr>
            <p:custDataLst>
              <p:tags r:id="rId9"/>
            </p:custDataLst>
          </p:nvPr>
        </p:nvSpPr>
        <p:spPr bwMode="auto">
          <a:xfrm>
            <a:off x="1297772" y="5031221"/>
            <a:ext cx="308230" cy="375984"/>
          </a:xfrm>
          <a:custGeom>
            <a:avLst/>
            <a:gdLst>
              <a:gd name="T0" fmla="*/ 517 w 3460"/>
              <a:gd name="T1" fmla="*/ 0 h 4224"/>
              <a:gd name="T2" fmla="*/ 3298 w 3460"/>
              <a:gd name="T3" fmla="*/ 0 h 4224"/>
              <a:gd name="T4" fmla="*/ 3460 w 3460"/>
              <a:gd name="T5" fmla="*/ 0 h 4224"/>
              <a:gd name="T6" fmla="*/ 3460 w 3460"/>
              <a:gd name="T7" fmla="*/ 163 h 4224"/>
              <a:gd name="T8" fmla="*/ 3460 w 3460"/>
              <a:gd name="T9" fmla="*/ 3730 h 4224"/>
              <a:gd name="T10" fmla="*/ 3460 w 3460"/>
              <a:gd name="T11" fmla="*/ 3893 h 4224"/>
              <a:gd name="T12" fmla="*/ 3298 w 3460"/>
              <a:gd name="T13" fmla="*/ 3893 h 4224"/>
              <a:gd name="T14" fmla="*/ 3183 w 3460"/>
              <a:gd name="T15" fmla="*/ 3893 h 4224"/>
              <a:gd name="T16" fmla="*/ 3183 w 3460"/>
              <a:gd name="T17" fmla="*/ 253 h 4224"/>
              <a:gd name="T18" fmla="*/ 355 w 3460"/>
              <a:gd name="T19" fmla="*/ 253 h 4224"/>
              <a:gd name="T20" fmla="*/ 355 w 3460"/>
              <a:gd name="T21" fmla="*/ 163 h 4224"/>
              <a:gd name="T22" fmla="*/ 355 w 3460"/>
              <a:gd name="T23" fmla="*/ 0 h 4224"/>
              <a:gd name="T24" fmla="*/ 517 w 3460"/>
              <a:gd name="T25" fmla="*/ 0 h 4224"/>
              <a:gd name="T26" fmla="*/ 163 w 3460"/>
              <a:gd name="T27" fmla="*/ 331 h 4224"/>
              <a:gd name="T28" fmla="*/ 2943 w 3460"/>
              <a:gd name="T29" fmla="*/ 331 h 4224"/>
              <a:gd name="T30" fmla="*/ 3106 w 3460"/>
              <a:gd name="T31" fmla="*/ 331 h 4224"/>
              <a:gd name="T32" fmla="*/ 3106 w 3460"/>
              <a:gd name="T33" fmla="*/ 494 h 4224"/>
              <a:gd name="T34" fmla="*/ 3106 w 3460"/>
              <a:gd name="T35" fmla="*/ 4061 h 4224"/>
              <a:gd name="T36" fmla="*/ 3106 w 3460"/>
              <a:gd name="T37" fmla="*/ 4224 h 4224"/>
              <a:gd name="T38" fmla="*/ 2943 w 3460"/>
              <a:gd name="T39" fmla="*/ 4224 h 4224"/>
              <a:gd name="T40" fmla="*/ 981 w 3460"/>
              <a:gd name="T41" fmla="*/ 4224 h 4224"/>
              <a:gd name="T42" fmla="*/ 928 w 3460"/>
              <a:gd name="T43" fmla="*/ 4224 h 4224"/>
              <a:gd name="T44" fmla="*/ 884 w 3460"/>
              <a:gd name="T45" fmla="*/ 4192 h 4224"/>
              <a:gd name="T46" fmla="*/ 66 w 3460"/>
              <a:gd name="T47" fmla="*/ 3583 h 4224"/>
              <a:gd name="T48" fmla="*/ 0 w 3460"/>
              <a:gd name="T49" fmla="*/ 3534 h 4224"/>
              <a:gd name="T50" fmla="*/ 0 w 3460"/>
              <a:gd name="T51" fmla="*/ 3452 h 4224"/>
              <a:gd name="T52" fmla="*/ 0 w 3460"/>
              <a:gd name="T53" fmla="*/ 494 h 4224"/>
              <a:gd name="T54" fmla="*/ 0 w 3460"/>
              <a:gd name="T55" fmla="*/ 331 h 4224"/>
              <a:gd name="T56" fmla="*/ 163 w 3460"/>
              <a:gd name="T57" fmla="*/ 331 h 4224"/>
              <a:gd name="T58" fmla="*/ 325 w 3460"/>
              <a:gd name="T59" fmla="*/ 3287 h 4224"/>
              <a:gd name="T60" fmla="*/ 325 w 3460"/>
              <a:gd name="T61" fmla="*/ 3287 h 4224"/>
              <a:gd name="T62" fmla="*/ 821 w 3460"/>
              <a:gd name="T63" fmla="*/ 3105 h 4224"/>
              <a:gd name="T64" fmla="*/ 891 w 3460"/>
              <a:gd name="T65" fmla="*/ 3079 h 4224"/>
              <a:gd name="T66" fmla="*/ 912 w 3460"/>
              <a:gd name="T67" fmla="*/ 3151 h 4224"/>
              <a:gd name="T68" fmla="*/ 1126 w 3460"/>
              <a:gd name="T69" fmla="*/ 3899 h 4224"/>
              <a:gd name="T70" fmla="*/ 2781 w 3460"/>
              <a:gd name="T71" fmla="*/ 3899 h 4224"/>
              <a:gd name="T72" fmla="*/ 2781 w 3460"/>
              <a:gd name="T73" fmla="*/ 657 h 4224"/>
              <a:gd name="T74" fmla="*/ 325 w 3460"/>
              <a:gd name="T75" fmla="*/ 657 h 4224"/>
              <a:gd name="T76" fmla="*/ 325 w 3460"/>
              <a:gd name="T77" fmla="*/ 3287 h 4224"/>
              <a:gd name="T78" fmla="*/ 966 w 3460"/>
              <a:gd name="T79" fmla="*/ 3849 h 4224"/>
              <a:gd name="T80" fmla="*/ 966 w 3460"/>
              <a:gd name="T81" fmla="*/ 3849 h 4224"/>
              <a:gd name="T82" fmla="*/ 798 w 3460"/>
              <a:gd name="T83" fmla="*/ 3261 h 4224"/>
              <a:gd name="T84" fmla="*/ 383 w 3460"/>
              <a:gd name="T85" fmla="*/ 3414 h 4224"/>
              <a:gd name="T86" fmla="*/ 966 w 3460"/>
              <a:gd name="T87" fmla="*/ 3849 h 4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60" h="4224">
                <a:moveTo>
                  <a:pt x="517" y="0"/>
                </a:moveTo>
                <a:lnTo>
                  <a:pt x="3298" y="0"/>
                </a:lnTo>
                <a:lnTo>
                  <a:pt x="3460" y="0"/>
                </a:lnTo>
                <a:lnTo>
                  <a:pt x="3460" y="163"/>
                </a:lnTo>
                <a:lnTo>
                  <a:pt x="3460" y="3730"/>
                </a:lnTo>
                <a:lnTo>
                  <a:pt x="3460" y="3893"/>
                </a:lnTo>
                <a:lnTo>
                  <a:pt x="3298" y="3893"/>
                </a:lnTo>
                <a:lnTo>
                  <a:pt x="3183" y="3893"/>
                </a:lnTo>
                <a:lnTo>
                  <a:pt x="3183" y="253"/>
                </a:lnTo>
                <a:lnTo>
                  <a:pt x="355" y="253"/>
                </a:lnTo>
                <a:lnTo>
                  <a:pt x="355" y="163"/>
                </a:lnTo>
                <a:lnTo>
                  <a:pt x="355" y="0"/>
                </a:lnTo>
                <a:lnTo>
                  <a:pt x="517" y="0"/>
                </a:lnTo>
                <a:close/>
                <a:moveTo>
                  <a:pt x="163" y="331"/>
                </a:moveTo>
                <a:lnTo>
                  <a:pt x="2943" y="331"/>
                </a:lnTo>
                <a:lnTo>
                  <a:pt x="3106" y="331"/>
                </a:lnTo>
                <a:lnTo>
                  <a:pt x="3106" y="494"/>
                </a:lnTo>
                <a:lnTo>
                  <a:pt x="3106" y="4061"/>
                </a:lnTo>
                <a:lnTo>
                  <a:pt x="3106" y="4224"/>
                </a:lnTo>
                <a:lnTo>
                  <a:pt x="2943" y="4224"/>
                </a:lnTo>
                <a:lnTo>
                  <a:pt x="981" y="4224"/>
                </a:lnTo>
                <a:lnTo>
                  <a:pt x="928" y="4224"/>
                </a:lnTo>
                <a:lnTo>
                  <a:pt x="884" y="4192"/>
                </a:lnTo>
                <a:lnTo>
                  <a:pt x="66" y="3583"/>
                </a:lnTo>
                <a:lnTo>
                  <a:pt x="0" y="3534"/>
                </a:lnTo>
                <a:lnTo>
                  <a:pt x="0" y="3452"/>
                </a:lnTo>
                <a:lnTo>
                  <a:pt x="0" y="494"/>
                </a:lnTo>
                <a:lnTo>
                  <a:pt x="0" y="331"/>
                </a:lnTo>
                <a:lnTo>
                  <a:pt x="163" y="331"/>
                </a:lnTo>
                <a:close/>
                <a:moveTo>
                  <a:pt x="325" y="3287"/>
                </a:moveTo>
                <a:lnTo>
                  <a:pt x="325" y="3287"/>
                </a:lnTo>
                <a:lnTo>
                  <a:pt x="821" y="3105"/>
                </a:lnTo>
                <a:lnTo>
                  <a:pt x="891" y="3079"/>
                </a:lnTo>
                <a:lnTo>
                  <a:pt x="912" y="3151"/>
                </a:lnTo>
                <a:lnTo>
                  <a:pt x="1126" y="3899"/>
                </a:lnTo>
                <a:lnTo>
                  <a:pt x="2781" y="3899"/>
                </a:lnTo>
                <a:lnTo>
                  <a:pt x="2781" y="657"/>
                </a:lnTo>
                <a:lnTo>
                  <a:pt x="325" y="657"/>
                </a:lnTo>
                <a:lnTo>
                  <a:pt x="325" y="3287"/>
                </a:lnTo>
                <a:close/>
                <a:moveTo>
                  <a:pt x="966" y="3849"/>
                </a:moveTo>
                <a:lnTo>
                  <a:pt x="966" y="3849"/>
                </a:lnTo>
                <a:lnTo>
                  <a:pt x="798" y="3261"/>
                </a:lnTo>
                <a:lnTo>
                  <a:pt x="383" y="3414"/>
                </a:lnTo>
                <a:lnTo>
                  <a:pt x="966" y="3849"/>
                </a:lnTo>
                <a:close/>
              </a:path>
            </a:pathLst>
          </a:custGeom>
          <a:solidFill>
            <a:srgbClr val="C4261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4261D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4" name="PA-102288">
            <a:extLst>
              <a:ext uri="{FF2B5EF4-FFF2-40B4-BE49-F238E27FC236}">
                <a16:creationId xmlns="" xmlns:a16="http://schemas.microsoft.com/office/drawing/2014/main" id="{B3232779-0715-46F5-A6FE-F258632D89CD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1473764" y="5588282"/>
            <a:ext cx="37034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dirty="0">
                <a:solidFill>
                  <a:srgbClr val="C4261D"/>
                </a:solidFill>
                <a:latin typeface="+mn-ea"/>
              </a:rPr>
              <a:t>《</a:t>
            </a:r>
            <a:r>
              <a:rPr lang="zh-CN" altLang="en-US" dirty="0">
                <a:solidFill>
                  <a:srgbClr val="C4261D"/>
                </a:solidFill>
                <a:latin typeface="+mn-ea"/>
              </a:rPr>
              <a:t>十九大报告学习辅导读本</a:t>
            </a:r>
            <a:r>
              <a:rPr lang="en-US" altLang="zh-CN" dirty="0">
                <a:solidFill>
                  <a:srgbClr val="C4261D"/>
                </a:solidFill>
                <a:latin typeface="+mn-ea"/>
              </a:rPr>
              <a:t>》</a:t>
            </a:r>
            <a:endParaRPr lang="zh-CN" altLang="en-US" dirty="0">
              <a:solidFill>
                <a:srgbClr val="C4261D"/>
              </a:solidFill>
              <a:latin typeface="+mn-ea"/>
            </a:endParaRPr>
          </a:p>
        </p:txBody>
      </p:sp>
      <p:sp>
        <p:nvSpPr>
          <p:cNvPr id="35" name="PA-102289">
            <a:extLst>
              <a:ext uri="{FF2B5EF4-FFF2-40B4-BE49-F238E27FC236}">
                <a16:creationId xmlns="" xmlns:a16="http://schemas.microsoft.com/office/drawing/2014/main" id="{4D4D5227-95D2-4FA3-ABB5-99FF84B89680}"/>
              </a:ext>
            </a:extLst>
          </p:cNvPr>
          <p:cNvSpPr>
            <a:spLocks noEditPoints="1"/>
          </p:cNvSpPr>
          <p:nvPr>
            <p:custDataLst>
              <p:tags r:id="rId11"/>
            </p:custDataLst>
          </p:nvPr>
        </p:nvSpPr>
        <p:spPr bwMode="auto">
          <a:xfrm>
            <a:off x="1297772" y="5577131"/>
            <a:ext cx="308230" cy="375984"/>
          </a:xfrm>
          <a:custGeom>
            <a:avLst/>
            <a:gdLst>
              <a:gd name="T0" fmla="*/ 517 w 3460"/>
              <a:gd name="T1" fmla="*/ 0 h 4224"/>
              <a:gd name="T2" fmla="*/ 3298 w 3460"/>
              <a:gd name="T3" fmla="*/ 0 h 4224"/>
              <a:gd name="T4" fmla="*/ 3460 w 3460"/>
              <a:gd name="T5" fmla="*/ 0 h 4224"/>
              <a:gd name="T6" fmla="*/ 3460 w 3460"/>
              <a:gd name="T7" fmla="*/ 163 h 4224"/>
              <a:gd name="T8" fmla="*/ 3460 w 3460"/>
              <a:gd name="T9" fmla="*/ 3730 h 4224"/>
              <a:gd name="T10" fmla="*/ 3460 w 3460"/>
              <a:gd name="T11" fmla="*/ 3893 h 4224"/>
              <a:gd name="T12" fmla="*/ 3298 w 3460"/>
              <a:gd name="T13" fmla="*/ 3893 h 4224"/>
              <a:gd name="T14" fmla="*/ 3183 w 3460"/>
              <a:gd name="T15" fmla="*/ 3893 h 4224"/>
              <a:gd name="T16" fmla="*/ 3183 w 3460"/>
              <a:gd name="T17" fmla="*/ 253 h 4224"/>
              <a:gd name="T18" fmla="*/ 355 w 3460"/>
              <a:gd name="T19" fmla="*/ 253 h 4224"/>
              <a:gd name="T20" fmla="*/ 355 w 3460"/>
              <a:gd name="T21" fmla="*/ 163 h 4224"/>
              <a:gd name="T22" fmla="*/ 355 w 3460"/>
              <a:gd name="T23" fmla="*/ 0 h 4224"/>
              <a:gd name="T24" fmla="*/ 517 w 3460"/>
              <a:gd name="T25" fmla="*/ 0 h 4224"/>
              <a:gd name="T26" fmla="*/ 163 w 3460"/>
              <a:gd name="T27" fmla="*/ 331 h 4224"/>
              <a:gd name="T28" fmla="*/ 2943 w 3460"/>
              <a:gd name="T29" fmla="*/ 331 h 4224"/>
              <a:gd name="T30" fmla="*/ 3106 w 3460"/>
              <a:gd name="T31" fmla="*/ 331 h 4224"/>
              <a:gd name="T32" fmla="*/ 3106 w 3460"/>
              <a:gd name="T33" fmla="*/ 494 h 4224"/>
              <a:gd name="T34" fmla="*/ 3106 w 3460"/>
              <a:gd name="T35" fmla="*/ 4061 h 4224"/>
              <a:gd name="T36" fmla="*/ 3106 w 3460"/>
              <a:gd name="T37" fmla="*/ 4224 h 4224"/>
              <a:gd name="T38" fmla="*/ 2943 w 3460"/>
              <a:gd name="T39" fmla="*/ 4224 h 4224"/>
              <a:gd name="T40" fmla="*/ 981 w 3460"/>
              <a:gd name="T41" fmla="*/ 4224 h 4224"/>
              <a:gd name="T42" fmla="*/ 928 w 3460"/>
              <a:gd name="T43" fmla="*/ 4224 h 4224"/>
              <a:gd name="T44" fmla="*/ 884 w 3460"/>
              <a:gd name="T45" fmla="*/ 4192 h 4224"/>
              <a:gd name="T46" fmla="*/ 66 w 3460"/>
              <a:gd name="T47" fmla="*/ 3583 h 4224"/>
              <a:gd name="T48" fmla="*/ 0 w 3460"/>
              <a:gd name="T49" fmla="*/ 3534 h 4224"/>
              <a:gd name="T50" fmla="*/ 0 w 3460"/>
              <a:gd name="T51" fmla="*/ 3452 h 4224"/>
              <a:gd name="T52" fmla="*/ 0 w 3460"/>
              <a:gd name="T53" fmla="*/ 494 h 4224"/>
              <a:gd name="T54" fmla="*/ 0 w 3460"/>
              <a:gd name="T55" fmla="*/ 331 h 4224"/>
              <a:gd name="T56" fmla="*/ 163 w 3460"/>
              <a:gd name="T57" fmla="*/ 331 h 4224"/>
              <a:gd name="T58" fmla="*/ 325 w 3460"/>
              <a:gd name="T59" fmla="*/ 3287 h 4224"/>
              <a:gd name="T60" fmla="*/ 325 w 3460"/>
              <a:gd name="T61" fmla="*/ 3287 h 4224"/>
              <a:gd name="T62" fmla="*/ 821 w 3460"/>
              <a:gd name="T63" fmla="*/ 3105 h 4224"/>
              <a:gd name="T64" fmla="*/ 891 w 3460"/>
              <a:gd name="T65" fmla="*/ 3079 h 4224"/>
              <a:gd name="T66" fmla="*/ 912 w 3460"/>
              <a:gd name="T67" fmla="*/ 3151 h 4224"/>
              <a:gd name="T68" fmla="*/ 1126 w 3460"/>
              <a:gd name="T69" fmla="*/ 3899 h 4224"/>
              <a:gd name="T70" fmla="*/ 2781 w 3460"/>
              <a:gd name="T71" fmla="*/ 3899 h 4224"/>
              <a:gd name="T72" fmla="*/ 2781 w 3460"/>
              <a:gd name="T73" fmla="*/ 657 h 4224"/>
              <a:gd name="T74" fmla="*/ 325 w 3460"/>
              <a:gd name="T75" fmla="*/ 657 h 4224"/>
              <a:gd name="T76" fmla="*/ 325 w 3460"/>
              <a:gd name="T77" fmla="*/ 3287 h 4224"/>
              <a:gd name="T78" fmla="*/ 966 w 3460"/>
              <a:gd name="T79" fmla="*/ 3849 h 4224"/>
              <a:gd name="T80" fmla="*/ 966 w 3460"/>
              <a:gd name="T81" fmla="*/ 3849 h 4224"/>
              <a:gd name="T82" fmla="*/ 798 w 3460"/>
              <a:gd name="T83" fmla="*/ 3261 h 4224"/>
              <a:gd name="T84" fmla="*/ 383 w 3460"/>
              <a:gd name="T85" fmla="*/ 3414 h 4224"/>
              <a:gd name="T86" fmla="*/ 966 w 3460"/>
              <a:gd name="T87" fmla="*/ 3849 h 4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60" h="4224">
                <a:moveTo>
                  <a:pt x="517" y="0"/>
                </a:moveTo>
                <a:lnTo>
                  <a:pt x="3298" y="0"/>
                </a:lnTo>
                <a:lnTo>
                  <a:pt x="3460" y="0"/>
                </a:lnTo>
                <a:lnTo>
                  <a:pt x="3460" y="163"/>
                </a:lnTo>
                <a:lnTo>
                  <a:pt x="3460" y="3730"/>
                </a:lnTo>
                <a:lnTo>
                  <a:pt x="3460" y="3893"/>
                </a:lnTo>
                <a:lnTo>
                  <a:pt x="3298" y="3893"/>
                </a:lnTo>
                <a:lnTo>
                  <a:pt x="3183" y="3893"/>
                </a:lnTo>
                <a:lnTo>
                  <a:pt x="3183" y="253"/>
                </a:lnTo>
                <a:lnTo>
                  <a:pt x="355" y="253"/>
                </a:lnTo>
                <a:lnTo>
                  <a:pt x="355" y="163"/>
                </a:lnTo>
                <a:lnTo>
                  <a:pt x="355" y="0"/>
                </a:lnTo>
                <a:lnTo>
                  <a:pt x="517" y="0"/>
                </a:lnTo>
                <a:close/>
                <a:moveTo>
                  <a:pt x="163" y="331"/>
                </a:moveTo>
                <a:lnTo>
                  <a:pt x="2943" y="331"/>
                </a:lnTo>
                <a:lnTo>
                  <a:pt x="3106" y="331"/>
                </a:lnTo>
                <a:lnTo>
                  <a:pt x="3106" y="494"/>
                </a:lnTo>
                <a:lnTo>
                  <a:pt x="3106" y="4061"/>
                </a:lnTo>
                <a:lnTo>
                  <a:pt x="3106" y="4224"/>
                </a:lnTo>
                <a:lnTo>
                  <a:pt x="2943" y="4224"/>
                </a:lnTo>
                <a:lnTo>
                  <a:pt x="981" y="4224"/>
                </a:lnTo>
                <a:lnTo>
                  <a:pt x="928" y="4224"/>
                </a:lnTo>
                <a:lnTo>
                  <a:pt x="884" y="4192"/>
                </a:lnTo>
                <a:lnTo>
                  <a:pt x="66" y="3583"/>
                </a:lnTo>
                <a:lnTo>
                  <a:pt x="0" y="3534"/>
                </a:lnTo>
                <a:lnTo>
                  <a:pt x="0" y="3452"/>
                </a:lnTo>
                <a:lnTo>
                  <a:pt x="0" y="494"/>
                </a:lnTo>
                <a:lnTo>
                  <a:pt x="0" y="331"/>
                </a:lnTo>
                <a:lnTo>
                  <a:pt x="163" y="331"/>
                </a:lnTo>
                <a:close/>
                <a:moveTo>
                  <a:pt x="325" y="3287"/>
                </a:moveTo>
                <a:lnTo>
                  <a:pt x="325" y="3287"/>
                </a:lnTo>
                <a:lnTo>
                  <a:pt x="821" y="3105"/>
                </a:lnTo>
                <a:lnTo>
                  <a:pt x="891" y="3079"/>
                </a:lnTo>
                <a:lnTo>
                  <a:pt x="912" y="3151"/>
                </a:lnTo>
                <a:lnTo>
                  <a:pt x="1126" y="3899"/>
                </a:lnTo>
                <a:lnTo>
                  <a:pt x="2781" y="3899"/>
                </a:lnTo>
                <a:lnTo>
                  <a:pt x="2781" y="657"/>
                </a:lnTo>
                <a:lnTo>
                  <a:pt x="325" y="657"/>
                </a:lnTo>
                <a:lnTo>
                  <a:pt x="325" y="3287"/>
                </a:lnTo>
                <a:close/>
                <a:moveTo>
                  <a:pt x="966" y="3849"/>
                </a:moveTo>
                <a:lnTo>
                  <a:pt x="966" y="3849"/>
                </a:lnTo>
                <a:lnTo>
                  <a:pt x="798" y="3261"/>
                </a:lnTo>
                <a:lnTo>
                  <a:pt x="383" y="3414"/>
                </a:lnTo>
                <a:lnTo>
                  <a:pt x="966" y="3849"/>
                </a:lnTo>
                <a:close/>
              </a:path>
            </a:pathLst>
          </a:custGeom>
          <a:solidFill>
            <a:srgbClr val="C4261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4261D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6" name="PA-102290">
            <a:extLst>
              <a:ext uri="{FF2B5EF4-FFF2-40B4-BE49-F238E27FC236}">
                <a16:creationId xmlns="" xmlns:a16="http://schemas.microsoft.com/office/drawing/2014/main" id="{36251A24-EB3F-4E69-9A70-5C5A4EFA33CD}"/>
              </a:ext>
            </a:extLst>
          </p:cNvPr>
          <p:cNvSpPr>
            <a:spLocks noEditPoints="1"/>
          </p:cNvSpPr>
          <p:nvPr>
            <p:custDataLst>
              <p:tags r:id="rId12"/>
            </p:custDataLst>
          </p:nvPr>
        </p:nvSpPr>
        <p:spPr bwMode="auto">
          <a:xfrm>
            <a:off x="8276546" y="3966696"/>
            <a:ext cx="308230" cy="375984"/>
          </a:xfrm>
          <a:custGeom>
            <a:avLst/>
            <a:gdLst>
              <a:gd name="T0" fmla="*/ 517 w 3460"/>
              <a:gd name="T1" fmla="*/ 0 h 4224"/>
              <a:gd name="T2" fmla="*/ 3298 w 3460"/>
              <a:gd name="T3" fmla="*/ 0 h 4224"/>
              <a:gd name="T4" fmla="*/ 3460 w 3460"/>
              <a:gd name="T5" fmla="*/ 0 h 4224"/>
              <a:gd name="T6" fmla="*/ 3460 w 3460"/>
              <a:gd name="T7" fmla="*/ 163 h 4224"/>
              <a:gd name="T8" fmla="*/ 3460 w 3460"/>
              <a:gd name="T9" fmla="*/ 3730 h 4224"/>
              <a:gd name="T10" fmla="*/ 3460 w 3460"/>
              <a:gd name="T11" fmla="*/ 3893 h 4224"/>
              <a:gd name="T12" fmla="*/ 3298 w 3460"/>
              <a:gd name="T13" fmla="*/ 3893 h 4224"/>
              <a:gd name="T14" fmla="*/ 3183 w 3460"/>
              <a:gd name="T15" fmla="*/ 3893 h 4224"/>
              <a:gd name="T16" fmla="*/ 3183 w 3460"/>
              <a:gd name="T17" fmla="*/ 253 h 4224"/>
              <a:gd name="T18" fmla="*/ 355 w 3460"/>
              <a:gd name="T19" fmla="*/ 253 h 4224"/>
              <a:gd name="T20" fmla="*/ 355 w 3460"/>
              <a:gd name="T21" fmla="*/ 163 h 4224"/>
              <a:gd name="T22" fmla="*/ 355 w 3460"/>
              <a:gd name="T23" fmla="*/ 0 h 4224"/>
              <a:gd name="T24" fmla="*/ 517 w 3460"/>
              <a:gd name="T25" fmla="*/ 0 h 4224"/>
              <a:gd name="T26" fmla="*/ 163 w 3460"/>
              <a:gd name="T27" fmla="*/ 331 h 4224"/>
              <a:gd name="T28" fmla="*/ 2943 w 3460"/>
              <a:gd name="T29" fmla="*/ 331 h 4224"/>
              <a:gd name="T30" fmla="*/ 3106 w 3460"/>
              <a:gd name="T31" fmla="*/ 331 h 4224"/>
              <a:gd name="T32" fmla="*/ 3106 w 3460"/>
              <a:gd name="T33" fmla="*/ 494 h 4224"/>
              <a:gd name="T34" fmla="*/ 3106 w 3460"/>
              <a:gd name="T35" fmla="*/ 4061 h 4224"/>
              <a:gd name="T36" fmla="*/ 3106 w 3460"/>
              <a:gd name="T37" fmla="*/ 4224 h 4224"/>
              <a:gd name="T38" fmla="*/ 2943 w 3460"/>
              <a:gd name="T39" fmla="*/ 4224 h 4224"/>
              <a:gd name="T40" fmla="*/ 981 w 3460"/>
              <a:gd name="T41" fmla="*/ 4224 h 4224"/>
              <a:gd name="T42" fmla="*/ 928 w 3460"/>
              <a:gd name="T43" fmla="*/ 4224 h 4224"/>
              <a:gd name="T44" fmla="*/ 884 w 3460"/>
              <a:gd name="T45" fmla="*/ 4192 h 4224"/>
              <a:gd name="T46" fmla="*/ 66 w 3460"/>
              <a:gd name="T47" fmla="*/ 3583 h 4224"/>
              <a:gd name="T48" fmla="*/ 0 w 3460"/>
              <a:gd name="T49" fmla="*/ 3534 h 4224"/>
              <a:gd name="T50" fmla="*/ 0 w 3460"/>
              <a:gd name="T51" fmla="*/ 3452 h 4224"/>
              <a:gd name="T52" fmla="*/ 0 w 3460"/>
              <a:gd name="T53" fmla="*/ 494 h 4224"/>
              <a:gd name="T54" fmla="*/ 0 w 3460"/>
              <a:gd name="T55" fmla="*/ 331 h 4224"/>
              <a:gd name="T56" fmla="*/ 163 w 3460"/>
              <a:gd name="T57" fmla="*/ 331 h 4224"/>
              <a:gd name="T58" fmla="*/ 325 w 3460"/>
              <a:gd name="T59" fmla="*/ 3287 h 4224"/>
              <a:gd name="T60" fmla="*/ 325 w 3460"/>
              <a:gd name="T61" fmla="*/ 3287 h 4224"/>
              <a:gd name="T62" fmla="*/ 821 w 3460"/>
              <a:gd name="T63" fmla="*/ 3105 h 4224"/>
              <a:gd name="T64" fmla="*/ 891 w 3460"/>
              <a:gd name="T65" fmla="*/ 3079 h 4224"/>
              <a:gd name="T66" fmla="*/ 912 w 3460"/>
              <a:gd name="T67" fmla="*/ 3151 h 4224"/>
              <a:gd name="T68" fmla="*/ 1126 w 3460"/>
              <a:gd name="T69" fmla="*/ 3899 h 4224"/>
              <a:gd name="T70" fmla="*/ 2781 w 3460"/>
              <a:gd name="T71" fmla="*/ 3899 h 4224"/>
              <a:gd name="T72" fmla="*/ 2781 w 3460"/>
              <a:gd name="T73" fmla="*/ 657 h 4224"/>
              <a:gd name="T74" fmla="*/ 325 w 3460"/>
              <a:gd name="T75" fmla="*/ 657 h 4224"/>
              <a:gd name="T76" fmla="*/ 325 w 3460"/>
              <a:gd name="T77" fmla="*/ 3287 h 4224"/>
              <a:gd name="T78" fmla="*/ 966 w 3460"/>
              <a:gd name="T79" fmla="*/ 3849 h 4224"/>
              <a:gd name="T80" fmla="*/ 966 w 3460"/>
              <a:gd name="T81" fmla="*/ 3849 h 4224"/>
              <a:gd name="T82" fmla="*/ 798 w 3460"/>
              <a:gd name="T83" fmla="*/ 3261 h 4224"/>
              <a:gd name="T84" fmla="*/ 383 w 3460"/>
              <a:gd name="T85" fmla="*/ 3414 h 4224"/>
              <a:gd name="T86" fmla="*/ 966 w 3460"/>
              <a:gd name="T87" fmla="*/ 3849 h 4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60" h="4224">
                <a:moveTo>
                  <a:pt x="517" y="0"/>
                </a:moveTo>
                <a:lnTo>
                  <a:pt x="3298" y="0"/>
                </a:lnTo>
                <a:lnTo>
                  <a:pt x="3460" y="0"/>
                </a:lnTo>
                <a:lnTo>
                  <a:pt x="3460" y="163"/>
                </a:lnTo>
                <a:lnTo>
                  <a:pt x="3460" y="3730"/>
                </a:lnTo>
                <a:lnTo>
                  <a:pt x="3460" y="3893"/>
                </a:lnTo>
                <a:lnTo>
                  <a:pt x="3298" y="3893"/>
                </a:lnTo>
                <a:lnTo>
                  <a:pt x="3183" y="3893"/>
                </a:lnTo>
                <a:lnTo>
                  <a:pt x="3183" y="253"/>
                </a:lnTo>
                <a:lnTo>
                  <a:pt x="355" y="253"/>
                </a:lnTo>
                <a:lnTo>
                  <a:pt x="355" y="163"/>
                </a:lnTo>
                <a:lnTo>
                  <a:pt x="355" y="0"/>
                </a:lnTo>
                <a:lnTo>
                  <a:pt x="517" y="0"/>
                </a:lnTo>
                <a:close/>
                <a:moveTo>
                  <a:pt x="163" y="331"/>
                </a:moveTo>
                <a:lnTo>
                  <a:pt x="2943" y="331"/>
                </a:lnTo>
                <a:lnTo>
                  <a:pt x="3106" y="331"/>
                </a:lnTo>
                <a:lnTo>
                  <a:pt x="3106" y="494"/>
                </a:lnTo>
                <a:lnTo>
                  <a:pt x="3106" y="4061"/>
                </a:lnTo>
                <a:lnTo>
                  <a:pt x="3106" y="4224"/>
                </a:lnTo>
                <a:lnTo>
                  <a:pt x="2943" y="4224"/>
                </a:lnTo>
                <a:lnTo>
                  <a:pt x="981" y="4224"/>
                </a:lnTo>
                <a:lnTo>
                  <a:pt x="928" y="4224"/>
                </a:lnTo>
                <a:lnTo>
                  <a:pt x="884" y="4192"/>
                </a:lnTo>
                <a:lnTo>
                  <a:pt x="66" y="3583"/>
                </a:lnTo>
                <a:lnTo>
                  <a:pt x="0" y="3534"/>
                </a:lnTo>
                <a:lnTo>
                  <a:pt x="0" y="3452"/>
                </a:lnTo>
                <a:lnTo>
                  <a:pt x="0" y="494"/>
                </a:lnTo>
                <a:lnTo>
                  <a:pt x="0" y="331"/>
                </a:lnTo>
                <a:lnTo>
                  <a:pt x="163" y="331"/>
                </a:lnTo>
                <a:close/>
                <a:moveTo>
                  <a:pt x="325" y="3287"/>
                </a:moveTo>
                <a:lnTo>
                  <a:pt x="325" y="3287"/>
                </a:lnTo>
                <a:lnTo>
                  <a:pt x="821" y="3105"/>
                </a:lnTo>
                <a:lnTo>
                  <a:pt x="891" y="3079"/>
                </a:lnTo>
                <a:lnTo>
                  <a:pt x="912" y="3151"/>
                </a:lnTo>
                <a:lnTo>
                  <a:pt x="1126" y="3899"/>
                </a:lnTo>
                <a:lnTo>
                  <a:pt x="2781" y="3899"/>
                </a:lnTo>
                <a:lnTo>
                  <a:pt x="2781" y="657"/>
                </a:lnTo>
                <a:lnTo>
                  <a:pt x="325" y="657"/>
                </a:lnTo>
                <a:lnTo>
                  <a:pt x="325" y="3287"/>
                </a:lnTo>
                <a:close/>
                <a:moveTo>
                  <a:pt x="966" y="3849"/>
                </a:moveTo>
                <a:lnTo>
                  <a:pt x="966" y="3849"/>
                </a:lnTo>
                <a:lnTo>
                  <a:pt x="798" y="3261"/>
                </a:lnTo>
                <a:lnTo>
                  <a:pt x="383" y="3414"/>
                </a:lnTo>
                <a:lnTo>
                  <a:pt x="966" y="3849"/>
                </a:lnTo>
                <a:close/>
              </a:path>
            </a:pathLst>
          </a:custGeom>
          <a:solidFill>
            <a:srgbClr val="C4261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4261D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7" name="PA-102291">
            <a:extLst>
              <a:ext uri="{FF2B5EF4-FFF2-40B4-BE49-F238E27FC236}">
                <a16:creationId xmlns="" xmlns:a16="http://schemas.microsoft.com/office/drawing/2014/main" id="{BFD904A4-7B8D-4924-A526-19526C910C39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553018" y="3970022"/>
            <a:ext cx="13388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dirty="0">
                <a:solidFill>
                  <a:srgbClr val="C4261D"/>
                </a:solidFill>
                <a:latin typeface="+mn-ea"/>
              </a:rPr>
              <a:t>《</a:t>
            </a:r>
            <a:r>
              <a:rPr lang="zh-CN" altLang="en-US" dirty="0">
                <a:solidFill>
                  <a:srgbClr val="C4261D"/>
                </a:solidFill>
                <a:latin typeface="+mn-ea"/>
              </a:rPr>
              <a:t>半月谈</a:t>
            </a:r>
            <a:r>
              <a:rPr lang="en-US" altLang="zh-CN" dirty="0">
                <a:solidFill>
                  <a:srgbClr val="C4261D"/>
                </a:solidFill>
                <a:latin typeface="+mn-ea"/>
              </a:rPr>
              <a:t>》</a:t>
            </a:r>
            <a:endParaRPr lang="zh-CN" altLang="en-US" dirty="0">
              <a:solidFill>
                <a:srgbClr val="C4261D"/>
              </a:solidFill>
              <a:latin typeface="+mn-ea"/>
            </a:endParaRPr>
          </a:p>
        </p:txBody>
      </p:sp>
      <p:sp>
        <p:nvSpPr>
          <p:cNvPr id="38" name="PA-102292">
            <a:extLst>
              <a:ext uri="{FF2B5EF4-FFF2-40B4-BE49-F238E27FC236}">
                <a16:creationId xmlns="" xmlns:a16="http://schemas.microsoft.com/office/drawing/2014/main" id="{92043DF0-04ED-4AC7-A3EF-E8FF6B1C8F59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8452538" y="5042372"/>
            <a:ext cx="25601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dirty="0">
                <a:solidFill>
                  <a:srgbClr val="C4261D"/>
                </a:solidFill>
                <a:latin typeface="+mn-ea"/>
              </a:rPr>
              <a:t>《</a:t>
            </a:r>
            <a:r>
              <a:rPr lang="zh-CN" altLang="en-US" dirty="0">
                <a:solidFill>
                  <a:srgbClr val="C4261D"/>
                </a:solidFill>
                <a:latin typeface="+mn-ea"/>
              </a:rPr>
              <a:t>党支部工作指导</a:t>
            </a:r>
            <a:r>
              <a:rPr lang="en-US" altLang="zh-CN" dirty="0">
                <a:solidFill>
                  <a:srgbClr val="C4261D"/>
                </a:solidFill>
                <a:latin typeface="+mn-ea"/>
              </a:rPr>
              <a:t>》</a:t>
            </a:r>
            <a:endParaRPr lang="zh-CN" altLang="en-US" dirty="0">
              <a:solidFill>
                <a:srgbClr val="C4261D"/>
              </a:solidFill>
              <a:latin typeface="+mn-ea"/>
            </a:endParaRPr>
          </a:p>
        </p:txBody>
      </p:sp>
      <p:sp>
        <p:nvSpPr>
          <p:cNvPr id="39" name="PA-102293">
            <a:extLst>
              <a:ext uri="{FF2B5EF4-FFF2-40B4-BE49-F238E27FC236}">
                <a16:creationId xmlns="" xmlns:a16="http://schemas.microsoft.com/office/drawing/2014/main" id="{D614D084-B55A-488F-AD78-7E68B3D25055}"/>
              </a:ext>
            </a:extLst>
          </p:cNvPr>
          <p:cNvSpPr>
            <a:spLocks noEditPoints="1"/>
          </p:cNvSpPr>
          <p:nvPr>
            <p:custDataLst>
              <p:tags r:id="rId15"/>
            </p:custDataLst>
          </p:nvPr>
        </p:nvSpPr>
        <p:spPr bwMode="auto">
          <a:xfrm>
            <a:off x="8276546" y="4471663"/>
            <a:ext cx="308230" cy="375984"/>
          </a:xfrm>
          <a:custGeom>
            <a:avLst/>
            <a:gdLst>
              <a:gd name="T0" fmla="*/ 517 w 3460"/>
              <a:gd name="T1" fmla="*/ 0 h 4224"/>
              <a:gd name="T2" fmla="*/ 3298 w 3460"/>
              <a:gd name="T3" fmla="*/ 0 h 4224"/>
              <a:gd name="T4" fmla="*/ 3460 w 3460"/>
              <a:gd name="T5" fmla="*/ 0 h 4224"/>
              <a:gd name="T6" fmla="*/ 3460 w 3460"/>
              <a:gd name="T7" fmla="*/ 163 h 4224"/>
              <a:gd name="T8" fmla="*/ 3460 w 3460"/>
              <a:gd name="T9" fmla="*/ 3730 h 4224"/>
              <a:gd name="T10" fmla="*/ 3460 w 3460"/>
              <a:gd name="T11" fmla="*/ 3893 h 4224"/>
              <a:gd name="T12" fmla="*/ 3298 w 3460"/>
              <a:gd name="T13" fmla="*/ 3893 h 4224"/>
              <a:gd name="T14" fmla="*/ 3183 w 3460"/>
              <a:gd name="T15" fmla="*/ 3893 h 4224"/>
              <a:gd name="T16" fmla="*/ 3183 w 3460"/>
              <a:gd name="T17" fmla="*/ 253 h 4224"/>
              <a:gd name="T18" fmla="*/ 355 w 3460"/>
              <a:gd name="T19" fmla="*/ 253 h 4224"/>
              <a:gd name="T20" fmla="*/ 355 w 3460"/>
              <a:gd name="T21" fmla="*/ 163 h 4224"/>
              <a:gd name="T22" fmla="*/ 355 w 3460"/>
              <a:gd name="T23" fmla="*/ 0 h 4224"/>
              <a:gd name="T24" fmla="*/ 517 w 3460"/>
              <a:gd name="T25" fmla="*/ 0 h 4224"/>
              <a:gd name="T26" fmla="*/ 163 w 3460"/>
              <a:gd name="T27" fmla="*/ 331 h 4224"/>
              <a:gd name="T28" fmla="*/ 2943 w 3460"/>
              <a:gd name="T29" fmla="*/ 331 h 4224"/>
              <a:gd name="T30" fmla="*/ 3106 w 3460"/>
              <a:gd name="T31" fmla="*/ 331 h 4224"/>
              <a:gd name="T32" fmla="*/ 3106 w 3460"/>
              <a:gd name="T33" fmla="*/ 494 h 4224"/>
              <a:gd name="T34" fmla="*/ 3106 w 3460"/>
              <a:gd name="T35" fmla="*/ 4061 h 4224"/>
              <a:gd name="T36" fmla="*/ 3106 w 3460"/>
              <a:gd name="T37" fmla="*/ 4224 h 4224"/>
              <a:gd name="T38" fmla="*/ 2943 w 3460"/>
              <a:gd name="T39" fmla="*/ 4224 h 4224"/>
              <a:gd name="T40" fmla="*/ 981 w 3460"/>
              <a:gd name="T41" fmla="*/ 4224 h 4224"/>
              <a:gd name="T42" fmla="*/ 928 w 3460"/>
              <a:gd name="T43" fmla="*/ 4224 h 4224"/>
              <a:gd name="T44" fmla="*/ 884 w 3460"/>
              <a:gd name="T45" fmla="*/ 4192 h 4224"/>
              <a:gd name="T46" fmla="*/ 66 w 3460"/>
              <a:gd name="T47" fmla="*/ 3583 h 4224"/>
              <a:gd name="T48" fmla="*/ 0 w 3460"/>
              <a:gd name="T49" fmla="*/ 3534 h 4224"/>
              <a:gd name="T50" fmla="*/ 0 w 3460"/>
              <a:gd name="T51" fmla="*/ 3452 h 4224"/>
              <a:gd name="T52" fmla="*/ 0 w 3460"/>
              <a:gd name="T53" fmla="*/ 494 h 4224"/>
              <a:gd name="T54" fmla="*/ 0 w 3460"/>
              <a:gd name="T55" fmla="*/ 331 h 4224"/>
              <a:gd name="T56" fmla="*/ 163 w 3460"/>
              <a:gd name="T57" fmla="*/ 331 h 4224"/>
              <a:gd name="T58" fmla="*/ 325 w 3460"/>
              <a:gd name="T59" fmla="*/ 3287 h 4224"/>
              <a:gd name="T60" fmla="*/ 325 w 3460"/>
              <a:gd name="T61" fmla="*/ 3287 h 4224"/>
              <a:gd name="T62" fmla="*/ 821 w 3460"/>
              <a:gd name="T63" fmla="*/ 3105 h 4224"/>
              <a:gd name="T64" fmla="*/ 891 w 3460"/>
              <a:gd name="T65" fmla="*/ 3079 h 4224"/>
              <a:gd name="T66" fmla="*/ 912 w 3460"/>
              <a:gd name="T67" fmla="*/ 3151 h 4224"/>
              <a:gd name="T68" fmla="*/ 1126 w 3460"/>
              <a:gd name="T69" fmla="*/ 3899 h 4224"/>
              <a:gd name="T70" fmla="*/ 2781 w 3460"/>
              <a:gd name="T71" fmla="*/ 3899 h 4224"/>
              <a:gd name="T72" fmla="*/ 2781 w 3460"/>
              <a:gd name="T73" fmla="*/ 657 h 4224"/>
              <a:gd name="T74" fmla="*/ 325 w 3460"/>
              <a:gd name="T75" fmla="*/ 657 h 4224"/>
              <a:gd name="T76" fmla="*/ 325 w 3460"/>
              <a:gd name="T77" fmla="*/ 3287 h 4224"/>
              <a:gd name="T78" fmla="*/ 966 w 3460"/>
              <a:gd name="T79" fmla="*/ 3849 h 4224"/>
              <a:gd name="T80" fmla="*/ 966 w 3460"/>
              <a:gd name="T81" fmla="*/ 3849 h 4224"/>
              <a:gd name="T82" fmla="*/ 798 w 3460"/>
              <a:gd name="T83" fmla="*/ 3261 h 4224"/>
              <a:gd name="T84" fmla="*/ 383 w 3460"/>
              <a:gd name="T85" fmla="*/ 3414 h 4224"/>
              <a:gd name="T86" fmla="*/ 966 w 3460"/>
              <a:gd name="T87" fmla="*/ 3849 h 4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60" h="4224">
                <a:moveTo>
                  <a:pt x="517" y="0"/>
                </a:moveTo>
                <a:lnTo>
                  <a:pt x="3298" y="0"/>
                </a:lnTo>
                <a:lnTo>
                  <a:pt x="3460" y="0"/>
                </a:lnTo>
                <a:lnTo>
                  <a:pt x="3460" y="163"/>
                </a:lnTo>
                <a:lnTo>
                  <a:pt x="3460" y="3730"/>
                </a:lnTo>
                <a:lnTo>
                  <a:pt x="3460" y="3893"/>
                </a:lnTo>
                <a:lnTo>
                  <a:pt x="3298" y="3893"/>
                </a:lnTo>
                <a:lnTo>
                  <a:pt x="3183" y="3893"/>
                </a:lnTo>
                <a:lnTo>
                  <a:pt x="3183" y="253"/>
                </a:lnTo>
                <a:lnTo>
                  <a:pt x="355" y="253"/>
                </a:lnTo>
                <a:lnTo>
                  <a:pt x="355" y="163"/>
                </a:lnTo>
                <a:lnTo>
                  <a:pt x="355" y="0"/>
                </a:lnTo>
                <a:lnTo>
                  <a:pt x="517" y="0"/>
                </a:lnTo>
                <a:close/>
                <a:moveTo>
                  <a:pt x="163" y="331"/>
                </a:moveTo>
                <a:lnTo>
                  <a:pt x="2943" y="331"/>
                </a:lnTo>
                <a:lnTo>
                  <a:pt x="3106" y="331"/>
                </a:lnTo>
                <a:lnTo>
                  <a:pt x="3106" y="494"/>
                </a:lnTo>
                <a:lnTo>
                  <a:pt x="3106" y="4061"/>
                </a:lnTo>
                <a:lnTo>
                  <a:pt x="3106" y="4224"/>
                </a:lnTo>
                <a:lnTo>
                  <a:pt x="2943" y="4224"/>
                </a:lnTo>
                <a:lnTo>
                  <a:pt x="981" y="4224"/>
                </a:lnTo>
                <a:lnTo>
                  <a:pt x="928" y="4224"/>
                </a:lnTo>
                <a:lnTo>
                  <a:pt x="884" y="4192"/>
                </a:lnTo>
                <a:lnTo>
                  <a:pt x="66" y="3583"/>
                </a:lnTo>
                <a:lnTo>
                  <a:pt x="0" y="3534"/>
                </a:lnTo>
                <a:lnTo>
                  <a:pt x="0" y="3452"/>
                </a:lnTo>
                <a:lnTo>
                  <a:pt x="0" y="494"/>
                </a:lnTo>
                <a:lnTo>
                  <a:pt x="0" y="331"/>
                </a:lnTo>
                <a:lnTo>
                  <a:pt x="163" y="331"/>
                </a:lnTo>
                <a:close/>
                <a:moveTo>
                  <a:pt x="325" y="3287"/>
                </a:moveTo>
                <a:lnTo>
                  <a:pt x="325" y="3287"/>
                </a:lnTo>
                <a:lnTo>
                  <a:pt x="821" y="3105"/>
                </a:lnTo>
                <a:lnTo>
                  <a:pt x="891" y="3079"/>
                </a:lnTo>
                <a:lnTo>
                  <a:pt x="912" y="3151"/>
                </a:lnTo>
                <a:lnTo>
                  <a:pt x="1126" y="3899"/>
                </a:lnTo>
                <a:lnTo>
                  <a:pt x="2781" y="3899"/>
                </a:lnTo>
                <a:lnTo>
                  <a:pt x="2781" y="657"/>
                </a:lnTo>
                <a:lnTo>
                  <a:pt x="325" y="657"/>
                </a:lnTo>
                <a:lnTo>
                  <a:pt x="325" y="3287"/>
                </a:lnTo>
                <a:close/>
                <a:moveTo>
                  <a:pt x="966" y="3849"/>
                </a:moveTo>
                <a:lnTo>
                  <a:pt x="966" y="3849"/>
                </a:lnTo>
                <a:lnTo>
                  <a:pt x="798" y="3261"/>
                </a:lnTo>
                <a:lnTo>
                  <a:pt x="383" y="3414"/>
                </a:lnTo>
                <a:lnTo>
                  <a:pt x="966" y="3849"/>
                </a:lnTo>
                <a:close/>
              </a:path>
            </a:pathLst>
          </a:custGeom>
          <a:solidFill>
            <a:srgbClr val="C4261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4261D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0" name="PA-102294">
            <a:extLst>
              <a:ext uri="{FF2B5EF4-FFF2-40B4-BE49-F238E27FC236}">
                <a16:creationId xmlns="" xmlns:a16="http://schemas.microsoft.com/office/drawing/2014/main" id="{638E88FA-036B-49A7-B94D-87E87DBFBB83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8553018" y="4474989"/>
            <a:ext cx="24597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dirty="0">
                <a:solidFill>
                  <a:srgbClr val="C4261D"/>
                </a:solidFill>
                <a:latin typeface="+mn-ea"/>
              </a:rPr>
              <a:t>《</a:t>
            </a:r>
            <a:r>
              <a:rPr lang="zh-CN" altLang="en-US" dirty="0">
                <a:solidFill>
                  <a:srgbClr val="C4261D"/>
                </a:solidFill>
                <a:latin typeface="+mn-ea"/>
              </a:rPr>
              <a:t>求是</a:t>
            </a:r>
            <a:r>
              <a:rPr lang="en-US" altLang="zh-CN" dirty="0">
                <a:solidFill>
                  <a:srgbClr val="C4261D"/>
                </a:solidFill>
                <a:latin typeface="+mn-ea"/>
              </a:rPr>
              <a:t>》</a:t>
            </a:r>
            <a:endParaRPr lang="zh-CN" altLang="en-US" dirty="0">
              <a:solidFill>
                <a:srgbClr val="C4261D"/>
              </a:solidFill>
              <a:latin typeface="+mn-ea"/>
            </a:endParaRPr>
          </a:p>
        </p:txBody>
      </p:sp>
      <p:sp>
        <p:nvSpPr>
          <p:cNvPr id="41" name="PA-102295">
            <a:extLst>
              <a:ext uri="{FF2B5EF4-FFF2-40B4-BE49-F238E27FC236}">
                <a16:creationId xmlns="" xmlns:a16="http://schemas.microsoft.com/office/drawing/2014/main" id="{5D87464E-F36A-4401-ACEE-52A59D014253}"/>
              </a:ext>
            </a:extLst>
          </p:cNvPr>
          <p:cNvSpPr>
            <a:spLocks noEditPoints="1"/>
          </p:cNvSpPr>
          <p:nvPr>
            <p:custDataLst>
              <p:tags r:id="rId17"/>
            </p:custDataLst>
          </p:nvPr>
        </p:nvSpPr>
        <p:spPr bwMode="auto">
          <a:xfrm>
            <a:off x="8276546" y="5031221"/>
            <a:ext cx="308230" cy="375984"/>
          </a:xfrm>
          <a:custGeom>
            <a:avLst/>
            <a:gdLst>
              <a:gd name="T0" fmla="*/ 517 w 3460"/>
              <a:gd name="T1" fmla="*/ 0 h 4224"/>
              <a:gd name="T2" fmla="*/ 3298 w 3460"/>
              <a:gd name="T3" fmla="*/ 0 h 4224"/>
              <a:gd name="T4" fmla="*/ 3460 w 3460"/>
              <a:gd name="T5" fmla="*/ 0 h 4224"/>
              <a:gd name="T6" fmla="*/ 3460 w 3460"/>
              <a:gd name="T7" fmla="*/ 163 h 4224"/>
              <a:gd name="T8" fmla="*/ 3460 w 3460"/>
              <a:gd name="T9" fmla="*/ 3730 h 4224"/>
              <a:gd name="T10" fmla="*/ 3460 w 3460"/>
              <a:gd name="T11" fmla="*/ 3893 h 4224"/>
              <a:gd name="T12" fmla="*/ 3298 w 3460"/>
              <a:gd name="T13" fmla="*/ 3893 h 4224"/>
              <a:gd name="T14" fmla="*/ 3183 w 3460"/>
              <a:gd name="T15" fmla="*/ 3893 h 4224"/>
              <a:gd name="T16" fmla="*/ 3183 w 3460"/>
              <a:gd name="T17" fmla="*/ 253 h 4224"/>
              <a:gd name="T18" fmla="*/ 355 w 3460"/>
              <a:gd name="T19" fmla="*/ 253 h 4224"/>
              <a:gd name="T20" fmla="*/ 355 w 3460"/>
              <a:gd name="T21" fmla="*/ 163 h 4224"/>
              <a:gd name="T22" fmla="*/ 355 w 3460"/>
              <a:gd name="T23" fmla="*/ 0 h 4224"/>
              <a:gd name="T24" fmla="*/ 517 w 3460"/>
              <a:gd name="T25" fmla="*/ 0 h 4224"/>
              <a:gd name="T26" fmla="*/ 163 w 3460"/>
              <a:gd name="T27" fmla="*/ 331 h 4224"/>
              <a:gd name="T28" fmla="*/ 2943 w 3460"/>
              <a:gd name="T29" fmla="*/ 331 h 4224"/>
              <a:gd name="T30" fmla="*/ 3106 w 3460"/>
              <a:gd name="T31" fmla="*/ 331 h 4224"/>
              <a:gd name="T32" fmla="*/ 3106 w 3460"/>
              <a:gd name="T33" fmla="*/ 494 h 4224"/>
              <a:gd name="T34" fmla="*/ 3106 w 3460"/>
              <a:gd name="T35" fmla="*/ 4061 h 4224"/>
              <a:gd name="T36" fmla="*/ 3106 w 3460"/>
              <a:gd name="T37" fmla="*/ 4224 h 4224"/>
              <a:gd name="T38" fmla="*/ 2943 w 3460"/>
              <a:gd name="T39" fmla="*/ 4224 h 4224"/>
              <a:gd name="T40" fmla="*/ 981 w 3460"/>
              <a:gd name="T41" fmla="*/ 4224 h 4224"/>
              <a:gd name="T42" fmla="*/ 928 w 3460"/>
              <a:gd name="T43" fmla="*/ 4224 h 4224"/>
              <a:gd name="T44" fmla="*/ 884 w 3460"/>
              <a:gd name="T45" fmla="*/ 4192 h 4224"/>
              <a:gd name="T46" fmla="*/ 66 w 3460"/>
              <a:gd name="T47" fmla="*/ 3583 h 4224"/>
              <a:gd name="T48" fmla="*/ 0 w 3460"/>
              <a:gd name="T49" fmla="*/ 3534 h 4224"/>
              <a:gd name="T50" fmla="*/ 0 w 3460"/>
              <a:gd name="T51" fmla="*/ 3452 h 4224"/>
              <a:gd name="T52" fmla="*/ 0 w 3460"/>
              <a:gd name="T53" fmla="*/ 494 h 4224"/>
              <a:gd name="T54" fmla="*/ 0 w 3460"/>
              <a:gd name="T55" fmla="*/ 331 h 4224"/>
              <a:gd name="T56" fmla="*/ 163 w 3460"/>
              <a:gd name="T57" fmla="*/ 331 h 4224"/>
              <a:gd name="T58" fmla="*/ 325 w 3460"/>
              <a:gd name="T59" fmla="*/ 3287 h 4224"/>
              <a:gd name="T60" fmla="*/ 325 w 3460"/>
              <a:gd name="T61" fmla="*/ 3287 h 4224"/>
              <a:gd name="T62" fmla="*/ 821 w 3460"/>
              <a:gd name="T63" fmla="*/ 3105 h 4224"/>
              <a:gd name="T64" fmla="*/ 891 w 3460"/>
              <a:gd name="T65" fmla="*/ 3079 h 4224"/>
              <a:gd name="T66" fmla="*/ 912 w 3460"/>
              <a:gd name="T67" fmla="*/ 3151 h 4224"/>
              <a:gd name="T68" fmla="*/ 1126 w 3460"/>
              <a:gd name="T69" fmla="*/ 3899 h 4224"/>
              <a:gd name="T70" fmla="*/ 2781 w 3460"/>
              <a:gd name="T71" fmla="*/ 3899 h 4224"/>
              <a:gd name="T72" fmla="*/ 2781 w 3460"/>
              <a:gd name="T73" fmla="*/ 657 h 4224"/>
              <a:gd name="T74" fmla="*/ 325 w 3460"/>
              <a:gd name="T75" fmla="*/ 657 h 4224"/>
              <a:gd name="T76" fmla="*/ 325 w 3460"/>
              <a:gd name="T77" fmla="*/ 3287 h 4224"/>
              <a:gd name="T78" fmla="*/ 966 w 3460"/>
              <a:gd name="T79" fmla="*/ 3849 h 4224"/>
              <a:gd name="T80" fmla="*/ 966 w 3460"/>
              <a:gd name="T81" fmla="*/ 3849 h 4224"/>
              <a:gd name="T82" fmla="*/ 798 w 3460"/>
              <a:gd name="T83" fmla="*/ 3261 h 4224"/>
              <a:gd name="T84" fmla="*/ 383 w 3460"/>
              <a:gd name="T85" fmla="*/ 3414 h 4224"/>
              <a:gd name="T86" fmla="*/ 966 w 3460"/>
              <a:gd name="T87" fmla="*/ 3849 h 4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60" h="4224">
                <a:moveTo>
                  <a:pt x="517" y="0"/>
                </a:moveTo>
                <a:lnTo>
                  <a:pt x="3298" y="0"/>
                </a:lnTo>
                <a:lnTo>
                  <a:pt x="3460" y="0"/>
                </a:lnTo>
                <a:lnTo>
                  <a:pt x="3460" y="163"/>
                </a:lnTo>
                <a:lnTo>
                  <a:pt x="3460" y="3730"/>
                </a:lnTo>
                <a:lnTo>
                  <a:pt x="3460" y="3893"/>
                </a:lnTo>
                <a:lnTo>
                  <a:pt x="3298" y="3893"/>
                </a:lnTo>
                <a:lnTo>
                  <a:pt x="3183" y="3893"/>
                </a:lnTo>
                <a:lnTo>
                  <a:pt x="3183" y="253"/>
                </a:lnTo>
                <a:lnTo>
                  <a:pt x="355" y="253"/>
                </a:lnTo>
                <a:lnTo>
                  <a:pt x="355" y="163"/>
                </a:lnTo>
                <a:lnTo>
                  <a:pt x="355" y="0"/>
                </a:lnTo>
                <a:lnTo>
                  <a:pt x="517" y="0"/>
                </a:lnTo>
                <a:close/>
                <a:moveTo>
                  <a:pt x="163" y="331"/>
                </a:moveTo>
                <a:lnTo>
                  <a:pt x="2943" y="331"/>
                </a:lnTo>
                <a:lnTo>
                  <a:pt x="3106" y="331"/>
                </a:lnTo>
                <a:lnTo>
                  <a:pt x="3106" y="494"/>
                </a:lnTo>
                <a:lnTo>
                  <a:pt x="3106" y="4061"/>
                </a:lnTo>
                <a:lnTo>
                  <a:pt x="3106" y="4224"/>
                </a:lnTo>
                <a:lnTo>
                  <a:pt x="2943" y="4224"/>
                </a:lnTo>
                <a:lnTo>
                  <a:pt x="981" y="4224"/>
                </a:lnTo>
                <a:lnTo>
                  <a:pt x="928" y="4224"/>
                </a:lnTo>
                <a:lnTo>
                  <a:pt x="884" y="4192"/>
                </a:lnTo>
                <a:lnTo>
                  <a:pt x="66" y="3583"/>
                </a:lnTo>
                <a:lnTo>
                  <a:pt x="0" y="3534"/>
                </a:lnTo>
                <a:lnTo>
                  <a:pt x="0" y="3452"/>
                </a:lnTo>
                <a:lnTo>
                  <a:pt x="0" y="494"/>
                </a:lnTo>
                <a:lnTo>
                  <a:pt x="0" y="331"/>
                </a:lnTo>
                <a:lnTo>
                  <a:pt x="163" y="331"/>
                </a:lnTo>
                <a:close/>
                <a:moveTo>
                  <a:pt x="325" y="3287"/>
                </a:moveTo>
                <a:lnTo>
                  <a:pt x="325" y="3287"/>
                </a:lnTo>
                <a:lnTo>
                  <a:pt x="821" y="3105"/>
                </a:lnTo>
                <a:lnTo>
                  <a:pt x="891" y="3079"/>
                </a:lnTo>
                <a:lnTo>
                  <a:pt x="912" y="3151"/>
                </a:lnTo>
                <a:lnTo>
                  <a:pt x="1126" y="3899"/>
                </a:lnTo>
                <a:lnTo>
                  <a:pt x="2781" y="3899"/>
                </a:lnTo>
                <a:lnTo>
                  <a:pt x="2781" y="657"/>
                </a:lnTo>
                <a:lnTo>
                  <a:pt x="325" y="657"/>
                </a:lnTo>
                <a:lnTo>
                  <a:pt x="325" y="3287"/>
                </a:lnTo>
                <a:close/>
                <a:moveTo>
                  <a:pt x="966" y="3849"/>
                </a:moveTo>
                <a:lnTo>
                  <a:pt x="966" y="3849"/>
                </a:lnTo>
                <a:lnTo>
                  <a:pt x="798" y="3261"/>
                </a:lnTo>
                <a:lnTo>
                  <a:pt x="383" y="3414"/>
                </a:lnTo>
                <a:lnTo>
                  <a:pt x="966" y="3849"/>
                </a:lnTo>
                <a:close/>
              </a:path>
            </a:pathLst>
          </a:custGeom>
          <a:solidFill>
            <a:srgbClr val="C4261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4261D"/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2" name="PA-102296">
            <a:extLst>
              <a:ext uri="{FF2B5EF4-FFF2-40B4-BE49-F238E27FC236}">
                <a16:creationId xmlns="" xmlns:a16="http://schemas.microsoft.com/office/drawing/2014/main" id="{915D55C8-E5B9-4910-907A-8AA883D836C3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8325737" y="3366669"/>
            <a:ext cx="2236510" cy="400110"/>
          </a:xfrm>
          <a:prstGeom prst="rect">
            <a:avLst/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noFill/>
            <a:prstDash val="solid"/>
            <a:miter lim="800000"/>
          </a:ln>
          <a:effectLst/>
        </p:spPr>
        <p:txBody>
          <a:bodyPr vert="horz" wrap="square" lIns="0" tIns="0" rIns="0" bIns="0" numCol="1" anchor="ctr" anchorCtr="0" compatLnSpc="1"/>
          <a:lstStyle/>
          <a:p>
            <a:pPr algn="ctr"/>
            <a:r>
              <a:rPr lang="zh-CN" altLang="en-US" sz="20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</a:rPr>
              <a:t>订购轮流传阅刊物</a:t>
            </a:r>
          </a:p>
        </p:txBody>
      </p:sp>
      <p:sp>
        <p:nvSpPr>
          <p:cNvPr id="43" name="PA-102297">
            <a:extLst>
              <a:ext uri="{FF2B5EF4-FFF2-40B4-BE49-F238E27FC236}">
                <a16:creationId xmlns="" xmlns:a16="http://schemas.microsoft.com/office/drawing/2014/main" id="{43D019BF-0E76-4AA3-9AD2-5BA32310FC22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2429252" y="3336914"/>
            <a:ext cx="3877986" cy="484547"/>
          </a:xfrm>
          <a:prstGeom prst="rect">
            <a:avLst/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noFill/>
            <a:prstDash val="solid"/>
            <a:miter lim="800000"/>
          </a:ln>
          <a:effectLst/>
        </p:spPr>
        <p:txBody>
          <a:bodyPr vert="horz" wrap="square" lIns="0" tIns="0" rIns="0" bIns="0" numCol="1" anchor="ctr" anchorCtr="0" compatLnSpc="1"/>
          <a:lstStyle/>
          <a:p>
            <a:pPr algn="ctr"/>
            <a:r>
              <a:rPr lang="zh-CN" altLang="en-US" sz="20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</a:rPr>
              <a:t>统一发放学习刊物</a:t>
            </a:r>
          </a:p>
        </p:txBody>
      </p:sp>
      <p:grpSp>
        <p:nvGrpSpPr>
          <p:cNvPr id="24" name="PA-102298">
            <a:extLst>
              <a:ext uri="{FF2B5EF4-FFF2-40B4-BE49-F238E27FC236}">
                <a16:creationId xmlns="" xmlns:a16="http://schemas.microsoft.com/office/drawing/2014/main" id="{BB14C0B1-5324-4C6B-876A-D379CFA1AA71}"/>
              </a:ext>
            </a:extLst>
          </p:cNvPr>
          <p:cNvGrpSpPr>
            <a:grpSpLocks noChangeAspect="1"/>
          </p:cNvGrpSpPr>
          <p:nvPr>
            <p:custDataLst>
              <p:tags r:id="rId20"/>
            </p:custDataLst>
          </p:nvPr>
        </p:nvGrpSpPr>
        <p:grpSpPr bwMode="auto">
          <a:xfrm flipH="1">
            <a:off x="2287412" y="1667377"/>
            <a:ext cx="1264995" cy="1208594"/>
            <a:chOff x="5325" y="871"/>
            <a:chExt cx="2355" cy="2250"/>
          </a:xfrm>
        </p:grpSpPr>
        <p:sp>
          <p:nvSpPr>
            <p:cNvPr id="46" name="PA-AutoShape 3">
              <a:extLst>
                <a:ext uri="{FF2B5EF4-FFF2-40B4-BE49-F238E27FC236}">
                  <a16:creationId xmlns="" xmlns:a16="http://schemas.microsoft.com/office/drawing/2014/main" id="{6A7064A4-30B6-47E0-BD80-8972DB610AE8}"/>
                </a:ext>
              </a:extLst>
            </p:cNvPr>
            <p:cNvSpPr>
              <a:spLocks noChangeAspect="1" noChangeArrowheads="1" noTextEdit="1"/>
            </p:cNvSpPr>
            <p:nvPr>
              <p:custDataLst>
                <p:tags r:id="rId29"/>
              </p:custDataLst>
            </p:nvPr>
          </p:nvSpPr>
          <p:spPr bwMode="auto">
            <a:xfrm>
              <a:off x="5328" y="871"/>
              <a:ext cx="2352" cy="2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47" name="PA-任意多边形 6">
              <a:extLst>
                <a:ext uri="{FF2B5EF4-FFF2-40B4-BE49-F238E27FC236}">
                  <a16:creationId xmlns="" xmlns:a16="http://schemas.microsoft.com/office/drawing/2014/main" id="{EF54671C-091C-4012-BED4-5557E51831D6}"/>
                </a:ext>
              </a:extLst>
            </p:cNvPr>
            <p:cNvSpPr>
              <a:spLocks/>
            </p:cNvSpPr>
            <p:nvPr>
              <p:custDataLst>
                <p:tags r:id="rId30"/>
              </p:custDataLst>
            </p:nvPr>
          </p:nvSpPr>
          <p:spPr bwMode="auto">
            <a:xfrm>
              <a:off x="7267" y="2315"/>
              <a:ext cx="0" cy="0"/>
            </a:xfrm>
            <a:custGeom>
              <a:avLst/>
              <a:gdLst>
                <a:gd name="T0" fmla="*/ 2 h 2"/>
                <a:gd name="T1" fmla="*/ 0 h 2"/>
                <a:gd name="T2" fmla="*/ 1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0044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48" name="PA-矩形 7">
              <a:extLst>
                <a:ext uri="{FF2B5EF4-FFF2-40B4-BE49-F238E27FC236}">
                  <a16:creationId xmlns="" xmlns:a16="http://schemas.microsoft.com/office/drawing/2014/main" id="{B9770E31-9C65-4B5B-B103-1ACD6153E38E}"/>
                </a:ext>
              </a:extLst>
            </p:cNvPr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6827" y="2875"/>
              <a:ext cx="1" cy="1"/>
            </a:xfrm>
            <a:prstGeom prst="rect">
              <a:avLst/>
            </a:prstGeom>
            <a:solidFill>
              <a:srgbClr val="53C0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49" name="PA-任意多边形 8">
              <a:extLst>
                <a:ext uri="{FF2B5EF4-FFF2-40B4-BE49-F238E27FC236}">
                  <a16:creationId xmlns="" xmlns:a16="http://schemas.microsoft.com/office/drawing/2014/main" id="{1A21CE45-0864-481F-BD64-BBFB6927A3F7}"/>
                </a:ext>
              </a:extLst>
            </p:cNvPr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5510" y="2210"/>
              <a:ext cx="378" cy="548"/>
            </a:xfrm>
            <a:custGeom>
              <a:avLst/>
              <a:gdLst>
                <a:gd name="T0" fmla="*/ 353 w 1320"/>
                <a:gd name="T1" fmla="*/ 3 h 1919"/>
                <a:gd name="T2" fmla="*/ 24 w 1320"/>
                <a:gd name="T3" fmla="*/ 420 h 1919"/>
                <a:gd name="T4" fmla="*/ 160 w 1320"/>
                <a:gd name="T5" fmla="*/ 1587 h 1919"/>
                <a:gd name="T6" fmla="*/ 309 w 1320"/>
                <a:gd name="T7" fmla="*/ 1845 h 1919"/>
                <a:gd name="T8" fmla="*/ 533 w 1320"/>
                <a:gd name="T9" fmla="*/ 1919 h 1919"/>
                <a:gd name="T10" fmla="*/ 598 w 1320"/>
                <a:gd name="T11" fmla="*/ 1913 h 1919"/>
                <a:gd name="T12" fmla="*/ 1320 w 1320"/>
                <a:gd name="T13" fmla="*/ 1786 h 1919"/>
                <a:gd name="T14" fmla="*/ 421 w 1320"/>
                <a:gd name="T15" fmla="*/ 2 h 1919"/>
                <a:gd name="T16" fmla="*/ 353 w 1320"/>
                <a:gd name="T17" fmla="*/ 3 h 1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0" h="1919">
                  <a:moveTo>
                    <a:pt x="353" y="3"/>
                  </a:moveTo>
                  <a:cubicBezTo>
                    <a:pt x="147" y="27"/>
                    <a:pt x="0" y="214"/>
                    <a:pt x="24" y="420"/>
                  </a:cubicBezTo>
                  <a:cubicBezTo>
                    <a:pt x="160" y="1587"/>
                    <a:pt x="160" y="1587"/>
                    <a:pt x="160" y="1587"/>
                  </a:cubicBezTo>
                  <a:cubicBezTo>
                    <a:pt x="172" y="1690"/>
                    <a:pt x="226" y="1783"/>
                    <a:pt x="309" y="1845"/>
                  </a:cubicBezTo>
                  <a:cubicBezTo>
                    <a:pt x="374" y="1893"/>
                    <a:pt x="453" y="1919"/>
                    <a:pt x="533" y="1919"/>
                  </a:cubicBezTo>
                  <a:cubicBezTo>
                    <a:pt x="554" y="1919"/>
                    <a:pt x="576" y="1917"/>
                    <a:pt x="598" y="1913"/>
                  </a:cubicBezTo>
                  <a:cubicBezTo>
                    <a:pt x="1320" y="1786"/>
                    <a:pt x="1320" y="1786"/>
                    <a:pt x="1320" y="1786"/>
                  </a:cubicBezTo>
                  <a:cubicBezTo>
                    <a:pt x="884" y="1284"/>
                    <a:pt x="569" y="674"/>
                    <a:pt x="421" y="2"/>
                  </a:cubicBezTo>
                  <a:cubicBezTo>
                    <a:pt x="399" y="0"/>
                    <a:pt x="376" y="1"/>
                    <a:pt x="353" y="3"/>
                  </a:cubicBezTo>
                  <a:close/>
                </a:path>
              </a:pathLst>
            </a:custGeom>
            <a:solidFill>
              <a:srgbClr val="484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50" name="PA-任意多边形 9">
              <a:extLst>
                <a:ext uri="{FF2B5EF4-FFF2-40B4-BE49-F238E27FC236}">
                  <a16:creationId xmlns="" xmlns:a16="http://schemas.microsoft.com/office/drawing/2014/main" id="{2029F4A2-71AB-4434-89C1-47E2AB56C13F}"/>
                </a:ext>
              </a:extLst>
            </p:cNvPr>
            <p:cNvSpPr>
              <a:spLocks noEditPoints="1"/>
            </p:cNvSpPr>
            <p:nvPr>
              <p:custDataLst>
                <p:tags r:id="rId33"/>
              </p:custDataLst>
            </p:nvPr>
          </p:nvSpPr>
          <p:spPr bwMode="auto">
            <a:xfrm>
              <a:off x="5630" y="1974"/>
              <a:ext cx="1718" cy="1147"/>
            </a:xfrm>
            <a:custGeom>
              <a:avLst/>
              <a:gdLst>
                <a:gd name="T0" fmla="*/ 5751 w 6000"/>
                <a:gd name="T1" fmla="*/ 2352 h 4013"/>
                <a:gd name="T2" fmla="*/ 5717 w 6000"/>
                <a:gd name="T3" fmla="*/ 1194 h 4013"/>
                <a:gd name="T4" fmla="*/ 5717 w 6000"/>
                <a:gd name="T5" fmla="*/ 1193 h 4013"/>
                <a:gd name="T6" fmla="*/ 5717 w 6000"/>
                <a:gd name="T7" fmla="*/ 1192 h 4013"/>
                <a:gd name="T8" fmla="*/ 5717 w 6000"/>
                <a:gd name="T9" fmla="*/ 1190 h 4013"/>
                <a:gd name="T10" fmla="*/ 5718 w 6000"/>
                <a:gd name="T11" fmla="*/ 1190 h 4013"/>
                <a:gd name="T12" fmla="*/ 6000 w 6000"/>
                <a:gd name="T13" fmla="*/ 145 h 4013"/>
                <a:gd name="T14" fmla="*/ 5713 w 6000"/>
                <a:gd name="T15" fmla="*/ 79 h 4013"/>
                <a:gd name="T16" fmla="*/ 5288 w 6000"/>
                <a:gd name="T17" fmla="*/ 79 h 4013"/>
                <a:gd name="T18" fmla="*/ 5288 w 6000"/>
                <a:gd name="T19" fmla="*/ 79 h 4013"/>
                <a:gd name="T20" fmla="*/ 4989 w 6000"/>
                <a:gd name="T21" fmla="*/ 0 h 4013"/>
                <a:gd name="T22" fmla="*/ 4987 w 6000"/>
                <a:gd name="T23" fmla="*/ 3 h 4013"/>
                <a:gd name="T24" fmla="*/ 5031 w 6000"/>
                <a:gd name="T25" fmla="*/ 29 h 4013"/>
                <a:gd name="T26" fmla="*/ 5210 w 6000"/>
                <a:gd name="T27" fmla="*/ 762 h 4013"/>
                <a:gd name="T28" fmla="*/ 4964 w 6000"/>
                <a:gd name="T29" fmla="*/ 823 h 4013"/>
                <a:gd name="T30" fmla="*/ 5128 w 6000"/>
                <a:gd name="T31" fmla="*/ 1130 h 4013"/>
                <a:gd name="T32" fmla="*/ 4296 w 6000"/>
                <a:gd name="T33" fmla="*/ 2775 h 4013"/>
                <a:gd name="T34" fmla="*/ 4208 w 6000"/>
                <a:gd name="T35" fmla="*/ 3026 h 4013"/>
                <a:gd name="T36" fmla="*/ 4062 w 6000"/>
                <a:gd name="T37" fmla="*/ 2674 h 4013"/>
                <a:gd name="T38" fmla="*/ 3935 w 6000"/>
                <a:gd name="T39" fmla="*/ 2487 h 4013"/>
                <a:gd name="T40" fmla="*/ 3249 w 6000"/>
                <a:gd name="T41" fmla="*/ 1130 h 4013"/>
                <a:gd name="T42" fmla="*/ 3412 w 6000"/>
                <a:gd name="T43" fmla="*/ 823 h 4013"/>
                <a:gd name="T44" fmla="*/ 3167 w 6000"/>
                <a:gd name="T45" fmla="*/ 762 h 4013"/>
                <a:gd name="T46" fmla="*/ 3346 w 6000"/>
                <a:gd name="T47" fmla="*/ 29 h 4013"/>
                <a:gd name="T48" fmla="*/ 3390 w 6000"/>
                <a:gd name="T49" fmla="*/ 3 h 4013"/>
                <a:gd name="T50" fmla="*/ 3388 w 6000"/>
                <a:gd name="T51" fmla="*/ 0 h 4013"/>
                <a:gd name="T52" fmla="*/ 3089 w 6000"/>
                <a:gd name="T53" fmla="*/ 79 h 4013"/>
                <a:gd name="T54" fmla="*/ 3089 w 6000"/>
                <a:gd name="T55" fmla="*/ 79 h 4013"/>
                <a:gd name="T56" fmla="*/ 2713 w 6000"/>
                <a:gd name="T57" fmla="*/ 79 h 4013"/>
                <a:gd name="T58" fmla="*/ 2713 w 6000"/>
                <a:gd name="T59" fmla="*/ 82 h 4013"/>
                <a:gd name="T60" fmla="*/ 2706 w 6000"/>
                <a:gd name="T61" fmla="*/ 81 h 4013"/>
                <a:gd name="T62" fmla="*/ 2259 w 6000"/>
                <a:gd name="T63" fmla="*/ 528 h 4013"/>
                <a:gd name="T64" fmla="*/ 2272 w 6000"/>
                <a:gd name="T65" fmla="*/ 633 h 4013"/>
                <a:gd name="T66" fmla="*/ 1713 w 6000"/>
                <a:gd name="T67" fmla="*/ 1707 h 4013"/>
                <a:gd name="T68" fmla="*/ 438 w 6000"/>
                <a:gd name="T69" fmla="*/ 1931 h 4013"/>
                <a:gd name="T70" fmla="*/ 348 w 6000"/>
                <a:gd name="T71" fmla="*/ 1159 h 4013"/>
                <a:gd name="T72" fmla="*/ 0 w 6000"/>
                <a:gd name="T73" fmla="*/ 828 h 4013"/>
                <a:gd name="T74" fmla="*/ 899 w 6000"/>
                <a:gd name="T75" fmla="*/ 2612 h 4013"/>
                <a:gd name="T76" fmla="*/ 2025 w 6000"/>
                <a:gd name="T77" fmla="*/ 2414 h 4013"/>
                <a:gd name="T78" fmla="*/ 2293 w 6000"/>
                <a:gd name="T79" fmla="*/ 2218 h 4013"/>
                <a:gd name="T80" fmla="*/ 2706 w 6000"/>
                <a:gd name="T81" fmla="*/ 1424 h 4013"/>
                <a:gd name="T82" fmla="*/ 2698 w 6000"/>
                <a:gd name="T83" fmla="*/ 1575 h 4013"/>
                <a:gd name="T84" fmla="*/ 2698 w 6000"/>
                <a:gd name="T85" fmla="*/ 1619 h 4013"/>
                <a:gd name="T86" fmla="*/ 2666 w 6000"/>
                <a:gd name="T87" fmla="*/ 2688 h 4013"/>
                <a:gd name="T88" fmla="*/ 2652 w 6000"/>
                <a:gd name="T89" fmla="*/ 3148 h 4013"/>
                <a:gd name="T90" fmla="*/ 2631 w 6000"/>
                <a:gd name="T91" fmla="*/ 3788 h 4013"/>
                <a:gd name="T92" fmla="*/ 3968 w 6000"/>
                <a:gd name="T93" fmla="*/ 4013 h 4013"/>
                <a:gd name="T94" fmla="*/ 5765 w 6000"/>
                <a:gd name="T95" fmla="*/ 3594 h 4013"/>
                <a:gd name="T96" fmla="*/ 5743 w 6000"/>
                <a:gd name="T97" fmla="*/ 2314 h 4013"/>
                <a:gd name="T98" fmla="*/ 5751 w 6000"/>
                <a:gd name="T99" fmla="*/ 2352 h 4013"/>
                <a:gd name="T100" fmla="*/ 4180 w 6000"/>
                <a:gd name="T101" fmla="*/ 3152 h 4013"/>
                <a:gd name="T102" fmla="*/ 4180 w 6000"/>
                <a:gd name="T103" fmla="*/ 3152 h 4013"/>
                <a:gd name="T104" fmla="*/ 4180 w 6000"/>
                <a:gd name="T105" fmla="*/ 3152 h 4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00" h="4013">
                  <a:moveTo>
                    <a:pt x="5751" y="2352"/>
                  </a:moveTo>
                  <a:cubicBezTo>
                    <a:pt x="5728" y="1942"/>
                    <a:pt x="5718" y="1547"/>
                    <a:pt x="5717" y="1194"/>
                  </a:cubicBezTo>
                  <a:cubicBezTo>
                    <a:pt x="5717" y="1193"/>
                    <a:pt x="5717" y="1193"/>
                    <a:pt x="5717" y="1193"/>
                  </a:cubicBezTo>
                  <a:cubicBezTo>
                    <a:pt x="5717" y="1192"/>
                    <a:pt x="5717" y="1192"/>
                    <a:pt x="5717" y="1192"/>
                  </a:cubicBezTo>
                  <a:cubicBezTo>
                    <a:pt x="5717" y="1191"/>
                    <a:pt x="5717" y="1190"/>
                    <a:pt x="5717" y="1190"/>
                  </a:cubicBezTo>
                  <a:cubicBezTo>
                    <a:pt x="5718" y="1190"/>
                    <a:pt x="5718" y="1190"/>
                    <a:pt x="5718" y="1190"/>
                  </a:cubicBezTo>
                  <a:cubicBezTo>
                    <a:pt x="6000" y="145"/>
                    <a:pt x="6000" y="145"/>
                    <a:pt x="6000" y="145"/>
                  </a:cubicBezTo>
                  <a:cubicBezTo>
                    <a:pt x="5931" y="76"/>
                    <a:pt x="5713" y="79"/>
                    <a:pt x="5713" y="79"/>
                  </a:cubicBezTo>
                  <a:cubicBezTo>
                    <a:pt x="5288" y="79"/>
                    <a:pt x="5288" y="79"/>
                    <a:pt x="5288" y="79"/>
                  </a:cubicBezTo>
                  <a:cubicBezTo>
                    <a:pt x="5288" y="79"/>
                    <a:pt x="5288" y="79"/>
                    <a:pt x="5288" y="79"/>
                  </a:cubicBezTo>
                  <a:cubicBezTo>
                    <a:pt x="5181" y="74"/>
                    <a:pt x="5079" y="46"/>
                    <a:pt x="4989" y="0"/>
                  </a:cubicBezTo>
                  <a:cubicBezTo>
                    <a:pt x="4988" y="1"/>
                    <a:pt x="4987" y="2"/>
                    <a:pt x="4987" y="3"/>
                  </a:cubicBezTo>
                  <a:cubicBezTo>
                    <a:pt x="5031" y="29"/>
                    <a:pt x="5031" y="29"/>
                    <a:pt x="5031" y="29"/>
                  </a:cubicBezTo>
                  <a:cubicBezTo>
                    <a:pt x="5210" y="762"/>
                    <a:pt x="5210" y="762"/>
                    <a:pt x="5210" y="762"/>
                  </a:cubicBezTo>
                  <a:cubicBezTo>
                    <a:pt x="4964" y="823"/>
                    <a:pt x="4964" y="823"/>
                    <a:pt x="4964" y="823"/>
                  </a:cubicBezTo>
                  <a:cubicBezTo>
                    <a:pt x="5128" y="1130"/>
                    <a:pt x="5128" y="1130"/>
                    <a:pt x="5128" y="1130"/>
                  </a:cubicBezTo>
                  <a:cubicBezTo>
                    <a:pt x="4296" y="2775"/>
                    <a:pt x="4296" y="2775"/>
                    <a:pt x="4296" y="2775"/>
                  </a:cubicBezTo>
                  <a:cubicBezTo>
                    <a:pt x="4208" y="3026"/>
                    <a:pt x="4208" y="3026"/>
                    <a:pt x="4208" y="3026"/>
                  </a:cubicBezTo>
                  <a:cubicBezTo>
                    <a:pt x="4062" y="2674"/>
                    <a:pt x="4062" y="2674"/>
                    <a:pt x="4062" y="2674"/>
                  </a:cubicBezTo>
                  <a:cubicBezTo>
                    <a:pt x="3935" y="2487"/>
                    <a:pt x="3935" y="2487"/>
                    <a:pt x="3935" y="2487"/>
                  </a:cubicBezTo>
                  <a:cubicBezTo>
                    <a:pt x="3249" y="1130"/>
                    <a:pt x="3249" y="1130"/>
                    <a:pt x="3249" y="1130"/>
                  </a:cubicBezTo>
                  <a:cubicBezTo>
                    <a:pt x="3412" y="823"/>
                    <a:pt x="3412" y="823"/>
                    <a:pt x="3412" y="823"/>
                  </a:cubicBezTo>
                  <a:cubicBezTo>
                    <a:pt x="3167" y="762"/>
                    <a:pt x="3167" y="762"/>
                    <a:pt x="3167" y="762"/>
                  </a:cubicBezTo>
                  <a:cubicBezTo>
                    <a:pt x="3346" y="29"/>
                    <a:pt x="3346" y="29"/>
                    <a:pt x="3346" y="29"/>
                  </a:cubicBezTo>
                  <a:cubicBezTo>
                    <a:pt x="3390" y="3"/>
                    <a:pt x="3390" y="3"/>
                    <a:pt x="3390" y="3"/>
                  </a:cubicBezTo>
                  <a:cubicBezTo>
                    <a:pt x="3389" y="2"/>
                    <a:pt x="3389" y="1"/>
                    <a:pt x="3388" y="0"/>
                  </a:cubicBezTo>
                  <a:cubicBezTo>
                    <a:pt x="3297" y="46"/>
                    <a:pt x="3196" y="74"/>
                    <a:pt x="3089" y="79"/>
                  </a:cubicBezTo>
                  <a:cubicBezTo>
                    <a:pt x="3089" y="79"/>
                    <a:pt x="3089" y="79"/>
                    <a:pt x="3089" y="79"/>
                  </a:cubicBezTo>
                  <a:cubicBezTo>
                    <a:pt x="2713" y="79"/>
                    <a:pt x="2713" y="79"/>
                    <a:pt x="2713" y="79"/>
                  </a:cubicBezTo>
                  <a:cubicBezTo>
                    <a:pt x="2713" y="80"/>
                    <a:pt x="2713" y="81"/>
                    <a:pt x="2713" y="82"/>
                  </a:cubicBezTo>
                  <a:cubicBezTo>
                    <a:pt x="2710" y="82"/>
                    <a:pt x="2708" y="81"/>
                    <a:pt x="2706" y="81"/>
                  </a:cubicBezTo>
                  <a:cubicBezTo>
                    <a:pt x="2459" y="81"/>
                    <a:pt x="2259" y="281"/>
                    <a:pt x="2259" y="528"/>
                  </a:cubicBezTo>
                  <a:cubicBezTo>
                    <a:pt x="2259" y="564"/>
                    <a:pt x="2264" y="600"/>
                    <a:pt x="2272" y="633"/>
                  </a:cubicBezTo>
                  <a:cubicBezTo>
                    <a:pt x="1713" y="1707"/>
                    <a:pt x="1713" y="1707"/>
                    <a:pt x="1713" y="1707"/>
                  </a:cubicBezTo>
                  <a:cubicBezTo>
                    <a:pt x="438" y="1931"/>
                    <a:pt x="438" y="1931"/>
                    <a:pt x="438" y="1931"/>
                  </a:cubicBezTo>
                  <a:cubicBezTo>
                    <a:pt x="348" y="1159"/>
                    <a:pt x="348" y="1159"/>
                    <a:pt x="348" y="1159"/>
                  </a:cubicBezTo>
                  <a:cubicBezTo>
                    <a:pt x="327" y="976"/>
                    <a:pt x="177" y="839"/>
                    <a:pt x="0" y="828"/>
                  </a:cubicBezTo>
                  <a:cubicBezTo>
                    <a:pt x="148" y="1500"/>
                    <a:pt x="463" y="2110"/>
                    <a:pt x="899" y="2612"/>
                  </a:cubicBezTo>
                  <a:cubicBezTo>
                    <a:pt x="2025" y="2414"/>
                    <a:pt x="2025" y="2414"/>
                    <a:pt x="2025" y="2414"/>
                  </a:cubicBezTo>
                  <a:cubicBezTo>
                    <a:pt x="2140" y="2393"/>
                    <a:pt x="2239" y="2321"/>
                    <a:pt x="2293" y="2218"/>
                  </a:cubicBezTo>
                  <a:cubicBezTo>
                    <a:pt x="2706" y="1424"/>
                    <a:pt x="2706" y="1424"/>
                    <a:pt x="2706" y="1424"/>
                  </a:cubicBezTo>
                  <a:cubicBezTo>
                    <a:pt x="2703" y="1478"/>
                    <a:pt x="2701" y="1528"/>
                    <a:pt x="2698" y="1575"/>
                  </a:cubicBezTo>
                  <a:cubicBezTo>
                    <a:pt x="2698" y="1619"/>
                    <a:pt x="2698" y="1619"/>
                    <a:pt x="2698" y="1619"/>
                  </a:cubicBezTo>
                  <a:cubicBezTo>
                    <a:pt x="2666" y="2688"/>
                    <a:pt x="2666" y="2688"/>
                    <a:pt x="2666" y="2688"/>
                  </a:cubicBezTo>
                  <a:cubicBezTo>
                    <a:pt x="2652" y="3148"/>
                    <a:pt x="2652" y="3148"/>
                    <a:pt x="2652" y="3148"/>
                  </a:cubicBezTo>
                  <a:cubicBezTo>
                    <a:pt x="2631" y="3788"/>
                    <a:pt x="2631" y="3788"/>
                    <a:pt x="2631" y="3788"/>
                  </a:cubicBezTo>
                  <a:cubicBezTo>
                    <a:pt x="3050" y="3933"/>
                    <a:pt x="3500" y="4013"/>
                    <a:pt x="3968" y="4013"/>
                  </a:cubicBezTo>
                  <a:cubicBezTo>
                    <a:pt x="4613" y="4013"/>
                    <a:pt x="5223" y="3862"/>
                    <a:pt x="5765" y="3594"/>
                  </a:cubicBezTo>
                  <a:cubicBezTo>
                    <a:pt x="5743" y="2314"/>
                    <a:pt x="5743" y="2314"/>
                    <a:pt x="5743" y="2314"/>
                  </a:cubicBezTo>
                  <a:lnTo>
                    <a:pt x="5751" y="2352"/>
                  </a:lnTo>
                  <a:close/>
                  <a:moveTo>
                    <a:pt x="4180" y="3152"/>
                  </a:moveTo>
                  <a:cubicBezTo>
                    <a:pt x="4180" y="3152"/>
                    <a:pt x="4180" y="3152"/>
                    <a:pt x="4180" y="3152"/>
                  </a:cubicBezTo>
                  <a:cubicBezTo>
                    <a:pt x="4180" y="3152"/>
                    <a:pt x="4180" y="3152"/>
                    <a:pt x="4180" y="3152"/>
                  </a:cubicBezTo>
                  <a:close/>
                </a:path>
              </a:pathLst>
            </a:custGeom>
            <a:solidFill>
              <a:srgbClr val="484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51" name="PA-任意多边形 10">
              <a:extLst>
                <a:ext uri="{FF2B5EF4-FFF2-40B4-BE49-F238E27FC236}">
                  <a16:creationId xmlns="" xmlns:a16="http://schemas.microsoft.com/office/drawing/2014/main" id="{F214D025-D07C-4BCB-9383-C7863196DF57}"/>
                </a:ext>
              </a:extLst>
            </p:cNvPr>
            <p:cNvSpPr>
              <a:spLocks/>
            </p:cNvSpPr>
            <p:nvPr>
              <p:custDataLst>
                <p:tags r:id="rId34"/>
              </p:custDataLst>
            </p:nvPr>
          </p:nvSpPr>
          <p:spPr bwMode="auto">
            <a:xfrm>
              <a:off x="6657" y="1808"/>
              <a:ext cx="310" cy="147"/>
            </a:xfrm>
            <a:custGeom>
              <a:avLst/>
              <a:gdLst>
                <a:gd name="T0" fmla="*/ 1083 w 1083"/>
                <a:gd name="T1" fmla="*/ 150 h 514"/>
                <a:gd name="T2" fmla="*/ 1083 w 1083"/>
                <a:gd name="T3" fmla="*/ 150 h 514"/>
                <a:gd name="T4" fmla="*/ 1083 w 1083"/>
                <a:gd name="T5" fmla="*/ 0 h 514"/>
                <a:gd name="T6" fmla="*/ 162 w 1083"/>
                <a:gd name="T7" fmla="*/ 0 h 514"/>
                <a:gd name="T8" fmla="*/ 162 w 1083"/>
                <a:gd name="T9" fmla="*/ 217 h 514"/>
                <a:gd name="T10" fmla="*/ 159 w 1083"/>
                <a:gd name="T11" fmla="*/ 217 h 514"/>
                <a:gd name="T12" fmla="*/ 0 w 1083"/>
                <a:gd name="T13" fmla="*/ 445 h 514"/>
                <a:gd name="T14" fmla="*/ 1083 w 1083"/>
                <a:gd name="T15" fmla="*/ 15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3" h="514">
                  <a:moveTo>
                    <a:pt x="1083" y="150"/>
                  </a:moveTo>
                  <a:cubicBezTo>
                    <a:pt x="1083" y="150"/>
                    <a:pt x="1083" y="150"/>
                    <a:pt x="1083" y="150"/>
                  </a:cubicBezTo>
                  <a:cubicBezTo>
                    <a:pt x="1083" y="0"/>
                    <a:pt x="1083" y="0"/>
                    <a:pt x="1083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62" y="217"/>
                    <a:pt x="162" y="217"/>
                    <a:pt x="162" y="217"/>
                  </a:cubicBezTo>
                  <a:cubicBezTo>
                    <a:pt x="159" y="217"/>
                    <a:pt x="159" y="217"/>
                    <a:pt x="159" y="217"/>
                  </a:cubicBezTo>
                  <a:cubicBezTo>
                    <a:pt x="121" y="303"/>
                    <a:pt x="66" y="380"/>
                    <a:pt x="0" y="445"/>
                  </a:cubicBezTo>
                  <a:cubicBezTo>
                    <a:pt x="719" y="514"/>
                    <a:pt x="1083" y="150"/>
                    <a:pt x="1083" y="150"/>
                  </a:cubicBezTo>
                  <a:close/>
                </a:path>
              </a:pathLst>
            </a:custGeom>
            <a:solidFill>
              <a:srgbClr val="DCB7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52" name="PA-任意多边形 11">
              <a:extLst>
                <a:ext uri="{FF2B5EF4-FFF2-40B4-BE49-F238E27FC236}">
                  <a16:creationId xmlns="" xmlns:a16="http://schemas.microsoft.com/office/drawing/2014/main" id="{8D2C2A21-F346-4122-AE02-A37437AD9138}"/>
                </a:ext>
              </a:extLst>
            </p:cNvPr>
            <p:cNvSpPr>
              <a:spLocks/>
            </p:cNvSpPr>
            <p:nvPr>
              <p:custDataLst>
                <p:tags r:id="rId35"/>
              </p:custDataLst>
            </p:nvPr>
          </p:nvSpPr>
          <p:spPr bwMode="auto">
            <a:xfrm>
              <a:off x="6603" y="1851"/>
              <a:ext cx="455" cy="273"/>
            </a:xfrm>
            <a:custGeom>
              <a:avLst/>
              <a:gdLst>
                <a:gd name="T0" fmla="*/ 1271 w 1588"/>
                <a:gd name="T1" fmla="*/ 141 h 953"/>
                <a:gd name="T2" fmla="*/ 1271 w 1588"/>
                <a:gd name="T3" fmla="*/ 0 h 953"/>
                <a:gd name="T4" fmla="*/ 1271 w 1588"/>
                <a:gd name="T5" fmla="*/ 0 h 953"/>
                <a:gd name="T6" fmla="*/ 188 w 1588"/>
                <a:gd name="T7" fmla="*/ 295 h 953"/>
                <a:gd name="T8" fmla="*/ 0 w 1588"/>
                <a:gd name="T9" fmla="*/ 430 h 953"/>
                <a:gd name="T10" fmla="*/ 350 w 1588"/>
                <a:gd name="T11" fmla="*/ 737 h 953"/>
                <a:gd name="T12" fmla="*/ 350 w 1588"/>
                <a:gd name="T13" fmla="*/ 939 h 953"/>
                <a:gd name="T14" fmla="*/ 352 w 1588"/>
                <a:gd name="T15" fmla="*/ 939 h 953"/>
                <a:gd name="T16" fmla="*/ 352 w 1588"/>
                <a:gd name="T17" fmla="*/ 953 h 953"/>
                <a:gd name="T18" fmla="*/ 1227 w 1588"/>
                <a:gd name="T19" fmla="*/ 953 h 953"/>
                <a:gd name="T20" fmla="*/ 1227 w 1588"/>
                <a:gd name="T21" fmla="*/ 939 h 953"/>
                <a:gd name="T22" fmla="*/ 1271 w 1588"/>
                <a:gd name="T23" fmla="*/ 939 h 953"/>
                <a:gd name="T24" fmla="*/ 1271 w 1588"/>
                <a:gd name="T25" fmla="*/ 717 h 953"/>
                <a:gd name="T26" fmla="*/ 1588 w 1588"/>
                <a:gd name="T27" fmla="*/ 427 h 953"/>
                <a:gd name="T28" fmla="*/ 1271 w 1588"/>
                <a:gd name="T29" fmla="*/ 141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88" h="953">
                  <a:moveTo>
                    <a:pt x="1271" y="141"/>
                  </a:moveTo>
                  <a:cubicBezTo>
                    <a:pt x="1271" y="0"/>
                    <a:pt x="1271" y="0"/>
                    <a:pt x="1271" y="0"/>
                  </a:cubicBezTo>
                  <a:cubicBezTo>
                    <a:pt x="1271" y="0"/>
                    <a:pt x="1271" y="0"/>
                    <a:pt x="1271" y="0"/>
                  </a:cubicBezTo>
                  <a:cubicBezTo>
                    <a:pt x="1271" y="0"/>
                    <a:pt x="907" y="364"/>
                    <a:pt x="188" y="295"/>
                  </a:cubicBezTo>
                  <a:cubicBezTo>
                    <a:pt x="133" y="350"/>
                    <a:pt x="69" y="395"/>
                    <a:pt x="0" y="430"/>
                  </a:cubicBezTo>
                  <a:cubicBezTo>
                    <a:pt x="90" y="559"/>
                    <a:pt x="210" y="664"/>
                    <a:pt x="350" y="737"/>
                  </a:cubicBezTo>
                  <a:cubicBezTo>
                    <a:pt x="350" y="939"/>
                    <a:pt x="350" y="939"/>
                    <a:pt x="350" y="939"/>
                  </a:cubicBezTo>
                  <a:cubicBezTo>
                    <a:pt x="352" y="939"/>
                    <a:pt x="352" y="939"/>
                    <a:pt x="352" y="939"/>
                  </a:cubicBezTo>
                  <a:cubicBezTo>
                    <a:pt x="352" y="953"/>
                    <a:pt x="352" y="953"/>
                    <a:pt x="352" y="953"/>
                  </a:cubicBezTo>
                  <a:cubicBezTo>
                    <a:pt x="1227" y="953"/>
                    <a:pt x="1227" y="953"/>
                    <a:pt x="1227" y="953"/>
                  </a:cubicBezTo>
                  <a:cubicBezTo>
                    <a:pt x="1227" y="939"/>
                    <a:pt x="1227" y="939"/>
                    <a:pt x="1227" y="939"/>
                  </a:cubicBezTo>
                  <a:cubicBezTo>
                    <a:pt x="1271" y="939"/>
                    <a:pt x="1271" y="939"/>
                    <a:pt x="1271" y="939"/>
                  </a:cubicBezTo>
                  <a:cubicBezTo>
                    <a:pt x="1271" y="717"/>
                    <a:pt x="1271" y="717"/>
                    <a:pt x="1271" y="717"/>
                  </a:cubicBezTo>
                  <a:cubicBezTo>
                    <a:pt x="1397" y="645"/>
                    <a:pt x="1506" y="546"/>
                    <a:pt x="1588" y="427"/>
                  </a:cubicBezTo>
                  <a:cubicBezTo>
                    <a:pt x="1457" y="364"/>
                    <a:pt x="1347" y="264"/>
                    <a:pt x="1271" y="141"/>
                  </a:cubicBezTo>
                  <a:close/>
                </a:path>
              </a:pathLst>
            </a:custGeom>
            <a:solidFill>
              <a:srgbClr val="F5D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53" name="PA-任意多边形 12">
              <a:extLst>
                <a:ext uri="{FF2B5EF4-FFF2-40B4-BE49-F238E27FC236}">
                  <a16:creationId xmlns="" xmlns:a16="http://schemas.microsoft.com/office/drawing/2014/main" id="{E283308C-692F-4CE9-91DC-7951AD2661F6}"/>
                </a:ext>
              </a:extLst>
            </p:cNvPr>
            <p:cNvSpPr>
              <a:spLocks/>
            </p:cNvSpPr>
            <p:nvPr>
              <p:custDataLst>
                <p:tags r:id="rId36"/>
              </p:custDataLst>
            </p:nvPr>
          </p:nvSpPr>
          <p:spPr bwMode="auto">
            <a:xfrm>
              <a:off x="6651" y="2018"/>
              <a:ext cx="365" cy="821"/>
            </a:xfrm>
            <a:custGeom>
              <a:avLst/>
              <a:gdLst>
                <a:gd name="T0" fmla="*/ 1274 w 1274"/>
                <a:gd name="T1" fmla="*/ 0 h 2873"/>
                <a:gd name="T2" fmla="*/ 615 w 1274"/>
                <a:gd name="T3" fmla="*/ 260 h 2873"/>
                <a:gd name="T4" fmla="*/ 0 w 1274"/>
                <a:gd name="T5" fmla="*/ 38 h 2873"/>
                <a:gd name="T6" fmla="*/ 642 w 1274"/>
                <a:gd name="T7" fmla="*/ 2873 h 2873"/>
                <a:gd name="T8" fmla="*/ 1274 w 1274"/>
                <a:gd name="T9" fmla="*/ 0 h 2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4" h="2873">
                  <a:moveTo>
                    <a:pt x="1274" y="0"/>
                  </a:moveTo>
                  <a:cubicBezTo>
                    <a:pt x="1102" y="161"/>
                    <a:pt x="870" y="260"/>
                    <a:pt x="615" y="260"/>
                  </a:cubicBezTo>
                  <a:cubicBezTo>
                    <a:pt x="381" y="260"/>
                    <a:pt x="167" y="176"/>
                    <a:pt x="0" y="38"/>
                  </a:cubicBezTo>
                  <a:cubicBezTo>
                    <a:pt x="642" y="2873"/>
                    <a:pt x="642" y="2873"/>
                    <a:pt x="642" y="2873"/>
                  </a:cubicBezTo>
                  <a:lnTo>
                    <a:pt x="12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54" name="PA-任意多边形 13">
              <a:extLst>
                <a:ext uri="{FF2B5EF4-FFF2-40B4-BE49-F238E27FC236}">
                  <a16:creationId xmlns="" xmlns:a16="http://schemas.microsoft.com/office/drawing/2014/main" id="{291EEE98-064E-405E-A61F-E1150D2AFC05}"/>
                </a:ext>
              </a:extLst>
            </p:cNvPr>
            <p:cNvSpPr>
              <a:spLocks/>
            </p:cNvSpPr>
            <p:nvPr>
              <p:custDataLst>
                <p:tags r:id="rId37"/>
              </p:custDataLst>
            </p:nvPr>
          </p:nvSpPr>
          <p:spPr bwMode="auto">
            <a:xfrm>
              <a:off x="6742" y="2132"/>
              <a:ext cx="182" cy="706"/>
            </a:xfrm>
            <a:custGeom>
              <a:avLst/>
              <a:gdLst>
                <a:gd name="T0" fmla="*/ 140 w 182"/>
                <a:gd name="T1" fmla="*/ 574 h 706"/>
                <a:gd name="T2" fmla="*/ 182 w 182"/>
                <a:gd name="T3" fmla="*/ 473 h 706"/>
                <a:gd name="T4" fmla="*/ 133 w 182"/>
                <a:gd name="T5" fmla="*/ 12 h 706"/>
                <a:gd name="T6" fmla="*/ 94 w 182"/>
                <a:gd name="T7" fmla="*/ 1 h 706"/>
                <a:gd name="T8" fmla="*/ 94 w 182"/>
                <a:gd name="T9" fmla="*/ 0 h 706"/>
                <a:gd name="T10" fmla="*/ 93 w 182"/>
                <a:gd name="T11" fmla="*/ 0 h 706"/>
                <a:gd name="T12" fmla="*/ 92 w 182"/>
                <a:gd name="T13" fmla="*/ 0 h 706"/>
                <a:gd name="T14" fmla="*/ 92 w 182"/>
                <a:gd name="T15" fmla="*/ 1 h 706"/>
                <a:gd name="T16" fmla="*/ 53 w 182"/>
                <a:gd name="T17" fmla="*/ 12 h 706"/>
                <a:gd name="T18" fmla="*/ 0 w 182"/>
                <a:gd name="T19" fmla="*/ 503 h 706"/>
                <a:gd name="T20" fmla="*/ 63 w 182"/>
                <a:gd name="T21" fmla="*/ 622 h 706"/>
                <a:gd name="T22" fmla="*/ 93 w 182"/>
                <a:gd name="T23" fmla="*/ 706 h 706"/>
                <a:gd name="T24" fmla="*/ 103 w 182"/>
                <a:gd name="T25" fmla="*/ 688 h 706"/>
                <a:gd name="T26" fmla="*/ 127 w 182"/>
                <a:gd name="T27" fmla="*/ 619 h 706"/>
                <a:gd name="T28" fmla="*/ 140 w 182"/>
                <a:gd name="T29" fmla="*/ 574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2" h="706">
                  <a:moveTo>
                    <a:pt x="140" y="574"/>
                  </a:moveTo>
                  <a:lnTo>
                    <a:pt x="182" y="473"/>
                  </a:lnTo>
                  <a:lnTo>
                    <a:pt x="133" y="12"/>
                  </a:lnTo>
                  <a:lnTo>
                    <a:pt x="94" y="1"/>
                  </a:lnTo>
                  <a:lnTo>
                    <a:pt x="94" y="0"/>
                  </a:lnTo>
                  <a:lnTo>
                    <a:pt x="93" y="0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53" y="12"/>
                  </a:lnTo>
                  <a:lnTo>
                    <a:pt x="0" y="503"/>
                  </a:lnTo>
                  <a:lnTo>
                    <a:pt x="63" y="622"/>
                  </a:lnTo>
                  <a:lnTo>
                    <a:pt x="93" y="706"/>
                  </a:lnTo>
                  <a:lnTo>
                    <a:pt x="103" y="688"/>
                  </a:lnTo>
                  <a:lnTo>
                    <a:pt x="127" y="619"/>
                  </a:lnTo>
                  <a:lnTo>
                    <a:pt x="140" y="574"/>
                  </a:lnTo>
                  <a:close/>
                </a:path>
              </a:pathLst>
            </a:custGeom>
            <a:solidFill>
              <a:srgbClr val="DE5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55" name="PA-任意多边形 14">
              <a:extLst>
                <a:ext uri="{FF2B5EF4-FFF2-40B4-BE49-F238E27FC236}">
                  <a16:creationId xmlns="" xmlns:a16="http://schemas.microsoft.com/office/drawing/2014/main" id="{5929AF95-38AD-45F7-80E3-1C8CC6FDA156}"/>
                </a:ext>
              </a:extLst>
            </p:cNvPr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6760" y="2060"/>
              <a:ext cx="146" cy="90"/>
            </a:xfrm>
            <a:custGeom>
              <a:avLst/>
              <a:gdLst>
                <a:gd name="T0" fmla="*/ 134 w 146"/>
                <a:gd name="T1" fmla="*/ 8 h 90"/>
                <a:gd name="T2" fmla="*/ 73 w 146"/>
                <a:gd name="T3" fmla="*/ 0 h 90"/>
                <a:gd name="T4" fmla="*/ 12 w 146"/>
                <a:gd name="T5" fmla="*/ 8 h 90"/>
                <a:gd name="T6" fmla="*/ 0 w 146"/>
                <a:gd name="T7" fmla="*/ 42 h 90"/>
                <a:gd name="T8" fmla="*/ 29 w 146"/>
                <a:gd name="T9" fmla="*/ 88 h 90"/>
                <a:gd name="T10" fmla="*/ 73 w 146"/>
                <a:gd name="T11" fmla="*/ 90 h 90"/>
                <a:gd name="T12" fmla="*/ 117 w 146"/>
                <a:gd name="T13" fmla="*/ 88 h 90"/>
                <a:gd name="T14" fmla="*/ 146 w 146"/>
                <a:gd name="T15" fmla="*/ 42 h 90"/>
                <a:gd name="T16" fmla="*/ 134 w 146"/>
                <a:gd name="T17" fmla="*/ 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90">
                  <a:moveTo>
                    <a:pt x="134" y="8"/>
                  </a:moveTo>
                  <a:lnTo>
                    <a:pt x="73" y="0"/>
                  </a:lnTo>
                  <a:lnTo>
                    <a:pt x="12" y="8"/>
                  </a:lnTo>
                  <a:lnTo>
                    <a:pt x="0" y="42"/>
                  </a:lnTo>
                  <a:lnTo>
                    <a:pt x="29" y="88"/>
                  </a:lnTo>
                  <a:lnTo>
                    <a:pt x="73" y="90"/>
                  </a:lnTo>
                  <a:lnTo>
                    <a:pt x="117" y="88"/>
                  </a:lnTo>
                  <a:lnTo>
                    <a:pt x="146" y="42"/>
                  </a:lnTo>
                  <a:lnTo>
                    <a:pt x="134" y="8"/>
                  </a:lnTo>
                  <a:close/>
                </a:path>
              </a:pathLst>
            </a:custGeom>
            <a:solidFill>
              <a:srgbClr val="DE5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56" name="PA-任意多边形 15">
              <a:extLst>
                <a:ext uri="{FF2B5EF4-FFF2-40B4-BE49-F238E27FC236}">
                  <a16:creationId xmlns="" xmlns:a16="http://schemas.microsoft.com/office/drawing/2014/main" id="{E7D79D86-57FC-4A6E-BBF4-3ED3C40FE04D}"/>
                </a:ext>
              </a:extLst>
            </p:cNvPr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6588" y="1955"/>
              <a:ext cx="242" cy="244"/>
            </a:xfrm>
            <a:custGeom>
              <a:avLst/>
              <a:gdLst>
                <a:gd name="T0" fmla="*/ 47 w 242"/>
                <a:gd name="T1" fmla="*/ 0 h 244"/>
                <a:gd name="T2" fmla="*/ 242 w 242"/>
                <a:gd name="T3" fmla="*/ 105 h 244"/>
                <a:gd name="T4" fmla="*/ 104 w 242"/>
                <a:gd name="T5" fmla="*/ 244 h 244"/>
                <a:gd name="T6" fmla="*/ 0 w 242"/>
                <a:gd name="T7" fmla="*/ 27 h 244"/>
                <a:gd name="T8" fmla="*/ 47 w 242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44">
                  <a:moveTo>
                    <a:pt x="47" y="0"/>
                  </a:moveTo>
                  <a:lnTo>
                    <a:pt x="242" y="105"/>
                  </a:lnTo>
                  <a:lnTo>
                    <a:pt x="104" y="244"/>
                  </a:lnTo>
                  <a:lnTo>
                    <a:pt x="0" y="27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57" name="PA-任意多边形 16">
              <a:extLst>
                <a:ext uri="{FF2B5EF4-FFF2-40B4-BE49-F238E27FC236}">
                  <a16:creationId xmlns="" xmlns:a16="http://schemas.microsoft.com/office/drawing/2014/main" id="{300FAD31-212D-418E-B87E-15F7E79FB736}"/>
                </a:ext>
              </a:extLst>
            </p:cNvPr>
            <p:cNvSpPr>
              <a:spLocks/>
            </p:cNvSpPr>
            <p:nvPr>
              <p:custDataLst>
                <p:tags r:id="rId40"/>
              </p:custDataLst>
            </p:nvPr>
          </p:nvSpPr>
          <p:spPr bwMode="auto">
            <a:xfrm>
              <a:off x="6831" y="1955"/>
              <a:ext cx="242" cy="244"/>
            </a:xfrm>
            <a:custGeom>
              <a:avLst/>
              <a:gdLst>
                <a:gd name="T0" fmla="*/ 196 w 242"/>
                <a:gd name="T1" fmla="*/ 0 h 244"/>
                <a:gd name="T2" fmla="*/ 0 w 242"/>
                <a:gd name="T3" fmla="*/ 105 h 244"/>
                <a:gd name="T4" fmla="*/ 139 w 242"/>
                <a:gd name="T5" fmla="*/ 244 h 244"/>
                <a:gd name="T6" fmla="*/ 242 w 242"/>
                <a:gd name="T7" fmla="*/ 27 h 244"/>
                <a:gd name="T8" fmla="*/ 196 w 242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44">
                  <a:moveTo>
                    <a:pt x="196" y="0"/>
                  </a:moveTo>
                  <a:lnTo>
                    <a:pt x="0" y="105"/>
                  </a:lnTo>
                  <a:lnTo>
                    <a:pt x="139" y="244"/>
                  </a:lnTo>
                  <a:lnTo>
                    <a:pt x="242" y="27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58" name="PA-任意多边形 17">
              <a:extLst>
                <a:ext uri="{FF2B5EF4-FFF2-40B4-BE49-F238E27FC236}">
                  <a16:creationId xmlns="" xmlns:a16="http://schemas.microsoft.com/office/drawing/2014/main" id="{CCAD7F7C-0E3F-44E4-860D-C7E183B4BEEE}"/>
                </a:ext>
              </a:extLst>
            </p:cNvPr>
            <p:cNvSpPr>
              <a:spLocks/>
            </p:cNvSpPr>
            <p:nvPr>
              <p:custDataLst>
                <p:tags r:id="rId41"/>
              </p:custDataLst>
            </p:nvPr>
          </p:nvSpPr>
          <p:spPr bwMode="auto">
            <a:xfrm>
              <a:off x="6835" y="1081"/>
              <a:ext cx="336" cy="814"/>
            </a:xfrm>
            <a:custGeom>
              <a:avLst/>
              <a:gdLst>
                <a:gd name="T0" fmla="*/ 1171 w 1171"/>
                <a:gd name="T1" fmla="*/ 1091 h 2848"/>
                <a:gd name="T2" fmla="*/ 24 w 1171"/>
                <a:gd name="T3" fmla="*/ 0 h 2848"/>
                <a:gd name="T4" fmla="*/ 0 w 1171"/>
                <a:gd name="T5" fmla="*/ 0 h 2848"/>
                <a:gd name="T6" fmla="*/ 0 w 1171"/>
                <a:gd name="T7" fmla="*/ 2848 h 2848"/>
                <a:gd name="T8" fmla="*/ 1171 w 1171"/>
                <a:gd name="T9" fmla="*/ 1091 h 2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1" h="2848">
                  <a:moveTo>
                    <a:pt x="1171" y="1091"/>
                  </a:moveTo>
                  <a:cubicBezTo>
                    <a:pt x="1171" y="261"/>
                    <a:pt x="672" y="0"/>
                    <a:pt x="24" y="0"/>
                  </a:cubicBezTo>
                  <a:cubicBezTo>
                    <a:pt x="16" y="0"/>
                    <a:pt x="8" y="0"/>
                    <a:pt x="0" y="0"/>
                  </a:cubicBezTo>
                  <a:cubicBezTo>
                    <a:pt x="0" y="2848"/>
                    <a:pt x="0" y="2848"/>
                    <a:pt x="0" y="2848"/>
                  </a:cubicBezTo>
                  <a:cubicBezTo>
                    <a:pt x="647" y="2845"/>
                    <a:pt x="1171" y="1920"/>
                    <a:pt x="1171" y="1091"/>
                  </a:cubicBezTo>
                  <a:close/>
                </a:path>
              </a:pathLst>
            </a:custGeom>
            <a:solidFill>
              <a:srgbClr val="F5D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59" name="PA-任意多边形 18">
              <a:extLst>
                <a:ext uri="{FF2B5EF4-FFF2-40B4-BE49-F238E27FC236}">
                  <a16:creationId xmlns="" xmlns:a16="http://schemas.microsoft.com/office/drawing/2014/main" id="{D36CBBDD-3A19-4D62-BB12-46233BABD329}"/>
                </a:ext>
              </a:extLst>
            </p:cNvPr>
            <p:cNvSpPr>
              <a:spLocks/>
            </p:cNvSpPr>
            <p:nvPr>
              <p:custDataLst>
                <p:tags r:id="rId42"/>
              </p:custDataLst>
            </p:nvPr>
          </p:nvSpPr>
          <p:spPr bwMode="auto">
            <a:xfrm>
              <a:off x="6498" y="1081"/>
              <a:ext cx="337" cy="814"/>
            </a:xfrm>
            <a:custGeom>
              <a:avLst/>
              <a:gdLst>
                <a:gd name="T0" fmla="*/ 1147 w 1177"/>
                <a:gd name="T1" fmla="*/ 1 h 2848"/>
                <a:gd name="T2" fmla="*/ 0 w 1177"/>
                <a:gd name="T3" fmla="*/ 1091 h 2848"/>
                <a:gd name="T4" fmla="*/ 1147 w 1177"/>
                <a:gd name="T5" fmla="*/ 2847 h 2848"/>
                <a:gd name="T6" fmla="*/ 1174 w 1177"/>
                <a:gd name="T7" fmla="*/ 2848 h 2848"/>
                <a:gd name="T8" fmla="*/ 1177 w 1177"/>
                <a:gd name="T9" fmla="*/ 2848 h 2848"/>
                <a:gd name="T10" fmla="*/ 1177 w 1177"/>
                <a:gd name="T11" fmla="*/ 0 h 2848"/>
                <a:gd name="T12" fmla="*/ 1147 w 1177"/>
                <a:gd name="T13" fmla="*/ 1 h 2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7" h="2848">
                  <a:moveTo>
                    <a:pt x="1147" y="1"/>
                  </a:moveTo>
                  <a:cubicBezTo>
                    <a:pt x="523" y="21"/>
                    <a:pt x="0" y="284"/>
                    <a:pt x="0" y="1091"/>
                  </a:cubicBezTo>
                  <a:cubicBezTo>
                    <a:pt x="0" y="1910"/>
                    <a:pt x="512" y="2829"/>
                    <a:pt x="1147" y="2847"/>
                  </a:cubicBezTo>
                  <a:cubicBezTo>
                    <a:pt x="1156" y="2847"/>
                    <a:pt x="1165" y="2848"/>
                    <a:pt x="1174" y="2848"/>
                  </a:cubicBezTo>
                  <a:cubicBezTo>
                    <a:pt x="1175" y="2848"/>
                    <a:pt x="1176" y="2848"/>
                    <a:pt x="1177" y="2848"/>
                  </a:cubicBezTo>
                  <a:cubicBezTo>
                    <a:pt x="1177" y="0"/>
                    <a:pt x="1177" y="0"/>
                    <a:pt x="1177" y="0"/>
                  </a:cubicBezTo>
                  <a:cubicBezTo>
                    <a:pt x="1167" y="1"/>
                    <a:pt x="1157" y="1"/>
                    <a:pt x="1147" y="1"/>
                  </a:cubicBezTo>
                  <a:close/>
                </a:path>
              </a:pathLst>
            </a:custGeom>
            <a:solidFill>
              <a:srgbClr val="E7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60" name="PA-任意多边形 19">
              <a:extLst>
                <a:ext uri="{FF2B5EF4-FFF2-40B4-BE49-F238E27FC236}">
                  <a16:creationId xmlns="" xmlns:a16="http://schemas.microsoft.com/office/drawing/2014/main" id="{8A33EC0A-B218-4B26-B019-8B8014C52AFF}"/>
                </a:ext>
              </a:extLst>
            </p:cNvPr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6461" y="1009"/>
              <a:ext cx="733" cy="484"/>
            </a:xfrm>
            <a:custGeom>
              <a:avLst/>
              <a:gdLst>
                <a:gd name="T0" fmla="*/ 2557 w 2561"/>
                <a:gd name="T1" fmla="*/ 1237 h 1694"/>
                <a:gd name="T2" fmla="*/ 2378 w 2561"/>
                <a:gd name="T3" fmla="*/ 598 h 1694"/>
                <a:gd name="T4" fmla="*/ 1612 w 2561"/>
                <a:gd name="T5" fmla="*/ 10 h 1694"/>
                <a:gd name="T6" fmla="*/ 714 w 2561"/>
                <a:gd name="T7" fmla="*/ 108 h 1694"/>
                <a:gd name="T8" fmla="*/ 502 w 2561"/>
                <a:gd name="T9" fmla="*/ 140 h 1694"/>
                <a:gd name="T10" fmla="*/ 393 w 2561"/>
                <a:gd name="T11" fmla="*/ 140 h 1694"/>
                <a:gd name="T12" fmla="*/ 415 w 2561"/>
                <a:gd name="T13" fmla="*/ 195 h 1694"/>
                <a:gd name="T14" fmla="*/ 435 w 2561"/>
                <a:gd name="T15" fmla="*/ 240 h 1694"/>
                <a:gd name="T16" fmla="*/ 376 w 2561"/>
                <a:gd name="T17" fmla="*/ 225 h 1694"/>
                <a:gd name="T18" fmla="*/ 140 w 2561"/>
                <a:gd name="T19" fmla="*/ 113 h 1694"/>
                <a:gd name="T20" fmla="*/ 186 w 2561"/>
                <a:gd name="T21" fmla="*/ 420 h 1694"/>
                <a:gd name="T22" fmla="*/ 256 w 2561"/>
                <a:gd name="T23" fmla="*/ 545 h 1694"/>
                <a:gd name="T24" fmla="*/ 156 w 2561"/>
                <a:gd name="T25" fmla="*/ 519 h 1694"/>
                <a:gd name="T26" fmla="*/ 198 w 2561"/>
                <a:gd name="T27" fmla="*/ 666 h 1694"/>
                <a:gd name="T28" fmla="*/ 0 w 2561"/>
                <a:gd name="T29" fmla="*/ 1377 h 1694"/>
                <a:gd name="T30" fmla="*/ 272 w 2561"/>
                <a:gd name="T31" fmla="*/ 1694 h 1694"/>
                <a:gd name="T32" fmla="*/ 366 w 2561"/>
                <a:gd name="T33" fmla="*/ 1466 h 1694"/>
                <a:gd name="T34" fmla="*/ 371 w 2561"/>
                <a:gd name="T35" fmla="*/ 1467 h 1694"/>
                <a:gd name="T36" fmla="*/ 493 w 2561"/>
                <a:gd name="T37" fmla="*/ 866 h 1694"/>
                <a:gd name="T38" fmla="*/ 1966 w 2561"/>
                <a:gd name="T39" fmla="*/ 888 h 1694"/>
                <a:gd name="T40" fmla="*/ 1999 w 2561"/>
                <a:gd name="T41" fmla="*/ 850 h 1694"/>
                <a:gd name="T42" fmla="*/ 2347 w 2561"/>
                <a:gd name="T43" fmla="*/ 1613 h 1694"/>
                <a:gd name="T44" fmla="*/ 2559 w 2561"/>
                <a:gd name="T45" fmla="*/ 1258 h 1694"/>
                <a:gd name="T46" fmla="*/ 2561 w 2561"/>
                <a:gd name="T47" fmla="*/ 1257 h 1694"/>
                <a:gd name="T48" fmla="*/ 2557 w 2561"/>
                <a:gd name="T49" fmla="*/ 1237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61" h="1694">
                  <a:moveTo>
                    <a:pt x="2557" y="1237"/>
                  </a:moveTo>
                  <a:cubicBezTo>
                    <a:pt x="2529" y="866"/>
                    <a:pt x="2378" y="598"/>
                    <a:pt x="2378" y="598"/>
                  </a:cubicBezTo>
                  <a:cubicBezTo>
                    <a:pt x="2479" y="146"/>
                    <a:pt x="2057" y="20"/>
                    <a:pt x="1612" y="10"/>
                  </a:cubicBezTo>
                  <a:cubicBezTo>
                    <a:pt x="1201" y="0"/>
                    <a:pt x="770" y="88"/>
                    <a:pt x="714" y="108"/>
                  </a:cubicBezTo>
                  <a:cubicBezTo>
                    <a:pt x="654" y="130"/>
                    <a:pt x="569" y="138"/>
                    <a:pt x="502" y="140"/>
                  </a:cubicBezTo>
                  <a:cubicBezTo>
                    <a:pt x="440" y="142"/>
                    <a:pt x="393" y="140"/>
                    <a:pt x="393" y="140"/>
                  </a:cubicBezTo>
                  <a:cubicBezTo>
                    <a:pt x="395" y="150"/>
                    <a:pt x="405" y="174"/>
                    <a:pt x="415" y="195"/>
                  </a:cubicBezTo>
                  <a:cubicBezTo>
                    <a:pt x="425" y="219"/>
                    <a:pt x="435" y="240"/>
                    <a:pt x="435" y="240"/>
                  </a:cubicBezTo>
                  <a:cubicBezTo>
                    <a:pt x="423" y="241"/>
                    <a:pt x="402" y="235"/>
                    <a:pt x="376" y="225"/>
                  </a:cubicBezTo>
                  <a:cubicBezTo>
                    <a:pt x="286" y="192"/>
                    <a:pt x="140" y="113"/>
                    <a:pt x="140" y="113"/>
                  </a:cubicBezTo>
                  <a:cubicBezTo>
                    <a:pt x="124" y="234"/>
                    <a:pt x="153" y="342"/>
                    <a:pt x="186" y="420"/>
                  </a:cubicBezTo>
                  <a:cubicBezTo>
                    <a:pt x="219" y="498"/>
                    <a:pt x="256" y="545"/>
                    <a:pt x="256" y="545"/>
                  </a:cubicBezTo>
                  <a:cubicBezTo>
                    <a:pt x="230" y="550"/>
                    <a:pt x="156" y="519"/>
                    <a:pt x="156" y="519"/>
                  </a:cubicBezTo>
                  <a:cubicBezTo>
                    <a:pt x="177" y="619"/>
                    <a:pt x="198" y="666"/>
                    <a:pt x="198" y="666"/>
                  </a:cubicBezTo>
                  <a:cubicBezTo>
                    <a:pt x="40" y="782"/>
                    <a:pt x="3" y="1116"/>
                    <a:pt x="0" y="1377"/>
                  </a:cubicBezTo>
                  <a:cubicBezTo>
                    <a:pt x="272" y="1694"/>
                    <a:pt x="272" y="1694"/>
                    <a:pt x="272" y="1694"/>
                  </a:cubicBezTo>
                  <a:cubicBezTo>
                    <a:pt x="366" y="1466"/>
                    <a:pt x="366" y="1466"/>
                    <a:pt x="366" y="1466"/>
                  </a:cubicBezTo>
                  <a:cubicBezTo>
                    <a:pt x="368" y="1467"/>
                    <a:pt x="369" y="1467"/>
                    <a:pt x="371" y="1467"/>
                  </a:cubicBezTo>
                  <a:cubicBezTo>
                    <a:pt x="438" y="1227"/>
                    <a:pt x="493" y="866"/>
                    <a:pt x="493" y="866"/>
                  </a:cubicBezTo>
                  <a:cubicBezTo>
                    <a:pt x="1201" y="1321"/>
                    <a:pt x="1853" y="958"/>
                    <a:pt x="1966" y="888"/>
                  </a:cubicBezTo>
                  <a:cubicBezTo>
                    <a:pt x="1987" y="865"/>
                    <a:pt x="1999" y="850"/>
                    <a:pt x="1999" y="850"/>
                  </a:cubicBezTo>
                  <a:cubicBezTo>
                    <a:pt x="2039" y="1306"/>
                    <a:pt x="2347" y="1613"/>
                    <a:pt x="2347" y="1613"/>
                  </a:cubicBezTo>
                  <a:cubicBezTo>
                    <a:pt x="2321" y="1420"/>
                    <a:pt x="2543" y="1269"/>
                    <a:pt x="2559" y="1258"/>
                  </a:cubicBezTo>
                  <a:cubicBezTo>
                    <a:pt x="2560" y="1257"/>
                    <a:pt x="2561" y="1257"/>
                    <a:pt x="2561" y="1257"/>
                  </a:cubicBezTo>
                  <a:cubicBezTo>
                    <a:pt x="2560" y="1250"/>
                    <a:pt x="2559" y="1244"/>
                    <a:pt x="2557" y="1237"/>
                  </a:cubicBezTo>
                  <a:close/>
                </a:path>
              </a:pathLst>
            </a:custGeom>
            <a:solidFill>
              <a:srgbClr val="4024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61" name="PA-任意多边形 20">
              <a:extLst>
                <a:ext uri="{FF2B5EF4-FFF2-40B4-BE49-F238E27FC236}">
                  <a16:creationId xmlns="" xmlns:a16="http://schemas.microsoft.com/office/drawing/2014/main" id="{F22019FC-184E-4A46-B8F6-DA99D1BCEB7C}"/>
                </a:ext>
              </a:extLst>
            </p:cNvPr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7114" y="1366"/>
              <a:ext cx="112" cy="187"/>
            </a:xfrm>
            <a:custGeom>
              <a:avLst/>
              <a:gdLst>
                <a:gd name="T0" fmla="*/ 45 w 390"/>
                <a:gd name="T1" fmla="*/ 289 h 657"/>
                <a:gd name="T2" fmla="*/ 115 w 390"/>
                <a:gd name="T3" fmla="*/ 635 h 657"/>
                <a:gd name="T4" fmla="*/ 346 w 390"/>
                <a:gd name="T5" fmla="*/ 368 h 657"/>
                <a:gd name="T6" fmla="*/ 275 w 390"/>
                <a:gd name="T7" fmla="*/ 22 h 657"/>
                <a:gd name="T8" fmla="*/ 45 w 390"/>
                <a:gd name="T9" fmla="*/ 289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657">
                  <a:moveTo>
                    <a:pt x="45" y="289"/>
                  </a:moveTo>
                  <a:cubicBezTo>
                    <a:pt x="0" y="458"/>
                    <a:pt x="32" y="613"/>
                    <a:pt x="115" y="635"/>
                  </a:cubicBezTo>
                  <a:cubicBezTo>
                    <a:pt x="198" y="657"/>
                    <a:pt x="301" y="538"/>
                    <a:pt x="346" y="368"/>
                  </a:cubicBezTo>
                  <a:cubicBezTo>
                    <a:pt x="390" y="199"/>
                    <a:pt x="358" y="44"/>
                    <a:pt x="275" y="22"/>
                  </a:cubicBezTo>
                  <a:cubicBezTo>
                    <a:pt x="192" y="0"/>
                    <a:pt x="89" y="119"/>
                    <a:pt x="45" y="289"/>
                  </a:cubicBezTo>
                  <a:close/>
                </a:path>
              </a:pathLst>
            </a:custGeom>
            <a:solidFill>
              <a:srgbClr val="F5D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62" name="PA-任意多边形 21">
              <a:extLst>
                <a:ext uri="{FF2B5EF4-FFF2-40B4-BE49-F238E27FC236}">
                  <a16:creationId xmlns="" xmlns:a16="http://schemas.microsoft.com/office/drawing/2014/main" id="{8DD343EA-02AA-4AA1-A33B-DA64817DE59F}"/>
                </a:ext>
              </a:extLst>
            </p:cNvPr>
            <p:cNvSpPr>
              <a:spLocks/>
            </p:cNvSpPr>
            <p:nvPr>
              <p:custDataLst>
                <p:tags r:id="rId45"/>
              </p:custDataLst>
            </p:nvPr>
          </p:nvSpPr>
          <p:spPr bwMode="auto">
            <a:xfrm>
              <a:off x="6442" y="1369"/>
              <a:ext cx="105" cy="183"/>
            </a:xfrm>
            <a:custGeom>
              <a:avLst/>
              <a:gdLst>
                <a:gd name="T0" fmla="*/ 320 w 366"/>
                <a:gd name="T1" fmla="*/ 282 h 641"/>
                <a:gd name="T2" fmla="*/ 266 w 366"/>
                <a:gd name="T3" fmla="*/ 620 h 641"/>
                <a:gd name="T4" fmla="*/ 46 w 366"/>
                <a:gd name="T5" fmla="*/ 358 h 641"/>
                <a:gd name="T6" fmla="*/ 100 w 366"/>
                <a:gd name="T7" fmla="*/ 21 h 641"/>
                <a:gd name="T8" fmla="*/ 320 w 366"/>
                <a:gd name="T9" fmla="*/ 282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641">
                  <a:moveTo>
                    <a:pt x="320" y="282"/>
                  </a:moveTo>
                  <a:cubicBezTo>
                    <a:pt x="366" y="448"/>
                    <a:pt x="342" y="599"/>
                    <a:pt x="266" y="620"/>
                  </a:cubicBezTo>
                  <a:cubicBezTo>
                    <a:pt x="191" y="641"/>
                    <a:pt x="92" y="524"/>
                    <a:pt x="46" y="358"/>
                  </a:cubicBezTo>
                  <a:cubicBezTo>
                    <a:pt x="0" y="193"/>
                    <a:pt x="24" y="42"/>
                    <a:pt x="100" y="21"/>
                  </a:cubicBezTo>
                  <a:cubicBezTo>
                    <a:pt x="175" y="0"/>
                    <a:pt x="274" y="117"/>
                    <a:pt x="320" y="282"/>
                  </a:cubicBezTo>
                  <a:close/>
                </a:path>
              </a:pathLst>
            </a:custGeom>
            <a:solidFill>
              <a:srgbClr val="E7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63" name="PA-任意多边形 22">
              <a:extLst>
                <a:ext uri="{FF2B5EF4-FFF2-40B4-BE49-F238E27FC236}">
                  <a16:creationId xmlns="" xmlns:a16="http://schemas.microsoft.com/office/drawing/2014/main" id="{4275B7A9-994D-4274-B1E2-19749DF23976}"/>
                </a:ext>
              </a:extLst>
            </p:cNvPr>
            <p:cNvSpPr>
              <a:spLocks/>
            </p:cNvSpPr>
            <p:nvPr>
              <p:custDataLst>
                <p:tags r:id="rId46"/>
              </p:custDataLst>
            </p:nvPr>
          </p:nvSpPr>
          <p:spPr bwMode="auto">
            <a:xfrm>
              <a:off x="6537" y="1955"/>
              <a:ext cx="298" cy="884"/>
            </a:xfrm>
            <a:custGeom>
              <a:avLst/>
              <a:gdLst>
                <a:gd name="T0" fmla="*/ 298 w 298"/>
                <a:gd name="T1" fmla="*/ 884 h 884"/>
                <a:gd name="T2" fmla="*/ 114 w 298"/>
                <a:gd name="T3" fmla="*/ 74 h 884"/>
                <a:gd name="T4" fmla="*/ 98 w 298"/>
                <a:gd name="T5" fmla="*/ 0 h 884"/>
                <a:gd name="T6" fmla="*/ 64 w 298"/>
                <a:gd name="T7" fmla="*/ 20 h 884"/>
                <a:gd name="T8" fmla="*/ 51 w 298"/>
                <a:gd name="T9" fmla="*/ 27 h 884"/>
                <a:gd name="T10" fmla="*/ 0 w 298"/>
                <a:gd name="T11" fmla="*/ 237 h 884"/>
                <a:gd name="T12" fmla="*/ 70 w 298"/>
                <a:gd name="T13" fmla="*/ 254 h 884"/>
                <a:gd name="T14" fmla="*/ 24 w 298"/>
                <a:gd name="T15" fmla="*/ 342 h 884"/>
                <a:gd name="T16" fmla="*/ 298 w 298"/>
                <a:gd name="T17" fmla="*/ 884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884">
                  <a:moveTo>
                    <a:pt x="298" y="884"/>
                  </a:moveTo>
                  <a:lnTo>
                    <a:pt x="114" y="74"/>
                  </a:lnTo>
                  <a:lnTo>
                    <a:pt x="98" y="0"/>
                  </a:lnTo>
                  <a:lnTo>
                    <a:pt x="64" y="20"/>
                  </a:lnTo>
                  <a:lnTo>
                    <a:pt x="51" y="27"/>
                  </a:lnTo>
                  <a:lnTo>
                    <a:pt x="0" y="237"/>
                  </a:lnTo>
                  <a:lnTo>
                    <a:pt x="70" y="254"/>
                  </a:lnTo>
                  <a:lnTo>
                    <a:pt x="24" y="342"/>
                  </a:lnTo>
                  <a:lnTo>
                    <a:pt x="298" y="884"/>
                  </a:lnTo>
                  <a:close/>
                </a:path>
              </a:pathLst>
            </a:custGeom>
            <a:solidFill>
              <a:srgbClr val="353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64" name="PA-任意多边形 23">
              <a:extLst>
                <a:ext uri="{FF2B5EF4-FFF2-40B4-BE49-F238E27FC236}">
                  <a16:creationId xmlns="" xmlns:a16="http://schemas.microsoft.com/office/drawing/2014/main" id="{02660F0D-114E-44B3-A47C-A4AE55625292}"/>
                </a:ext>
              </a:extLst>
            </p:cNvPr>
            <p:cNvSpPr>
              <a:spLocks/>
            </p:cNvSpPr>
            <p:nvPr>
              <p:custDataLst>
                <p:tags r:id="rId47"/>
              </p:custDataLst>
            </p:nvPr>
          </p:nvSpPr>
          <p:spPr bwMode="auto">
            <a:xfrm>
              <a:off x="6835" y="1955"/>
              <a:ext cx="293" cy="884"/>
            </a:xfrm>
            <a:custGeom>
              <a:avLst/>
              <a:gdLst>
                <a:gd name="T0" fmla="*/ 293 w 293"/>
                <a:gd name="T1" fmla="*/ 237 h 884"/>
                <a:gd name="T2" fmla="*/ 242 w 293"/>
                <a:gd name="T3" fmla="*/ 27 h 884"/>
                <a:gd name="T4" fmla="*/ 241 w 293"/>
                <a:gd name="T5" fmla="*/ 27 h 884"/>
                <a:gd name="T6" fmla="*/ 195 w 293"/>
                <a:gd name="T7" fmla="*/ 0 h 884"/>
                <a:gd name="T8" fmla="*/ 181 w 293"/>
                <a:gd name="T9" fmla="*/ 63 h 884"/>
                <a:gd name="T10" fmla="*/ 0 w 293"/>
                <a:gd name="T11" fmla="*/ 884 h 884"/>
                <a:gd name="T12" fmla="*/ 269 w 293"/>
                <a:gd name="T13" fmla="*/ 342 h 884"/>
                <a:gd name="T14" fmla="*/ 222 w 293"/>
                <a:gd name="T15" fmla="*/ 254 h 884"/>
                <a:gd name="T16" fmla="*/ 293 w 293"/>
                <a:gd name="T17" fmla="*/ 237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3" h="884">
                  <a:moveTo>
                    <a:pt x="293" y="237"/>
                  </a:moveTo>
                  <a:lnTo>
                    <a:pt x="242" y="27"/>
                  </a:lnTo>
                  <a:lnTo>
                    <a:pt x="241" y="27"/>
                  </a:lnTo>
                  <a:lnTo>
                    <a:pt x="195" y="0"/>
                  </a:lnTo>
                  <a:lnTo>
                    <a:pt x="181" y="63"/>
                  </a:lnTo>
                  <a:lnTo>
                    <a:pt x="0" y="884"/>
                  </a:lnTo>
                  <a:lnTo>
                    <a:pt x="269" y="342"/>
                  </a:lnTo>
                  <a:lnTo>
                    <a:pt x="222" y="254"/>
                  </a:lnTo>
                  <a:lnTo>
                    <a:pt x="293" y="237"/>
                  </a:lnTo>
                  <a:close/>
                </a:path>
              </a:pathLst>
            </a:custGeom>
            <a:solidFill>
              <a:srgbClr val="353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65" name="PA-任意多边形 24">
              <a:extLst>
                <a:ext uri="{FF2B5EF4-FFF2-40B4-BE49-F238E27FC236}">
                  <a16:creationId xmlns="" xmlns:a16="http://schemas.microsoft.com/office/drawing/2014/main" id="{42030C5C-D1E2-4E15-96E9-3D5457F0C4CC}"/>
                </a:ext>
              </a:extLst>
            </p:cNvPr>
            <p:cNvSpPr>
              <a:spLocks/>
            </p:cNvSpPr>
            <p:nvPr>
              <p:custDataLst>
                <p:tags r:id="rId48"/>
              </p:custDataLst>
            </p:nvPr>
          </p:nvSpPr>
          <p:spPr bwMode="auto">
            <a:xfrm>
              <a:off x="5355" y="1522"/>
              <a:ext cx="1062" cy="1240"/>
            </a:xfrm>
            <a:custGeom>
              <a:avLst/>
              <a:gdLst>
                <a:gd name="T0" fmla="*/ 1062 w 1062"/>
                <a:gd name="T1" fmla="*/ 1069 h 1240"/>
                <a:gd name="T2" fmla="*/ 216 w 1062"/>
                <a:gd name="T3" fmla="*/ 1240 h 1240"/>
                <a:gd name="T4" fmla="*/ 0 w 1062"/>
                <a:gd name="T5" fmla="*/ 170 h 1240"/>
                <a:gd name="T6" fmla="*/ 846 w 1062"/>
                <a:gd name="T7" fmla="*/ 0 h 1240"/>
                <a:gd name="T8" fmla="*/ 1062 w 1062"/>
                <a:gd name="T9" fmla="*/ 1069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2" h="1240">
                  <a:moveTo>
                    <a:pt x="1062" y="1069"/>
                  </a:moveTo>
                  <a:lnTo>
                    <a:pt x="216" y="1240"/>
                  </a:lnTo>
                  <a:lnTo>
                    <a:pt x="0" y="170"/>
                  </a:lnTo>
                  <a:lnTo>
                    <a:pt x="846" y="0"/>
                  </a:lnTo>
                  <a:lnTo>
                    <a:pt x="1062" y="1069"/>
                  </a:lnTo>
                  <a:close/>
                </a:path>
              </a:pathLst>
            </a:custGeom>
            <a:solidFill>
              <a:srgbClr val="A12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66" name="PA-任意多边形 25">
              <a:extLst>
                <a:ext uri="{FF2B5EF4-FFF2-40B4-BE49-F238E27FC236}">
                  <a16:creationId xmlns="" xmlns:a16="http://schemas.microsoft.com/office/drawing/2014/main" id="{3CB601F9-4B61-4A7D-B274-85C3E903D497}"/>
                </a:ext>
              </a:extLst>
            </p:cNvPr>
            <p:cNvSpPr>
              <a:spLocks/>
            </p:cNvSpPr>
            <p:nvPr>
              <p:custDataLst>
                <p:tags r:id="rId49"/>
              </p:custDataLst>
            </p:nvPr>
          </p:nvSpPr>
          <p:spPr bwMode="auto">
            <a:xfrm>
              <a:off x="5410" y="1587"/>
              <a:ext cx="951" cy="1109"/>
            </a:xfrm>
            <a:custGeom>
              <a:avLst/>
              <a:gdLst>
                <a:gd name="T0" fmla="*/ 951 w 951"/>
                <a:gd name="T1" fmla="*/ 957 h 1109"/>
                <a:gd name="T2" fmla="*/ 194 w 951"/>
                <a:gd name="T3" fmla="*/ 1109 h 1109"/>
                <a:gd name="T4" fmla="*/ 0 w 951"/>
                <a:gd name="T5" fmla="*/ 153 h 1109"/>
                <a:gd name="T6" fmla="*/ 758 w 951"/>
                <a:gd name="T7" fmla="*/ 0 h 1109"/>
                <a:gd name="T8" fmla="*/ 951 w 951"/>
                <a:gd name="T9" fmla="*/ 95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1109">
                  <a:moveTo>
                    <a:pt x="951" y="957"/>
                  </a:moveTo>
                  <a:lnTo>
                    <a:pt x="194" y="1109"/>
                  </a:lnTo>
                  <a:lnTo>
                    <a:pt x="0" y="153"/>
                  </a:lnTo>
                  <a:lnTo>
                    <a:pt x="758" y="0"/>
                  </a:lnTo>
                  <a:lnTo>
                    <a:pt x="951" y="9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67" name="PA-任意多边形 26">
              <a:extLst>
                <a:ext uri="{FF2B5EF4-FFF2-40B4-BE49-F238E27FC236}">
                  <a16:creationId xmlns="" xmlns:a16="http://schemas.microsoft.com/office/drawing/2014/main" id="{082C7B5A-FDE0-4E97-BBB9-94C55047D9CF}"/>
                </a:ext>
              </a:extLst>
            </p:cNvPr>
            <p:cNvSpPr>
              <a:spLocks/>
            </p:cNvSpPr>
            <p:nvPr>
              <p:custDataLst>
                <p:tags r:id="rId50"/>
              </p:custDataLst>
            </p:nvPr>
          </p:nvSpPr>
          <p:spPr bwMode="auto">
            <a:xfrm>
              <a:off x="5617" y="1548"/>
              <a:ext cx="351" cy="164"/>
            </a:xfrm>
            <a:custGeom>
              <a:avLst/>
              <a:gdLst>
                <a:gd name="T0" fmla="*/ 1084 w 1225"/>
                <a:gd name="T1" fmla="*/ 0 h 574"/>
                <a:gd name="T2" fmla="*/ 545 w 1225"/>
                <a:gd name="T3" fmla="*/ 125 h 574"/>
                <a:gd name="T4" fmla="*/ 0 w 1225"/>
                <a:gd name="T5" fmla="*/ 218 h 574"/>
                <a:gd name="T6" fmla="*/ 6 w 1225"/>
                <a:gd name="T7" fmla="*/ 574 h 574"/>
                <a:gd name="T8" fmla="*/ 590 w 1225"/>
                <a:gd name="T9" fmla="*/ 456 h 574"/>
                <a:gd name="T10" fmla="*/ 632 w 1225"/>
                <a:gd name="T11" fmla="*/ 448 h 574"/>
                <a:gd name="T12" fmla="*/ 1225 w 1225"/>
                <a:gd name="T13" fmla="*/ 328 h 574"/>
                <a:gd name="T14" fmla="*/ 1084 w 1225"/>
                <a:gd name="T15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5" h="574">
                  <a:moveTo>
                    <a:pt x="1084" y="0"/>
                  </a:moveTo>
                  <a:cubicBezTo>
                    <a:pt x="545" y="125"/>
                    <a:pt x="545" y="125"/>
                    <a:pt x="545" y="12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18"/>
                    <a:pt x="62" y="391"/>
                    <a:pt x="6" y="574"/>
                  </a:cubicBezTo>
                  <a:cubicBezTo>
                    <a:pt x="590" y="456"/>
                    <a:pt x="590" y="456"/>
                    <a:pt x="590" y="456"/>
                  </a:cubicBezTo>
                  <a:cubicBezTo>
                    <a:pt x="632" y="448"/>
                    <a:pt x="632" y="448"/>
                    <a:pt x="632" y="448"/>
                  </a:cubicBezTo>
                  <a:cubicBezTo>
                    <a:pt x="1225" y="328"/>
                    <a:pt x="1225" y="328"/>
                    <a:pt x="1225" y="328"/>
                  </a:cubicBezTo>
                  <a:cubicBezTo>
                    <a:pt x="1103" y="181"/>
                    <a:pt x="1084" y="0"/>
                    <a:pt x="1084" y="0"/>
                  </a:cubicBezTo>
                  <a:close/>
                </a:path>
              </a:pathLst>
            </a:custGeom>
            <a:solidFill>
              <a:srgbClr val="3262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68" name="PA-任意多边形 27">
              <a:extLst>
                <a:ext uri="{FF2B5EF4-FFF2-40B4-BE49-F238E27FC236}">
                  <a16:creationId xmlns="" xmlns:a16="http://schemas.microsoft.com/office/drawing/2014/main" id="{7B3F4E90-EF55-420B-A842-5BC713A7BB6F}"/>
                </a:ext>
              </a:extLst>
            </p:cNvPr>
            <p:cNvSpPr>
              <a:spLocks/>
            </p:cNvSpPr>
            <p:nvPr>
              <p:custDataLst>
                <p:tags r:id="rId51"/>
              </p:custDataLst>
            </p:nvPr>
          </p:nvSpPr>
          <p:spPr bwMode="auto">
            <a:xfrm>
              <a:off x="5611" y="1621"/>
              <a:ext cx="361" cy="105"/>
            </a:xfrm>
            <a:custGeom>
              <a:avLst/>
              <a:gdLst>
                <a:gd name="T0" fmla="*/ 1254 w 1261"/>
                <a:gd name="T1" fmla="*/ 58 h 367"/>
                <a:gd name="T2" fmla="*/ 1204 w 1261"/>
                <a:gd name="T3" fmla="*/ 134 h 367"/>
                <a:gd name="T4" fmla="*/ 83 w 1261"/>
                <a:gd name="T5" fmla="*/ 360 h 367"/>
                <a:gd name="T6" fmla="*/ 7 w 1261"/>
                <a:gd name="T7" fmla="*/ 309 h 367"/>
                <a:gd name="T8" fmla="*/ 58 w 1261"/>
                <a:gd name="T9" fmla="*/ 233 h 367"/>
                <a:gd name="T10" fmla="*/ 1178 w 1261"/>
                <a:gd name="T11" fmla="*/ 7 h 367"/>
                <a:gd name="T12" fmla="*/ 1254 w 1261"/>
                <a:gd name="T13" fmla="*/ 58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1" h="367">
                  <a:moveTo>
                    <a:pt x="1254" y="58"/>
                  </a:moveTo>
                  <a:cubicBezTo>
                    <a:pt x="1261" y="92"/>
                    <a:pt x="1239" y="127"/>
                    <a:pt x="1204" y="134"/>
                  </a:cubicBezTo>
                  <a:cubicBezTo>
                    <a:pt x="83" y="360"/>
                    <a:pt x="83" y="360"/>
                    <a:pt x="83" y="360"/>
                  </a:cubicBezTo>
                  <a:cubicBezTo>
                    <a:pt x="49" y="367"/>
                    <a:pt x="14" y="344"/>
                    <a:pt x="7" y="309"/>
                  </a:cubicBezTo>
                  <a:cubicBezTo>
                    <a:pt x="0" y="274"/>
                    <a:pt x="23" y="240"/>
                    <a:pt x="58" y="233"/>
                  </a:cubicBezTo>
                  <a:cubicBezTo>
                    <a:pt x="1178" y="7"/>
                    <a:pt x="1178" y="7"/>
                    <a:pt x="1178" y="7"/>
                  </a:cubicBezTo>
                  <a:cubicBezTo>
                    <a:pt x="1213" y="0"/>
                    <a:pt x="1247" y="23"/>
                    <a:pt x="1254" y="58"/>
                  </a:cubicBez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69" name="PA-任意多边形 28">
              <a:extLst>
                <a:ext uri="{FF2B5EF4-FFF2-40B4-BE49-F238E27FC236}">
                  <a16:creationId xmlns="" xmlns:a16="http://schemas.microsoft.com/office/drawing/2014/main" id="{57FAFA46-893C-490F-AB3B-AAD2A1AFE5BE}"/>
                </a:ext>
              </a:extLst>
            </p:cNvPr>
            <p:cNvSpPr>
              <a:spLocks/>
            </p:cNvSpPr>
            <p:nvPr>
              <p:custDataLst>
                <p:tags r:id="rId52"/>
              </p:custDataLst>
            </p:nvPr>
          </p:nvSpPr>
          <p:spPr bwMode="auto">
            <a:xfrm>
              <a:off x="5609" y="1533"/>
              <a:ext cx="327" cy="95"/>
            </a:xfrm>
            <a:custGeom>
              <a:avLst/>
              <a:gdLst>
                <a:gd name="T0" fmla="*/ 1132 w 1139"/>
                <a:gd name="T1" fmla="*/ 52 h 332"/>
                <a:gd name="T2" fmla="*/ 1087 w 1139"/>
                <a:gd name="T3" fmla="*/ 121 h 332"/>
                <a:gd name="T4" fmla="*/ 75 w 1139"/>
                <a:gd name="T5" fmla="*/ 325 h 332"/>
                <a:gd name="T6" fmla="*/ 6 w 1139"/>
                <a:gd name="T7" fmla="*/ 280 h 332"/>
                <a:gd name="T8" fmla="*/ 52 w 1139"/>
                <a:gd name="T9" fmla="*/ 211 h 332"/>
                <a:gd name="T10" fmla="*/ 1064 w 1139"/>
                <a:gd name="T11" fmla="*/ 7 h 332"/>
                <a:gd name="T12" fmla="*/ 1132 w 1139"/>
                <a:gd name="T13" fmla="*/ 5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9" h="332">
                  <a:moveTo>
                    <a:pt x="1132" y="52"/>
                  </a:moveTo>
                  <a:cubicBezTo>
                    <a:pt x="1139" y="84"/>
                    <a:pt x="1118" y="115"/>
                    <a:pt x="1087" y="121"/>
                  </a:cubicBezTo>
                  <a:cubicBezTo>
                    <a:pt x="75" y="325"/>
                    <a:pt x="75" y="325"/>
                    <a:pt x="75" y="325"/>
                  </a:cubicBezTo>
                  <a:cubicBezTo>
                    <a:pt x="43" y="332"/>
                    <a:pt x="12" y="311"/>
                    <a:pt x="6" y="280"/>
                  </a:cubicBezTo>
                  <a:cubicBezTo>
                    <a:pt x="0" y="248"/>
                    <a:pt x="20" y="217"/>
                    <a:pt x="52" y="211"/>
                  </a:cubicBezTo>
                  <a:cubicBezTo>
                    <a:pt x="1064" y="7"/>
                    <a:pt x="1064" y="7"/>
                    <a:pt x="1064" y="7"/>
                  </a:cubicBezTo>
                  <a:cubicBezTo>
                    <a:pt x="1095" y="0"/>
                    <a:pt x="1126" y="21"/>
                    <a:pt x="1132" y="52"/>
                  </a:cubicBez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70" name="PA-任意多边形 29">
              <a:extLst>
                <a:ext uri="{FF2B5EF4-FFF2-40B4-BE49-F238E27FC236}">
                  <a16:creationId xmlns="" xmlns:a16="http://schemas.microsoft.com/office/drawing/2014/main" id="{41D2DBCD-5108-454F-B752-A64C0F0E9AF1}"/>
                </a:ext>
              </a:extLst>
            </p:cNvPr>
            <p:cNvSpPr>
              <a:spLocks noEditPoints="1"/>
            </p:cNvSpPr>
            <p:nvPr>
              <p:custDataLst>
                <p:tags r:id="rId53"/>
              </p:custDataLst>
            </p:nvPr>
          </p:nvSpPr>
          <p:spPr bwMode="auto">
            <a:xfrm>
              <a:off x="5663" y="1454"/>
              <a:ext cx="202" cy="149"/>
            </a:xfrm>
            <a:custGeom>
              <a:avLst/>
              <a:gdLst>
                <a:gd name="T0" fmla="*/ 688 w 707"/>
                <a:gd name="T1" fmla="*/ 297 h 524"/>
                <a:gd name="T2" fmla="*/ 296 w 707"/>
                <a:gd name="T3" fmla="*/ 37 h 524"/>
                <a:gd name="T4" fmla="*/ 36 w 707"/>
                <a:gd name="T5" fmla="*/ 428 h 524"/>
                <a:gd name="T6" fmla="*/ 55 w 707"/>
                <a:gd name="T7" fmla="*/ 524 h 524"/>
                <a:gd name="T8" fmla="*/ 707 w 707"/>
                <a:gd name="T9" fmla="*/ 393 h 524"/>
                <a:gd name="T10" fmla="*/ 688 w 707"/>
                <a:gd name="T11" fmla="*/ 297 h 524"/>
                <a:gd name="T12" fmla="*/ 366 w 707"/>
                <a:gd name="T13" fmla="*/ 383 h 524"/>
                <a:gd name="T14" fmla="*/ 214 w 707"/>
                <a:gd name="T15" fmla="*/ 282 h 524"/>
                <a:gd name="T16" fmla="*/ 315 w 707"/>
                <a:gd name="T17" fmla="*/ 130 h 524"/>
                <a:gd name="T18" fmla="*/ 467 w 707"/>
                <a:gd name="T19" fmla="*/ 231 h 524"/>
                <a:gd name="T20" fmla="*/ 366 w 707"/>
                <a:gd name="T21" fmla="*/ 383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7" h="524">
                  <a:moveTo>
                    <a:pt x="688" y="297"/>
                  </a:moveTo>
                  <a:cubicBezTo>
                    <a:pt x="651" y="117"/>
                    <a:pt x="476" y="0"/>
                    <a:pt x="296" y="37"/>
                  </a:cubicBezTo>
                  <a:cubicBezTo>
                    <a:pt x="116" y="73"/>
                    <a:pt x="0" y="248"/>
                    <a:pt x="36" y="428"/>
                  </a:cubicBezTo>
                  <a:cubicBezTo>
                    <a:pt x="55" y="524"/>
                    <a:pt x="55" y="524"/>
                    <a:pt x="55" y="524"/>
                  </a:cubicBezTo>
                  <a:cubicBezTo>
                    <a:pt x="707" y="393"/>
                    <a:pt x="707" y="393"/>
                    <a:pt x="707" y="393"/>
                  </a:cubicBezTo>
                  <a:lnTo>
                    <a:pt x="688" y="297"/>
                  </a:lnTo>
                  <a:close/>
                  <a:moveTo>
                    <a:pt x="366" y="383"/>
                  </a:moveTo>
                  <a:cubicBezTo>
                    <a:pt x="296" y="397"/>
                    <a:pt x="228" y="352"/>
                    <a:pt x="214" y="282"/>
                  </a:cubicBezTo>
                  <a:cubicBezTo>
                    <a:pt x="200" y="212"/>
                    <a:pt x="245" y="144"/>
                    <a:pt x="315" y="130"/>
                  </a:cubicBezTo>
                  <a:cubicBezTo>
                    <a:pt x="385" y="116"/>
                    <a:pt x="453" y="161"/>
                    <a:pt x="467" y="231"/>
                  </a:cubicBezTo>
                  <a:cubicBezTo>
                    <a:pt x="481" y="301"/>
                    <a:pt x="436" y="369"/>
                    <a:pt x="366" y="383"/>
                  </a:cubicBez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71" name="PA-任意多边形 30">
              <a:extLst>
                <a:ext uri="{FF2B5EF4-FFF2-40B4-BE49-F238E27FC236}">
                  <a16:creationId xmlns="" xmlns:a16="http://schemas.microsoft.com/office/drawing/2014/main" id="{5E82D8F1-50E3-467F-A752-E5B1B533D6A7}"/>
                </a:ext>
              </a:extLst>
            </p:cNvPr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5503" y="1856"/>
              <a:ext cx="68" cy="68"/>
            </a:xfrm>
            <a:custGeom>
              <a:avLst/>
              <a:gdLst>
                <a:gd name="T0" fmla="*/ 68 w 68"/>
                <a:gd name="T1" fmla="*/ 56 h 68"/>
                <a:gd name="T2" fmla="*/ 11 w 68"/>
                <a:gd name="T3" fmla="*/ 68 h 68"/>
                <a:gd name="T4" fmla="*/ 0 w 68"/>
                <a:gd name="T5" fmla="*/ 11 h 68"/>
                <a:gd name="T6" fmla="*/ 56 w 68"/>
                <a:gd name="T7" fmla="*/ 0 h 68"/>
                <a:gd name="T8" fmla="*/ 68 w 68"/>
                <a:gd name="T9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68" y="56"/>
                  </a:moveTo>
                  <a:lnTo>
                    <a:pt x="11" y="68"/>
                  </a:lnTo>
                  <a:lnTo>
                    <a:pt x="0" y="11"/>
                  </a:lnTo>
                  <a:lnTo>
                    <a:pt x="56" y="0"/>
                  </a:lnTo>
                  <a:lnTo>
                    <a:pt x="68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72" name="PA-任意多边形 31">
              <a:extLst>
                <a:ext uri="{FF2B5EF4-FFF2-40B4-BE49-F238E27FC236}">
                  <a16:creationId xmlns="" xmlns:a16="http://schemas.microsoft.com/office/drawing/2014/main" id="{3718883B-20E3-4630-9BB5-3DC5248F7658}"/>
                </a:ext>
              </a:extLst>
            </p:cNvPr>
            <p:cNvSpPr>
              <a:spLocks/>
            </p:cNvSpPr>
            <p:nvPr>
              <p:custDataLst>
                <p:tags r:id="rId55"/>
              </p:custDataLst>
            </p:nvPr>
          </p:nvSpPr>
          <p:spPr bwMode="auto">
            <a:xfrm>
              <a:off x="5615" y="1745"/>
              <a:ext cx="507" cy="156"/>
            </a:xfrm>
            <a:custGeom>
              <a:avLst/>
              <a:gdLst>
                <a:gd name="T0" fmla="*/ 507 w 507"/>
                <a:gd name="T1" fmla="*/ 56 h 156"/>
                <a:gd name="T2" fmla="*/ 12 w 507"/>
                <a:gd name="T3" fmla="*/ 156 h 156"/>
                <a:gd name="T4" fmla="*/ 0 w 507"/>
                <a:gd name="T5" fmla="*/ 100 h 156"/>
                <a:gd name="T6" fmla="*/ 496 w 507"/>
                <a:gd name="T7" fmla="*/ 0 h 156"/>
                <a:gd name="T8" fmla="*/ 507 w 507"/>
                <a:gd name="T9" fmla="*/ 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7" h="156">
                  <a:moveTo>
                    <a:pt x="507" y="56"/>
                  </a:moveTo>
                  <a:lnTo>
                    <a:pt x="12" y="156"/>
                  </a:lnTo>
                  <a:lnTo>
                    <a:pt x="0" y="100"/>
                  </a:lnTo>
                  <a:lnTo>
                    <a:pt x="496" y="0"/>
                  </a:lnTo>
                  <a:lnTo>
                    <a:pt x="507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73" name="PA-任意多边形 32">
              <a:extLst>
                <a:ext uri="{FF2B5EF4-FFF2-40B4-BE49-F238E27FC236}">
                  <a16:creationId xmlns="" xmlns:a16="http://schemas.microsoft.com/office/drawing/2014/main" id="{2F24D34E-26C1-4489-B692-0B686607D16C}"/>
                </a:ext>
              </a:extLst>
            </p:cNvPr>
            <p:cNvSpPr>
              <a:spLocks/>
            </p:cNvSpPr>
            <p:nvPr>
              <p:custDataLst>
                <p:tags r:id="rId56"/>
              </p:custDataLst>
            </p:nvPr>
          </p:nvSpPr>
          <p:spPr bwMode="auto">
            <a:xfrm>
              <a:off x="5524" y="1963"/>
              <a:ext cx="68" cy="68"/>
            </a:xfrm>
            <a:custGeom>
              <a:avLst/>
              <a:gdLst>
                <a:gd name="T0" fmla="*/ 68 w 68"/>
                <a:gd name="T1" fmla="*/ 56 h 68"/>
                <a:gd name="T2" fmla="*/ 12 w 68"/>
                <a:gd name="T3" fmla="*/ 68 h 68"/>
                <a:gd name="T4" fmla="*/ 0 w 68"/>
                <a:gd name="T5" fmla="*/ 11 h 68"/>
                <a:gd name="T6" fmla="*/ 57 w 68"/>
                <a:gd name="T7" fmla="*/ 0 h 68"/>
                <a:gd name="T8" fmla="*/ 68 w 68"/>
                <a:gd name="T9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68" y="56"/>
                  </a:moveTo>
                  <a:lnTo>
                    <a:pt x="12" y="68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68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74" name="PA-任意多边形 33">
              <a:extLst>
                <a:ext uri="{FF2B5EF4-FFF2-40B4-BE49-F238E27FC236}">
                  <a16:creationId xmlns="" xmlns:a16="http://schemas.microsoft.com/office/drawing/2014/main" id="{84E9310D-6C28-44B1-8422-330444F3AD3F}"/>
                </a:ext>
              </a:extLst>
            </p:cNvPr>
            <p:cNvSpPr>
              <a:spLocks/>
            </p:cNvSpPr>
            <p:nvPr>
              <p:custDataLst>
                <p:tags r:id="rId57"/>
              </p:custDataLst>
            </p:nvPr>
          </p:nvSpPr>
          <p:spPr bwMode="auto">
            <a:xfrm>
              <a:off x="5637" y="1857"/>
              <a:ext cx="480" cy="151"/>
            </a:xfrm>
            <a:custGeom>
              <a:avLst/>
              <a:gdLst>
                <a:gd name="T0" fmla="*/ 480 w 480"/>
                <a:gd name="T1" fmla="*/ 57 h 151"/>
                <a:gd name="T2" fmla="*/ 12 w 480"/>
                <a:gd name="T3" fmla="*/ 151 h 151"/>
                <a:gd name="T4" fmla="*/ 0 w 480"/>
                <a:gd name="T5" fmla="*/ 95 h 151"/>
                <a:gd name="T6" fmla="*/ 469 w 480"/>
                <a:gd name="T7" fmla="*/ 0 h 151"/>
                <a:gd name="T8" fmla="*/ 480 w 480"/>
                <a:gd name="T9" fmla="*/ 5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1">
                  <a:moveTo>
                    <a:pt x="480" y="57"/>
                  </a:moveTo>
                  <a:lnTo>
                    <a:pt x="12" y="151"/>
                  </a:lnTo>
                  <a:lnTo>
                    <a:pt x="0" y="95"/>
                  </a:lnTo>
                  <a:lnTo>
                    <a:pt x="469" y="0"/>
                  </a:lnTo>
                  <a:lnTo>
                    <a:pt x="480" y="57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75" name="PA-任意多边形 34">
              <a:extLst>
                <a:ext uri="{FF2B5EF4-FFF2-40B4-BE49-F238E27FC236}">
                  <a16:creationId xmlns="" xmlns:a16="http://schemas.microsoft.com/office/drawing/2014/main" id="{75167407-1981-4092-BE72-903643066AC4}"/>
                </a:ext>
              </a:extLst>
            </p:cNvPr>
            <p:cNvSpPr>
              <a:spLocks/>
            </p:cNvSpPr>
            <p:nvPr>
              <p:custDataLst>
                <p:tags r:id="rId58"/>
              </p:custDataLst>
            </p:nvPr>
          </p:nvSpPr>
          <p:spPr bwMode="auto">
            <a:xfrm>
              <a:off x="5546" y="2070"/>
              <a:ext cx="68" cy="68"/>
            </a:xfrm>
            <a:custGeom>
              <a:avLst/>
              <a:gdLst>
                <a:gd name="T0" fmla="*/ 68 w 68"/>
                <a:gd name="T1" fmla="*/ 56 h 68"/>
                <a:gd name="T2" fmla="*/ 12 w 68"/>
                <a:gd name="T3" fmla="*/ 68 h 68"/>
                <a:gd name="T4" fmla="*/ 0 w 68"/>
                <a:gd name="T5" fmla="*/ 11 h 68"/>
                <a:gd name="T6" fmla="*/ 57 w 68"/>
                <a:gd name="T7" fmla="*/ 0 h 68"/>
                <a:gd name="T8" fmla="*/ 68 w 68"/>
                <a:gd name="T9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68" y="56"/>
                  </a:moveTo>
                  <a:lnTo>
                    <a:pt x="12" y="68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68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76" name="PA-任意多边形 35">
              <a:extLst>
                <a:ext uri="{FF2B5EF4-FFF2-40B4-BE49-F238E27FC236}">
                  <a16:creationId xmlns="" xmlns:a16="http://schemas.microsoft.com/office/drawing/2014/main" id="{D73A7520-23DB-4C74-8CEB-CB7887A9593E}"/>
                </a:ext>
              </a:extLst>
            </p:cNvPr>
            <p:cNvSpPr>
              <a:spLocks/>
            </p:cNvSpPr>
            <p:nvPr>
              <p:custDataLst>
                <p:tags r:id="rId59"/>
              </p:custDataLst>
            </p:nvPr>
          </p:nvSpPr>
          <p:spPr bwMode="auto">
            <a:xfrm>
              <a:off x="5659" y="1976"/>
              <a:ext cx="421" cy="139"/>
            </a:xfrm>
            <a:custGeom>
              <a:avLst/>
              <a:gdLst>
                <a:gd name="T0" fmla="*/ 421 w 421"/>
                <a:gd name="T1" fmla="*/ 56 h 139"/>
                <a:gd name="T2" fmla="*/ 11 w 421"/>
                <a:gd name="T3" fmla="*/ 139 h 139"/>
                <a:gd name="T4" fmla="*/ 0 w 421"/>
                <a:gd name="T5" fmla="*/ 82 h 139"/>
                <a:gd name="T6" fmla="*/ 409 w 421"/>
                <a:gd name="T7" fmla="*/ 0 h 139"/>
                <a:gd name="T8" fmla="*/ 421 w 421"/>
                <a:gd name="T9" fmla="*/ 5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1" h="139">
                  <a:moveTo>
                    <a:pt x="421" y="56"/>
                  </a:moveTo>
                  <a:lnTo>
                    <a:pt x="11" y="139"/>
                  </a:lnTo>
                  <a:lnTo>
                    <a:pt x="0" y="82"/>
                  </a:lnTo>
                  <a:lnTo>
                    <a:pt x="409" y="0"/>
                  </a:lnTo>
                  <a:lnTo>
                    <a:pt x="421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77" name="PA-任意多边形 36">
              <a:extLst>
                <a:ext uri="{FF2B5EF4-FFF2-40B4-BE49-F238E27FC236}">
                  <a16:creationId xmlns="" xmlns:a16="http://schemas.microsoft.com/office/drawing/2014/main" id="{24AD5AF7-E211-4A0D-B767-BA9563045AB5}"/>
                </a:ext>
              </a:extLst>
            </p:cNvPr>
            <p:cNvSpPr>
              <a:spLocks/>
            </p:cNvSpPr>
            <p:nvPr>
              <p:custDataLst>
                <p:tags r:id="rId60"/>
              </p:custDataLst>
            </p:nvPr>
          </p:nvSpPr>
          <p:spPr bwMode="auto">
            <a:xfrm>
              <a:off x="5568" y="2177"/>
              <a:ext cx="68" cy="67"/>
            </a:xfrm>
            <a:custGeom>
              <a:avLst/>
              <a:gdLst>
                <a:gd name="T0" fmla="*/ 68 w 68"/>
                <a:gd name="T1" fmla="*/ 56 h 67"/>
                <a:gd name="T2" fmla="*/ 11 w 68"/>
                <a:gd name="T3" fmla="*/ 67 h 67"/>
                <a:gd name="T4" fmla="*/ 0 w 68"/>
                <a:gd name="T5" fmla="*/ 11 h 67"/>
                <a:gd name="T6" fmla="*/ 56 w 68"/>
                <a:gd name="T7" fmla="*/ 0 h 67"/>
                <a:gd name="T8" fmla="*/ 68 w 68"/>
                <a:gd name="T9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7">
                  <a:moveTo>
                    <a:pt x="68" y="56"/>
                  </a:moveTo>
                  <a:lnTo>
                    <a:pt x="11" y="67"/>
                  </a:lnTo>
                  <a:lnTo>
                    <a:pt x="0" y="11"/>
                  </a:lnTo>
                  <a:lnTo>
                    <a:pt x="56" y="0"/>
                  </a:lnTo>
                  <a:lnTo>
                    <a:pt x="68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78" name="PA-任意多边形 37">
              <a:extLst>
                <a:ext uri="{FF2B5EF4-FFF2-40B4-BE49-F238E27FC236}">
                  <a16:creationId xmlns="" xmlns:a16="http://schemas.microsoft.com/office/drawing/2014/main" id="{D4FC5622-DB18-4546-83FF-B584353593D2}"/>
                </a:ext>
              </a:extLst>
            </p:cNvPr>
            <p:cNvSpPr>
              <a:spLocks/>
            </p:cNvSpPr>
            <p:nvPr>
              <p:custDataLst>
                <p:tags r:id="rId61"/>
              </p:custDataLst>
            </p:nvPr>
          </p:nvSpPr>
          <p:spPr bwMode="auto">
            <a:xfrm>
              <a:off x="5680" y="2091"/>
              <a:ext cx="382" cy="131"/>
            </a:xfrm>
            <a:custGeom>
              <a:avLst/>
              <a:gdLst>
                <a:gd name="T0" fmla="*/ 382 w 382"/>
                <a:gd name="T1" fmla="*/ 56 h 131"/>
                <a:gd name="T2" fmla="*/ 12 w 382"/>
                <a:gd name="T3" fmla="*/ 131 h 131"/>
                <a:gd name="T4" fmla="*/ 0 w 382"/>
                <a:gd name="T5" fmla="*/ 75 h 131"/>
                <a:gd name="T6" fmla="*/ 371 w 382"/>
                <a:gd name="T7" fmla="*/ 0 h 131"/>
                <a:gd name="T8" fmla="*/ 382 w 382"/>
                <a:gd name="T9" fmla="*/ 5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" h="131">
                  <a:moveTo>
                    <a:pt x="382" y="56"/>
                  </a:moveTo>
                  <a:lnTo>
                    <a:pt x="12" y="131"/>
                  </a:lnTo>
                  <a:lnTo>
                    <a:pt x="0" y="75"/>
                  </a:lnTo>
                  <a:lnTo>
                    <a:pt x="371" y="0"/>
                  </a:lnTo>
                  <a:lnTo>
                    <a:pt x="382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79" name="PA-任意多边形 38">
              <a:extLst>
                <a:ext uri="{FF2B5EF4-FFF2-40B4-BE49-F238E27FC236}">
                  <a16:creationId xmlns="" xmlns:a16="http://schemas.microsoft.com/office/drawing/2014/main" id="{CA4CE87B-48F4-4891-9F69-CB81B0559B27}"/>
                </a:ext>
              </a:extLst>
            </p:cNvPr>
            <p:cNvSpPr>
              <a:spLocks/>
            </p:cNvSpPr>
            <p:nvPr>
              <p:custDataLst>
                <p:tags r:id="rId62"/>
              </p:custDataLst>
            </p:nvPr>
          </p:nvSpPr>
          <p:spPr bwMode="auto">
            <a:xfrm>
              <a:off x="5589" y="2284"/>
              <a:ext cx="68" cy="67"/>
            </a:xfrm>
            <a:custGeom>
              <a:avLst/>
              <a:gdLst>
                <a:gd name="T0" fmla="*/ 68 w 68"/>
                <a:gd name="T1" fmla="*/ 56 h 67"/>
                <a:gd name="T2" fmla="*/ 12 w 68"/>
                <a:gd name="T3" fmla="*/ 67 h 67"/>
                <a:gd name="T4" fmla="*/ 0 w 68"/>
                <a:gd name="T5" fmla="*/ 11 h 67"/>
                <a:gd name="T6" fmla="*/ 57 w 68"/>
                <a:gd name="T7" fmla="*/ 0 h 67"/>
                <a:gd name="T8" fmla="*/ 68 w 68"/>
                <a:gd name="T9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7">
                  <a:moveTo>
                    <a:pt x="68" y="56"/>
                  </a:moveTo>
                  <a:lnTo>
                    <a:pt x="12" y="67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68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80" name="PA-任意多边形 39">
              <a:extLst>
                <a:ext uri="{FF2B5EF4-FFF2-40B4-BE49-F238E27FC236}">
                  <a16:creationId xmlns="" xmlns:a16="http://schemas.microsoft.com/office/drawing/2014/main" id="{1236D5CD-9AB2-4EDB-9E37-9EC3703A5859}"/>
                </a:ext>
              </a:extLst>
            </p:cNvPr>
            <p:cNvSpPr>
              <a:spLocks/>
            </p:cNvSpPr>
            <p:nvPr>
              <p:custDataLst>
                <p:tags r:id="rId63"/>
              </p:custDataLst>
            </p:nvPr>
          </p:nvSpPr>
          <p:spPr bwMode="auto">
            <a:xfrm>
              <a:off x="5702" y="2176"/>
              <a:ext cx="492" cy="153"/>
            </a:xfrm>
            <a:custGeom>
              <a:avLst/>
              <a:gdLst>
                <a:gd name="T0" fmla="*/ 492 w 492"/>
                <a:gd name="T1" fmla="*/ 56 h 153"/>
                <a:gd name="T2" fmla="*/ 11 w 492"/>
                <a:gd name="T3" fmla="*/ 153 h 153"/>
                <a:gd name="T4" fmla="*/ 0 w 492"/>
                <a:gd name="T5" fmla="*/ 96 h 153"/>
                <a:gd name="T6" fmla="*/ 481 w 492"/>
                <a:gd name="T7" fmla="*/ 0 h 153"/>
                <a:gd name="T8" fmla="*/ 492 w 492"/>
                <a:gd name="T9" fmla="*/ 5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153">
                  <a:moveTo>
                    <a:pt x="492" y="56"/>
                  </a:moveTo>
                  <a:lnTo>
                    <a:pt x="11" y="153"/>
                  </a:lnTo>
                  <a:lnTo>
                    <a:pt x="0" y="96"/>
                  </a:lnTo>
                  <a:lnTo>
                    <a:pt x="481" y="0"/>
                  </a:lnTo>
                  <a:lnTo>
                    <a:pt x="492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81" name="PA-任意多边形 40">
              <a:extLst>
                <a:ext uri="{FF2B5EF4-FFF2-40B4-BE49-F238E27FC236}">
                  <a16:creationId xmlns="" xmlns:a16="http://schemas.microsoft.com/office/drawing/2014/main" id="{FB53B8C3-67C5-43DF-85C8-5384C451C9EC}"/>
                </a:ext>
              </a:extLst>
            </p:cNvPr>
            <p:cNvSpPr>
              <a:spLocks/>
            </p:cNvSpPr>
            <p:nvPr>
              <p:custDataLst>
                <p:tags r:id="rId64"/>
              </p:custDataLst>
            </p:nvPr>
          </p:nvSpPr>
          <p:spPr bwMode="auto">
            <a:xfrm>
              <a:off x="5611" y="2391"/>
              <a:ext cx="68" cy="67"/>
            </a:xfrm>
            <a:custGeom>
              <a:avLst/>
              <a:gdLst>
                <a:gd name="T0" fmla="*/ 68 w 68"/>
                <a:gd name="T1" fmla="*/ 56 h 67"/>
                <a:gd name="T2" fmla="*/ 11 w 68"/>
                <a:gd name="T3" fmla="*/ 67 h 67"/>
                <a:gd name="T4" fmla="*/ 0 w 68"/>
                <a:gd name="T5" fmla="*/ 11 h 67"/>
                <a:gd name="T6" fmla="*/ 57 w 68"/>
                <a:gd name="T7" fmla="*/ 0 h 67"/>
                <a:gd name="T8" fmla="*/ 68 w 68"/>
                <a:gd name="T9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7">
                  <a:moveTo>
                    <a:pt x="68" y="56"/>
                  </a:moveTo>
                  <a:lnTo>
                    <a:pt x="11" y="67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68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82" name="PA-任意多边形 41">
              <a:extLst>
                <a:ext uri="{FF2B5EF4-FFF2-40B4-BE49-F238E27FC236}">
                  <a16:creationId xmlns="" xmlns:a16="http://schemas.microsoft.com/office/drawing/2014/main" id="{2D0F2418-6AEB-485B-81D8-1573960D5B7F}"/>
                </a:ext>
              </a:extLst>
            </p:cNvPr>
            <p:cNvSpPr>
              <a:spLocks/>
            </p:cNvSpPr>
            <p:nvPr>
              <p:custDataLst>
                <p:tags r:id="rId65"/>
              </p:custDataLst>
            </p:nvPr>
          </p:nvSpPr>
          <p:spPr bwMode="auto">
            <a:xfrm>
              <a:off x="5724" y="2282"/>
              <a:ext cx="492" cy="154"/>
            </a:xfrm>
            <a:custGeom>
              <a:avLst/>
              <a:gdLst>
                <a:gd name="T0" fmla="*/ 492 w 492"/>
                <a:gd name="T1" fmla="*/ 57 h 154"/>
                <a:gd name="T2" fmla="*/ 11 w 492"/>
                <a:gd name="T3" fmla="*/ 154 h 154"/>
                <a:gd name="T4" fmla="*/ 0 w 492"/>
                <a:gd name="T5" fmla="*/ 97 h 154"/>
                <a:gd name="T6" fmla="*/ 480 w 492"/>
                <a:gd name="T7" fmla="*/ 0 h 154"/>
                <a:gd name="T8" fmla="*/ 492 w 492"/>
                <a:gd name="T9" fmla="*/ 5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154">
                  <a:moveTo>
                    <a:pt x="492" y="57"/>
                  </a:moveTo>
                  <a:lnTo>
                    <a:pt x="11" y="154"/>
                  </a:lnTo>
                  <a:lnTo>
                    <a:pt x="0" y="97"/>
                  </a:lnTo>
                  <a:lnTo>
                    <a:pt x="480" y="0"/>
                  </a:lnTo>
                  <a:lnTo>
                    <a:pt x="492" y="57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83" name="PA-任意多边形 42">
              <a:extLst>
                <a:ext uri="{FF2B5EF4-FFF2-40B4-BE49-F238E27FC236}">
                  <a16:creationId xmlns="" xmlns:a16="http://schemas.microsoft.com/office/drawing/2014/main" id="{959D6EB2-C9CD-472E-84E0-C858BA669A0F}"/>
                </a:ext>
              </a:extLst>
            </p:cNvPr>
            <p:cNvSpPr>
              <a:spLocks/>
            </p:cNvSpPr>
            <p:nvPr>
              <p:custDataLst>
                <p:tags r:id="rId66"/>
              </p:custDataLst>
            </p:nvPr>
          </p:nvSpPr>
          <p:spPr bwMode="auto">
            <a:xfrm>
              <a:off x="5337" y="2080"/>
              <a:ext cx="219" cy="109"/>
            </a:xfrm>
            <a:custGeom>
              <a:avLst/>
              <a:gdLst>
                <a:gd name="T0" fmla="*/ 166 w 764"/>
                <a:gd name="T1" fmla="*/ 383 h 383"/>
                <a:gd name="T2" fmla="*/ 188 w 764"/>
                <a:gd name="T3" fmla="*/ 382 h 383"/>
                <a:gd name="T4" fmla="*/ 619 w 764"/>
                <a:gd name="T5" fmla="*/ 320 h 383"/>
                <a:gd name="T6" fmla="*/ 751 w 764"/>
                <a:gd name="T7" fmla="*/ 144 h 383"/>
                <a:gd name="T8" fmla="*/ 575 w 764"/>
                <a:gd name="T9" fmla="*/ 12 h 383"/>
                <a:gd name="T10" fmla="*/ 144 w 764"/>
                <a:gd name="T11" fmla="*/ 74 h 383"/>
                <a:gd name="T12" fmla="*/ 12 w 764"/>
                <a:gd name="T13" fmla="*/ 250 h 383"/>
                <a:gd name="T14" fmla="*/ 166 w 764"/>
                <a:gd name="T15" fmla="*/ 38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4" h="383">
                  <a:moveTo>
                    <a:pt x="166" y="383"/>
                  </a:moveTo>
                  <a:cubicBezTo>
                    <a:pt x="173" y="383"/>
                    <a:pt x="181" y="383"/>
                    <a:pt x="188" y="382"/>
                  </a:cubicBezTo>
                  <a:cubicBezTo>
                    <a:pt x="619" y="320"/>
                    <a:pt x="619" y="320"/>
                    <a:pt x="619" y="320"/>
                  </a:cubicBezTo>
                  <a:cubicBezTo>
                    <a:pt x="705" y="308"/>
                    <a:pt x="764" y="229"/>
                    <a:pt x="751" y="144"/>
                  </a:cubicBezTo>
                  <a:cubicBezTo>
                    <a:pt x="739" y="59"/>
                    <a:pt x="661" y="0"/>
                    <a:pt x="575" y="12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59" y="86"/>
                    <a:pt x="0" y="165"/>
                    <a:pt x="12" y="250"/>
                  </a:cubicBezTo>
                  <a:cubicBezTo>
                    <a:pt x="23" y="327"/>
                    <a:pt x="90" y="383"/>
                    <a:pt x="166" y="383"/>
                  </a:cubicBezTo>
                  <a:close/>
                </a:path>
              </a:pathLst>
            </a:custGeom>
            <a:solidFill>
              <a:srgbClr val="E7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84" name="PA-任意多边形 43">
              <a:extLst>
                <a:ext uri="{FF2B5EF4-FFF2-40B4-BE49-F238E27FC236}">
                  <a16:creationId xmlns="" xmlns:a16="http://schemas.microsoft.com/office/drawing/2014/main" id="{94E0DE57-D372-4A39-A2D0-49143EE7995B}"/>
                </a:ext>
              </a:extLst>
            </p:cNvPr>
            <p:cNvSpPr>
              <a:spLocks/>
            </p:cNvSpPr>
            <p:nvPr>
              <p:custDataLst>
                <p:tags r:id="rId67"/>
              </p:custDataLst>
            </p:nvPr>
          </p:nvSpPr>
          <p:spPr bwMode="auto">
            <a:xfrm>
              <a:off x="5325" y="2179"/>
              <a:ext cx="216" cy="107"/>
            </a:xfrm>
            <a:custGeom>
              <a:avLst/>
              <a:gdLst>
                <a:gd name="T0" fmla="*/ 184 w 752"/>
                <a:gd name="T1" fmla="*/ 372 h 373"/>
                <a:gd name="T2" fmla="*/ 606 w 752"/>
                <a:gd name="T3" fmla="*/ 319 h 373"/>
                <a:gd name="T4" fmla="*/ 741 w 752"/>
                <a:gd name="T5" fmla="*/ 145 h 373"/>
                <a:gd name="T6" fmla="*/ 568 w 752"/>
                <a:gd name="T7" fmla="*/ 10 h 373"/>
                <a:gd name="T8" fmla="*/ 145 w 752"/>
                <a:gd name="T9" fmla="*/ 63 h 373"/>
                <a:gd name="T10" fmla="*/ 10 w 752"/>
                <a:gd name="T11" fmla="*/ 237 h 373"/>
                <a:gd name="T12" fmla="*/ 164 w 752"/>
                <a:gd name="T13" fmla="*/ 373 h 373"/>
                <a:gd name="T14" fmla="*/ 184 w 752"/>
                <a:gd name="T15" fmla="*/ 372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2" h="373">
                  <a:moveTo>
                    <a:pt x="184" y="372"/>
                  </a:moveTo>
                  <a:cubicBezTo>
                    <a:pt x="606" y="319"/>
                    <a:pt x="606" y="319"/>
                    <a:pt x="606" y="319"/>
                  </a:cubicBezTo>
                  <a:cubicBezTo>
                    <a:pt x="692" y="308"/>
                    <a:pt x="752" y="230"/>
                    <a:pt x="741" y="145"/>
                  </a:cubicBezTo>
                  <a:cubicBezTo>
                    <a:pt x="731" y="60"/>
                    <a:pt x="653" y="0"/>
                    <a:pt x="568" y="10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60" y="74"/>
                    <a:pt x="0" y="151"/>
                    <a:pt x="10" y="237"/>
                  </a:cubicBezTo>
                  <a:cubicBezTo>
                    <a:pt x="20" y="315"/>
                    <a:pt x="87" y="373"/>
                    <a:pt x="164" y="373"/>
                  </a:cubicBezTo>
                  <a:cubicBezTo>
                    <a:pt x="171" y="373"/>
                    <a:pt x="177" y="372"/>
                    <a:pt x="184" y="372"/>
                  </a:cubicBezTo>
                  <a:close/>
                </a:path>
              </a:pathLst>
            </a:custGeom>
            <a:solidFill>
              <a:srgbClr val="E7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85" name="PA-任意多边形 44">
              <a:extLst>
                <a:ext uri="{FF2B5EF4-FFF2-40B4-BE49-F238E27FC236}">
                  <a16:creationId xmlns="" xmlns:a16="http://schemas.microsoft.com/office/drawing/2014/main" id="{A1C030C4-036A-4F0C-9E3D-AF1843F8B18F}"/>
                </a:ext>
              </a:extLst>
            </p:cNvPr>
            <p:cNvSpPr>
              <a:spLocks/>
            </p:cNvSpPr>
            <p:nvPr>
              <p:custDataLst>
                <p:tags r:id="rId68"/>
              </p:custDataLst>
            </p:nvPr>
          </p:nvSpPr>
          <p:spPr bwMode="auto">
            <a:xfrm>
              <a:off x="5347" y="2266"/>
              <a:ext cx="218" cy="116"/>
            </a:xfrm>
            <a:custGeom>
              <a:avLst/>
              <a:gdLst>
                <a:gd name="T0" fmla="*/ 619 w 760"/>
                <a:gd name="T1" fmla="*/ 321 h 403"/>
                <a:gd name="T2" fmla="*/ 744 w 760"/>
                <a:gd name="T3" fmla="*/ 140 h 403"/>
                <a:gd name="T4" fmla="*/ 562 w 760"/>
                <a:gd name="T5" fmla="*/ 15 h 403"/>
                <a:gd name="T6" fmla="*/ 140 w 760"/>
                <a:gd name="T7" fmla="*/ 95 h 403"/>
                <a:gd name="T8" fmla="*/ 15 w 760"/>
                <a:gd name="T9" fmla="*/ 276 h 403"/>
                <a:gd name="T10" fmla="*/ 168 w 760"/>
                <a:gd name="T11" fmla="*/ 403 h 403"/>
                <a:gd name="T12" fmla="*/ 197 w 760"/>
                <a:gd name="T13" fmla="*/ 400 h 403"/>
                <a:gd name="T14" fmla="*/ 619 w 760"/>
                <a:gd name="T15" fmla="*/ 321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0" h="403">
                  <a:moveTo>
                    <a:pt x="619" y="321"/>
                  </a:moveTo>
                  <a:cubicBezTo>
                    <a:pt x="704" y="305"/>
                    <a:pt x="760" y="224"/>
                    <a:pt x="744" y="140"/>
                  </a:cubicBezTo>
                  <a:cubicBezTo>
                    <a:pt x="728" y="55"/>
                    <a:pt x="647" y="0"/>
                    <a:pt x="562" y="15"/>
                  </a:cubicBezTo>
                  <a:cubicBezTo>
                    <a:pt x="140" y="95"/>
                    <a:pt x="140" y="95"/>
                    <a:pt x="140" y="95"/>
                  </a:cubicBezTo>
                  <a:cubicBezTo>
                    <a:pt x="55" y="110"/>
                    <a:pt x="0" y="192"/>
                    <a:pt x="15" y="276"/>
                  </a:cubicBezTo>
                  <a:cubicBezTo>
                    <a:pt x="30" y="351"/>
                    <a:pt x="95" y="403"/>
                    <a:pt x="168" y="403"/>
                  </a:cubicBezTo>
                  <a:cubicBezTo>
                    <a:pt x="178" y="403"/>
                    <a:pt x="187" y="402"/>
                    <a:pt x="197" y="400"/>
                  </a:cubicBezTo>
                  <a:lnTo>
                    <a:pt x="619" y="321"/>
                  </a:lnTo>
                  <a:close/>
                </a:path>
              </a:pathLst>
            </a:custGeom>
            <a:solidFill>
              <a:srgbClr val="E7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86" name="PA-任意多边形 45">
              <a:extLst>
                <a:ext uri="{FF2B5EF4-FFF2-40B4-BE49-F238E27FC236}">
                  <a16:creationId xmlns="" xmlns:a16="http://schemas.microsoft.com/office/drawing/2014/main" id="{85A487A8-81AF-4DDF-B605-225DC6D4769F}"/>
                </a:ext>
              </a:extLst>
            </p:cNvPr>
            <p:cNvSpPr>
              <a:spLocks/>
            </p:cNvSpPr>
            <p:nvPr>
              <p:custDataLst>
                <p:tags r:id="rId69"/>
              </p:custDataLst>
            </p:nvPr>
          </p:nvSpPr>
          <p:spPr bwMode="auto">
            <a:xfrm>
              <a:off x="5392" y="2357"/>
              <a:ext cx="195" cy="101"/>
            </a:xfrm>
            <a:custGeom>
              <a:avLst/>
              <a:gdLst>
                <a:gd name="T0" fmla="*/ 666 w 679"/>
                <a:gd name="T1" fmla="*/ 128 h 353"/>
                <a:gd name="T2" fmla="*/ 506 w 679"/>
                <a:gd name="T3" fmla="*/ 13 h 353"/>
                <a:gd name="T4" fmla="*/ 127 w 679"/>
                <a:gd name="T5" fmla="*/ 76 h 353"/>
                <a:gd name="T6" fmla="*/ 13 w 679"/>
                <a:gd name="T7" fmla="*/ 236 h 353"/>
                <a:gd name="T8" fmla="*/ 150 w 679"/>
                <a:gd name="T9" fmla="*/ 353 h 353"/>
                <a:gd name="T10" fmla="*/ 173 w 679"/>
                <a:gd name="T11" fmla="*/ 351 h 353"/>
                <a:gd name="T12" fmla="*/ 552 w 679"/>
                <a:gd name="T13" fmla="*/ 288 h 353"/>
                <a:gd name="T14" fmla="*/ 666 w 679"/>
                <a:gd name="T15" fmla="*/ 12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9" h="353">
                  <a:moveTo>
                    <a:pt x="666" y="128"/>
                  </a:moveTo>
                  <a:cubicBezTo>
                    <a:pt x="653" y="52"/>
                    <a:pt x="582" y="0"/>
                    <a:pt x="506" y="13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52" y="89"/>
                    <a:pt x="0" y="161"/>
                    <a:pt x="13" y="236"/>
                  </a:cubicBezTo>
                  <a:cubicBezTo>
                    <a:pt x="24" y="305"/>
                    <a:pt x="83" y="353"/>
                    <a:pt x="150" y="353"/>
                  </a:cubicBezTo>
                  <a:cubicBezTo>
                    <a:pt x="158" y="353"/>
                    <a:pt x="166" y="352"/>
                    <a:pt x="173" y="351"/>
                  </a:cubicBezTo>
                  <a:cubicBezTo>
                    <a:pt x="552" y="288"/>
                    <a:pt x="552" y="288"/>
                    <a:pt x="552" y="288"/>
                  </a:cubicBezTo>
                  <a:cubicBezTo>
                    <a:pt x="627" y="275"/>
                    <a:pt x="679" y="203"/>
                    <a:pt x="666" y="128"/>
                  </a:cubicBezTo>
                  <a:close/>
                </a:path>
              </a:pathLst>
            </a:custGeom>
            <a:solidFill>
              <a:srgbClr val="E7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87" name="PA-任意多边形 46">
              <a:extLst>
                <a:ext uri="{FF2B5EF4-FFF2-40B4-BE49-F238E27FC236}">
                  <a16:creationId xmlns="" xmlns:a16="http://schemas.microsoft.com/office/drawing/2014/main" id="{5C2B65E7-214D-4AFC-AEB7-2C36E49F4D97}"/>
                </a:ext>
              </a:extLst>
            </p:cNvPr>
            <p:cNvSpPr>
              <a:spLocks/>
            </p:cNvSpPr>
            <p:nvPr>
              <p:custDataLst>
                <p:tags r:id="rId70"/>
              </p:custDataLst>
            </p:nvPr>
          </p:nvSpPr>
          <p:spPr bwMode="auto">
            <a:xfrm>
              <a:off x="7180" y="1981"/>
              <a:ext cx="253" cy="282"/>
            </a:xfrm>
            <a:custGeom>
              <a:avLst/>
              <a:gdLst>
                <a:gd name="T0" fmla="*/ 779 w 885"/>
                <a:gd name="T1" fmla="*/ 334 h 987"/>
                <a:gd name="T2" fmla="*/ 634 w 885"/>
                <a:gd name="T3" fmla="*/ 899 h 987"/>
                <a:gd name="T4" fmla="*/ 105 w 885"/>
                <a:gd name="T5" fmla="*/ 652 h 987"/>
                <a:gd name="T6" fmla="*/ 251 w 885"/>
                <a:gd name="T7" fmla="*/ 88 h 987"/>
                <a:gd name="T8" fmla="*/ 779 w 885"/>
                <a:gd name="T9" fmla="*/ 334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5" h="987">
                  <a:moveTo>
                    <a:pt x="779" y="334"/>
                  </a:moveTo>
                  <a:cubicBezTo>
                    <a:pt x="885" y="558"/>
                    <a:pt x="820" y="811"/>
                    <a:pt x="634" y="899"/>
                  </a:cubicBezTo>
                  <a:cubicBezTo>
                    <a:pt x="448" y="987"/>
                    <a:pt x="211" y="876"/>
                    <a:pt x="105" y="652"/>
                  </a:cubicBezTo>
                  <a:cubicBezTo>
                    <a:pt x="0" y="429"/>
                    <a:pt x="65" y="176"/>
                    <a:pt x="251" y="88"/>
                  </a:cubicBezTo>
                  <a:cubicBezTo>
                    <a:pt x="437" y="0"/>
                    <a:pt x="673" y="110"/>
                    <a:pt x="779" y="334"/>
                  </a:cubicBezTo>
                  <a:close/>
                </a:path>
              </a:pathLst>
            </a:custGeom>
            <a:solidFill>
              <a:srgbClr val="484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88" name="PA-椭圆 47">
              <a:extLst>
                <a:ext uri="{FF2B5EF4-FFF2-40B4-BE49-F238E27FC236}">
                  <a16:creationId xmlns="" xmlns:a16="http://schemas.microsoft.com/office/drawing/2014/main" id="{5BB71EA5-35B5-4C8A-8D2C-0D3FA34D9889}"/>
                </a:ext>
              </a:extLst>
            </p:cNvPr>
            <p:cNvSpPr>
              <a:spLocks noChangeArrowheads="1"/>
            </p:cNvSpPr>
            <p:nvPr>
              <p:custDataLst>
                <p:tags r:id="rId71"/>
              </p:custDataLst>
            </p:nvPr>
          </p:nvSpPr>
          <p:spPr bwMode="auto">
            <a:xfrm>
              <a:off x="6800" y="2625"/>
              <a:ext cx="30" cy="30"/>
            </a:xfrm>
            <a:prstGeom prst="ellipse">
              <a:avLst/>
            </a:prstGeom>
            <a:solidFill>
              <a:srgbClr val="353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89" name="PA-椭圆 48">
              <a:extLst>
                <a:ext uri="{FF2B5EF4-FFF2-40B4-BE49-F238E27FC236}">
                  <a16:creationId xmlns="" xmlns:a16="http://schemas.microsoft.com/office/drawing/2014/main" id="{10A320B4-5656-4962-A3A8-8F58D69814DF}"/>
                </a:ext>
              </a:extLst>
            </p:cNvPr>
            <p:cNvSpPr>
              <a:spLocks noChangeArrowheads="1"/>
            </p:cNvSpPr>
            <p:nvPr>
              <p:custDataLst>
                <p:tags r:id="rId72"/>
              </p:custDataLst>
            </p:nvPr>
          </p:nvSpPr>
          <p:spPr bwMode="auto">
            <a:xfrm>
              <a:off x="6845" y="2630"/>
              <a:ext cx="30" cy="29"/>
            </a:xfrm>
            <a:prstGeom prst="ellipse">
              <a:avLst/>
            </a:prstGeom>
            <a:solidFill>
              <a:srgbClr val="353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90" name="PA-任意多边形 49">
              <a:extLst>
                <a:ext uri="{FF2B5EF4-FFF2-40B4-BE49-F238E27FC236}">
                  <a16:creationId xmlns="" xmlns:a16="http://schemas.microsoft.com/office/drawing/2014/main" id="{F1BF1034-21B2-429E-95C9-AA7228A766A2}"/>
                </a:ext>
              </a:extLst>
            </p:cNvPr>
            <p:cNvSpPr>
              <a:spLocks/>
            </p:cNvSpPr>
            <p:nvPr>
              <p:custDataLst>
                <p:tags r:id="rId73"/>
              </p:custDataLst>
            </p:nvPr>
          </p:nvSpPr>
          <p:spPr bwMode="auto">
            <a:xfrm>
              <a:off x="6652" y="2426"/>
              <a:ext cx="76" cy="232"/>
            </a:xfrm>
            <a:custGeom>
              <a:avLst/>
              <a:gdLst>
                <a:gd name="T0" fmla="*/ 92 w 265"/>
                <a:gd name="T1" fmla="*/ 0 h 811"/>
                <a:gd name="T2" fmla="*/ 265 w 265"/>
                <a:gd name="T3" fmla="*/ 86 h 811"/>
                <a:gd name="T4" fmla="*/ 227 w 265"/>
                <a:gd name="T5" fmla="*/ 784 h 811"/>
                <a:gd name="T6" fmla="*/ 0 w 265"/>
                <a:gd name="T7" fmla="*/ 811 h 811"/>
                <a:gd name="T8" fmla="*/ 92 w 265"/>
                <a:gd name="T9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811">
                  <a:moveTo>
                    <a:pt x="92" y="0"/>
                  </a:moveTo>
                  <a:cubicBezTo>
                    <a:pt x="92" y="0"/>
                    <a:pt x="138" y="52"/>
                    <a:pt x="265" y="86"/>
                  </a:cubicBezTo>
                  <a:cubicBezTo>
                    <a:pt x="227" y="784"/>
                    <a:pt x="227" y="784"/>
                    <a:pt x="227" y="784"/>
                  </a:cubicBezTo>
                  <a:cubicBezTo>
                    <a:pt x="227" y="784"/>
                    <a:pt x="111" y="761"/>
                    <a:pt x="0" y="811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rgbClr val="E7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91" name="PA-任意多边形 50">
              <a:extLst>
                <a:ext uri="{FF2B5EF4-FFF2-40B4-BE49-F238E27FC236}">
                  <a16:creationId xmlns="" xmlns:a16="http://schemas.microsoft.com/office/drawing/2014/main" id="{F56D7267-89C8-471D-ACF1-977EC96711DF}"/>
                </a:ext>
              </a:extLst>
            </p:cNvPr>
            <p:cNvSpPr>
              <a:spLocks/>
            </p:cNvSpPr>
            <p:nvPr>
              <p:custDataLst>
                <p:tags r:id="rId74"/>
              </p:custDataLst>
            </p:nvPr>
          </p:nvSpPr>
          <p:spPr bwMode="auto">
            <a:xfrm>
              <a:off x="6900" y="2591"/>
              <a:ext cx="375" cy="135"/>
            </a:xfrm>
            <a:custGeom>
              <a:avLst/>
              <a:gdLst>
                <a:gd name="T0" fmla="*/ 1296 w 1310"/>
                <a:gd name="T1" fmla="*/ 256 h 473"/>
                <a:gd name="T2" fmla="*/ 201 w 1310"/>
                <a:gd name="T3" fmla="*/ 0 h 473"/>
                <a:gd name="T4" fmla="*/ 0 w 1310"/>
                <a:gd name="T5" fmla="*/ 412 h 473"/>
                <a:gd name="T6" fmla="*/ 1310 w 1310"/>
                <a:gd name="T7" fmla="*/ 473 h 473"/>
                <a:gd name="T8" fmla="*/ 1296 w 1310"/>
                <a:gd name="T9" fmla="*/ 256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0" h="473">
                  <a:moveTo>
                    <a:pt x="1296" y="256"/>
                  </a:moveTo>
                  <a:cubicBezTo>
                    <a:pt x="1073" y="101"/>
                    <a:pt x="615" y="22"/>
                    <a:pt x="201" y="0"/>
                  </a:cubicBezTo>
                  <a:cubicBezTo>
                    <a:pt x="0" y="412"/>
                    <a:pt x="0" y="412"/>
                    <a:pt x="0" y="412"/>
                  </a:cubicBezTo>
                  <a:cubicBezTo>
                    <a:pt x="1310" y="473"/>
                    <a:pt x="1310" y="473"/>
                    <a:pt x="1310" y="473"/>
                  </a:cubicBezTo>
                  <a:lnTo>
                    <a:pt x="1296" y="256"/>
                  </a:lnTo>
                  <a:close/>
                </a:path>
              </a:pathLst>
            </a:custGeom>
            <a:solidFill>
              <a:srgbClr val="3A37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92" name="PA-任意多边形 51">
              <a:extLst>
                <a:ext uri="{FF2B5EF4-FFF2-40B4-BE49-F238E27FC236}">
                  <a16:creationId xmlns="" xmlns:a16="http://schemas.microsoft.com/office/drawing/2014/main" id="{E475E15A-E62C-4D8D-863E-D8625A1756F1}"/>
                </a:ext>
              </a:extLst>
            </p:cNvPr>
            <p:cNvSpPr>
              <a:spLocks/>
            </p:cNvSpPr>
            <p:nvPr>
              <p:custDataLst>
                <p:tags r:id="rId75"/>
              </p:custDataLst>
            </p:nvPr>
          </p:nvSpPr>
          <p:spPr bwMode="auto">
            <a:xfrm>
              <a:off x="6694" y="2419"/>
              <a:ext cx="126" cy="246"/>
            </a:xfrm>
            <a:custGeom>
              <a:avLst/>
              <a:gdLst>
                <a:gd name="T0" fmla="*/ 376 w 442"/>
                <a:gd name="T1" fmla="*/ 15 h 861"/>
                <a:gd name="T2" fmla="*/ 107 w 442"/>
                <a:gd name="T3" fmla="*/ 2 h 861"/>
                <a:gd name="T4" fmla="*/ 36 w 442"/>
                <a:gd name="T5" fmla="*/ 66 h 861"/>
                <a:gd name="T6" fmla="*/ 19 w 442"/>
                <a:gd name="T7" fmla="*/ 421 h 861"/>
                <a:gd name="T8" fmla="*/ 2 w 442"/>
                <a:gd name="T9" fmla="*/ 775 h 861"/>
                <a:gd name="T10" fmla="*/ 66 w 442"/>
                <a:gd name="T11" fmla="*/ 846 h 861"/>
                <a:gd name="T12" fmla="*/ 335 w 442"/>
                <a:gd name="T13" fmla="*/ 859 h 861"/>
                <a:gd name="T14" fmla="*/ 406 w 442"/>
                <a:gd name="T15" fmla="*/ 794 h 861"/>
                <a:gd name="T16" fmla="*/ 423 w 442"/>
                <a:gd name="T17" fmla="*/ 440 h 861"/>
                <a:gd name="T18" fmla="*/ 441 w 442"/>
                <a:gd name="T19" fmla="*/ 86 h 861"/>
                <a:gd name="T20" fmla="*/ 376 w 442"/>
                <a:gd name="T21" fmla="*/ 15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2" h="861">
                  <a:moveTo>
                    <a:pt x="376" y="15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70" y="0"/>
                    <a:pt x="38" y="29"/>
                    <a:pt x="36" y="66"/>
                  </a:cubicBezTo>
                  <a:cubicBezTo>
                    <a:pt x="19" y="421"/>
                    <a:pt x="19" y="421"/>
                    <a:pt x="19" y="421"/>
                  </a:cubicBezTo>
                  <a:cubicBezTo>
                    <a:pt x="2" y="775"/>
                    <a:pt x="2" y="775"/>
                    <a:pt x="2" y="775"/>
                  </a:cubicBezTo>
                  <a:cubicBezTo>
                    <a:pt x="0" y="812"/>
                    <a:pt x="29" y="844"/>
                    <a:pt x="66" y="846"/>
                  </a:cubicBezTo>
                  <a:cubicBezTo>
                    <a:pt x="335" y="859"/>
                    <a:pt x="335" y="859"/>
                    <a:pt x="335" y="859"/>
                  </a:cubicBezTo>
                  <a:cubicBezTo>
                    <a:pt x="373" y="861"/>
                    <a:pt x="404" y="832"/>
                    <a:pt x="406" y="794"/>
                  </a:cubicBezTo>
                  <a:cubicBezTo>
                    <a:pt x="423" y="440"/>
                    <a:pt x="423" y="440"/>
                    <a:pt x="423" y="440"/>
                  </a:cubicBezTo>
                  <a:cubicBezTo>
                    <a:pt x="441" y="86"/>
                    <a:pt x="441" y="86"/>
                    <a:pt x="441" y="86"/>
                  </a:cubicBezTo>
                  <a:cubicBezTo>
                    <a:pt x="442" y="49"/>
                    <a:pt x="414" y="17"/>
                    <a:pt x="376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93" name="PA-任意多边形 52">
              <a:extLst>
                <a:ext uri="{FF2B5EF4-FFF2-40B4-BE49-F238E27FC236}">
                  <a16:creationId xmlns="" xmlns:a16="http://schemas.microsoft.com/office/drawing/2014/main" id="{F054404D-1505-43A9-8D6A-0D28C0094F61}"/>
                </a:ext>
              </a:extLst>
            </p:cNvPr>
            <p:cNvSpPr>
              <a:spLocks/>
            </p:cNvSpPr>
            <p:nvPr>
              <p:custDataLst>
                <p:tags r:id="rId76"/>
              </p:custDataLst>
            </p:nvPr>
          </p:nvSpPr>
          <p:spPr bwMode="auto">
            <a:xfrm>
              <a:off x="6245" y="2312"/>
              <a:ext cx="439" cy="354"/>
            </a:xfrm>
            <a:custGeom>
              <a:avLst/>
              <a:gdLst>
                <a:gd name="T0" fmla="*/ 625 w 1532"/>
                <a:gd name="T1" fmla="*/ 1090 h 1238"/>
                <a:gd name="T2" fmla="*/ 732 w 1532"/>
                <a:gd name="T3" fmla="*/ 988 h 1238"/>
                <a:gd name="T4" fmla="*/ 732 w 1532"/>
                <a:gd name="T5" fmla="*/ 986 h 1238"/>
                <a:gd name="T6" fmla="*/ 630 w 1532"/>
                <a:gd name="T7" fmla="*/ 981 h 1238"/>
                <a:gd name="T8" fmla="*/ 527 w 1532"/>
                <a:gd name="T9" fmla="*/ 867 h 1238"/>
                <a:gd name="T10" fmla="*/ 641 w 1532"/>
                <a:gd name="T11" fmla="*/ 763 h 1238"/>
                <a:gd name="T12" fmla="*/ 532 w 1532"/>
                <a:gd name="T13" fmla="*/ 758 h 1238"/>
                <a:gd name="T14" fmla="*/ 428 w 1532"/>
                <a:gd name="T15" fmla="*/ 644 h 1238"/>
                <a:gd name="T16" fmla="*/ 543 w 1532"/>
                <a:gd name="T17" fmla="*/ 540 h 1238"/>
                <a:gd name="T18" fmla="*/ 106 w 1532"/>
                <a:gd name="T19" fmla="*/ 519 h 1238"/>
                <a:gd name="T20" fmla="*/ 3 w 1532"/>
                <a:gd name="T21" fmla="*/ 404 h 1238"/>
                <a:gd name="T22" fmla="*/ 117 w 1532"/>
                <a:gd name="T23" fmla="*/ 301 h 1238"/>
                <a:gd name="T24" fmla="*/ 187 w 1532"/>
                <a:gd name="T25" fmla="*/ 304 h 1238"/>
                <a:gd name="T26" fmla="*/ 771 w 1532"/>
                <a:gd name="T27" fmla="*/ 332 h 1238"/>
                <a:gd name="T28" fmla="*/ 850 w 1532"/>
                <a:gd name="T29" fmla="*/ 336 h 1238"/>
                <a:gd name="T30" fmla="*/ 880 w 1532"/>
                <a:gd name="T31" fmla="*/ 313 h 1238"/>
                <a:gd name="T32" fmla="*/ 870 w 1532"/>
                <a:gd name="T33" fmla="*/ 277 h 1238"/>
                <a:gd name="T34" fmla="*/ 671 w 1532"/>
                <a:gd name="T35" fmla="*/ 76 h 1238"/>
                <a:gd name="T36" fmla="*/ 711 w 1532"/>
                <a:gd name="T37" fmla="*/ 12 h 1238"/>
                <a:gd name="T38" fmla="*/ 787 w 1532"/>
                <a:gd name="T39" fmla="*/ 15 h 1238"/>
                <a:gd name="T40" fmla="*/ 1505 w 1532"/>
                <a:gd name="T41" fmla="*/ 392 h 1238"/>
                <a:gd name="T42" fmla="*/ 1531 w 1532"/>
                <a:gd name="T43" fmla="*/ 441 h 1238"/>
                <a:gd name="T44" fmla="*/ 1500 w 1532"/>
                <a:gd name="T45" fmla="*/ 1078 h 1238"/>
                <a:gd name="T46" fmla="*/ 1328 w 1532"/>
                <a:gd name="T47" fmla="*/ 1234 h 1238"/>
                <a:gd name="T48" fmla="*/ 729 w 1532"/>
                <a:gd name="T49" fmla="*/ 1205 h 1238"/>
                <a:gd name="T50" fmla="*/ 625 w 1532"/>
                <a:gd name="T51" fmla="*/ 1090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2" h="1238">
                  <a:moveTo>
                    <a:pt x="625" y="1090"/>
                  </a:moveTo>
                  <a:cubicBezTo>
                    <a:pt x="628" y="1033"/>
                    <a:pt x="676" y="989"/>
                    <a:pt x="732" y="988"/>
                  </a:cubicBezTo>
                  <a:cubicBezTo>
                    <a:pt x="732" y="987"/>
                    <a:pt x="732" y="987"/>
                    <a:pt x="732" y="986"/>
                  </a:cubicBezTo>
                  <a:cubicBezTo>
                    <a:pt x="630" y="981"/>
                    <a:pt x="630" y="981"/>
                    <a:pt x="630" y="981"/>
                  </a:cubicBezTo>
                  <a:cubicBezTo>
                    <a:pt x="570" y="978"/>
                    <a:pt x="524" y="927"/>
                    <a:pt x="527" y="867"/>
                  </a:cubicBezTo>
                  <a:cubicBezTo>
                    <a:pt x="530" y="807"/>
                    <a:pt x="581" y="760"/>
                    <a:pt x="641" y="763"/>
                  </a:cubicBezTo>
                  <a:cubicBezTo>
                    <a:pt x="532" y="758"/>
                    <a:pt x="532" y="758"/>
                    <a:pt x="532" y="758"/>
                  </a:cubicBezTo>
                  <a:cubicBezTo>
                    <a:pt x="472" y="755"/>
                    <a:pt x="425" y="704"/>
                    <a:pt x="428" y="644"/>
                  </a:cubicBezTo>
                  <a:cubicBezTo>
                    <a:pt x="431" y="584"/>
                    <a:pt x="483" y="537"/>
                    <a:pt x="543" y="540"/>
                  </a:cubicBezTo>
                  <a:cubicBezTo>
                    <a:pt x="106" y="519"/>
                    <a:pt x="106" y="519"/>
                    <a:pt x="106" y="519"/>
                  </a:cubicBezTo>
                  <a:cubicBezTo>
                    <a:pt x="46" y="516"/>
                    <a:pt x="0" y="464"/>
                    <a:pt x="3" y="404"/>
                  </a:cubicBezTo>
                  <a:cubicBezTo>
                    <a:pt x="6" y="345"/>
                    <a:pt x="57" y="298"/>
                    <a:pt x="117" y="301"/>
                  </a:cubicBezTo>
                  <a:cubicBezTo>
                    <a:pt x="187" y="304"/>
                    <a:pt x="187" y="304"/>
                    <a:pt x="187" y="304"/>
                  </a:cubicBezTo>
                  <a:cubicBezTo>
                    <a:pt x="771" y="332"/>
                    <a:pt x="771" y="332"/>
                    <a:pt x="771" y="332"/>
                  </a:cubicBezTo>
                  <a:cubicBezTo>
                    <a:pt x="850" y="336"/>
                    <a:pt x="850" y="336"/>
                    <a:pt x="850" y="336"/>
                  </a:cubicBezTo>
                  <a:cubicBezTo>
                    <a:pt x="863" y="337"/>
                    <a:pt x="876" y="325"/>
                    <a:pt x="880" y="313"/>
                  </a:cubicBezTo>
                  <a:cubicBezTo>
                    <a:pt x="885" y="300"/>
                    <a:pt x="880" y="285"/>
                    <a:pt x="870" y="277"/>
                  </a:cubicBezTo>
                  <a:cubicBezTo>
                    <a:pt x="769" y="191"/>
                    <a:pt x="665" y="191"/>
                    <a:pt x="671" y="76"/>
                  </a:cubicBezTo>
                  <a:cubicBezTo>
                    <a:pt x="672" y="49"/>
                    <a:pt x="688" y="25"/>
                    <a:pt x="711" y="12"/>
                  </a:cubicBezTo>
                  <a:cubicBezTo>
                    <a:pt x="735" y="0"/>
                    <a:pt x="764" y="1"/>
                    <a:pt x="787" y="15"/>
                  </a:cubicBezTo>
                  <a:cubicBezTo>
                    <a:pt x="1505" y="392"/>
                    <a:pt x="1505" y="392"/>
                    <a:pt x="1505" y="392"/>
                  </a:cubicBezTo>
                  <a:cubicBezTo>
                    <a:pt x="1522" y="403"/>
                    <a:pt x="1532" y="421"/>
                    <a:pt x="1531" y="441"/>
                  </a:cubicBezTo>
                  <a:cubicBezTo>
                    <a:pt x="1526" y="537"/>
                    <a:pt x="1510" y="873"/>
                    <a:pt x="1500" y="1078"/>
                  </a:cubicBezTo>
                  <a:cubicBezTo>
                    <a:pt x="1496" y="1169"/>
                    <a:pt x="1419" y="1238"/>
                    <a:pt x="1328" y="1234"/>
                  </a:cubicBezTo>
                  <a:cubicBezTo>
                    <a:pt x="1036" y="1220"/>
                    <a:pt x="729" y="1205"/>
                    <a:pt x="729" y="1205"/>
                  </a:cubicBezTo>
                  <a:cubicBezTo>
                    <a:pt x="669" y="1202"/>
                    <a:pt x="622" y="1150"/>
                    <a:pt x="625" y="1090"/>
                  </a:cubicBezTo>
                  <a:close/>
                </a:path>
              </a:pathLst>
            </a:custGeom>
            <a:solidFill>
              <a:srgbClr val="E7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94" name="PA-任意多边形 53">
              <a:extLst>
                <a:ext uri="{FF2B5EF4-FFF2-40B4-BE49-F238E27FC236}">
                  <a16:creationId xmlns="" xmlns:a16="http://schemas.microsoft.com/office/drawing/2014/main" id="{2B2C086D-A94C-48FA-A6C9-8832423B9C56}"/>
                </a:ext>
              </a:extLst>
            </p:cNvPr>
            <p:cNvSpPr>
              <a:spLocks/>
            </p:cNvSpPr>
            <p:nvPr>
              <p:custDataLst>
                <p:tags r:id="rId77"/>
              </p:custDataLst>
            </p:nvPr>
          </p:nvSpPr>
          <p:spPr bwMode="auto">
            <a:xfrm>
              <a:off x="6730" y="2088"/>
              <a:ext cx="876" cy="626"/>
            </a:xfrm>
            <a:custGeom>
              <a:avLst/>
              <a:gdLst>
                <a:gd name="T0" fmla="*/ 2560 w 3057"/>
                <a:gd name="T1" fmla="*/ 2193 h 2193"/>
                <a:gd name="T2" fmla="*/ 2540 w 3057"/>
                <a:gd name="T3" fmla="*/ 2193 h 2193"/>
                <a:gd name="T4" fmla="*/ 0 w 3057"/>
                <a:gd name="T5" fmla="*/ 2087 h 2193"/>
                <a:gd name="T6" fmla="*/ 39 w 3057"/>
                <a:gd name="T7" fmla="*/ 1142 h 2193"/>
                <a:gd name="T8" fmla="*/ 1970 w 3057"/>
                <a:gd name="T9" fmla="*/ 1294 h 2193"/>
                <a:gd name="T10" fmla="*/ 1554 w 3057"/>
                <a:gd name="T11" fmla="*/ 310 h 2193"/>
                <a:gd name="T12" fmla="*/ 2366 w 3057"/>
                <a:gd name="T13" fmla="*/ 0 h 2193"/>
                <a:gd name="T14" fmla="*/ 2980 w 3057"/>
                <a:gd name="T15" fmla="*/ 1503 h 2193"/>
                <a:gd name="T16" fmla="*/ 2958 w 3057"/>
                <a:gd name="T17" fmla="*/ 1974 h 2193"/>
                <a:gd name="T18" fmla="*/ 2560 w 3057"/>
                <a:gd name="T19" fmla="*/ 2193 h 2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7" h="2193">
                  <a:moveTo>
                    <a:pt x="2560" y="2193"/>
                  </a:moveTo>
                  <a:cubicBezTo>
                    <a:pt x="2553" y="2193"/>
                    <a:pt x="2547" y="2193"/>
                    <a:pt x="2540" y="2193"/>
                  </a:cubicBezTo>
                  <a:cubicBezTo>
                    <a:pt x="0" y="2087"/>
                    <a:pt x="0" y="2087"/>
                    <a:pt x="0" y="2087"/>
                  </a:cubicBezTo>
                  <a:cubicBezTo>
                    <a:pt x="39" y="1142"/>
                    <a:pt x="39" y="1142"/>
                    <a:pt x="39" y="1142"/>
                  </a:cubicBezTo>
                  <a:cubicBezTo>
                    <a:pt x="1970" y="1294"/>
                    <a:pt x="1970" y="1294"/>
                    <a:pt x="1970" y="1294"/>
                  </a:cubicBezTo>
                  <a:cubicBezTo>
                    <a:pt x="1554" y="310"/>
                    <a:pt x="1554" y="310"/>
                    <a:pt x="1554" y="310"/>
                  </a:cubicBezTo>
                  <a:cubicBezTo>
                    <a:pt x="2366" y="0"/>
                    <a:pt x="2366" y="0"/>
                    <a:pt x="2366" y="0"/>
                  </a:cubicBezTo>
                  <a:cubicBezTo>
                    <a:pt x="2980" y="1503"/>
                    <a:pt x="2980" y="1503"/>
                    <a:pt x="2980" y="1503"/>
                  </a:cubicBezTo>
                  <a:cubicBezTo>
                    <a:pt x="3057" y="1653"/>
                    <a:pt x="3049" y="1832"/>
                    <a:pt x="2958" y="1974"/>
                  </a:cubicBezTo>
                  <a:cubicBezTo>
                    <a:pt x="2871" y="2111"/>
                    <a:pt x="2721" y="2193"/>
                    <a:pt x="2560" y="2193"/>
                  </a:cubicBezTo>
                  <a:close/>
                </a:path>
              </a:pathLst>
            </a:custGeom>
            <a:solidFill>
              <a:srgbClr val="484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</p:grpSp>
      <p:sp>
        <p:nvSpPr>
          <p:cNvPr id="95" name="PA-102299">
            <a:extLst>
              <a:ext uri="{FF2B5EF4-FFF2-40B4-BE49-F238E27FC236}">
                <a16:creationId xmlns="" xmlns:a16="http://schemas.microsoft.com/office/drawing/2014/main" id="{70BE3F71-48F2-47A7-A9C6-4FE148F63148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3830115" y="2093615"/>
            <a:ext cx="5196557" cy="354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ts val="2200"/>
              </a:lnSpc>
              <a:defRPr/>
            </a:pPr>
            <a:r>
              <a:rPr lang="zh-CN" altLang="en-US" sz="1400" dirty="0">
                <a:solidFill>
                  <a:srgbClr val="C00000"/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lt"/>
              </a:rPr>
              <a:t>由公司党委班子带头，通过每月组织</a:t>
            </a:r>
            <a:r>
              <a:rPr lang="en-US" altLang="zh-CN" sz="1400" dirty="0">
                <a:solidFill>
                  <a:srgbClr val="C00000"/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lt"/>
              </a:rPr>
              <a:t>1</a:t>
            </a:r>
            <a:r>
              <a:rPr lang="zh-CN" altLang="en-US" sz="1400" dirty="0">
                <a:solidFill>
                  <a:srgbClr val="C00000"/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lt"/>
              </a:rPr>
              <a:t>次集中学习、统一发放了</a:t>
            </a:r>
            <a:endParaRPr lang="en-US" altLang="zh-CN" sz="1400" dirty="0">
              <a:solidFill>
                <a:srgbClr val="C00000"/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  <a:sym typeface="+mn-lt"/>
            </a:endParaRPr>
          </a:p>
        </p:txBody>
      </p:sp>
      <p:sp>
        <p:nvSpPr>
          <p:cNvPr id="96" name="PA-1022100">
            <a:extLst>
              <a:ext uri="{FF2B5EF4-FFF2-40B4-BE49-F238E27FC236}">
                <a16:creationId xmlns="" xmlns:a16="http://schemas.microsoft.com/office/drawing/2014/main" id="{907723C2-BCF5-4902-8CB6-92FA3494ABAE}"/>
              </a:ext>
            </a:extLst>
          </p:cNvPr>
          <p:cNvSpPr>
            <a:spLocks noChangeShapeType="1"/>
          </p:cNvSpPr>
          <p:nvPr>
            <p:custDataLst>
              <p:tags r:id="rId22"/>
            </p:custDataLst>
          </p:nvPr>
        </p:nvSpPr>
        <p:spPr bwMode="auto">
          <a:xfrm flipH="1">
            <a:off x="3745244" y="2573873"/>
            <a:ext cx="5195274" cy="0"/>
          </a:xfrm>
          <a:prstGeom prst="line">
            <a:avLst/>
          </a:prstGeom>
          <a:noFill/>
          <a:ln w="19050" cap="flat">
            <a:solidFill>
              <a:srgbClr val="C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>
              <a:solidFill>
                <a:prstClr val="white"/>
              </a:solidFill>
              <a:latin typeface="方正粗黑宋简体" panose="020F0502020204030204"/>
              <a:ea typeface="方正粗黑宋简体"/>
              <a:cs typeface="+mn-ea"/>
              <a:sym typeface="+mn-lt"/>
            </a:endParaRPr>
          </a:p>
        </p:txBody>
      </p:sp>
      <p:sp>
        <p:nvSpPr>
          <p:cNvPr id="97" name="PA-1022101">
            <a:extLst>
              <a:ext uri="{FF2B5EF4-FFF2-40B4-BE49-F238E27FC236}">
                <a16:creationId xmlns="" xmlns:a16="http://schemas.microsoft.com/office/drawing/2014/main" id="{403739F8-E66C-47C9-9BE5-FA389158B94A}"/>
              </a:ext>
            </a:extLst>
          </p:cNvPr>
          <p:cNvSpPr>
            <a:spLocks noChangeShapeType="1"/>
          </p:cNvSpPr>
          <p:nvPr>
            <p:custDataLst>
              <p:tags r:id="rId23"/>
            </p:custDataLst>
          </p:nvPr>
        </p:nvSpPr>
        <p:spPr bwMode="auto">
          <a:xfrm flipH="1">
            <a:off x="9070720" y="2185127"/>
            <a:ext cx="3185572" cy="0"/>
          </a:xfrm>
          <a:prstGeom prst="line">
            <a:avLst/>
          </a:prstGeom>
          <a:noFill/>
          <a:ln w="19050" cap="flat">
            <a:solidFill>
              <a:srgbClr val="C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>
              <a:solidFill>
                <a:prstClr val="white"/>
              </a:solidFill>
              <a:latin typeface="方正粗黑宋简体" panose="020F0502020204030204"/>
              <a:ea typeface="方正粗黑宋简体"/>
              <a:cs typeface="+mn-ea"/>
              <a:sym typeface="+mn-lt"/>
            </a:endParaRPr>
          </a:p>
        </p:txBody>
      </p:sp>
      <p:sp>
        <p:nvSpPr>
          <p:cNvPr id="98" name="PA-1022102">
            <a:extLst>
              <a:ext uri="{FF2B5EF4-FFF2-40B4-BE49-F238E27FC236}">
                <a16:creationId xmlns="" xmlns:a16="http://schemas.microsoft.com/office/drawing/2014/main" id="{542A681B-EE5E-4372-B52D-480E6AC0C13E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9064306" y="2230421"/>
            <a:ext cx="26597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lt"/>
              </a:rPr>
              <a:t>不断提高政治素养</a:t>
            </a:r>
            <a:endParaRPr lang="en-US" altLang="zh-CN" sz="2400" b="1" dirty="0">
              <a:solidFill>
                <a:srgbClr val="ED7D31">
                  <a:lumMod val="50000"/>
                </a:srgb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  <a:sym typeface="+mn-lt"/>
            </a:endParaRPr>
          </a:p>
        </p:txBody>
      </p:sp>
      <p:grpSp>
        <p:nvGrpSpPr>
          <p:cNvPr id="99" name="PA-1022103">
            <a:extLst>
              <a:ext uri="{FF2B5EF4-FFF2-40B4-BE49-F238E27FC236}">
                <a16:creationId xmlns="" xmlns:a16="http://schemas.microsoft.com/office/drawing/2014/main" id="{110360A5-F8F3-45F8-905F-CD15DCFD9CFF}"/>
              </a:ext>
            </a:extLst>
          </p:cNvPr>
          <p:cNvGrpSpPr/>
          <p:nvPr>
            <p:custDataLst>
              <p:tags r:id="rId25"/>
            </p:custDataLst>
          </p:nvPr>
        </p:nvGrpSpPr>
        <p:grpSpPr>
          <a:xfrm>
            <a:off x="9718714" y="1369768"/>
            <a:ext cx="1402627" cy="770066"/>
            <a:chOff x="6205199" y="-1470443"/>
            <a:chExt cx="2475118" cy="1323336"/>
          </a:xfrm>
        </p:grpSpPr>
        <p:sp>
          <p:nvSpPr>
            <p:cNvPr id="100" name="PA-任意多边形 7">
              <a:extLst>
                <a:ext uri="{FF2B5EF4-FFF2-40B4-BE49-F238E27FC236}">
                  <a16:creationId xmlns="" xmlns:a16="http://schemas.microsoft.com/office/drawing/2014/main" id="{19AD9E02-D2E4-445E-A325-61175FDB7EF8}"/>
                </a:ext>
              </a:extLst>
            </p:cNvPr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6684737" y="-1470443"/>
              <a:ext cx="1995580" cy="1117732"/>
            </a:xfrm>
            <a:custGeom>
              <a:avLst/>
              <a:gdLst>
                <a:gd name="T0" fmla="*/ 649 w 16560"/>
                <a:gd name="T1" fmla="*/ 1791 h 8890"/>
                <a:gd name="T2" fmla="*/ 3583 w 16560"/>
                <a:gd name="T3" fmla="*/ 8882 h 8890"/>
                <a:gd name="T4" fmla="*/ 3686 w 16560"/>
                <a:gd name="T5" fmla="*/ 8827 h 8890"/>
                <a:gd name="T6" fmla="*/ 3825 w 16560"/>
                <a:gd name="T7" fmla="*/ 8759 h 8890"/>
                <a:gd name="T8" fmla="*/ 4016 w 16560"/>
                <a:gd name="T9" fmla="*/ 8676 h 8890"/>
                <a:gd name="T10" fmla="*/ 4254 w 16560"/>
                <a:gd name="T11" fmla="*/ 8586 h 8890"/>
                <a:gd name="T12" fmla="*/ 4538 w 16560"/>
                <a:gd name="T13" fmla="*/ 8497 h 8890"/>
                <a:gd name="T14" fmla="*/ 4867 w 16560"/>
                <a:gd name="T15" fmla="*/ 8416 h 8890"/>
                <a:gd name="T16" fmla="*/ 5234 w 16560"/>
                <a:gd name="T17" fmla="*/ 8351 h 8890"/>
                <a:gd name="T18" fmla="*/ 5639 w 16560"/>
                <a:gd name="T19" fmla="*/ 8309 h 8890"/>
                <a:gd name="T20" fmla="*/ 6079 w 16560"/>
                <a:gd name="T21" fmla="*/ 8297 h 8890"/>
                <a:gd name="T22" fmla="*/ 7176 w 16560"/>
                <a:gd name="T23" fmla="*/ 8367 h 8890"/>
                <a:gd name="T24" fmla="*/ 8664 w 16560"/>
                <a:gd name="T25" fmla="*/ 8468 h 8890"/>
                <a:gd name="T26" fmla="*/ 9716 w 16560"/>
                <a:gd name="T27" fmla="*/ 8523 h 8890"/>
                <a:gd name="T28" fmla="*/ 10717 w 16560"/>
                <a:gd name="T29" fmla="*/ 8550 h 8890"/>
                <a:gd name="T30" fmla="*/ 11676 w 16560"/>
                <a:gd name="T31" fmla="*/ 8537 h 8890"/>
                <a:gd name="T32" fmla="*/ 12596 w 16560"/>
                <a:gd name="T33" fmla="*/ 8476 h 8890"/>
                <a:gd name="T34" fmla="*/ 13484 w 16560"/>
                <a:gd name="T35" fmla="*/ 8355 h 8890"/>
                <a:gd name="T36" fmla="*/ 14346 w 16560"/>
                <a:gd name="T37" fmla="*/ 8165 h 8890"/>
                <a:gd name="T38" fmla="*/ 15188 w 16560"/>
                <a:gd name="T39" fmla="*/ 7894 h 8890"/>
                <a:gd name="T40" fmla="*/ 16015 w 16560"/>
                <a:gd name="T41" fmla="*/ 7534 h 8890"/>
                <a:gd name="T42" fmla="*/ 16544 w 16560"/>
                <a:gd name="T43" fmla="*/ 7225 h 8890"/>
                <a:gd name="T44" fmla="*/ 16436 w 16560"/>
                <a:gd name="T45" fmla="*/ 7122 h 8890"/>
                <a:gd name="T46" fmla="*/ 16299 w 16560"/>
                <a:gd name="T47" fmla="*/ 6977 h 8890"/>
                <a:gd name="T48" fmla="*/ 16129 w 16560"/>
                <a:gd name="T49" fmla="*/ 6772 h 8890"/>
                <a:gd name="T50" fmla="*/ 15941 w 16560"/>
                <a:gd name="T51" fmla="*/ 6509 h 8890"/>
                <a:gd name="T52" fmla="*/ 15744 w 16560"/>
                <a:gd name="T53" fmla="*/ 6188 h 8890"/>
                <a:gd name="T54" fmla="*/ 15553 w 16560"/>
                <a:gd name="T55" fmla="*/ 5807 h 8890"/>
                <a:gd name="T56" fmla="*/ 15379 w 16560"/>
                <a:gd name="T57" fmla="*/ 5366 h 8890"/>
                <a:gd name="T58" fmla="*/ 15236 w 16560"/>
                <a:gd name="T59" fmla="*/ 4867 h 8890"/>
                <a:gd name="T60" fmla="*/ 15137 w 16560"/>
                <a:gd name="T61" fmla="*/ 4307 h 8890"/>
                <a:gd name="T62" fmla="*/ 15090 w 16560"/>
                <a:gd name="T63" fmla="*/ 3695 h 8890"/>
                <a:gd name="T64" fmla="*/ 15069 w 16560"/>
                <a:gd name="T65" fmla="*/ 3136 h 8890"/>
                <a:gd name="T66" fmla="*/ 15060 w 16560"/>
                <a:gd name="T67" fmla="*/ 2654 h 8890"/>
                <a:gd name="T68" fmla="*/ 15061 w 16560"/>
                <a:gd name="T69" fmla="*/ 2246 h 8890"/>
                <a:gd name="T70" fmla="*/ 15071 w 16560"/>
                <a:gd name="T71" fmla="*/ 1908 h 8890"/>
                <a:gd name="T72" fmla="*/ 15085 w 16560"/>
                <a:gd name="T73" fmla="*/ 1633 h 8890"/>
                <a:gd name="T74" fmla="*/ 15104 w 16560"/>
                <a:gd name="T75" fmla="*/ 1417 h 8890"/>
                <a:gd name="T76" fmla="*/ 15122 w 16560"/>
                <a:gd name="T77" fmla="*/ 1255 h 8890"/>
                <a:gd name="T78" fmla="*/ 15145 w 16560"/>
                <a:gd name="T79" fmla="*/ 1115 h 8890"/>
                <a:gd name="T80" fmla="*/ 15161 w 16560"/>
                <a:gd name="T81" fmla="*/ 1043 h 8890"/>
                <a:gd name="T82" fmla="*/ 14715 w 16560"/>
                <a:gd name="T83" fmla="*/ 1310 h 8890"/>
                <a:gd name="T84" fmla="*/ 14093 w 16560"/>
                <a:gd name="T85" fmla="*/ 1523 h 8890"/>
                <a:gd name="T86" fmla="*/ 13332 w 16560"/>
                <a:gd name="T87" fmla="*/ 1686 h 8890"/>
                <a:gd name="T88" fmla="*/ 12471 w 16560"/>
                <a:gd name="T89" fmla="*/ 1801 h 8890"/>
                <a:gd name="T90" fmla="*/ 11550 w 16560"/>
                <a:gd name="T91" fmla="*/ 1872 h 8890"/>
                <a:gd name="T92" fmla="*/ 10606 w 16560"/>
                <a:gd name="T93" fmla="*/ 1898 h 8890"/>
                <a:gd name="T94" fmla="*/ 9677 w 16560"/>
                <a:gd name="T95" fmla="*/ 1884 h 8890"/>
                <a:gd name="T96" fmla="*/ 8805 w 16560"/>
                <a:gd name="T97" fmla="*/ 1832 h 8890"/>
                <a:gd name="T98" fmla="*/ 8026 w 16560"/>
                <a:gd name="T99" fmla="*/ 1744 h 8890"/>
                <a:gd name="T100" fmla="*/ 7380 w 16560"/>
                <a:gd name="T101" fmla="*/ 1622 h 8890"/>
                <a:gd name="T102" fmla="*/ 6827 w 16560"/>
                <a:gd name="T103" fmla="*/ 1448 h 8890"/>
                <a:gd name="T104" fmla="*/ 6196 w 16560"/>
                <a:gd name="T105" fmla="*/ 1244 h 8890"/>
                <a:gd name="T106" fmla="*/ 5583 w 16560"/>
                <a:gd name="T107" fmla="*/ 1072 h 8890"/>
                <a:gd name="T108" fmla="*/ 4984 w 16560"/>
                <a:gd name="T109" fmla="*/ 940 h 8890"/>
                <a:gd name="T110" fmla="*/ 4397 w 16560"/>
                <a:gd name="T111" fmla="*/ 852 h 8890"/>
                <a:gd name="T112" fmla="*/ 3820 w 16560"/>
                <a:gd name="T113" fmla="*/ 814 h 8890"/>
                <a:gd name="T114" fmla="*/ 3250 w 16560"/>
                <a:gd name="T115" fmla="*/ 832 h 8890"/>
                <a:gd name="T116" fmla="*/ 2685 w 16560"/>
                <a:gd name="T117" fmla="*/ 909 h 8890"/>
                <a:gd name="T118" fmla="*/ 2122 w 16560"/>
                <a:gd name="T119" fmla="*/ 1053 h 8890"/>
                <a:gd name="T120" fmla="*/ 1558 w 16560"/>
                <a:gd name="T121" fmla="*/ 1267 h 8890"/>
                <a:gd name="T122" fmla="*/ 990 w 16560"/>
                <a:gd name="T123" fmla="*/ 1559 h 8890"/>
                <a:gd name="T124" fmla="*/ 0 w 16560"/>
                <a:gd name="T125" fmla="*/ 0 h 8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560" h="8890">
                  <a:moveTo>
                    <a:pt x="0" y="0"/>
                  </a:moveTo>
                  <a:lnTo>
                    <a:pt x="167" y="1163"/>
                  </a:lnTo>
                  <a:lnTo>
                    <a:pt x="649" y="1791"/>
                  </a:lnTo>
                  <a:lnTo>
                    <a:pt x="649" y="1791"/>
                  </a:lnTo>
                  <a:lnTo>
                    <a:pt x="3571" y="8890"/>
                  </a:lnTo>
                  <a:lnTo>
                    <a:pt x="3583" y="8882"/>
                  </a:lnTo>
                  <a:lnTo>
                    <a:pt x="3623" y="8860"/>
                  </a:lnTo>
                  <a:lnTo>
                    <a:pt x="3650" y="8844"/>
                  </a:lnTo>
                  <a:lnTo>
                    <a:pt x="3686" y="8827"/>
                  </a:lnTo>
                  <a:lnTo>
                    <a:pt x="3726" y="8806"/>
                  </a:lnTo>
                  <a:lnTo>
                    <a:pt x="3773" y="8782"/>
                  </a:lnTo>
                  <a:lnTo>
                    <a:pt x="3825" y="8759"/>
                  </a:lnTo>
                  <a:lnTo>
                    <a:pt x="3883" y="8732"/>
                  </a:lnTo>
                  <a:lnTo>
                    <a:pt x="3946" y="8704"/>
                  </a:lnTo>
                  <a:lnTo>
                    <a:pt x="4016" y="8676"/>
                  </a:lnTo>
                  <a:lnTo>
                    <a:pt x="4090" y="8646"/>
                  </a:lnTo>
                  <a:lnTo>
                    <a:pt x="4169" y="8616"/>
                  </a:lnTo>
                  <a:lnTo>
                    <a:pt x="4254" y="8586"/>
                  </a:lnTo>
                  <a:lnTo>
                    <a:pt x="4344" y="8556"/>
                  </a:lnTo>
                  <a:lnTo>
                    <a:pt x="4439" y="8526"/>
                  </a:lnTo>
                  <a:lnTo>
                    <a:pt x="4538" y="8497"/>
                  </a:lnTo>
                  <a:lnTo>
                    <a:pt x="4643" y="8469"/>
                  </a:lnTo>
                  <a:lnTo>
                    <a:pt x="4753" y="8442"/>
                  </a:lnTo>
                  <a:lnTo>
                    <a:pt x="4867" y="8416"/>
                  </a:lnTo>
                  <a:lnTo>
                    <a:pt x="4985" y="8392"/>
                  </a:lnTo>
                  <a:lnTo>
                    <a:pt x="5107" y="8371"/>
                  </a:lnTo>
                  <a:lnTo>
                    <a:pt x="5234" y="8351"/>
                  </a:lnTo>
                  <a:lnTo>
                    <a:pt x="5364" y="8334"/>
                  </a:lnTo>
                  <a:lnTo>
                    <a:pt x="5500" y="8320"/>
                  </a:lnTo>
                  <a:lnTo>
                    <a:pt x="5639" y="8309"/>
                  </a:lnTo>
                  <a:lnTo>
                    <a:pt x="5782" y="8301"/>
                  </a:lnTo>
                  <a:lnTo>
                    <a:pt x="5928" y="8297"/>
                  </a:lnTo>
                  <a:lnTo>
                    <a:pt x="6079" y="8297"/>
                  </a:lnTo>
                  <a:lnTo>
                    <a:pt x="6232" y="8301"/>
                  </a:lnTo>
                  <a:lnTo>
                    <a:pt x="6389" y="8311"/>
                  </a:lnTo>
                  <a:lnTo>
                    <a:pt x="7176" y="8367"/>
                  </a:lnTo>
                  <a:lnTo>
                    <a:pt x="7933" y="8419"/>
                  </a:lnTo>
                  <a:lnTo>
                    <a:pt x="8302" y="8444"/>
                  </a:lnTo>
                  <a:lnTo>
                    <a:pt x="8664" y="8468"/>
                  </a:lnTo>
                  <a:lnTo>
                    <a:pt x="9021" y="8489"/>
                  </a:lnTo>
                  <a:lnTo>
                    <a:pt x="9371" y="8507"/>
                  </a:lnTo>
                  <a:lnTo>
                    <a:pt x="9716" y="8523"/>
                  </a:lnTo>
                  <a:lnTo>
                    <a:pt x="10055" y="8536"/>
                  </a:lnTo>
                  <a:lnTo>
                    <a:pt x="10389" y="8544"/>
                  </a:lnTo>
                  <a:lnTo>
                    <a:pt x="10717" y="8550"/>
                  </a:lnTo>
                  <a:lnTo>
                    <a:pt x="11041" y="8551"/>
                  </a:lnTo>
                  <a:lnTo>
                    <a:pt x="11361" y="8547"/>
                  </a:lnTo>
                  <a:lnTo>
                    <a:pt x="11676" y="8537"/>
                  </a:lnTo>
                  <a:lnTo>
                    <a:pt x="11986" y="8523"/>
                  </a:lnTo>
                  <a:lnTo>
                    <a:pt x="12293" y="8503"/>
                  </a:lnTo>
                  <a:lnTo>
                    <a:pt x="12596" y="8476"/>
                  </a:lnTo>
                  <a:lnTo>
                    <a:pt x="12895" y="8443"/>
                  </a:lnTo>
                  <a:lnTo>
                    <a:pt x="13191" y="8403"/>
                  </a:lnTo>
                  <a:lnTo>
                    <a:pt x="13484" y="8355"/>
                  </a:lnTo>
                  <a:lnTo>
                    <a:pt x="13774" y="8300"/>
                  </a:lnTo>
                  <a:lnTo>
                    <a:pt x="14062" y="8236"/>
                  </a:lnTo>
                  <a:lnTo>
                    <a:pt x="14346" y="8165"/>
                  </a:lnTo>
                  <a:lnTo>
                    <a:pt x="14629" y="8084"/>
                  </a:lnTo>
                  <a:lnTo>
                    <a:pt x="14909" y="7994"/>
                  </a:lnTo>
                  <a:lnTo>
                    <a:pt x="15188" y="7894"/>
                  </a:lnTo>
                  <a:lnTo>
                    <a:pt x="15464" y="7785"/>
                  </a:lnTo>
                  <a:lnTo>
                    <a:pt x="15739" y="7665"/>
                  </a:lnTo>
                  <a:lnTo>
                    <a:pt x="16015" y="7534"/>
                  </a:lnTo>
                  <a:lnTo>
                    <a:pt x="16288" y="7392"/>
                  </a:lnTo>
                  <a:lnTo>
                    <a:pt x="16560" y="7239"/>
                  </a:lnTo>
                  <a:lnTo>
                    <a:pt x="16544" y="7225"/>
                  </a:lnTo>
                  <a:lnTo>
                    <a:pt x="16502" y="7187"/>
                  </a:lnTo>
                  <a:lnTo>
                    <a:pt x="16472" y="7158"/>
                  </a:lnTo>
                  <a:lnTo>
                    <a:pt x="16436" y="7122"/>
                  </a:lnTo>
                  <a:lnTo>
                    <a:pt x="16394" y="7081"/>
                  </a:lnTo>
                  <a:lnTo>
                    <a:pt x="16349" y="7032"/>
                  </a:lnTo>
                  <a:lnTo>
                    <a:pt x="16299" y="6977"/>
                  </a:lnTo>
                  <a:lnTo>
                    <a:pt x="16245" y="6915"/>
                  </a:lnTo>
                  <a:lnTo>
                    <a:pt x="16189" y="6847"/>
                  </a:lnTo>
                  <a:lnTo>
                    <a:pt x="16129" y="6772"/>
                  </a:lnTo>
                  <a:lnTo>
                    <a:pt x="16068" y="6692"/>
                  </a:lnTo>
                  <a:lnTo>
                    <a:pt x="16005" y="6604"/>
                  </a:lnTo>
                  <a:lnTo>
                    <a:pt x="15941" y="6509"/>
                  </a:lnTo>
                  <a:lnTo>
                    <a:pt x="15875" y="6409"/>
                  </a:lnTo>
                  <a:lnTo>
                    <a:pt x="15810" y="6302"/>
                  </a:lnTo>
                  <a:lnTo>
                    <a:pt x="15744" y="6188"/>
                  </a:lnTo>
                  <a:lnTo>
                    <a:pt x="15679" y="6068"/>
                  </a:lnTo>
                  <a:lnTo>
                    <a:pt x="15615" y="5940"/>
                  </a:lnTo>
                  <a:lnTo>
                    <a:pt x="15553" y="5807"/>
                  </a:lnTo>
                  <a:lnTo>
                    <a:pt x="15492" y="5667"/>
                  </a:lnTo>
                  <a:lnTo>
                    <a:pt x="15434" y="5520"/>
                  </a:lnTo>
                  <a:lnTo>
                    <a:pt x="15379" y="5366"/>
                  </a:lnTo>
                  <a:lnTo>
                    <a:pt x="15327" y="5207"/>
                  </a:lnTo>
                  <a:lnTo>
                    <a:pt x="15280" y="5040"/>
                  </a:lnTo>
                  <a:lnTo>
                    <a:pt x="15236" y="4867"/>
                  </a:lnTo>
                  <a:lnTo>
                    <a:pt x="15198" y="4687"/>
                  </a:lnTo>
                  <a:lnTo>
                    <a:pt x="15164" y="4500"/>
                  </a:lnTo>
                  <a:lnTo>
                    <a:pt x="15137" y="4307"/>
                  </a:lnTo>
                  <a:lnTo>
                    <a:pt x="15115" y="4107"/>
                  </a:lnTo>
                  <a:lnTo>
                    <a:pt x="15101" y="3901"/>
                  </a:lnTo>
                  <a:lnTo>
                    <a:pt x="15090" y="3695"/>
                  </a:lnTo>
                  <a:lnTo>
                    <a:pt x="15081" y="3500"/>
                  </a:lnTo>
                  <a:lnTo>
                    <a:pt x="15075" y="3314"/>
                  </a:lnTo>
                  <a:lnTo>
                    <a:pt x="15069" y="3136"/>
                  </a:lnTo>
                  <a:lnTo>
                    <a:pt x="15064" y="2966"/>
                  </a:lnTo>
                  <a:lnTo>
                    <a:pt x="15061" y="2806"/>
                  </a:lnTo>
                  <a:lnTo>
                    <a:pt x="15060" y="2654"/>
                  </a:lnTo>
                  <a:lnTo>
                    <a:pt x="15059" y="2510"/>
                  </a:lnTo>
                  <a:lnTo>
                    <a:pt x="15060" y="2374"/>
                  </a:lnTo>
                  <a:lnTo>
                    <a:pt x="15061" y="2246"/>
                  </a:lnTo>
                  <a:lnTo>
                    <a:pt x="15063" y="2126"/>
                  </a:lnTo>
                  <a:lnTo>
                    <a:pt x="15066" y="2013"/>
                  </a:lnTo>
                  <a:lnTo>
                    <a:pt x="15071" y="1908"/>
                  </a:lnTo>
                  <a:lnTo>
                    <a:pt x="15075" y="1809"/>
                  </a:lnTo>
                  <a:lnTo>
                    <a:pt x="15080" y="1717"/>
                  </a:lnTo>
                  <a:lnTo>
                    <a:pt x="15085" y="1633"/>
                  </a:lnTo>
                  <a:lnTo>
                    <a:pt x="15091" y="1554"/>
                  </a:lnTo>
                  <a:lnTo>
                    <a:pt x="15098" y="1483"/>
                  </a:lnTo>
                  <a:lnTo>
                    <a:pt x="15104" y="1417"/>
                  </a:lnTo>
                  <a:lnTo>
                    <a:pt x="15110" y="1357"/>
                  </a:lnTo>
                  <a:lnTo>
                    <a:pt x="15116" y="1304"/>
                  </a:lnTo>
                  <a:lnTo>
                    <a:pt x="15122" y="1255"/>
                  </a:lnTo>
                  <a:lnTo>
                    <a:pt x="15129" y="1213"/>
                  </a:lnTo>
                  <a:lnTo>
                    <a:pt x="15134" y="1175"/>
                  </a:lnTo>
                  <a:lnTo>
                    <a:pt x="15145" y="1115"/>
                  </a:lnTo>
                  <a:lnTo>
                    <a:pt x="15153" y="1074"/>
                  </a:lnTo>
                  <a:lnTo>
                    <a:pt x="15159" y="1051"/>
                  </a:lnTo>
                  <a:lnTo>
                    <a:pt x="15161" y="1043"/>
                  </a:lnTo>
                  <a:lnTo>
                    <a:pt x="15034" y="1138"/>
                  </a:lnTo>
                  <a:lnTo>
                    <a:pt x="14885" y="1227"/>
                  </a:lnTo>
                  <a:lnTo>
                    <a:pt x="14715" y="1310"/>
                  </a:lnTo>
                  <a:lnTo>
                    <a:pt x="14525" y="1386"/>
                  </a:lnTo>
                  <a:lnTo>
                    <a:pt x="14317" y="1458"/>
                  </a:lnTo>
                  <a:lnTo>
                    <a:pt x="14093" y="1523"/>
                  </a:lnTo>
                  <a:lnTo>
                    <a:pt x="13852" y="1583"/>
                  </a:lnTo>
                  <a:lnTo>
                    <a:pt x="13598" y="1638"/>
                  </a:lnTo>
                  <a:lnTo>
                    <a:pt x="13332" y="1686"/>
                  </a:lnTo>
                  <a:lnTo>
                    <a:pt x="13053" y="1730"/>
                  </a:lnTo>
                  <a:lnTo>
                    <a:pt x="12767" y="1768"/>
                  </a:lnTo>
                  <a:lnTo>
                    <a:pt x="12471" y="1801"/>
                  </a:lnTo>
                  <a:lnTo>
                    <a:pt x="12168" y="1830"/>
                  </a:lnTo>
                  <a:lnTo>
                    <a:pt x="11861" y="1853"/>
                  </a:lnTo>
                  <a:lnTo>
                    <a:pt x="11550" y="1872"/>
                  </a:lnTo>
                  <a:lnTo>
                    <a:pt x="11235" y="1885"/>
                  </a:lnTo>
                  <a:lnTo>
                    <a:pt x="10920" y="1894"/>
                  </a:lnTo>
                  <a:lnTo>
                    <a:pt x="10606" y="1898"/>
                  </a:lnTo>
                  <a:lnTo>
                    <a:pt x="10292" y="1898"/>
                  </a:lnTo>
                  <a:lnTo>
                    <a:pt x="9983" y="1893"/>
                  </a:lnTo>
                  <a:lnTo>
                    <a:pt x="9677" y="1884"/>
                  </a:lnTo>
                  <a:lnTo>
                    <a:pt x="9379" y="1872"/>
                  </a:lnTo>
                  <a:lnTo>
                    <a:pt x="9087" y="1854"/>
                  </a:lnTo>
                  <a:lnTo>
                    <a:pt x="8805" y="1832"/>
                  </a:lnTo>
                  <a:lnTo>
                    <a:pt x="8534" y="1806"/>
                  </a:lnTo>
                  <a:lnTo>
                    <a:pt x="8273" y="1777"/>
                  </a:lnTo>
                  <a:lnTo>
                    <a:pt x="8026" y="1744"/>
                  </a:lnTo>
                  <a:lnTo>
                    <a:pt x="7794" y="1707"/>
                  </a:lnTo>
                  <a:lnTo>
                    <a:pt x="7578" y="1667"/>
                  </a:lnTo>
                  <a:lnTo>
                    <a:pt x="7380" y="1622"/>
                  </a:lnTo>
                  <a:lnTo>
                    <a:pt x="7199" y="1575"/>
                  </a:lnTo>
                  <a:lnTo>
                    <a:pt x="7041" y="1524"/>
                  </a:lnTo>
                  <a:lnTo>
                    <a:pt x="6827" y="1448"/>
                  </a:lnTo>
                  <a:lnTo>
                    <a:pt x="6614" y="1377"/>
                  </a:lnTo>
                  <a:lnTo>
                    <a:pt x="6404" y="1309"/>
                  </a:lnTo>
                  <a:lnTo>
                    <a:pt x="6196" y="1244"/>
                  </a:lnTo>
                  <a:lnTo>
                    <a:pt x="5990" y="1183"/>
                  </a:lnTo>
                  <a:lnTo>
                    <a:pt x="5785" y="1125"/>
                  </a:lnTo>
                  <a:lnTo>
                    <a:pt x="5583" y="1072"/>
                  </a:lnTo>
                  <a:lnTo>
                    <a:pt x="5381" y="1023"/>
                  </a:lnTo>
                  <a:lnTo>
                    <a:pt x="5181" y="980"/>
                  </a:lnTo>
                  <a:lnTo>
                    <a:pt x="4984" y="940"/>
                  </a:lnTo>
                  <a:lnTo>
                    <a:pt x="4787" y="905"/>
                  </a:lnTo>
                  <a:lnTo>
                    <a:pt x="4591" y="876"/>
                  </a:lnTo>
                  <a:lnTo>
                    <a:pt x="4397" y="852"/>
                  </a:lnTo>
                  <a:lnTo>
                    <a:pt x="4203" y="834"/>
                  </a:lnTo>
                  <a:lnTo>
                    <a:pt x="4012" y="821"/>
                  </a:lnTo>
                  <a:lnTo>
                    <a:pt x="3820" y="814"/>
                  </a:lnTo>
                  <a:lnTo>
                    <a:pt x="3629" y="814"/>
                  </a:lnTo>
                  <a:lnTo>
                    <a:pt x="3439" y="819"/>
                  </a:lnTo>
                  <a:lnTo>
                    <a:pt x="3250" y="832"/>
                  </a:lnTo>
                  <a:lnTo>
                    <a:pt x="3062" y="850"/>
                  </a:lnTo>
                  <a:lnTo>
                    <a:pt x="2873" y="876"/>
                  </a:lnTo>
                  <a:lnTo>
                    <a:pt x="2685" y="909"/>
                  </a:lnTo>
                  <a:lnTo>
                    <a:pt x="2496" y="950"/>
                  </a:lnTo>
                  <a:lnTo>
                    <a:pt x="2309" y="997"/>
                  </a:lnTo>
                  <a:lnTo>
                    <a:pt x="2122" y="1053"/>
                  </a:lnTo>
                  <a:lnTo>
                    <a:pt x="1933" y="1116"/>
                  </a:lnTo>
                  <a:lnTo>
                    <a:pt x="1746" y="1188"/>
                  </a:lnTo>
                  <a:lnTo>
                    <a:pt x="1558" y="1267"/>
                  </a:lnTo>
                  <a:lnTo>
                    <a:pt x="1369" y="1356"/>
                  </a:lnTo>
                  <a:lnTo>
                    <a:pt x="1180" y="1453"/>
                  </a:lnTo>
                  <a:lnTo>
                    <a:pt x="990" y="1559"/>
                  </a:lnTo>
                  <a:lnTo>
                    <a:pt x="801" y="1674"/>
                  </a:lnTo>
                  <a:lnTo>
                    <a:pt x="702" y="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>
                <a:alpha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101" name="PA-任意多边形 7">
              <a:extLst>
                <a:ext uri="{FF2B5EF4-FFF2-40B4-BE49-F238E27FC236}">
                  <a16:creationId xmlns="" xmlns:a16="http://schemas.microsoft.com/office/drawing/2014/main" id="{DB97F497-8026-4ADC-ADB0-1B8DC0BAAFCD}"/>
                </a:ext>
              </a:extLst>
            </p:cNvPr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6205199" y="-1343505"/>
              <a:ext cx="2232248" cy="1196398"/>
            </a:xfrm>
            <a:custGeom>
              <a:avLst/>
              <a:gdLst>
                <a:gd name="T0" fmla="*/ 649 w 16560"/>
                <a:gd name="T1" fmla="*/ 1791 h 8890"/>
                <a:gd name="T2" fmla="*/ 3583 w 16560"/>
                <a:gd name="T3" fmla="*/ 8882 h 8890"/>
                <a:gd name="T4" fmla="*/ 3686 w 16560"/>
                <a:gd name="T5" fmla="*/ 8827 h 8890"/>
                <a:gd name="T6" fmla="*/ 3825 w 16560"/>
                <a:gd name="T7" fmla="*/ 8759 h 8890"/>
                <a:gd name="T8" fmla="*/ 4016 w 16560"/>
                <a:gd name="T9" fmla="*/ 8676 h 8890"/>
                <a:gd name="T10" fmla="*/ 4254 w 16560"/>
                <a:gd name="T11" fmla="*/ 8586 h 8890"/>
                <a:gd name="T12" fmla="*/ 4538 w 16560"/>
                <a:gd name="T13" fmla="*/ 8497 h 8890"/>
                <a:gd name="T14" fmla="*/ 4867 w 16560"/>
                <a:gd name="T15" fmla="*/ 8416 h 8890"/>
                <a:gd name="T16" fmla="*/ 5234 w 16560"/>
                <a:gd name="T17" fmla="*/ 8351 h 8890"/>
                <a:gd name="T18" fmla="*/ 5639 w 16560"/>
                <a:gd name="T19" fmla="*/ 8309 h 8890"/>
                <a:gd name="T20" fmla="*/ 6079 w 16560"/>
                <a:gd name="T21" fmla="*/ 8297 h 8890"/>
                <a:gd name="T22" fmla="*/ 7176 w 16560"/>
                <a:gd name="T23" fmla="*/ 8367 h 8890"/>
                <a:gd name="T24" fmla="*/ 8664 w 16560"/>
                <a:gd name="T25" fmla="*/ 8468 h 8890"/>
                <a:gd name="T26" fmla="*/ 9716 w 16560"/>
                <a:gd name="T27" fmla="*/ 8523 h 8890"/>
                <a:gd name="T28" fmla="*/ 10717 w 16560"/>
                <a:gd name="T29" fmla="*/ 8550 h 8890"/>
                <a:gd name="T30" fmla="*/ 11676 w 16560"/>
                <a:gd name="T31" fmla="*/ 8537 h 8890"/>
                <a:gd name="T32" fmla="*/ 12596 w 16560"/>
                <a:gd name="T33" fmla="*/ 8476 h 8890"/>
                <a:gd name="T34" fmla="*/ 13484 w 16560"/>
                <a:gd name="T35" fmla="*/ 8355 h 8890"/>
                <a:gd name="T36" fmla="*/ 14346 w 16560"/>
                <a:gd name="T37" fmla="*/ 8165 h 8890"/>
                <a:gd name="T38" fmla="*/ 15188 w 16560"/>
                <a:gd name="T39" fmla="*/ 7894 h 8890"/>
                <a:gd name="T40" fmla="*/ 16015 w 16560"/>
                <a:gd name="T41" fmla="*/ 7534 h 8890"/>
                <a:gd name="T42" fmla="*/ 16544 w 16560"/>
                <a:gd name="T43" fmla="*/ 7225 h 8890"/>
                <a:gd name="T44" fmla="*/ 16436 w 16560"/>
                <a:gd name="T45" fmla="*/ 7122 h 8890"/>
                <a:gd name="T46" fmla="*/ 16299 w 16560"/>
                <a:gd name="T47" fmla="*/ 6977 h 8890"/>
                <a:gd name="T48" fmla="*/ 16129 w 16560"/>
                <a:gd name="T49" fmla="*/ 6772 h 8890"/>
                <a:gd name="T50" fmla="*/ 15941 w 16560"/>
                <a:gd name="T51" fmla="*/ 6509 h 8890"/>
                <a:gd name="T52" fmla="*/ 15744 w 16560"/>
                <a:gd name="T53" fmla="*/ 6188 h 8890"/>
                <a:gd name="T54" fmla="*/ 15553 w 16560"/>
                <a:gd name="T55" fmla="*/ 5807 h 8890"/>
                <a:gd name="T56" fmla="*/ 15379 w 16560"/>
                <a:gd name="T57" fmla="*/ 5366 h 8890"/>
                <a:gd name="T58" fmla="*/ 15236 w 16560"/>
                <a:gd name="T59" fmla="*/ 4867 h 8890"/>
                <a:gd name="T60" fmla="*/ 15137 w 16560"/>
                <a:gd name="T61" fmla="*/ 4307 h 8890"/>
                <a:gd name="T62" fmla="*/ 15090 w 16560"/>
                <a:gd name="T63" fmla="*/ 3695 h 8890"/>
                <a:gd name="T64" fmla="*/ 15069 w 16560"/>
                <a:gd name="T65" fmla="*/ 3136 h 8890"/>
                <a:gd name="T66" fmla="*/ 15060 w 16560"/>
                <a:gd name="T67" fmla="*/ 2654 h 8890"/>
                <a:gd name="T68" fmla="*/ 15061 w 16560"/>
                <a:gd name="T69" fmla="*/ 2246 h 8890"/>
                <a:gd name="T70" fmla="*/ 15071 w 16560"/>
                <a:gd name="T71" fmla="*/ 1908 h 8890"/>
                <a:gd name="T72" fmla="*/ 15085 w 16560"/>
                <a:gd name="T73" fmla="*/ 1633 h 8890"/>
                <a:gd name="T74" fmla="*/ 15104 w 16560"/>
                <a:gd name="T75" fmla="*/ 1417 h 8890"/>
                <a:gd name="T76" fmla="*/ 15122 w 16560"/>
                <a:gd name="T77" fmla="*/ 1255 h 8890"/>
                <a:gd name="T78" fmla="*/ 15145 w 16560"/>
                <a:gd name="T79" fmla="*/ 1115 h 8890"/>
                <a:gd name="T80" fmla="*/ 15161 w 16560"/>
                <a:gd name="T81" fmla="*/ 1043 h 8890"/>
                <a:gd name="T82" fmla="*/ 14715 w 16560"/>
                <a:gd name="T83" fmla="*/ 1310 h 8890"/>
                <a:gd name="T84" fmla="*/ 14093 w 16560"/>
                <a:gd name="T85" fmla="*/ 1523 h 8890"/>
                <a:gd name="T86" fmla="*/ 13332 w 16560"/>
                <a:gd name="T87" fmla="*/ 1686 h 8890"/>
                <a:gd name="T88" fmla="*/ 12471 w 16560"/>
                <a:gd name="T89" fmla="*/ 1801 h 8890"/>
                <a:gd name="T90" fmla="*/ 11550 w 16560"/>
                <a:gd name="T91" fmla="*/ 1872 h 8890"/>
                <a:gd name="T92" fmla="*/ 10606 w 16560"/>
                <a:gd name="T93" fmla="*/ 1898 h 8890"/>
                <a:gd name="T94" fmla="*/ 9677 w 16560"/>
                <a:gd name="T95" fmla="*/ 1884 h 8890"/>
                <a:gd name="T96" fmla="*/ 8805 w 16560"/>
                <a:gd name="T97" fmla="*/ 1832 h 8890"/>
                <a:gd name="T98" fmla="*/ 8026 w 16560"/>
                <a:gd name="T99" fmla="*/ 1744 h 8890"/>
                <a:gd name="T100" fmla="*/ 7380 w 16560"/>
                <a:gd name="T101" fmla="*/ 1622 h 8890"/>
                <a:gd name="T102" fmla="*/ 6827 w 16560"/>
                <a:gd name="T103" fmla="*/ 1448 h 8890"/>
                <a:gd name="T104" fmla="*/ 6196 w 16560"/>
                <a:gd name="T105" fmla="*/ 1244 h 8890"/>
                <a:gd name="T106" fmla="*/ 5583 w 16560"/>
                <a:gd name="T107" fmla="*/ 1072 h 8890"/>
                <a:gd name="T108" fmla="*/ 4984 w 16560"/>
                <a:gd name="T109" fmla="*/ 940 h 8890"/>
                <a:gd name="T110" fmla="*/ 4397 w 16560"/>
                <a:gd name="T111" fmla="*/ 852 h 8890"/>
                <a:gd name="T112" fmla="*/ 3820 w 16560"/>
                <a:gd name="T113" fmla="*/ 814 h 8890"/>
                <a:gd name="T114" fmla="*/ 3250 w 16560"/>
                <a:gd name="T115" fmla="*/ 832 h 8890"/>
                <a:gd name="T116" fmla="*/ 2685 w 16560"/>
                <a:gd name="T117" fmla="*/ 909 h 8890"/>
                <a:gd name="T118" fmla="*/ 2122 w 16560"/>
                <a:gd name="T119" fmla="*/ 1053 h 8890"/>
                <a:gd name="T120" fmla="*/ 1558 w 16560"/>
                <a:gd name="T121" fmla="*/ 1267 h 8890"/>
                <a:gd name="T122" fmla="*/ 990 w 16560"/>
                <a:gd name="T123" fmla="*/ 1559 h 8890"/>
                <a:gd name="T124" fmla="*/ 0 w 16560"/>
                <a:gd name="T125" fmla="*/ 0 h 8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560" h="8890">
                  <a:moveTo>
                    <a:pt x="0" y="0"/>
                  </a:moveTo>
                  <a:lnTo>
                    <a:pt x="167" y="1163"/>
                  </a:lnTo>
                  <a:lnTo>
                    <a:pt x="649" y="1791"/>
                  </a:lnTo>
                  <a:lnTo>
                    <a:pt x="649" y="1791"/>
                  </a:lnTo>
                  <a:lnTo>
                    <a:pt x="3571" y="8890"/>
                  </a:lnTo>
                  <a:lnTo>
                    <a:pt x="3583" y="8882"/>
                  </a:lnTo>
                  <a:lnTo>
                    <a:pt x="3623" y="8860"/>
                  </a:lnTo>
                  <a:lnTo>
                    <a:pt x="3650" y="8844"/>
                  </a:lnTo>
                  <a:lnTo>
                    <a:pt x="3686" y="8827"/>
                  </a:lnTo>
                  <a:lnTo>
                    <a:pt x="3726" y="8806"/>
                  </a:lnTo>
                  <a:lnTo>
                    <a:pt x="3773" y="8782"/>
                  </a:lnTo>
                  <a:lnTo>
                    <a:pt x="3825" y="8759"/>
                  </a:lnTo>
                  <a:lnTo>
                    <a:pt x="3883" y="8732"/>
                  </a:lnTo>
                  <a:lnTo>
                    <a:pt x="3946" y="8704"/>
                  </a:lnTo>
                  <a:lnTo>
                    <a:pt x="4016" y="8676"/>
                  </a:lnTo>
                  <a:lnTo>
                    <a:pt x="4090" y="8646"/>
                  </a:lnTo>
                  <a:lnTo>
                    <a:pt x="4169" y="8616"/>
                  </a:lnTo>
                  <a:lnTo>
                    <a:pt x="4254" y="8586"/>
                  </a:lnTo>
                  <a:lnTo>
                    <a:pt x="4344" y="8556"/>
                  </a:lnTo>
                  <a:lnTo>
                    <a:pt x="4439" y="8526"/>
                  </a:lnTo>
                  <a:lnTo>
                    <a:pt x="4538" y="8497"/>
                  </a:lnTo>
                  <a:lnTo>
                    <a:pt x="4643" y="8469"/>
                  </a:lnTo>
                  <a:lnTo>
                    <a:pt x="4753" y="8442"/>
                  </a:lnTo>
                  <a:lnTo>
                    <a:pt x="4867" y="8416"/>
                  </a:lnTo>
                  <a:lnTo>
                    <a:pt x="4985" y="8392"/>
                  </a:lnTo>
                  <a:lnTo>
                    <a:pt x="5107" y="8371"/>
                  </a:lnTo>
                  <a:lnTo>
                    <a:pt x="5234" y="8351"/>
                  </a:lnTo>
                  <a:lnTo>
                    <a:pt x="5364" y="8334"/>
                  </a:lnTo>
                  <a:lnTo>
                    <a:pt x="5500" y="8320"/>
                  </a:lnTo>
                  <a:lnTo>
                    <a:pt x="5639" y="8309"/>
                  </a:lnTo>
                  <a:lnTo>
                    <a:pt x="5782" y="8301"/>
                  </a:lnTo>
                  <a:lnTo>
                    <a:pt x="5928" y="8297"/>
                  </a:lnTo>
                  <a:lnTo>
                    <a:pt x="6079" y="8297"/>
                  </a:lnTo>
                  <a:lnTo>
                    <a:pt x="6232" y="8301"/>
                  </a:lnTo>
                  <a:lnTo>
                    <a:pt x="6389" y="8311"/>
                  </a:lnTo>
                  <a:lnTo>
                    <a:pt x="7176" y="8367"/>
                  </a:lnTo>
                  <a:lnTo>
                    <a:pt x="7933" y="8419"/>
                  </a:lnTo>
                  <a:lnTo>
                    <a:pt x="8302" y="8444"/>
                  </a:lnTo>
                  <a:lnTo>
                    <a:pt x="8664" y="8468"/>
                  </a:lnTo>
                  <a:lnTo>
                    <a:pt x="9021" y="8489"/>
                  </a:lnTo>
                  <a:lnTo>
                    <a:pt x="9371" y="8507"/>
                  </a:lnTo>
                  <a:lnTo>
                    <a:pt x="9716" y="8523"/>
                  </a:lnTo>
                  <a:lnTo>
                    <a:pt x="10055" y="8536"/>
                  </a:lnTo>
                  <a:lnTo>
                    <a:pt x="10389" y="8544"/>
                  </a:lnTo>
                  <a:lnTo>
                    <a:pt x="10717" y="8550"/>
                  </a:lnTo>
                  <a:lnTo>
                    <a:pt x="11041" y="8551"/>
                  </a:lnTo>
                  <a:lnTo>
                    <a:pt x="11361" y="8547"/>
                  </a:lnTo>
                  <a:lnTo>
                    <a:pt x="11676" y="8537"/>
                  </a:lnTo>
                  <a:lnTo>
                    <a:pt x="11986" y="8523"/>
                  </a:lnTo>
                  <a:lnTo>
                    <a:pt x="12293" y="8503"/>
                  </a:lnTo>
                  <a:lnTo>
                    <a:pt x="12596" y="8476"/>
                  </a:lnTo>
                  <a:lnTo>
                    <a:pt x="12895" y="8443"/>
                  </a:lnTo>
                  <a:lnTo>
                    <a:pt x="13191" y="8403"/>
                  </a:lnTo>
                  <a:lnTo>
                    <a:pt x="13484" y="8355"/>
                  </a:lnTo>
                  <a:lnTo>
                    <a:pt x="13774" y="8300"/>
                  </a:lnTo>
                  <a:lnTo>
                    <a:pt x="14062" y="8236"/>
                  </a:lnTo>
                  <a:lnTo>
                    <a:pt x="14346" y="8165"/>
                  </a:lnTo>
                  <a:lnTo>
                    <a:pt x="14629" y="8084"/>
                  </a:lnTo>
                  <a:lnTo>
                    <a:pt x="14909" y="7994"/>
                  </a:lnTo>
                  <a:lnTo>
                    <a:pt x="15188" y="7894"/>
                  </a:lnTo>
                  <a:lnTo>
                    <a:pt x="15464" y="7785"/>
                  </a:lnTo>
                  <a:lnTo>
                    <a:pt x="15739" y="7665"/>
                  </a:lnTo>
                  <a:lnTo>
                    <a:pt x="16015" y="7534"/>
                  </a:lnTo>
                  <a:lnTo>
                    <a:pt x="16288" y="7392"/>
                  </a:lnTo>
                  <a:lnTo>
                    <a:pt x="16560" y="7239"/>
                  </a:lnTo>
                  <a:lnTo>
                    <a:pt x="16544" y="7225"/>
                  </a:lnTo>
                  <a:lnTo>
                    <a:pt x="16502" y="7187"/>
                  </a:lnTo>
                  <a:lnTo>
                    <a:pt x="16472" y="7158"/>
                  </a:lnTo>
                  <a:lnTo>
                    <a:pt x="16436" y="7122"/>
                  </a:lnTo>
                  <a:lnTo>
                    <a:pt x="16394" y="7081"/>
                  </a:lnTo>
                  <a:lnTo>
                    <a:pt x="16349" y="7032"/>
                  </a:lnTo>
                  <a:lnTo>
                    <a:pt x="16299" y="6977"/>
                  </a:lnTo>
                  <a:lnTo>
                    <a:pt x="16245" y="6915"/>
                  </a:lnTo>
                  <a:lnTo>
                    <a:pt x="16189" y="6847"/>
                  </a:lnTo>
                  <a:lnTo>
                    <a:pt x="16129" y="6772"/>
                  </a:lnTo>
                  <a:lnTo>
                    <a:pt x="16068" y="6692"/>
                  </a:lnTo>
                  <a:lnTo>
                    <a:pt x="16005" y="6604"/>
                  </a:lnTo>
                  <a:lnTo>
                    <a:pt x="15941" y="6509"/>
                  </a:lnTo>
                  <a:lnTo>
                    <a:pt x="15875" y="6409"/>
                  </a:lnTo>
                  <a:lnTo>
                    <a:pt x="15810" y="6302"/>
                  </a:lnTo>
                  <a:lnTo>
                    <a:pt x="15744" y="6188"/>
                  </a:lnTo>
                  <a:lnTo>
                    <a:pt x="15679" y="6068"/>
                  </a:lnTo>
                  <a:lnTo>
                    <a:pt x="15615" y="5940"/>
                  </a:lnTo>
                  <a:lnTo>
                    <a:pt x="15553" y="5807"/>
                  </a:lnTo>
                  <a:lnTo>
                    <a:pt x="15492" y="5667"/>
                  </a:lnTo>
                  <a:lnTo>
                    <a:pt x="15434" y="5520"/>
                  </a:lnTo>
                  <a:lnTo>
                    <a:pt x="15379" y="5366"/>
                  </a:lnTo>
                  <a:lnTo>
                    <a:pt x="15327" y="5207"/>
                  </a:lnTo>
                  <a:lnTo>
                    <a:pt x="15280" y="5040"/>
                  </a:lnTo>
                  <a:lnTo>
                    <a:pt x="15236" y="4867"/>
                  </a:lnTo>
                  <a:lnTo>
                    <a:pt x="15198" y="4687"/>
                  </a:lnTo>
                  <a:lnTo>
                    <a:pt x="15164" y="4500"/>
                  </a:lnTo>
                  <a:lnTo>
                    <a:pt x="15137" y="4307"/>
                  </a:lnTo>
                  <a:lnTo>
                    <a:pt x="15115" y="4107"/>
                  </a:lnTo>
                  <a:lnTo>
                    <a:pt x="15101" y="3901"/>
                  </a:lnTo>
                  <a:lnTo>
                    <a:pt x="15090" y="3695"/>
                  </a:lnTo>
                  <a:lnTo>
                    <a:pt x="15081" y="3500"/>
                  </a:lnTo>
                  <a:lnTo>
                    <a:pt x="15075" y="3314"/>
                  </a:lnTo>
                  <a:lnTo>
                    <a:pt x="15069" y="3136"/>
                  </a:lnTo>
                  <a:lnTo>
                    <a:pt x="15064" y="2966"/>
                  </a:lnTo>
                  <a:lnTo>
                    <a:pt x="15061" y="2806"/>
                  </a:lnTo>
                  <a:lnTo>
                    <a:pt x="15060" y="2654"/>
                  </a:lnTo>
                  <a:lnTo>
                    <a:pt x="15059" y="2510"/>
                  </a:lnTo>
                  <a:lnTo>
                    <a:pt x="15060" y="2374"/>
                  </a:lnTo>
                  <a:lnTo>
                    <a:pt x="15061" y="2246"/>
                  </a:lnTo>
                  <a:lnTo>
                    <a:pt x="15063" y="2126"/>
                  </a:lnTo>
                  <a:lnTo>
                    <a:pt x="15066" y="2013"/>
                  </a:lnTo>
                  <a:lnTo>
                    <a:pt x="15071" y="1908"/>
                  </a:lnTo>
                  <a:lnTo>
                    <a:pt x="15075" y="1809"/>
                  </a:lnTo>
                  <a:lnTo>
                    <a:pt x="15080" y="1717"/>
                  </a:lnTo>
                  <a:lnTo>
                    <a:pt x="15085" y="1633"/>
                  </a:lnTo>
                  <a:lnTo>
                    <a:pt x="15091" y="1554"/>
                  </a:lnTo>
                  <a:lnTo>
                    <a:pt x="15098" y="1483"/>
                  </a:lnTo>
                  <a:lnTo>
                    <a:pt x="15104" y="1417"/>
                  </a:lnTo>
                  <a:lnTo>
                    <a:pt x="15110" y="1357"/>
                  </a:lnTo>
                  <a:lnTo>
                    <a:pt x="15116" y="1304"/>
                  </a:lnTo>
                  <a:lnTo>
                    <a:pt x="15122" y="1255"/>
                  </a:lnTo>
                  <a:lnTo>
                    <a:pt x="15129" y="1213"/>
                  </a:lnTo>
                  <a:lnTo>
                    <a:pt x="15134" y="1175"/>
                  </a:lnTo>
                  <a:lnTo>
                    <a:pt x="15145" y="1115"/>
                  </a:lnTo>
                  <a:lnTo>
                    <a:pt x="15153" y="1074"/>
                  </a:lnTo>
                  <a:lnTo>
                    <a:pt x="15159" y="1051"/>
                  </a:lnTo>
                  <a:lnTo>
                    <a:pt x="15161" y="1043"/>
                  </a:lnTo>
                  <a:lnTo>
                    <a:pt x="15034" y="1138"/>
                  </a:lnTo>
                  <a:lnTo>
                    <a:pt x="14885" y="1227"/>
                  </a:lnTo>
                  <a:lnTo>
                    <a:pt x="14715" y="1310"/>
                  </a:lnTo>
                  <a:lnTo>
                    <a:pt x="14525" y="1386"/>
                  </a:lnTo>
                  <a:lnTo>
                    <a:pt x="14317" y="1458"/>
                  </a:lnTo>
                  <a:lnTo>
                    <a:pt x="14093" y="1523"/>
                  </a:lnTo>
                  <a:lnTo>
                    <a:pt x="13852" y="1583"/>
                  </a:lnTo>
                  <a:lnTo>
                    <a:pt x="13598" y="1638"/>
                  </a:lnTo>
                  <a:lnTo>
                    <a:pt x="13332" y="1686"/>
                  </a:lnTo>
                  <a:lnTo>
                    <a:pt x="13053" y="1730"/>
                  </a:lnTo>
                  <a:lnTo>
                    <a:pt x="12767" y="1768"/>
                  </a:lnTo>
                  <a:lnTo>
                    <a:pt x="12471" y="1801"/>
                  </a:lnTo>
                  <a:lnTo>
                    <a:pt x="12168" y="1830"/>
                  </a:lnTo>
                  <a:lnTo>
                    <a:pt x="11861" y="1853"/>
                  </a:lnTo>
                  <a:lnTo>
                    <a:pt x="11550" y="1872"/>
                  </a:lnTo>
                  <a:lnTo>
                    <a:pt x="11235" y="1885"/>
                  </a:lnTo>
                  <a:lnTo>
                    <a:pt x="10920" y="1894"/>
                  </a:lnTo>
                  <a:lnTo>
                    <a:pt x="10606" y="1898"/>
                  </a:lnTo>
                  <a:lnTo>
                    <a:pt x="10292" y="1898"/>
                  </a:lnTo>
                  <a:lnTo>
                    <a:pt x="9983" y="1893"/>
                  </a:lnTo>
                  <a:lnTo>
                    <a:pt x="9677" y="1884"/>
                  </a:lnTo>
                  <a:lnTo>
                    <a:pt x="9379" y="1872"/>
                  </a:lnTo>
                  <a:lnTo>
                    <a:pt x="9087" y="1854"/>
                  </a:lnTo>
                  <a:lnTo>
                    <a:pt x="8805" y="1832"/>
                  </a:lnTo>
                  <a:lnTo>
                    <a:pt x="8534" y="1806"/>
                  </a:lnTo>
                  <a:lnTo>
                    <a:pt x="8273" y="1777"/>
                  </a:lnTo>
                  <a:lnTo>
                    <a:pt x="8026" y="1744"/>
                  </a:lnTo>
                  <a:lnTo>
                    <a:pt x="7794" y="1707"/>
                  </a:lnTo>
                  <a:lnTo>
                    <a:pt x="7578" y="1667"/>
                  </a:lnTo>
                  <a:lnTo>
                    <a:pt x="7380" y="1622"/>
                  </a:lnTo>
                  <a:lnTo>
                    <a:pt x="7199" y="1575"/>
                  </a:lnTo>
                  <a:lnTo>
                    <a:pt x="7041" y="1524"/>
                  </a:lnTo>
                  <a:lnTo>
                    <a:pt x="6827" y="1448"/>
                  </a:lnTo>
                  <a:lnTo>
                    <a:pt x="6614" y="1377"/>
                  </a:lnTo>
                  <a:lnTo>
                    <a:pt x="6404" y="1309"/>
                  </a:lnTo>
                  <a:lnTo>
                    <a:pt x="6196" y="1244"/>
                  </a:lnTo>
                  <a:lnTo>
                    <a:pt x="5990" y="1183"/>
                  </a:lnTo>
                  <a:lnTo>
                    <a:pt x="5785" y="1125"/>
                  </a:lnTo>
                  <a:lnTo>
                    <a:pt x="5583" y="1072"/>
                  </a:lnTo>
                  <a:lnTo>
                    <a:pt x="5381" y="1023"/>
                  </a:lnTo>
                  <a:lnTo>
                    <a:pt x="5181" y="980"/>
                  </a:lnTo>
                  <a:lnTo>
                    <a:pt x="4984" y="940"/>
                  </a:lnTo>
                  <a:lnTo>
                    <a:pt x="4787" y="905"/>
                  </a:lnTo>
                  <a:lnTo>
                    <a:pt x="4591" y="876"/>
                  </a:lnTo>
                  <a:lnTo>
                    <a:pt x="4397" y="852"/>
                  </a:lnTo>
                  <a:lnTo>
                    <a:pt x="4203" y="834"/>
                  </a:lnTo>
                  <a:lnTo>
                    <a:pt x="4012" y="821"/>
                  </a:lnTo>
                  <a:lnTo>
                    <a:pt x="3820" y="814"/>
                  </a:lnTo>
                  <a:lnTo>
                    <a:pt x="3629" y="814"/>
                  </a:lnTo>
                  <a:lnTo>
                    <a:pt x="3439" y="819"/>
                  </a:lnTo>
                  <a:lnTo>
                    <a:pt x="3250" y="832"/>
                  </a:lnTo>
                  <a:lnTo>
                    <a:pt x="3062" y="850"/>
                  </a:lnTo>
                  <a:lnTo>
                    <a:pt x="2873" y="876"/>
                  </a:lnTo>
                  <a:lnTo>
                    <a:pt x="2685" y="909"/>
                  </a:lnTo>
                  <a:lnTo>
                    <a:pt x="2496" y="950"/>
                  </a:lnTo>
                  <a:lnTo>
                    <a:pt x="2309" y="997"/>
                  </a:lnTo>
                  <a:lnTo>
                    <a:pt x="2122" y="1053"/>
                  </a:lnTo>
                  <a:lnTo>
                    <a:pt x="1933" y="1116"/>
                  </a:lnTo>
                  <a:lnTo>
                    <a:pt x="1746" y="1188"/>
                  </a:lnTo>
                  <a:lnTo>
                    <a:pt x="1558" y="1267"/>
                  </a:lnTo>
                  <a:lnTo>
                    <a:pt x="1369" y="1356"/>
                  </a:lnTo>
                  <a:lnTo>
                    <a:pt x="1180" y="1453"/>
                  </a:lnTo>
                  <a:lnTo>
                    <a:pt x="990" y="1559"/>
                  </a:lnTo>
                  <a:lnTo>
                    <a:pt x="801" y="1674"/>
                  </a:lnTo>
                  <a:lnTo>
                    <a:pt x="702" y="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  <p:sp>
          <p:nvSpPr>
            <p:cNvPr id="102" name="PA-任意多边形 5">
              <a:extLst>
                <a:ext uri="{FF2B5EF4-FFF2-40B4-BE49-F238E27FC236}">
                  <a16:creationId xmlns="" xmlns:a16="http://schemas.microsoft.com/office/drawing/2014/main" id="{3F94AC13-930F-4654-A510-FBA9AFC8E1E7}"/>
                </a:ext>
              </a:extLst>
            </p:cNvPr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7070380" y="-962472"/>
              <a:ext cx="560539" cy="551881"/>
            </a:xfrm>
            <a:custGeom>
              <a:avLst/>
              <a:gdLst>
                <a:gd name="T0" fmla="*/ 2313 w 16074"/>
                <a:gd name="T1" fmla="*/ 11564 h 16128"/>
                <a:gd name="T2" fmla="*/ 3529 w 16074"/>
                <a:gd name="T3" fmla="*/ 12395 h 16128"/>
                <a:gd name="T4" fmla="*/ 4818 w 16074"/>
                <a:gd name="T5" fmla="*/ 13031 h 16128"/>
                <a:gd name="T6" fmla="*/ 6189 w 16074"/>
                <a:gd name="T7" fmla="*/ 13418 h 16128"/>
                <a:gd name="T8" fmla="*/ 7653 w 16074"/>
                <a:gd name="T9" fmla="*/ 13501 h 16128"/>
                <a:gd name="T10" fmla="*/ 9219 w 16074"/>
                <a:gd name="T11" fmla="*/ 13224 h 16128"/>
                <a:gd name="T12" fmla="*/ 5225 w 16074"/>
                <a:gd name="T13" fmla="*/ 7326 h 16128"/>
                <a:gd name="T14" fmla="*/ 5604 w 16074"/>
                <a:gd name="T15" fmla="*/ 2588 h 16128"/>
                <a:gd name="T16" fmla="*/ 5918 w 16074"/>
                <a:gd name="T17" fmla="*/ 2680 h 16128"/>
                <a:gd name="T18" fmla="*/ 6274 w 16074"/>
                <a:gd name="T19" fmla="*/ 2719 h 16128"/>
                <a:gd name="T20" fmla="*/ 6671 w 16074"/>
                <a:gd name="T21" fmla="*/ 2688 h 16128"/>
                <a:gd name="T22" fmla="*/ 7102 w 16074"/>
                <a:gd name="T23" fmla="*/ 2577 h 16128"/>
                <a:gd name="T24" fmla="*/ 7563 w 16074"/>
                <a:gd name="T25" fmla="*/ 2375 h 16128"/>
                <a:gd name="T26" fmla="*/ 8053 w 16074"/>
                <a:gd name="T27" fmla="*/ 2066 h 16128"/>
                <a:gd name="T28" fmla="*/ 12930 w 16074"/>
                <a:gd name="T29" fmla="*/ 10057 h 16128"/>
                <a:gd name="T30" fmla="*/ 13396 w 16074"/>
                <a:gd name="T31" fmla="*/ 8301 h 16128"/>
                <a:gd name="T32" fmla="*/ 13347 w 16074"/>
                <a:gd name="T33" fmla="*/ 6443 h 16128"/>
                <a:gd name="T34" fmla="*/ 12801 w 16074"/>
                <a:gd name="T35" fmla="*/ 4583 h 16128"/>
                <a:gd name="T36" fmla="*/ 11773 w 16074"/>
                <a:gd name="T37" fmla="*/ 2822 h 16128"/>
                <a:gd name="T38" fmla="*/ 10277 w 16074"/>
                <a:gd name="T39" fmla="*/ 1262 h 16128"/>
                <a:gd name="T40" fmla="*/ 8329 w 16074"/>
                <a:gd name="T41" fmla="*/ 0 h 16128"/>
                <a:gd name="T42" fmla="*/ 10526 w 16074"/>
                <a:gd name="T43" fmla="*/ 458 h 16128"/>
                <a:gd name="T44" fmla="*/ 12659 w 16074"/>
                <a:gd name="T45" fmla="*/ 1583 h 16128"/>
                <a:gd name="T46" fmla="*/ 14464 w 16074"/>
                <a:gd name="T47" fmla="*/ 3304 h 16128"/>
                <a:gd name="T48" fmla="*/ 15679 w 16074"/>
                <a:gd name="T49" fmla="*/ 5557 h 16128"/>
                <a:gd name="T50" fmla="*/ 16044 w 16074"/>
                <a:gd name="T51" fmla="*/ 8271 h 16128"/>
                <a:gd name="T52" fmla="*/ 15294 w 16074"/>
                <a:gd name="T53" fmla="*/ 11379 h 16128"/>
                <a:gd name="T54" fmla="*/ 12655 w 16074"/>
                <a:gd name="T55" fmla="*/ 14684 h 16128"/>
                <a:gd name="T56" fmla="*/ 10870 w 16074"/>
                <a:gd name="T57" fmla="*/ 15495 h 16128"/>
                <a:gd name="T58" fmla="*/ 9145 w 16074"/>
                <a:gd name="T59" fmla="*/ 15974 h 16128"/>
                <a:gd name="T60" fmla="*/ 7486 w 16074"/>
                <a:gd name="T61" fmla="*/ 16128 h 16128"/>
                <a:gd name="T62" fmla="*/ 5906 w 16074"/>
                <a:gd name="T63" fmla="*/ 15967 h 16128"/>
                <a:gd name="T64" fmla="*/ 4415 w 16074"/>
                <a:gd name="T65" fmla="*/ 15498 h 16128"/>
                <a:gd name="T66" fmla="*/ 3023 w 16074"/>
                <a:gd name="T67" fmla="*/ 14731 h 16128"/>
                <a:gd name="T68" fmla="*/ 2528 w 16074"/>
                <a:gd name="T69" fmla="*/ 14487 h 16128"/>
                <a:gd name="T70" fmla="*/ 2530 w 16074"/>
                <a:gd name="T71" fmla="*/ 14735 h 16128"/>
                <a:gd name="T72" fmla="*/ 2473 w 16074"/>
                <a:gd name="T73" fmla="*/ 14983 h 16128"/>
                <a:gd name="T74" fmla="*/ 2363 w 16074"/>
                <a:gd name="T75" fmla="*/ 15222 h 16128"/>
                <a:gd name="T76" fmla="*/ 2207 w 16074"/>
                <a:gd name="T77" fmla="*/ 15444 h 16128"/>
                <a:gd name="T78" fmla="*/ 2013 w 16074"/>
                <a:gd name="T79" fmla="*/ 15642 h 16128"/>
                <a:gd name="T80" fmla="*/ 1779 w 16074"/>
                <a:gd name="T81" fmla="*/ 15812 h 16128"/>
                <a:gd name="T82" fmla="*/ 1496 w 16074"/>
                <a:gd name="T83" fmla="*/ 15944 h 16128"/>
                <a:gd name="T84" fmla="*/ 1210 w 16074"/>
                <a:gd name="T85" fmla="*/ 16001 h 16128"/>
                <a:gd name="T86" fmla="*/ 933 w 16074"/>
                <a:gd name="T87" fmla="*/ 15986 h 16128"/>
                <a:gd name="T88" fmla="*/ 671 w 16074"/>
                <a:gd name="T89" fmla="*/ 15902 h 16128"/>
                <a:gd name="T90" fmla="*/ 436 w 16074"/>
                <a:gd name="T91" fmla="*/ 15751 h 16128"/>
                <a:gd name="T92" fmla="*/ 234 w 16074"/>
                <a:gd name="T93" fmla="*/ 15534 h 16128"/>
                <a:gd name="T94" fmla="*/ 33 w 16074"/>
                <a:gd name="T95" fmla="*/ 15112 h 16128"/>
                <a:gd name="T96" fmla="*/ 17 w 16074"/>
                <a:gd name="T97" fmla="*/ 14651 h 16128"/>
                <a:gd name="T98" fmla="*/ 179 w 16074"/>
                <a:gd name="T99" fmla="*/ 14226 h 16128"/>
                <a:gd name="T100" fmla="*/ 478 w 16074"/>
                <a:gd name="T101" fmla="*/ 13874 h 16128"/>
                <a:gd name="T102" fmla="*/ 878 w 16074"/>
                <a:gd name="T103" fmla="*/ 13632 h 16128"/>
                <a:gd name="T104" fmla="*/ 1339 w 16074"/>
                <a:gd name="T105" fmla="*/ 13536 h 16128"/>
                <a:gd name="T106" fmla="*/ 1477 w 16074"/>
                <a:gd name="T107" fmla="*/ 13406 h 16128"/>
                <a:gd name="T108" fmla="*/ 1100 w 16074"/>
                <a:gd name="T109" fmla="*/ 12990 h 16128"/>
                <a:gd name="T110" fmla="*/ 736 w 16074"/>
                <a:gd name="T111" fmla="*/ 12545 h 16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74" h="16128">
                  <a:moveTo>
                    <a:pt x="454" y="12169"/>
                  </a:moveTo>
                  <a:lnTo>
                    <a:pt x="1614" y="10993"/>
                  </a:lnTo>
                  <a:lnTo>
                    <a:pt x="1844" y="11188"/>
                  </a:lnTo>
                  <a:lnTo>
                    <a:pt x="2077" y="11378"/>
                  </a:lnTo>
                  <a:lnTo>
                    <a:pt x="2313" y="11564"/>
                  </a:lnTo>
                  <a:lnTo>
                    <a:pt x="2550" y="11742"/>
                  </a:lnTo>
                  <a:lnTo>
                    <a:pt x="2792" y="11916"/>
                  </a:lnTo>
                  <a:lnTo>
                    <a:pt x="3035" y="12083"/>
                  </a:lnTo>
                  <a:lnTo>
                    <a:pt x="3280" y="12242"/>
                  </a:lnTo>
                  <a:lnTo>
                    <a:pt x="3529" y="12395"/>
                  </a:lnTo>
                  <a:lnTo>
                    <a:pt x="3781" y="12540"/>
                  </a:lnTo>
                  <a:lnTo>
                    <a:pt x="4035" y="12677"/>
                  </a:lnTo>
                  <a:lnTo>
                    <a:pt x="4293" y="12804"/>
                  </a:lnTo>
                  <a:lnTo>
                    <a:pt x="4554" y="12923"/>
                  </a:lnTo>
                  <a:lnTo>
                    <a:pt x="4818" y="13031"/>
                  </a:lnTo>
                  <a:lnTo>
                    <a:pt x="5086" y="13131"/>
                  </a:lnTo>
                  <a:lnTo>
                    <a:pt x="5356" y="13220"/>
                  </a:lnTo>
                  <a:lnTo>
                    <a:pt x="5630" y="13298"/>
                  </a:lnTo>
                  <a:lnTo>
                    <a:pt x="5908" y="13364"/>
                  </a:lnTo>
                  <a:lnTo>
                    <a:pt x="6189" y="13418"/>
                  </a:lnTo>
                  <a:lnTo>
                    <a:pt x="6474" y="13461"/>
                  </a:lnTo>
                  <a:lnTo>
                    <a:pt x="6763" y="13491"/>
                  </a:lnTo>
                  <a:lnTo>
                    <a:pt x="7056" y="13508"/>
                  </a:lnTo>
                  <a:lnTo>
                    <a:pt x="7352" y="13511"/>
                  </a:lnTo>
                  <a:lnTo>
                    <a:pt x="7653" y="13501"/>
                  </a:lnTo>
                  <a:lnTo>
                    <a:pt x="7958" y="13476"/>
                  </a:lnTo>
                  <a:lnTo>
                    <a:pt x="8267" y="13437"/>
                  </a:lnTo>
                  <a:lnTo>
                    <a:pt x="8579" y="13381"/>
                  </a:lnTo>
                  <a:lnTo>
                    <a:pt x="8897" y="13311"/>
                  </a:lnTo>
                  <a:lnTo>
                    <a:pt x="9219" y="13224"/>
                  </a:lnTo>
                  <a:lnTo>
                    <a:pt x="9546" y="13121"/>
                  </a:lnTo>
                  <a:lnTo>
                    <a:pt x="9877" y="13001"/>
                  </a:lnTo>
                  <a:lnTo>
                    <a:pt x="10212" y="12863"/>
                  </a:lnTo>
                  <a:lnTo>
                    <a:pt x="10554" y="12708"/>
                  </a:lnTo>
                  <a:lnTo>
                    <a:pt x="5225" y="7326"/>
                  </a:lnTo>
                  <a:lnTo>
                    <a:pt x="3765" y="8813"/>
                  </a:lnTo>
                  <a:lnTo>
                    <a:pt x="1503" y="6582"/>
                  </a:lnTo>
                  <a:lnTo>
                    <a:pt x="5491" y="2537"/>
                  </a:lnTo>
                  <a:lnTo>
                    <a:pt x="5547" y="2563"/>
                  </a:lnTo>
                  <a:lnTo>
                    <a:pt x="5604" y="2588"/>
                  </a:lnTo>
                  <a:lnTo>
                    <a:pt x="5663" y="2610"/>
                  </a:lnTo>
                  <a:lnTo>
                    <a:pt x="5724" y="2631"/>
                  </a:lnTo>
                  <a:lnTo>
                    <a:pt x="5787" y="2649"/>
                  </a:lnTo>
                  <a:lnTo>
                    <a:pt x="5852" y="2666"/>
                  </a:lnTo>
                  <a:lnTo>
                    <a:pt x="5918" y="2680"/>
                  </a:lnTo>
                  <a:lnTo>
                    <a:pt x="5986" y="2693"/>
                  </a:lnTo>
                  <a:lnTo>
                    <a:pt x="6055" y="2703"/>
                  </a:lnTo>
                  <a:lnTo>
                    <a:pt x="6127" y="2711"/>
                  </a:lnTo>
                  <a:lnTo>
                    <a:pt x="6200" y="2716"/>
                  </a:lnTo>
                  <a:lnTo>
                    <a:pt x="6274" y="2719"/>
                  </a:lnTo>
                  <a:lnTo>
                    <a:pt x="6351" y="2719"/>
                  </a:lnTo>
                  <a:lnTo>
                    <a:pt x="6429" y="2716"/>
                  </a:lnTo>
                  <a:lnTo>
                    <a:pt x="6508" y="2710"/>
                  </a:lnTo>
                  <a:lnTo>
                    <a:pt x="6588" y="2700"/>
                  </a:lnTo>
                  <a:lnTo>
                    <a:pt x="6671" y="2688"/>
                  </a:lnTo>
                  <a:lnTo>
                    <a:pt x="6755" y="2673"/>
                  </a:lnTo>
                  <a:lnTo>
                    <a:pt x="6840" y="2654"/>
                  </a:lnTo>
                  <a:lnTo>
                    <a:pt x="6925" y="2632"/>
                  </a:lnTo>
                  <a:lnTo>
                    <a:pt x="7013" y="2607"/>
                  </a:lnTo>
                  <a:lnTo>
                    <a:pt x="7102" y="2577"/>
                  </a:lnTo>
                  <a:lnTo>
                    <a:pt x="7192" y="2545"/>
                  </a:lnTo>
                  <a:lnTo>
                    <a:pt x="7283" y="2508"/>
                  </a:lnTo>
                  <a:lnTo>
                    <a:pt x="7375" y="2468"/>
                  </a:lnTo>
                  <a:lnTo>
                    <a:pt x="7469" y="2423"/>
                  </a:lnTo>
                  <a:lnTo>
                    <a:pt x="7563" y="2375"/>
                  </a:lnTo>
                  <a:lnTo>
                    <a:pt x="7659" y="2321"/>
                  </a:lnTo>
                  <a:lnTo>
                    <a:pt x="7756" y="2265"/>
                  </a:lnTo>
                  <a:lnTo>
                    <a:pt x="7854" y="2203"/>
                  </a:lnTo>
                  <a:lnTo>
                    <a:pt x="7953" y="2137"/>
                  </a:lnTo>
                  <a:lnTo>
                    <a:pt x="8053" y="2066"/>
                  </a:lnTo>
                  <a:lnTo>
                    <a:pt x="9204" y="3243"/>
                  </a:lnTo>
                  <a:lnTo>
                    <a:pt x="7220" y="5296"/>
                  </a:lnTo>
                  <a:lnTo>
                    <a:pt x="12597" y="10708"/>
                  </a:lnTo>
                  <a:lnTo>
                    <a:pt x="12775" y="10387"/>
                  </a:lnTo>
                  <a:lnTo>
                    <a:pt x="12930" y="10057"/>
                  </a:lnTo>
                  <a:lnTo>
                    <a:pt x="13065" y="9719"/>
                  </a:lnTo>
                  <a:lnTo>
                    <a:pt x="13179" y="9373"/>
                  </a:lnTo>
                  <a:lnTo>
                    <a:pt x="13271" y="9022"/>
                  </a:lnTo>
                  <a:lnTo>
                    <a:pt x="13344" y="8664"/>
                  </a:lnTo>
                  <a:lnTo>
                    <a:pt x="13396" y="8301"/>
                  </a:lnTo>
                  <a:lnTo>
                    <a:pt x="13426" y="7934"/>
                  </a:lnTo>
                  <a:lnTo>
                    <a:pt x="13437" y="7564"/>
                  </a:lnTo>
                  <a:lnTo>
                    <a:pt x="13427" y="7192"/>
                  </a:lnTo>
                  <a:lnTo>
                    <a:pt x="13398" y="6818"/>
                  </a:lnTo>
                  <a:lnTo>
                    <a:pt x="13347" y="6443"/>
                  </a:lnTo>
                  <a:lnTo>
                    <a:pt x="13277" y="6068"/>
                  </a:lnTo>
                  <a:lnTo>
                    <a:pt x="13188" y="5694"/>
                  </a:lnTo>
                  <a:lnTo>
                    <a:pt x="13079" y="5321"/>
                  </a:lnTo>
                  <a:lnTo>
                    <a:pt x="12949" y="4950"/>
                  </a:lnTo>
                  <a:lnTo>
                    <a:pt x="12801" y="4583"/>
                  </a:lnTo>
                  <a:lnTo>
                    <a:pt x="12634" y="4220"/>
                  </a:lnTo>
                  <a:lnTo>
                    <a:pt x="12447" y="3862"/>
                  </a:lnTo>
                  <a:lnTo>
                    <a:pt x="12241" y="3509"/>
                  </a:lnTo>
                  <a:lnTo>
                    <a:pt x="12017" y="3162"/>
                  </a:lnTo>
                  <a:lnTo>
                    <a:pt x="11773" y="2822"/>
                  </a:lnTo>
                  <a:lnTo>
                    <a:pt x="11511" y="2492"/>
                  </a:lnTo>
                  <a:lnTo>
                    <a:pt x="11230" y="2169"/>
                  </a:lnTo>
                  <a:lnTo>
                    <a:pt x="10931" y="1856"/>
                  </a:lnTo>
                  <a:lnTo>
                    <a:pt x="10613" y="1553"/>
                  </a:lnTo>
                  <a:lnTo>
                    <a:pt x="10277" y="1262"/>
                  </a:lnTo>
                  <a:lnTo>
                    <a:pt x="9924" y="982"/>
                  </a:lnTo>
                  <a:lnTo>
                    <a:pt x="9551" y="716"/>
                  </a:lnTo>
                  <a:lnTo>
                    <a:pt x="9162" y="463"/>
                  </a:lnTo>
                  <a:lnTo>
                    <a:pt x="8754" y="224"/>
                  </a:lnTo>
                  <a:lnTo>
                    <a:pt x="8329" y="0"/>
                  </a:lnTo>
                  <a:lnTo>
                    <a:pt x="8761" y="35"/>
                  </a:lnTo>
                  <a:lnTo>
                    <a:pt x="9199" y="99"/>
                  </a:lnTo>
                  <a:lnTo>
                    <a:pt x="9641" y="192"/>
                  </a:lnTo>
                  <a:lnTo>
                    <a:pt x="10084" y="310"/>
                  </a:lnTo>
                  <a:lnTo>
                    <a:pt x="10526" y="458"/>
                  </a:lnTo>
                  <a:lnTo>
                    <a:pt x="10966" y="632"/>
                  </a:lnTo>
                  <a:lnTo>
                    <a:pt x="11402" y="832"/>
                  </a:lnTo>
                  <a:lnTo>
                    <a:pt x="11830" y="1057"/>
                  </a:lnTo>
                  <a:lnTo>
                    <a:pt x="12250" y="1307"/>
                  </a:lnTo>
                  <a:lnTo>
                    <a:pt x="12659" y="1583"/>
                  </a:lnTo>
                  <a:lnTo>
                    <a:pt x="13054" y="1881"/>
                  </a:lnTo>
                  <a:lnTo>
                    <a:pt x="13435" y="2203"/>
                  </a:lnTo>
                  <a:lnTo>
                    <a:pt x="13798" y="2548"/>
                  </a:lnTo>
                  <a:lnTo>
                    <a:pt x="14141" y="2915"/>
                  </a:lnTo>
                  <a:lnTo>
                    <a:pt x="14464" y="3304"/>
                  </a:lnTo>
                  <a:lnTo>
                    <a:pt x="14762" y="3714"/>
                  </a:lnTo>
                  <a:lnTo>
                    <a:pt x="15036" y="4146"/>
                  </a:lnTo>
                  <a:lnTo>
                    <a:pt x="15281" y="4596"/>
                  </a:lnTo>
                  <a:lnTo>
                    <a:pt x="15496" y="5067"/>
                  </a:lnTo>
                  <a:lnTo>
                    <a:pt x="15679" y="5557"/>
                  </a:lnTo>
                  <a:lnTo>
                    <a:pt x="15829" y="6065"/>
                  </a:lnTo>
                  <a:lnTo>
                    <a:pt x="15942" y="6591"/>
                  </a:lnTo>
                  <a:lnTo>
                    <a:pt x="16016" y="7135"/>
                  </a:lnTo>
                  <a:lnTo>
                    <a:pt x="16052" y="7695"/>
                  </a:lnTo>
                  <a:lnTo>
                    <a:pt x="16044" y="8271"/>
                  </a:lnTo>
                  <a:lnTo>
                    <a:pt x="15991" y="8863"/>
                  </a:lnTo>
                  <a:lnTo>
                    <a:pt x="15892" y="9471"/>
                  </a:lnTo>
                  <a:lnTo>
                    <a:pt x="15744" y="10093"/>
                  </a:lnTo>
                  <a:lnTo>
                    <a:pt x="15545" y="10729"/>
                  </a:lnTo>
                  <a:lnTo>
                    <a:pt x="15294" y="11379"/>
                  </a:lnTo>
                  <a:lnTo>
                    <a:pt x="14987" y="12042"/>
                  </a:lnTo>
                  <a:lnTo>
                    <a:pt x="14623" y="12717"/>
                  </a:lnTo>
                  <a:lnTo>
                    <a:pt x="16074" y="14218"/>
                  </a:lnTo>
                  <a:lnTo>
                    <a:pt x="14156" y="16081"/>
                  </a:lnTo>
                  <a:lnTo>
                    <a:pt x="12655" y="14684"/>
                  </a:lnTo>
                  <a:lnTo>
                    <a:pt x="12293" y="14873"/>
                  </a:lnTo>
                  <a:lnTo>
                    <a:pt x="11934" y="15048"/>
                  </a:lnTo>
                  <a:lnTo>
                    <a:pt x="11578" y="15211"/>
                  </a:lnTo>
                  <a:lnTo>
                    <a:pt x="11223" y="15360"/>
                  </a:lnTo>
                  <a:lnTo>
                    <a:pt x="10870" y="15495"/>
                  </a:lnTo>
                  <a:lnTo>
                    <a:pt x="10520" y="15617"/>
                  </a:lnTo>
                  <a:lnTo>
                    <a:pt x="10173" y="15726"/>
                  </a:lnTo>
                  <a:lnTo>
                    <a:pt x="9828" y="15822"/>
                  </a:lnTo>
                  <a:lnTo>
                    <a:pt x="9485" y="15904"/>
                  </a:lnTo>
                  <a:lnTo>
                    <a:pt x="9145" y="15974"/>
                  </a:lnTo>
                  <a:lnTo>
                    <a:pt x="8808" y="16030"/>
                  </a:lnTo>
                  <a:lnTo>
                    <a:pt x="8472" y="16074"/>
                  </a:lnTo>
                  <a:lnTo>
                    <a:pt x="8140" y="16105"/>
                  </a:lnTo>
                  <a:lnTo>
                    <a:pt x="7812" y="16123"/>
                  </a:lnTo>
                  <a:lnTo>
                    <a:pt x="7486" y="16128"/>
                  </a:lnTo>
                  <a:lnTo>
                    <a:pt x="7164" y="16121"/>
                  </a:lnTo>
                  <a:lnTo>
                    <a:pt x="6845" y="16101"/>
                  </a:lnTo>
                  <a:lnTo>
                    <a:pt x="6529" y="16069"/>
                  </a:lnTo>
                  <a:lnTo>
                    <a:pt x="6216" y="16024"/>
                  </a:lnTo>
                  <a:lnTo>
                    <a:pt x="5906" y="15967"/>
                  </a:lnTo>
                  <a:lnTo>
                    <a:pt x="5601" y="15897"/>
                  </a:lnTo>
                  <a:lnTo>
                    <a:pt x="5298" y="15816"/>
                  </a:lnTo>
                  <a:lnTo>
                    <a:pt x="5001" y="15722"/>
                  </a:lnTo>
                  <a:lnTo>
                    <a:pt x="4706" y="15616"/>
                  </a:lnTo>
                  <a:lnTo>
                    <a:pt x="4415" y="15498"/>
                  </a:lnTo>
                  <a:lnTo>
                    <a:pt x="4129" y="15368"/>
                  </a:lnTo>
                  <a:lnTo>
                    <a:pt x="3846" y="15227"/>
                  </a:lnTo>
                  <a:lnTo>
                    <a:pt x="3568" y="15073"/>
                  </a:lnTo>
                  <a:lnTo>
                    <a:pt x="3293" y="14907"/>
                  </a:lnTo>
                  <a:lnTo>
                    <a:pt x="3023" y="14731"/>
                  </a:lnTo>
                  <a:lnTo>
                    <a:pt x="2757" y="14542"/>
                  </a:lnTo>
                  <a:lnTo>
                    <a:pt x="2496" y="14342"/>
                  </a:lnTo>
                  <a:lnTo>
                    <a:pt x="2509" y="14390"/>
                  </a:lnTo>
                  <a:lnTo>
                    <a:pt x="2520" y="14439"/>
                  </a:lnTo>
                  <a:lnTo>
                    <a:pt x="2528" y="14487"/>
                  </a:lnTo>
                  <a:lnTo>
                    <a:pt x="2533" y="14536"/>
                  </a:lnTo>
                  <a:lnTo>
                    <a:pt x="2536" y="14586"/>
                  </a:lnTo>
                  <a:lnTo>
                    <a:pt x="2537" y="14635"/>
                  </a:lnTo>
                  <a:lnTo>
                    <a:pt x="2534" y="14686"/>
                  </a:lnTo>
                  <a:lnTo>
                    <a:pt x="2530" y="14735"/>
                  </a:lnTo>
                  <a:lnTo>
                    <a:pt x="2523" y="14785"/>
                  </a:lnTo>
                  <a:lnTo>
                    <a:pt x="2514" y="14835"/>
                  </a:lnTo>
                  <a:lnTo>
                    <a:pt x="2502" y="14884"/>
                  </a:lnTo>
                  <a:lnTo>
                    <a:pt x="2489" y="14934"/>
                  </a:lnTo>
                  <a:lnTo>
                    <a:pt x="2473" y="14983"/>
                  </a:lnTo>
                  <a:lnTo>
                    <a:pt x="2454" y="15031"/>
                  </a:lnTo>
                  <a:lnTo>
                    <a:pt x="2434" y="15080"/>
                  </a:lnTo>
                  <a:lnTo>
                    <a:pt x="2412" y="15127"/>
                  </a:lnTo>
                  <a:lnTo>
                    <a:pt x="2388" y="15174"/>
                  </a:lnTo>
                  <a:lnTo>
                    <a:pt x="2363" y="15222"/>
                  </a:lnTo>
                  <a:lnTo>
                    <a:pt x="2334" y="15267"/>
                  </a:lnTo>
                  <a:lnTo>
                    <a:pt x="2305" y="15313"/>
                  </a:lnTo>
                  <a:lnTo>
                    <a:pt x="2275" y="15358"/>
                  </a:lnTo>
                  <a:lnTo>
                    <a:pt x="2241" y="15401"/>
                  </a:lnTo>
                  <a:lnTo>
                    <a:pt x="2207" y="15444"/>
                  </a:lnTo>
                  <a:lnTo>
                    <a:pt x="2171" y="15486"/>
                  </a:lnTo>
                  <a:lnTo>
                    <a:pt x="2134" y="15526"/>
                  </a:lnTo>
                  <a:lnTo>
                    <a:pt x="2095" y="15567"/>
                  </a:lnTo>
                  <a:lnTo>
                    <a:pt x="2055" y="15605"/>
                  </a:lnTo>
                  <a:lnTo>
                    <a:pt x="2013" y="15642"/>
                  </a:lnTo>
                  <a:lnTo>
                    <a:pt x="1971" y="15677"/>
                  </a:lnTo>
                  <a:lnTo>
                    <a:pt x="1927" y="15713"/>
                  </a:lnTo>
                  <a:lnTo>
                    <a:pt x="1881" y="15745"/>
                  </a:lnTo>
                  <a:lnTo>
                    <a:pt x="1836" y="15777"/>
                  </a:lnTo>
                  <a:lnTo>
                    <a:pt x="1779" y="15812"/>
                  </a:lnTo>
                  <a:lnTo>
                    <a:pt x="1723" y="15845"/>
                  </a:lnTo>
                  <a:lnTo>
                    <a:pt x="1666" y="15874"/>
                  </a:lnTo>
                  <a:lnTo>
                    <a:pt x="1610" y="15900"/>
                  </a:lnTo>
                  <a:lnTo>
                    <a:pt x="1552" y="15923"/>
                  </a:lnTo>
                  <a:lnTo>
                    <a:pt x="1496" y="15944"/>
                  </a:lnTo>
                  <a:lnTo>
                    <a:pt x="1438" y="15961"/>
                  </a:lnTo>
                  <a:lnTo>
                    <a:pt x="1381" y="15975"/>
                  </a:lnTo>
                  <a:lnTo>
                    <a:pt x="1324" y="15987"/>
                  </a:lnTo>
                  <a:lnTo>
                    <a:pt x="1267" y="15995"/>
                  </a:lnTo>
                  <a:lnTo>
                    <a:pt x="1210" y="16001"/>
                  </a:lnTo>
                  <a:lnTo>
                    <a:pt x="1154" y="16003"/>
                  </a:lnTo>
                  <a:lnTo>
                    <a:pt x="1098" y="16003"/>
                  </a:lnTo>
                  <a:lnTo>
                    <a:pt x="1043" y="16000"/>
                  </a:lnTo>
                  <a:lnTo>
                    <a:pt x="987" y="15995"/>
                  </a:lnTo>
                  <a:lnTo>
                    <a:pt x="933" y="15986"/>
                  </a:lnTo>
                  <a:lnTo>
                    <a:pt x="879" y="15975"/>
                  </a:lnTo>
                  <a:lnTo>
                    <a:pt x="826" y="15961"/>
                  </a:lnTo>
                  <a:lnTo>
                    <a:pt x="773" y="15944"/>
                  </a:lnTo>
                  <a:lnTo>
                    <a:pt x="722" y="15924"/>
                  </a:lnTo>
                  <a:lnTo>
                    <a:pt x="671" y="15902"/>
                  </a:lnTo>
                  <a:lnTo>
                    <a:pt x="622" y="15877"/>
                  </a:lnTo>
                  <a:lnTo>
                    <a:pt x="573" y="15849"/>
                  </a:lnTo>
                  <a:lnTo>
                    <a:pt x="527" y="15819"/>
                  </a:lnTo>
                  <a:lnTo>
                    <a:pt x="480" y="15786"/>
                  </a:lnTo>
                  <a:lnTo>
                    <a:pt x="436" y="15751"/>
                  </a:lnTo>
                  <a:lnTo>
                    <a:pt x="393" y="15713"/>
                  </a:lnTo>
                  <a:lnTo>
                    <a:pt x="350" y="15671"/>
                  </a:lnTo>
                  <a:lnTo>
                    <a:pt x="310" y="15628"/>
                  </a:lnTo>
                  <a:lnTo>
                    <a:pt x="271" y="15583"/>
                  </a:lnTo>
                  <a:lnTo>
                    <a:pt x="234" y="15534"/>
                  </a:lnTo>
                  <a:lnTo>
                    <a:pt x="199" y="15483"/>
                  </a:lnTo>
                  <a:lnTo>
                    <a:pt x="143" y="15391"/>
                  </a:lnTo>
                  <a:lnTo>
                    <a:pt x="98" y="15299"/>
                  </a:lnTo>
                  <a:lnTo>
                    <a:pt x="61" y="15206"/>
                  </a:lnTo>
                  <a:lnTo>
                    <a:pt x="33" y="15112"/>
                  </a:lnTo>
                  <a:lnTo>
                    <a:pt x="14" y="15019"/>
                  </a:lnTo>
                  <a:lnTo>
                    <a:pt x="3" y="14925"/>
                  </a:lnTo>
                  <a:lnTo>
                    <a:pt x="0" y="14833"/>
                  </a:lnTo>
                  <a:lnTo>
                    <a:pt x="5" y="14741"/>
                  </a:lnTo>
                  <a:lnTo>
                    <a:pt x="17" y="14651"/>
                  </a:lnTo>
                  <a:lnTo>
                    <a:pt x="36" y="14562"/>
                  </a:lnTo>
                  <a:lnTo>
                    <a:pt x="63" y="14475"/>
                  </a:lnTo>
                  <a:lnTo>
                    <a:pt x="95" y="14389"/>
                  </a:lnTo>
                  <a:lnTo>
                    <a:pt x="133" y="14307"/>
                  </a:lnTo>
                  <a:lnTo>
                    <a:pt x="179" y="14226"/>
                  </a:lnTo>
                  <a:lnTo>
                    <a:pt x="228" y="14148"/>
                  </a:lnTo>
                  <a:lnTo>
                    <a:pt x="284" y="14075"/>
                  </a:lnTo>
                  <a:lnTo>
                    <a:pt x="344" y="14004"/>
                  </a:lnTo>
                  <a:lnTo>
                    <a:pt x="409" y="13938"/>
                  </a:lnTo>
                  <a:lnTo>
                    <a:pt x="478" y="13874"/>
                  </a:lnTo>
                  <a:lnTo>
                    <a:pt x="551" y="13816"/>
                  </a:lnTo>
                  <a:lnTo>
                    <a:pt x="628" y="13762"/>
                  </a:lnTo>
                  <a:lnTo>
                    <a:pt x="708" y="13714"/>
                  </a:lnTo>
                  <a:lnTo>
                    <a:pt x="791" y="13670"/>
                  </a:lnTo>
                  <a:lnTo>
                    <a:pt x="878" y="13632"/>
                  </a:lnTo>
                  <a:lnTo>
                    <a:pt x="967" y="13601"/>
                  </a:lnTo>
                  <a:lnTo>
                    <a:pt x="1057" y="13575"/>
                  </a:lnTo>
                  <a:lnTo>
                    <a:pt x="1150" y="13556"/>
                  </a:lnTo>
                  <a:lnTo>
                    <a:pt x="1244" y="13542"/>
                  </a:lnTo>
                  <a:lnTo>
                    <a:pt x="1339" y="13536"/>
                  </a:lnTo>
                  <a:lnTo>
                    <a:pt x="1436" y="13538"/>
                  </a:lnTo>
                  <a:lnTo>
                    <a:pt x="1533" y="13548"/>
                  </a:lnTo>
                  <a:lnTo>
                    <a:pt x="1630" y="13565"/>
                  </a:lnTo>
                  <a:lnTo>
                    <a:pt x="1553" y="13486"/>
                  </a:lnTo>
                  <a:lnTo>
                    <a:pt x="1477" y="13406"/>
                  </a:lnTo>
                  <a:lnTo>
                    <a:pt x="1400" y="13325"/>
                  </a:lnTo>
                  <a:lnTo>
                    <a:pt x="1324" y="13243"/>
                  </a:lnTo>
                  <a:lnTo>
                    <a:pt x="1248" y="13159"/>
                  </a:lnTo>
                  <a:lnTo>
                    <a:pt x="1174" y="13075"/>
                  </a:lnTo>
                  <a:lnTo>
                    <a:pt x="1100" y="12990"/>
                  </a:lnTo>
                  <a:lnTo>
                    <a:pt x="1026" y="12903"/>
                  </a:lnTo>
                  <a:lnTo>
                    <a:pt x="953" y="12815"/>
                  </a:lnTo>
                  <a:lnTo>
                    <a:pt x="880" y="12726"/>
                  </a:lnTo>
                  <a:lnTo>
                    <a:pt x="807" y="12636"/>
                  </a:lnTo>
                  <a:lnTo>
                    <a:pt x="736" y="12545"/>
                  </a:lnTo>
                  <a:lnTo>
                    <a:pt x="665" y="12453"/>
                  </a:lnTo>
                  <a:lnTo>
                    <a:pt x="594" y="12359"/>
                  </a:lnTo>
                  <a:lnTo>
                    <a:pt x="524" y="12264"/>
                  </a:lnTo>
                  <a:lnTo>
                    <a:pt x="454" y="12169"/>
                  </a:lnTo>
                  <a:close/>
                </a:path>
              </a:pathLst>
            </a:custGeom>
            <a:solidFill>
              <a:srgbClr val="F8F0DC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粗黑宋简体" panose="020F0502020204030204"/>
                <a:ea typeface="方正粗黑宋简体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9915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4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9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4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1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600"/>
                            </p:stCondLst>
                            <p:childTnLst>
                              <p:par>
                                <p:cTn id="8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100"/>
                            </p:stCondLst>
                            <p:childTnLst>
                              <p:par>
                                <p:cTn id="9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7950"/>
                            </p:stCondLst>
                            <p:childTnLst>
                              <p:par>
                                <p:cTn id="10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450"/>
                            </p:stCondLst>
                            <p:childTnLst>
                              <p:par>
                                <p:cTn id="10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3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5" grpId="0" animBg="1"/>
      <p:bldP spid="26" grpId="0" animBg="1"/>
      <p:bldP spid="28" grpId="0" animBg="1"/>
      <p:bldP spid="29" grpId="0"/>
      <p:bldP spid="30" grpId="0"/>
      <p:bldP spid="31" grpId="0" animBg="1"/>
      <p:bldP spid="32" grpId="0"/>
      <p:bldP spid="33" grpId="0" animBg="1"/>
      <p:bldP spid="34" grpId="0"/>
      <p:bldP spid="35" grpId="0" animBg="1"/>
      <p:bldP spid="36" grpId="0" animBg="1"/>
      <p:bldP spid="37" grpId="0"/>
      <p:bldP spid="38" grpId="0"/>
      <p:bldP spid="39" grpId="0" animBg="1"/>
      <p:bldP spid="40" grpId="0"/>
      <p:bldP spid="41" grpId="0" animBg="1"/>
      <p:bldP spid="42" grpId="0" animBg="1"/>
      <p:bldP spid="43" grpId="0" animBg="1"/>
      <p:bldP spid="95" grpId="0"/>
      <p:bldP spid="96" grpId="0" animBg="1"/>
      <p:bldP spid="97" grpId="0" animBg="1"/>
      <p:bldP spid="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-1022104">
            <a:extLst>
              <a:ext uri="{FF2B5EF4-FFF2-40B4-BE49-F238E27FC236}">
                <a16:creationId xmlns="" xmlns:a16="http://schemas.microsoft.com/office/drawing/2014/main" id="{3C945F3A-9A3A-4083-B406-60A92F9121E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5486" y="377321"/>
            <a:ext cx="37192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202X</a:t>
            </a:r>
            <a:r>
              <a:rPr lang="zh-CN" altLang="en-US" sz="24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年工作开展情况总结</a:t>
            </a:r>
          </a:p>
        </p:txBody>
      </p:sp>
      <p:sp>
        <p:nvSpPr>
          <p:cNvPr id="37" name="PA-1022105">
            <a:extLst>
              <a:ext uri="{FF2B5EF4-FFF2-40B4-BE49-F238E27FC236}">
                <a16:creationId xmlns="" xmlns:a16="http://schemas.microsoft.com/office/drawing/2014/main" id="{6C15C6A7-3091-4F9C-8CEB-C80F4E0B67A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108608" y="4539797"/>
            <a:ext cx="3321152" cy="783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坚定理想信念</a:t>
            </a:r>
            <a:endParaRPr lang="en-US" altLang="zh-CN" dirty="0">
              <a:latin typeface="思源黑体 CN Light" panose="020B0300000000000000" pitchFamily="34" charset="-122"/>
              <a:ea typeface="思源黑体 CN Light" panose="020B0300000000000000" pitchFamily="34" charset="-122"/>
              <a:cs typeface="Aparajita" panose="020B0604020202020204" pitchFamily="34" charset="0"/>
              <a:sym typeface="+mn-lt"/>
            </a:endParaRPr>
          </a:p>
          <a:p>
            <a:pPr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打牢思想和行动的“总开关”</a:t>
            </a:r>
            <a:endParaRPr lang="en-US" altLang="zh-CN" dirty="0">
              <a:latin typeface="思源黑体 CN Light" panose="020B0300000000000000" pitchFamily="34" charset="-122"/>
              <a:ea typeface="思源黑体 CN Light" panose="020B0300000000000000" pitchFamily="34" charset="-122"/>
              <a:cs typeface="Aparajita" panose="020B0604020202020204" pitchFamily="34" charset="0"/>
              <a:sym typeface="+mn-lt"/>
            </a:endParaRPr>
          </a:p>
        </p:txBody>
      </p:sp>
      <p:sp>
        <p:nvSpPr>
          <p:cNvPr id="39" name="PA-1022106">
            <a:extLst>
              <a:ext uri="{FF2B5EF4-FFF2-40B4-BE49-F238E27FC236}">
                <a16:creationId xmlns="" xmlns:a16="http://schemas.microsoft.com/office/drawing/2014/main" id="{79626A35-32BC-419C-80F5-49883F71FFE1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4816200" y="2012908"/>
            <a:ext cx="2385508" cy="2385508"/>
          </a:xfrm>
          <a:prstGeom prst="ellipse">
            <a:avLst/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solidFill>
              <a:srgbClr val="FFFFFF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40" name="PA-1022107">
            <a:extLst>
              <a:ext uri="{FF2B5EF4-FFF2-40B4-BE49-F238E27FC236}">
                <a16:creationId xmlns="" xmlns:a16="http://schemas.microsoft.com/office/drawing/2014/main" id="{26F6B475-FB1C-4718-8DD5-830ECFEED0A1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923956" y="2865173"/>
            <a:ext cx="2108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6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  <a:sym typeface="+mn-lt"/>
              </a:rPr>
              <a:t>严以律己</a:t>
            </a:r>
          </a:p>
        </p:txBody>
      </p:sp>
      <p:sp>
        <p:nvSpPr>
          <p:cNvPr id="41" name="PA-1022108">
            <a:extLst>
              <a:ext uri="{FF2B5EF4-FFF2-40B4-BE49-F238E27FC236}">
                <a16:creationId xmlns="" xmlns:a16="http://schemas.microsoft.com/office/drawing/2014/main" id="{BE2BBF6F-64C5-4466-98C8-EA4EDEFD2F2E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729679" y="4551099"/>
            <a:ext cx="2468948" cy="777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第二专题</a:t>
            </a:r>
            <a:endParaRPr lang="en-US" altLang="zh-CN" dirty="0">
              <a:latin typeface="思源黑体 CN Light" panose="020B0300000000000000" pitchFamily="34" charset="-122"/>
              <a:ea typeface="思源黑体 CN Light" panose="020B0300000000000000" pitchFamily="34" charset="-122"/>
              <a:cs typeface="Aparajita" panose="020B0604020202020204" pitchFamily="34" charset="0"/>
            </a:endParaRPr>
          </a:p>
          <a:p>
            <a:pPr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“严以律己”研讨</a:t>
            </a:r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  <a:cs typeface="Aparajita" panose="020B0604020202020204" pitchFamily="34" charset="0"/>
              <a:sym typeface="+mn-lt"/>
            </a:endParaRPr>
          </a:p>
        </p:txBody>
      </p:sp>
      <p:sp>
        <p:nvSpPr>
          <p:cNvPr id="43" name="PA-1022109">
            <a:extLst>
              <a:ext uri="{FF2B5EF4-FFF2-40B4-BE49-F238E27FC236}">
                <a16:creationId xmlns="" xmlns:a16="http://schemas.microsoft.com/office/drawing/2014/main" id="{79C112D4-D2A3-4FE4-8F91-1EB38C90EF5A}"/>
              </a:ext>
            </a:extLst>
          </p:cNvPr>
          <p:cNvSpPr/>
          <p:nvPr>
            <p:custDataLst>
              <p:tags r:id="rId6"/>
            </p:custDataLst>
          </p:nvPr>
        </p:nvSpPr>
        <p:spPr bwMode="auto">
          <a:xfrm>
            <a:off x="8141795" y="2032593"/>
            <a:ext cx="2385508" cy="2385508"/>
          </a:xfrm>
          <a:prstGeom prst="ellipse">
            <a:avLst/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solidFill>
              <a:srgbClr val="FFFFFF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44" name="PA-1022110">
            <a:extLst>
              <a:ext uri="{FF2B5EF4-FFF2-40B4-BE49-F238E27FC236}">
                <a16:creationId xmlns="" xmlns:a16="http://schemas.microsoft.com/office/drawing/2014/main" id="{7020DCDD-CE23-477C-B7AF-5EB54B8543C9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028599" y="2865173"/>
            <a:ext cx="2550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36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  <a:sym typeface="+mn-lt"/>
              </a:rPr>
              <a:t>严以用权</a:t>
            </a:r>
          </a:p>
        </p:txBody>
      </p:sp>
      <p:sp>
        <p:nvSpPr>
          <p:cNvPr id="45" name="PA-1022111">
            <a:extLst>
              <a:ext uri="{FF2B5EF4-FFF2-40B4-BE49-F238E27FC236}">
                <a16:creationId xmlns="" xmlns:a16="http://schemas.microsoft.com/office/drawing/2014/main" id="{0C97D7E4-62A5-4C06-B364-12D4E2DA1217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576517" y="3482562"/>
            <a:ext cx="1516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kern="0" dirty="0">
                <a:solidFill>
                  <a:srgbClr val="FFFFFF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cs typeface="+mn-ea"/>
                <a:sym typeface="+mn-lt"/>
              </a:rPr>
              <a:t>三严三实</a:t>
            </a:r>
          </a:p>
        </p:txBody>
      </p:sp>
      <p:sp>
        <p:nvSpPr>
          <p:cNvPr id="46" name="PA-1022112">
            <a:extLst>
              <a:ext uri="{FF2B5EF4-FFF2-40B4-BE49-F238E27FC236}">
                <a16:creationId xmlns="" xmlns:a16="http://schemas.microsoft.com/office/drawing/2014/main" id="{DD788A9C-EC1A-444B-BEFA-A554E93190F5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177986" y="2495841"/>
            <a:ext cx="23131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第三</a:t>
            </a:r>
          </a:p>
        </p:txBody>
      </p:sp>
      <p:sp>
        <p:nvSpPr>
          <p:cNvPr id="47" name="PA-1022113">
            <a:extLst>
              <a:ext uri="{FF2B5EF4-FFF2-40B4-BE49-F238E27FC236}">
                <a16:creationId xmlns="" xmlns:a16="http://schemas.microsoft.com/office/drawing/2014/main" id="{69377A01-B593-4BB6-8FC3-7D3BA7095BA2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8079338" y="4570784"/>
            <a:ext cx="2468948" cy="783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  <a:sym typeface="+mn-lt"/>
              </a:rPr>
              <a:t>用谋事创业的实绩践行“三严三实”</a:t>
            </a:r>
            <a:endParaRPr lang="en-US" altLang="zh-CN" dirty="0">
              <a:latin typeface="思源黑体 CN Light" panose="020B0300000000000000" pitchFamily="34" charset="-122"/>
              <a:ea typeface="思源黑体 CN Light" panose="020B0300000000000000" pitchFamily="34" charset="-122"/>
              <a:cs typeface="Aparajita" panose="020B0604020202020204" pitchFamily="34" charset="0"/>
              <a:sym typeface="+mn-lt"/>
            </a:endParaRPr>
          </a:p>
        </p:txBody>
      </p:sp>
      <p:sp>
        <p:nvSpPr>
          <p:cNvPr id="49" name="PA-1022114">
            <a:extLst>
              <a:ext uri="{FF2B5EF4-FFF2-40B4-BE49-F238E27FC236}">
                <a16:creationId xmlns="" xmlns:a16="http://schemas.microsoft.com/office/drawing/2014/main" id="{3B11927B-7F5B-4E00-AB05-4788D82C3591}"/>
              </a:ext>
            </a:extLst>
          </p:cNvPr>
          <p:cNvSpPr/>
          <p:nvPr>
            <p:custDataLst>
              <p:tags r:id="rId11"/>
            </p:custDataLst>
          </p:nvPr>
        </p:nvSpPr>
        <p:spPr bwMode="auto">
          <a:xfrm>
            <a:off x="1576430" y="2032593"/>
            <a:ext cx="2385508" cy="2385508"/>
          </a:xfrm>
          <a:prstGeom prst="ellipse">
            <a:avLst/>
          </a:prstGeom>
          <a:gradFill>
            <a:gsLst>
              <a:gs pos="58000">
                <a:srgbClr val="DA0000"/>
              </a:gs>
              <a:gs pos="100000">
                <a:srgbClr val="C80000"/>
              </a:gs>
              <a:gs pos="0">
                <a:srgbClr val="F20000"/>
              </a:gs>
            </a:gsLst>
            <a:lin ang="5400000" scaled="0"/>
          </a:gradFill>
          <a:ln w="12700" cap="flat">
            <a:solidFill>
              <a:srgbClr val="FFFFFF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ctr" anchorCtr="0" compatLnSpc="1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50" name="PA-1022115">
            <a:extLst>
              <a:ext uri="{FF2B5EF4-FFF2-40B4-BE49-F238E27FC236}">
                <a16:creationId xmlns="" xmlns:a16="http://schemas.microsoft.com/office/drawing/2014/main" id="{61F46536-2B6A-43EC-B906-BFF7F6AE7BBB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1463234" y="2865173"/>
            <a:ext cx="2550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n-ea"/>
                <a:sym typeface="+mn-lt"/>
              </a:rPr>
              <a:t>严以修身</a:t>
            </a:r>
          </a:p>
        </p:txBody>
      </p:sp>
      <p:sp>
        <p:nvSpPr>
          <p:cNvPr id="51" name="PA-1022116">
            <a:extLst>
              <a:ext uri="{FF2B5EF4-FFF2-40B4-BE49-F238E27FC236}">
                <a16:creationId xmlns="" xmlns:a16="http://schemas.microsoft.com/office/drawing/2014/main" id="{E2DE4426-45E0-4716-A6A5-B5F3A17A3DE9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2011152" y="3482562"/>
            <a:ext cx="1516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73号-江南手书" panose="00000500000000000000" pitchFamily="2" charset="-122"/>
                <a:ea typeface="字魂73号-江南手书" panose="00000500000000000000" pitchFamily="2" charset="-122"/>
                <a:cs typeface="+mn-ea"/>
                <a:sym typeface="+mn-lt"/>
              </a:rPr>
              <a:t>三严三实</a:t>
            </a:r>
          </a:p>
        </p:txBody>
      </p:sp>
      <p:sp>
        <p:nvSpPr>
          <p:cNvPr id="52" name="PA-1022117">
            <a:extLst>
              <a:ext uri="{FF2B5EF4-FFF2-40B4-BE49-F238E27FC236}">
                <a16:creationId xmlns="" xmlns:a16="http://schemas.microsoft.com/office/drawing/2014/main" id="{9D4AB0DA-AC52-4BF9-9927-8BC756D686EF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1612621" y="2495841"/>
            <a:ext cx="23131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第一</a:t>
            </a:r>
          </a:p>
        </p:txBody>
      </p:sp>
      <p:sp>
        <p:nvSpPr>
          <p:cNvPr id="53" name="PA-1022118">
            <a:extLst>
              <a:ext uri="{FF2B5EF4-FFF2-40B4-BE49-F238E27FC236}">
                <a16:creationId xmlns="" xmlns:a16="http://schemas.microsoft.com/office/drawing/2014/main" id="{FAAF75CA-F04E-4187-AC17-E7D0350A40DD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831979" y="5496003"/>
            <a:ext cx="10528041" cy="783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通过向公司员工发放征求意见表、开展交心谈心活动等方式，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3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parajita" panose="020B0604020202020204" pitchFamily="34" charset="0"/>
              </a:rPr>
              <a:t>位班子虚心听取了广大群众的意见建议，认真查摆问题，撰写对照检查材料，严肃开展批评和自我批评，摆正心态，加强党性修养。 </a:t>
            </a:r>
          </a:p>
        </p:txBody>
      </p:sp>
      <p:sp>
        <p:nvSpPr>
          <p:cNvPr id="55" name="PA-1022119">
            <a:extLst>
              <a:ext uri="{FF2B5EF4-FFF2-40B4-BE49-F238E27FC236}">
                <a16:creationId xmlns="" xmlns:a16="http://schemas.microsoft.com/office/drawing/2014/main" id="{A942F557-341B-4E1E-ADB8-05E120587DC5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1583659" y="1215586"/>
            <a:ext cx="8850590" cy="505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zh-CN" altLang="en-US" sz="2400" b="1" kern="100" dirty="0">
                <a:solidFill>
                  <a:srgbClr val="C0000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公司积极开展“三严三实”专题教育</a:t>
            </a:r>
          </a:p>
        </p:txBody>
      </p:sp>
      <p:sp>
        <p:nvSpPr>
          <p:cNvPr id="56" name="PA-1022120">
            <a:extLst>
              <a:ext uri="{FF2B5EF4-FFF2-40B4-BE49-F238E27FC236}">
                <a16:creationId xmlns="" xmlns:a16="http://schemas.microsoft.com/office/drawing/2014/main" id="{6CB31C23-426C-4DCF-BBDD-33BDF8C5D52E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4840905" y="2495841"/>
            <a:ext cx="23131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第二</a:t>
            </a:r>
          </a:p>
        </p:txBody>
      </p:sp>
      <p:sp>
        <p:nvSpPr>
          <p:cNvPr id="57" name="PA-1022121">
            <a:extLst>
              <a:ext uri="{FF2B5EF4-FFF2-40B4-BE49-F238E27FC236}">
                <a16:creationId xmlns="" xmlns:a16="http://schemas.microsoft.com/office/drawing/2014/main" id="{164C9367-EC89-4FE5-84CE-95FF18E8A3C4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5293834" y="3482562"/>
            <a:ext cx="1516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kern="0" dirty="0">
                <a:solidFill>
                  <a:srgbClr val="FFFFFF"/>
                </a:solidFill>
                <a:latin typeface="字魂73号-江南手书" panose="00000500000000000000" pitchFamily="2" charset="-122"/>
                <a:ea typeface="字魂73号-江南手书" panose="00000500000000000000" pitchFamily="2" charset="-122"/>
                <a:cs typeface="+mn-ea"/>
                <a:sym typeface="+mn-lt"/>
              </a:rPr>
              <a:t>三严三实</a:t>
            </a:r>
          </a:p>
        </p:txBody>
      </p:sp>
    </p:spTree>
    <p:extLst>
      <p:ext uri="{BB962C8B-B14F-4D97-AF65-F5344CB8AC3E}">
        <p14:creationId xmlns:p14="http://schemas.microsoft.com/office/powerpoint/2010/main" val="3431267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7" grpId="0"/>
      <p:bldP spid="41" grpId="0"/>
      <p:bldP spid="47" grpId="0"/>
      <p:bldP spid="53" grpId="0"/>
      <p:bldP spid="5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机关单位党支部党建年终工作总结PPT模板"/>
  <p:tag name="ISPRING_FIRST_PUBLI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heme/theme1.xml><?xml version="1.0" encoding="utf-8"?>
<a:theme xmlns:a="http://schemas.openxmlformats.org/drawingml/2006/main" name="涂豆思">
  <a:themeElements>
    <a:clrScheme name="涂豆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FFEDC2"/>
      </a:accent2>
      <a:accent3>
        <a:srgbClr val="A5A5A5"/>
      </a:accent3>
      <a:accent4>
        <a:srgbClr val="C00000"/>
      </a:accent4>
      <a:accent5>
        <a:srgbClr val="7F7F7F"/>
      </a:accent5>
      <a:accent6>
        <a:srgbClr val="FFEDC2"/>
      </a:accent6>
      <a:hlink>
        <a:srgbClr val="C00000"/>
      </a:hlink>
      <a:folHlink>
        <a:srgbClr val="C00000"/>
      </a:folHlink>
    </a:clrScheme>
    <a:fontScheme name="涂豆思">
      <a:majorFont>
        <a:latin typeface="思源黑体 CN Heavy"/>
        <a:ea typeface="思源黑体 CN Heavy"/>
        <a:cs typeface=""/>
      </a:majorFont>
      <a:minorFont>
        <a:latin typeface="思源黑体 CN Normal"/>
        <a:ea typeface="思源黑体 CN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C000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3888</Words>
  <Application>Microsoft Office PowerPoint</Application>
  <PresentationFormat>宽屏</PresentationFormat>
  <Paragraphs>251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9" baseType="lpstr">
      <vt:lpstr>Meiryo</vt:lpstr>
      <vt:lpstr>SJcujihei</vt:lpstr>
      <vt:lpstr>阿里巴巴普惠体</vt:lpstr>
      <vt:lpstr>阿里巴巴普惠体 Medium</vt:lpstr>
      <vt:lpstr>等线</vt:lpstr>
      <vt:lpstr>方正粗黑宋简体</vt:lpstr>
      <vt:lpstr>思源黑体 CN Bold</vt:lpstr>
      <vt:lpstr>思源黑体 CN Heavy</vt:lpstr>
      <vt:lpstr>思源黑体 CN Light</vt:lpstr>
      <vt:lpstr>思源黑体 CN Normal</vt:lpstr>
      <vt:lpstr>宋体</vt:lpstr>
      <vt:lpstr>微软雅黑</vt:lpstr>
      <vt:lpstr>字魂36号-正文宋楷</vt:lpstr>
      <vt:lpstr>字魂73号-江南手书</vt:lpstr>
      <vt:lpstr>Agency FB</vt:lpstr>
      <vt:lpstr>Aparajita</vt:lpstr>
      <vt:lpstr>Arial</vt:lpstr>
      <vt:lpstr>Calibri</vt:lpstr>
      <vt:lpstr>Calibri Light</vt:lpstr>
      <vt:lpstr>Gisha</vt:lpstr>
      <vt:lpstr>Wingdings</vt:lpstr>
      <vt:lpstr>涂豆思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优品PPT</cp:lastModifiedBy>
  <cp:revision>53</cp:revision>
  <dcterms:created xsi:type="dcterms:W3CDTF">2019-11-08T13:07:25Z</dcterms:created>
  <dcterms:modified xsi:type="dcterms:W3CDTF">2019-12-03T01:10:56Z</dcterms:modified>
</cp:coreProperties>
</file>