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29"/>
  </p:notesMasterIdLst>
  <p:sldIdLst>
    <p:sldId id="289" r:id="rId3"/>
    <p:sldId id="257" r:id="rId4"/>
    <p:sldId id="262" r:id="rId5"/>
    <p:sldId id="265" r:id="rId6"/>
    <p:sldId id="266" r:id="rId7"/>
    <p:sldId id="268" r:id="rId8"/>
    <p:sldId id="273" r:id="rId9"/>
    <p:sldId id="287" r:id="rId10"/>
    <p:sldId id="259" r:id="rId11"/>
    <p:sldId id="260" r:id="rId12"/>
    <p:sldId id="270" r:id="rId13"/>
    <p:sldId id="274" r:id="rId14"/>
    <p:sldId id="275" r:id="rId15"/>
    <p:sldId id="286" r:id="rId16"/>
    <p:sldId id="269" r:id="rId17"/>
    <p:sldId id="261" r:id="rId18"/>
    <p:sldId id="281" r:id="rId19"/>
    <p:sldId id="277" r:id="rId20"/>
    <p:sldId id="276" r:id="rId21"/>
    <p:sldId id="285" r:id="rId22"/>
    <p:sldId id="267" r:id="rId23"/>
    <p:sldId id="278" r:id="rId24"/>
    <p:sldId id="279" r:id="rId25"/>
    <p:sldId id="280" r:id="rId26"/>
    <p:sldId id="288" r:id="rId27"/>
    <p:sldId id="290"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A6A6A6"/>
    <a:srgbClr val="7F7F7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34" autoAdjust="0"/>
    <p:restoredTop sz="94660"/>
  </p:normalViewPr>
  <p:slideViewPr>
    <p:cSldViewPr snapToGrid="0" showGuides="1">
      <p:cViewPr varScale="1">
        <p:scale>
          <a:sx n="106" d="100"/>
          <a:sy n="106" d="100"/>
        </p:scale>
        <p:origin x="606"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E4171D-43C6-4085-BF2F-F2154AB497FE}"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906096-3A33-4C69-8792-D6E1DFB7B2B2}" type="slidenum">
              <a:rPr lang="zh-CN" altLang="en-US" smtClean="0"/>
              <a:t>‹#›</a:t>
            </a:fld>
            <a:endParaRPr lang="zh-CN" altLang="en-US"/>
          </a:p>
        </p:txBody>
      </p:sp>
    </p:spTree>
    <p:extLst>
      <p:ext uri="{BB962C8B-B14F-4D97-AF65-F5344CB8AC3E}">
        <p14:creationId xmlns:p14="http://schemas.microsoft.com/office/powerpoint/2010/main" val="2636851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a:t>
            </a:fld>
            <a:endParaRPr lang="zh-CN" altLang="en-US"/>
          </a:p>
        </p:txBody>
      </p:sp>
    </p:spTree>
    <p:extLst>
      <p:ext uri="{BB962C8B-B14F-4D97-AF65-F5344CB8AC3E}">
        <p14:creationId xmlns:p14="http://schemas.microsoft.com/office/powerpoint/2010/main" val="32939325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10</a:t>
            </a:fld>
            <a:endParaRPr lang="zh-CN" altLang="en-US"/>
          </a:p>
        </p:txBody>
      </p:sp>
    </p:spTree>
    <p:extLst>
      <p:ext uri="{BB962C8B-B14F-4D97-AF65-F5344CB8AC3E}">
        <p14:creationId xmlns:p14="http://schemas.microsoft.com/office/powerpoint/2010/main" val="2252758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11</a:t>
            </a:fld>
            <a:endParaRPr lang="zh-CN" altLang="en-US"/>
          </a:p>
        </p:txBody>
      </p:sp>
    </p:spTree>
    <p:extLst>
      <p:ext uri="{BB962C8B-B14F-4D97-AF65-F5344CB8AC3E}">
        <p14:creationId xmlns:p14="http://schemas.microsoft.com/office/powerpoint/2010/main" val="6001160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12</a:t>
            </a:fld>
            <a:endParaRPr lang="zh-CN" altLang="en-US"/>
          </a:p>
        </p:txBody>
      </p:sp>
    </p:spTree>
    <p:extLst>
      <p:ext uri="{BB962C8B-B14F-4D97-AF65-F5344CB8AC3E}">
        <p14:creationId xmlns:p14="http://schemas.microsoft.com/office/powerpoint/2010/main" val="1096601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13</a:t>
            </a:fld>
            <a:endParaRPr lang="zh-CN" altLang="en-US"/>
          </a:p>
        </p:txBody>
      </p:sp>
    </p:spTree>
    <p:extLst>
      <p:ext uri="{BB962C8B-B14F-4D97-AF65-F5344CB8AC3E}">
        <p14:creationId xmlns:p14="http://schemas.microsoft.com/office/powerpoint/2010/main" val="480826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14</a:t>
            </a:fld>
            <a:endParaRPr lang="zh-CN" altLang="en-US"/>
          </a:p>
        </p:txBody>
      </p:sp>
    </p:spTree>
    <p:extLst>
      <p:ext uri="{BB962C8B-B14F-4D97-AF65-F5344CB8AC3E}">
        <p14:creationId xmlns:p14="http://schemas.microsoft.com/office/powerpoint/2010/main" val="3266894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15</a:t>
            </a:fld>
            <a:endParaRPr lang="zh-CN" altLang="en-US"/>
          </a:p>
        </p:txBody>
      </p:sp>
    </p:spTree>
    <p:extLst>
      <p:ext uri="{BB962C8B-B14F-4D97-AF65-F5344CB8AC3E}">
        <p14:creationId xmlns:p14="http://schemas.microsoft.com/office/powerpoint/2010/main" val="35970306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16</a:t>
            </a:fld>
            <a:endParaRPr lang="zh-CN" altLang="en-US"/>
          </a:p>
        </p:txBody>
      </p:sp>
    </p:spTree>
    <p:extLst>
      <p:ext uri="{BB962C8B-B14F-4D97-AF65-F5344CB8AC3E}">
        <p14:creationId xmlns:p14="http://schemas.microsoft.com/office/powerpoint/2010/main" val="2400352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17</a:t>
            </a:fld>
            <a:endParaRPr lang="zh-CN" altLang="en-US"/>
          </a:p>
        </p:txBody>
      </p:sp>
    </p:spTree>
    <p:extLst>
      <p:ext uri="{BB962C8B-B14F-4D97-AF65-F5344CB8AC3E}">
        <p14:creationId xmlns:p14="http://schemas.microsoft.com/office/powerpoint/2010/main" val="14702714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18</a:t>
            </a:fld>
            <a:endParaRPr lang="zh-CN" altLang="en-US"/>
          </a:p>
        </p:txBody>
      </p:sp>
    </p:spTree>
    <p:extLst>
      <p:ext uri="{BB962C8B-B14F-4D97-AF65-F5344CB8AC3E}">
        <p14:creationId xmlns:p14="http://schemas.microsoft.com/office/powerpoint/2010/main" val="3222971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19</a:t>
            </a:fld>
            <a:endParaRPr lang="zh-CN" altLang="en-US"/>
          </a:p>
        </p:txBody>
      </p:sp>
    </p:spTree>
    <p:extLst>
      <p:ext uri="{BB962C8B-B14F-4D97-AF65-F5344CB8AC3E}">
        <p14:creationId xmlns:p14="http://schemas.microsoft.com/office/powerpoint/2010/main" val="3945035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2</a:t>
            </a:fld>
            <a:endParaRPr lang="zh-CN" altLang="en-US"/>
          </a:p>
        </p:txBody>
      </p:sp>
    </p:spTree>
    <p:extLst>
      <p:ext uri="{BB962C8B-B14F-4D97-AF65-F5344CB8AC3E}">
        <p14:creationId xmlns:p14="http://schemas.microsoft.com/office/powerpoint/2010/main" val="32870450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20</a:t>
            </a:fld>
            <a:endParaRPr lang="zh-CN" altLang="en-US"/>
          </a:p>
        </p:txBody>
      </p:sp>
    </p:spTree>
    <p:extLst>
      <p:ext uri="{BB962C8B-B14F-4D97-AF65-F5344CB8AC3E}">
        <p14:creationId xmlns:p14="http://schemas.microsoft.com/office/powerpoint/2010/main" val="30816704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21</a:t>
            </a:fld>
            <a:endParaRPr lang="zh-CN" altLang="en-US"/>
          </a:p>
        </p:txBody>
      </p:sp>
    </p:spTree>
    <p:extLst>
      <p:ext uri="{BB962C8B-B14F-4D97-AF65-F5344CB8AC3E}">
        <p14:creationId xmlns:p14="http://schemas.microsoft.com/office/powerpoint/2010/main" val="1221911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22</a:t>
            </a:fld>
            <a:endParaRPr lang="zh-CN" altLang="en-US"/>
          </a:p>
        </p:txBody>
      </p:sp>
    </p:spTree>
    <p:extLst>
      <p:ext uri="{BB962C8B-B14F-4D97-AF65-F5344CB8AC3E}">
        <p14:creationId xmlns:p14="http://schemas.microsoft.com/office/powerpoint/2010/main" val="24745358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23</a:t>
            </a:fld>
            <a:endParaRPr lang="zh-CN" altLang="en-US"/>
          </a:p>
        </p:txBody>
      </p:sp>
    </p:spTree>
    <p:extLst>
      <p:ext uri="{BB962C8B-B14F-4D97-AF65-F5344CB8AC3E}">
        <p14:creationId xmlns:p14="http://schemas.microsoft.com/office/powerpoint/2010/main" val="19726954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24</a:t>
            </a:fld>
            <a:endParaRPr lang="zh-CN" altLang="en-US"/>
          </a:p>
        </p:txBody>
      </p:sp>
    </p:spTree>
    <p:extLst>
      <p:ext uri="{BB962C8B-B14F-4D97-AF65-F5344CB8AC3E}">
        <p14:creationId xmlns:p14="http://schemas.microsoft.com/office/powerpoint/2010/main" val="13646077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25</a:t>
            </a:fld>
            <a:endParaRPr lang="zh-CN" altLang="en-US"/>
          </a:p>
        </p:txBody>
      </p:sp>
    </p:spTree>
    <p:extLst>
      <p:ext uri="{BB962C8B-B14F-4D97-AF65-F5344CB8AC3E}">
        <p14:creationId xmlns:p14="http://schemas.microsoft.com/office/powerpoint/2010/main" val="8791559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82327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3</a:t>
            </a:fld>
            <a:endParaRPr lang="zh-CN" altLang="en-US"/>
          </a:p>
        </p:txBody>
      </p:sp>
    </p:spTree>
    <p:extLst>
      <p:ext uri="{BB962C8B-B14F-4D97-AF65-F5344CB8AC3E}">
        <p14:creationId xmlns:p14="http://schemas.microsoft.com/office/powerpoint/2010/main" val="169080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4</a:t>
            </a:fld>
            <a:endParaRPr lang="zh-CN" altLang="en-US"/>
          </a:p>
        </p:txBody>
      </p:sp>
    </p:spTree>
    <p:extLst>
      <p:ext uri="{BB962C8B-B14F-4D97-AF65-F5344CB8AC3E}">
        <p14:creationId xmlns:p14="http://schemas.microsoft.com/office/powerpoint/2010/main" val="2121748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906096-3A33-4C69-8792-D6E1DFB7B2B2}" type="slidenum">
              <a:rPr lang="zh-CN" altLang="en-US" smtClean="0"/>
              <a:t>5</a:t>
            </a:fld>
            <a:endParaRPr lang="zh-CN" altLang="en-US"/>
          </a:p>
        </p:txBody>
      </p:sp>
    </p:spTree>
    <p:extLst>
      <p:ext uri="{BB962C8B-B14F-4D97-AF65-F5344CB8AC3E}">
        <p14:creationId xmlns:p14="http://schemas.microsoft.com/office/powerpoint/2010/main" val="1247136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6</a:t>
            </a:fld>
            <a:endParaRPr lang="zh-CN" altLang="en-US"/>
          </a:p>
        </p:txBody>
      </p:sp>
    </p:spTree>
    <p:extLst>
      <p:ext uri="{BB962C8B-B14F-4D97-AF65-F5344CB8AC3E}">
        <p14:creationId xmlns:p14="http://schemas.microsoft.com/office/powerpoint/2010/main" val="1413960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7</a:t>
            </a:fld>
            <a:endParaRPr lang="zh-CN" altLang="en-US"/>
          </a:p>
        </p:txBody>
      </p:sp>
    </p:spTree>
    <p:extLst>
      <p:ext uri="{BB962C8B-B14F-4D97-AF65-F5344CB8AC3E}">
        <p14:creationId xmlns:p14="http://schemas.microsoft.com/office/powerpoint/2010/main" val="3347427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8</a:t>
            </a:fld>
            <a:endParaRPr lang="zh-CN" altLang="en-US"/>
          </a:p>
        </p:txBody>
      </p:sp>
    </p:spTree>
    <p:extLst>
      <p:ext uri="{BB962C8B-B14F-4D97-AF65-F5344CB8AC3E}">
        <p14:creationId xmlns:p14="http://schemas.microsoft.com/office/powerpoint/2010/main" val="2298192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906096-3A33-4C69-8792-D6E1DFB7B2B2}" type="slidenum">
              <a:rPr lang="zh-CN" altLang="en-US" smtClean="0"/>
              <a:t>9</a:t>
            </a:fld>
            <a:endParaRPr lang="zh-CN" altLang="en-US"/>
          </a:p>
        </p:txBody>
      </p:sp>
    </p:spTree>
    <p:extLst>
      <p:ext uri="{BB962C8B-B14F-4D97-AF65-F5344CB8AC3E}">
        <p14:creationId xmlns:p14="http://schemas.microsoft.com/office/powerpoint/2010/main" val="793629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57108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082674" y="1803400"/>
            <a:ext cx="3125522" cy="2242220"/>
          </a:xfrm>
          <a:custGeom>
            <a:avLst/>
            <a:gdLst>
              <a:gd name="connsiteX0" fmla="*/ 0 w 3125522"/>
              <a:gd name="connsiteY0" fmla="*/ 0 h 2242220"/>
              <a:gd name="connsiteX1" fmla="*/ 2480637 w 3125522"/>
              <a:gd name="connsiteY1" fmla="*/ 0 h 2242220"/>
              <a:gd name="connsiteX2" fmla="*/ 3125522 w 3125522"/>
              <a:gd name="connsiteY2" fmla="*/ 644885 h 2242220"/>
              <a:gd name="connsiteX3" fmla="*/ 3125522 w 3125522"/>
              <a:gd name="connsiteY3" fmla="*/ 2242220 h 2242220"/>
              <a:gd name="connsiteX4" fmla="*/ 0 w 3125522"/>
              <a:gd name="connsiteY4" fmla="*/ 2242220 h 2242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5522" h="2242220">
                <a:moveTo>
                  <a:pt x="0" y="0"/>
                </a:moveTo>
                <a:lnTo>
                  <a:pt x="2480637" y="0"/>
                </a:lnTo>
                <a:lnTo>
                  <a:pt x="3125522" y="644885"/>
                </a:lnTo>
                <a:lnTo>
                  <a:pt x="3125522" y="2242220"/>
                </a:lnTo>
                <a:lnTo>
                  <a:pt x="0" y="2242220"/>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532806" y="1803400"/>
            <a:ext cx="3125522" cy="2242220"/>
          </a:xfrm>
          <a:custGeom>
            <a:avLst/>
            <a:gdLst>
              <a:gd name="connsiteX0" fmla="*/ 0 w 3125522"/>
              <a:gd name="connsiteY0" fmla="*/ 0 h 2242220"/>
              <a:gd name="connsiteX1" fmla="*/ 2480637 w 3125522"/>
              <a:gd name="connsiteY1" fmla="*/ 0 h 2242220"/>
              <a:gd name="connsiteX2" fmla="*/ 3125522 w 3125522"/>
              <a:gd name="connsiteY2" fmla="*/ 644885 h 2242220"/>
              <a:gd name="connsiteX3" fmla="*/ 3125522 w 3125522"/>
              <a:gd name="connsiteY3" fmla="*/ 2242220 h 2242220"/>
              <a:gd name="connsiteX4" fmla="*/ 0 w 3125522"/>
              <a:gd name="connsiteY4" fmla="*/ 2242220 h 2242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5522" h="2242220">
                <a:moveTo>
                  <a:pt x="0" y="0"/>
                </a:moveTo>
                <a:lnTo>
                  <a:pt x="2480637" y="0"/>
                </a:lnTo>
                <a:lnTo>
                  <a:pt x="3125522" y="644885"/>
                </a:lnTo>
                <a:lnTo>
                  <a:pt x="3125522" y="2242220"/>
                </a:lnTo>
                <a:lnTo>
                  <a:pt x="0" y="2242220"/>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982939" y="1803400"/>
            <a:ext cx="3125522" cy="2242220"/>
          </a:xfrm>
          <a:custGeom>
            <a:avLst/>
            <a:gdLst>
              <a:gd name="connsiteX0" fmla="*/ 0 w 3125522"/>
              <a:gd name="connsiteY0" fmla="*/ 0 h 2242220"/>
              <a:gd name="connsiteX1" fmla="*/ 2480637 w 3125522"/>
              <a:gd name="connsiteY1" fmla="*/ 0 h 2242220"/>
              <a:gd name="connsiteX2" fmla="*/ 3125522 w 3125522"/>
              <a:gd name="connsiteY2" fmla="*/ 644885 h 2242220"/>
              <a:gd name="connsiteX3" fmla="*/ 3125522 w 3125522"/>
              <a:gd name="connsiteY3" fmla="*/ 2242220 h 2242220"/>
              <a:gd name="connsiteX4" fmla="*/ 0 w 3125522"/>
              <a:gd name="connsiteY4" fmla="*/ 2242220 h 2242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5522" h="2242220">
                <a:moveTo>
                  <a:pt x="0" y="0"/>
                </a:moveTo>
                <a:lnTo>
                  <a:pt x="2480637" y="0"/>
                </a:lnTo>
                <a:lnTo>
                  <a:pt x="3125522" y="644885"/>
                </a:lnTo>
                <a:lnTo>
                  <a:pt x="3125522" y="2242220"/>
                </a:lnTo>
                <a:lnTo>
                  <a:pt x="0" y="224222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91101145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456753" y="1873696"/>
            <a:ext cx="1610868" cy="1610868"/>
          </a:xfrm>
          <a:custGeom>
            <a:avLst/>
            <a:gdLst>
              <a:gd name="connsiteX0" fmla="*/ 805434 w 1610868"/>
              <a:gd name="connsiteY0" fmla="*/ 0 h 1610868"/>
              <a:gd name="connsiteX1" fmla="*/ 1610868 w 1610868"/>
              <a:gd name="connsiteY1" fmla="*/ 805434 h 1610868"/>
              <a:gd name="connsiteX2" fmla="*/ 805434 w 1610868"/>
              <a:gd name="connsiteY2" fmla="*/ 1610868 h 1610868"/>
              <a:gd name="connsiteX3" fmla="*/ 0 w 1610868"/>
              <a:gd name="connsiteY3" fmla="*/ 805434 h 1610868"/>
              <a:gd name="connsiteX4" fmla="*/ 805434 w 1610868"/>
              <a:gd name="connsiteY4" fmla="*/ 0 h 1610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868" h="1610868">
                <a:moveTo>
                  <a:pt x="805434" y="0"/>
                </a:moveTo>
                <a:cubicBezTo>
                  <a:pt x="1250263" y="0"/>
                  <a:pt x="1610868" y="360605"/>
                  <a:pt x="1610868" y="805434"/>
                </a:cubicBezTo>
                <a:cubicBezTo>
                  <a:pt x="1610868" y="1250263"/>
                  <a:pt x="1250263" y="1610868"/>
                  <a:pt x="805434" y="1610868"/>
                </a:cubicBezTo>
                <a:cubicBezTo>
                  <a:pt x="360605" y="1610868"/>
                  <a:pt x="0" y="1250263"/>
                  <a:pt x="0" y="805434"/>
                </a:cubicBezTo>
                <a:cubicBezTo>
                  <a:pt x="0" y="360605"/>
                  <a:pt x="360605" y="0"/>
                  <a:pt x="805434" y="0"/>
                </a:cubicBez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4022153" y="3484562"/>
            <a:ext cx="1610868" cy="1610868"/>
          </a:xfrm>
          <a:custGeom>
            <a:avLst/>
            <a:gdLst>
              <a:gd name="connsiteX0" fmla="*/ 805434 w 1610868"/>
              <a:gd name="connsiteY0" fmla="*/ 0 h 1610868"/>
              <a:gd name="connsiteX1" fmla="*/ 1610868 w 1610868"/>
              <a:gd name="connsiteY1" fmla="*/ 805434 h 1610868"/>
              <a:gd name="connsiteX2" fmla="*/ 805434 w 1610868"/>
              <a:gd name="connsiteY2" fmla="*/ 1610868 h 1610868"/>
              <a:gd name="connsiteX3" fmla="*/ 0 w 1610868"/>
              <a:gd name="connsiteY3" fmla="*/ 805434 h 1610868"/>
              <a:gd name="connsiteX4" fmla="*/ 805434 w 1610868"/>
              <a:gd name="connsiteY4" fmla="*/ 0 h 1610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868" h="1610868">
                <a:moveTo>
                  <a:pt x="805434" y="0"/>
                </a:moveTo>
                <a:cubicBezTo>
                  <a:pt x="1250263" y="0"/>
                  <a:pt x="1610868" y="360605"/>
                  <a:pt x="1610868" y="805434"/>
                </a:cubicBezTo>
                <a:cubicBezTo>
                  <a:pt x="1610868" y="1250263"/>
                  <a:pt x="1250263" y="1610868"/>
                  <a:pt x="805434" y="1610868"/>
                </a:cubicBezTo>
                <a:cubicBezTo>
                  <a:pt x="360605" y="1610868"/>
                  <a:pt x="0" y="1250263"/>
                  <a:pt x="0" y="805434"/>
                </a:cubicBezTo>
                <a:cubicBezTo>
                  <a:pt x="0" y="360605"/>
                  <a:pt x="360605" y="0"/>
                  <a:pt x="805434" y="0"/>
                </a:cubicBez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6587553" y="1873696"/>
            <a:ext cx="1610868" cy="1610868"/>
          </a:xfrm>
          <a:custGeom>
            <a:avLst/>
            <a:gdLst>
              <a:gd name="connsiteX0" fmla="*/ 805434 w 1610868"/>
              <a:gd name="connsiteY0" fmla="*/ 0 h 1610868"/>
              <a:gd name="connsiteX1" fmla="*/ 1610868 w 1610868"/>
              <a:gd name="connsiteY1" fmla="*/ 805434 h 1610868"/>
              <a:gd name="connsiteX2" fmla="*/ 805434 w 1610868"/>
              <a:gd name="connsiteY2" fmla="*/ 1610868 h 1610868"/>
              <a:gd name="connsiteX3" fmla="*/ 0 w 1610868"/>
              <a:gd name="connsiteY3" fmla="*/ 805434 h 1610868"/>
              <a:gd name="connsiteX4" fmla="*/ 805434 w 1610868"/>
              <a:gd name="connsiteY4" fmla="*/ 0 h 1610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868" h="1610868">
                <a:moveTo>
                  <a:pt x="805434" y="0"/>
                </a:moveTo>
                <a:cubicBezTo>
                  <a:pt x="1250263" y="0"/>
                  <a:pt x="1610868" y="360605"/>
                  <a:pt x="1610868" y="805434"/>
                </a:cubicBezTo>
                <a:cubicBezTo>
                  <a:pt x="1610868" y="1250263"/>
                  <a:pt x="1250263" y="1610868"/>
                  <a:pt x="805434" y="1610868"/>
                </a:cubicBezTo>
                <a:cubicBezTo>
                  <a:pt x="360605" y="1610868"/>
                  <a:pt x="0" y="1250263"/>
                  <a:pt x="0" y="805434"/>
                </a:cubicBezTo>
                <a:cubicBezTo>
                  <a:pt x="0" y="360605"/>
                  <a:pt x="360605" y="0"/>
                  <a:pt x="805434"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9152953" y="3484562"/>
            <a:ext cx="1610868" cy="1610868"/>
          </a:xfrm>
          <a:custGeom>
            <a:avLst/>
            <a:gdLst>
              <a:gd name="connsiteX0" fmla="*/ 805434 w 1610868"/>
              <a:gd name="connsiteY0" fmla="*/ 0 h 1610868"/>
              <a:gd name="connsiteX1" fmla="*/ 1610868 w 1610868"/>
              <a:gd name="connsiteY1" fmla="*/ 805434 h 1610868"/>
              <a:gd name="connsiteX2" fmla="*/ 805434 w 1610868"/>
              <a:gd name="connsiteY2" fmla="*/ 1610868 h 1610868"/>
              <a:gd name="connsiteX3" fmla="*/ 0 w 1610868"/>
              <a:gd name="connsiteY3" fmla="*/ 805434 h 1610868"/>
              <a:gd name="connsiteX4" fmla="*/ 805434 w 1610868"/>
              <a:gd name="connsiteY4" fmla="*/ 0 h 1610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868" h="1610868">
                <a:moveTo>
                  <a:pt x="805434" y="0"/>
                </a:moveTo>
                <a:cubicBezTo>
                  <a:pt x="1250263" y="0"/>
                  <a:pt x="1610868" y="360605"/>
                  <a:pt x="1610868" y="805434"/>
                </a:cubicBezTo>
                <a:cubicBezTo>
                  <a:pt x="1610868" y="1250263"/>
                  <a:pt x="1250263" y="1610868"/>
                  <a:pt x="805434" y="1610868"/>
                </a:cubicBezTo>
                <a:cubicBezTo>
                  <a:pt x="360605" y="1610868"/>
                  <a:pt x="0" y="1250263"/>
                  <a:pt x="0" y="805434"/>
                </a:cubicBezTo>
                <a:cubicBezTo>
                  <a:pt x="0" y="360605"/>
                  <a:pt x="360605" y="0"/>
                  <a:pt x="80543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08364352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1927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4502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3961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17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30619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76571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7754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4693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446976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47605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4064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390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4" name="图片占位符 13"/>
          <p:cNvSpPr>
            <a:spLocks noGrp="1"/>
          </p:cNvSpPr>
          <p:nvPr>
            <p:ph type="pic" sz="quarter" idx="10"/>
          </p:nvPr>
        </p:nvSpPr>
        <p:spPr>
          <a:xfrm>
            <a:off x="874712" y="1947518"/>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txBody>
          <a:bodyPr wrap="square">
            <a:noAutofit/>
          </a:bodyPr>
          <a:lstStyle/>
          <a:p>
            <a:endParaRPr lang="zh-CN" altLang="en-US"/>
          </a:p>
        </p:txBody>
      </p:sp>
      <p:sp>
        <p:nvSpPr>
          <p:cNvPr id="15" name="图片占位符 14"/>
          <p:cNvSpPr>
            <a:spLocks noGrp="1"/>
          </p:cNvSpPr>
          <p:nvPr>
            <p:ph type="pic" sz="quarter" idx="11"/>
          </p:nvPr>
        </p:nvSpPr>
        <p:spPr>
          <a:xfrm>
            <a:off x="2987028" y="1947518"/>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txBody>
          <a:bodyPr wrap="square">
            <a:noAutofit/>
          </a:bodyPr>
          <a:lstStyle/>
          <a:p>
            <a:endParaRPr lang="zh-CN" altLang="en-US"/>
          </a:p>
        </p:txBody>
      </p:sp>
      <p:sp>
        <p:nvSpPr>
          <p:cNvPr id="16" name="图片占位符 15"/>
          <p:cNvSpPr>
            <a:spLocks noGrp="1"/>
          </p:cNvSpPr>
          <p:nvPr>
            <p:ph type="pic" sz="quarter" idx="12"/>
          </p:nvPr>
        </p:nvSpPr>
        <p:spPr>
          <a:xfrm>
            <a:off x="5099344" y="1947518"/>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txBody>
          <a:bodyPr wrap="square">
            <a:noAutofit/>
          </a:bodyPr>
          <a:lstStyle/>
          <a:p>
            <a:endParaRPr lang="zh-CN" altLang="en-US" dirty="0"/>
          </a:p>
        </p:txBody>
      </p:sp>
      <p:sp>
        <p:nvSpPr>
          <p:cNvPr id="17" name="图片占位符 16"/>
          <p:cNvSpPr>
            <a:spLocks noGrp="1"/>
          </p:cNvSpPr>
          <p:nvPr>
            <p:ph type="pic" sz="quarter" idx="13"/>
          </p:nvPr>
        </p:nvSpPr>
        <p:spPr>
          <a:xfrm>
            <a:off x="7211660" y="1947518"/>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txBody>
          <a:bodyPr wrap="square">
            <a:noAutofit/>
          </a:bodyPr>
          <a:lstStyle/>
          <a:p>
            <a:endParaRPr lang="zh-CN" altLang="en-US"/>
          </a:p>
        </p:txBody>
      </p:sp>
      <p:sp>
        <p:nvSpPr>
          <p:cNvPr id="18" name="图片占位符 17"/>
          <p:cNvSpPr>
            <a:spLocks noGrp="1"/>
          </p:cNvSpPr>
          <p:nvPr>
            <p:ph type="pic" sz="quarter" idx="14"/>
          </p:nvPr>
        </p:nvSpPr>
        <p:spPr>
          <a:xfrm>
            <a:off x="9323976" y="1947518"/>
            <a:ext cx="1993311" cy="1993311"/>
          </a:xfrm>
          <a:custGeom>
            <a:avLst/>
            <a:gdLst>
              <a:gd name="connsiteX0" fmla="*/ 0 w 1993311"/>
              <a:gd name="connsiteY0" fmla="*/ 0 h 1993311"/>
              <a:gd name="connsiteX1" fmla="*/ 1993311 w 1993311"/>
              <a:gd name="connsiteY1" fmla="*/ 0 h 1993311"/>
              <a:gd name="connsiteX2" fmla="*/ 1993311 w 1993311"/>
              <a:gd name="connsiteY2" fmla="*/ 1993311 h 1993311"/>
              <a:gd name="connsiteX3" fmla="*/ 0 w 1993311"/>
              <a:gd name="connsiteY3" fmla="*/ 1993311 h 1993311"/>
            </a:gdLst>
            <a:ahLst/>
            <a:cxnLst>
              <a:cxn ang="0">
                <a:pos x="connsiteX0" y="connsiteY0"/>
              </a:cxn>
              <a:cxn ang="0">
                <a:pos x="connsiteX1" y="connsiteY1"/>
              </a:cxn>
              <a:cxn ang="0">
                <a:pos x="connsiteX2" y="connsiteY2"/>
              </a:cxn>
              <a:cxn ang="0">
                <a:pos x="connsiteX3" y="connsiteY3"/>
              </a:cxn>
            </a:cxnLst>
            <a:rect l="l" t="t" r="r" b="b"/>
            <a:pathLst>
              <a:path w="1993311" h="1993311">
                <a:moveTo>
                  <a:pt x="0" y="0"/>
                </a:moveTo>
                <a:lnTo>
                  <a:pt x="1993311" y="0"/>
                </a:lnTo>
                <a:lnTo>
                  <a:pt x="1993311" y="1993311"/>
                </a:lnTo>
                <a:lnTo>
                  <a:pt x="0" y="199331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6862253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4" name="图片占位符 13"/>
          <p:cNvSpPr>
            <a:spLocks noGrp="1"/>
          </p:cNvSpPr>
          <p:nvPr>
            <p:ph type="pic" sz="quarter" idx="10"/>
          </p:nvPr>
        </p:nvSpPr>
        <p:spPr>
          <a:xfrm>
            <a:off x="874712" y="2207306"/>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txBody>
          <a:bodyPr wrap="square">
            <a:noAutofit/>
          </a:bodyPr>
          <a:lstStyle/>
          <a:p>
            <a:endParaRPr lang="zh-CN" altLang="en-US"/>
          </a:p>
        </p:txBody>
      </p:sp>
      <p:sp>
        <p:nvSpPr>
          <p:cNvPr id="15" name="图片占位符 14"/>
          <p:cNvSpPr>
            <a:spLocks noGrp="1"/>
          </p:cNvSpPr>
          <p:nvPr>
            <p:ph type="pic" sz="quarter" idx="11"/>
          </p:nvPr>
        </p:nvSpPr>
        <p:spPr>
          <a:xfrm>
            <a:off x="2987028" y="2207306"/>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txBody>
          <a:bodyPr wrap="square">
            <a:noAutofit/>
          </a:bodyPr>
          <a:lstStyle/>
          <a:p>
            <a:endParaRPr lang="zh-CN" altLang="en-US"/>
          </a:p>
        </p:txBody>
      </p:sp>
      <p:sp>
        <p:nvSpPr>
          <p:cNvPr id="16" name="图片占位符 15"/>
          <p:cNvSpPr>
            <a:spLocks noGrp="1"/>
          </p:cNvSpPr>
          <p:nvPr>
            <p:ph type="pic" sz="quarter" idx="12"/>
          </p:nvPr>
        </p:nvSpPr>
        <p:spPr>
          <a:xfrm>
            <a:off x="5099344" y="2207306"/>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txBody>
          <a:bodyPr wrap="square">
            <a:noAutofit/>
          </a:bodyPr>
          <a:lstStyle/>
          <a:p>
            <a:endParaRPr lang="zh-CN" altLang="en-US"/>
          </a:p>
        </p:txBody>
      </p:sp>
      <p:sp>
        <p:nvSpPr>
          <p:cNvPr id="17" name="图片占位符 16"/>
          <p:cNvSpPr>
            <a:spLocks noGrp="1"/>
          </p:cNvSpPr>
          <p:nvPr>
            <p:ph type="pic" sz="quarter" idx="13"/>
          </p:nvPr>
        </p:nvSpPr>
        <p:spPr>
          <a:xfrm>
            <a:off x="7211660" y="2207306"/>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txBody>
          <a:bodyPr wrap="square">
            <a:noAutofit/>
          </a:bodyPr>
          <a:lstStyle/>
          <a:p>
            <a:endParaRPr lang="zh-CN" altLang="en-US"/>
          </a:p>
        </p:txBody>
      </p:sp>
      <p:sp>
        <p:nvSpPr>
          <p:cNvPr id="18" name="图片占位符 17"/>
          <p:cNvSpPr>
            <a:spLocks noGrp="1"/>
          </p:cNvSpPr>
          <p:nvPr>
            <p:ph type="pic" sz="quarter" idx="14"/>
          </p:nvPr>
        </p:nvSpPr>
        <p:spPr>
          <a:xfrm>
            <a:off x="9323976" y="2207306"/>
            <a:ext cx="1993312" cy="1993312"/>
          </a:xfrm>
          <a:custGeom>
            <a:avLst/>
            <a:gdLst>
              <a:gd name="connsiteX0" fmla="*/ 996656 w 1993312"/>
              <a:gd name="connsiteY0" fmla="*/ 0 h 1993312"/>
              <a:gd name="connsiteX1" fmla="*/ 1993312 w 1993312"/>
              <a:gd name="connsiteY1" fmla="*/ 996656 h 1993312"/>
              <a:gd name="connsiteX2" fmla="*/ 996656 w 1993312"/>
              <a:gd name="connsiteY2" fmla="*/ 1993312 h 1993312"/>
              <a:gd name="connsiteX3" fmla="*/ 0 w 1993312"/>
              <a:gd name="connsiteY3" fmla="*/ 996656 h 1993312"/>
              <a:gd name="connsiteX4" fmla="*/ 996656 w 1993312"/>
              <a:gd name="connsiteY4" fmla="*/ 0 h 1993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3312" h="1993312">
                <a:moveTo>
                  <a:pt x="996656" y="0"/>
                </a:moveTo>
                <a:cubicBezTo>
                  <a:pt x="1547094" y="0"/>
                  <a:pt x="1993312" y="446218"/>
                  <a:pt x="1993312" y="996656"/>
                </a:cubicBezTo>
                <a:cubicBezTo>
                  <a:pt x="1993312" y="1547094"/>
                  <a:pt x="1547094" y="1993312"/>
                  <a:pt x="996656" y="1993312"/>
                </a:cubicBezTo>
                <a:cubicBezTo>
                  <a:pt x="446218" y="1993312"/>
                  <a:pt x="0" y="1547094"/>
                  <a:pt x="0" y="996656"/>
                </a:cubicBezTo>
                <a:cubicBezTo>
                  <a:pt x="0" y="446218"/>
                  <a:pt x="446218" y="0"/>
                  <a:pt x="99665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687154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874713" y="1873478"/>
            <a:ext cx="5221287" cy="3831771"/>
          </a:xfrm>
          <a:custGeom>
            <a:avLst/>
            <a:gdLst>
              <a:gd name="connsiteX0" fmla="*/ 0 w 5221287"/>
              <a:gd name="connsiteY0" fmla="*/ 0 h 3831771"/>
              <a:gd name="connsiteX1" fmla="*/ 5221287 w 5221287"/>
              <a:gd name="connsiteY1" fmla="*/ 0 h 3831771"/>
              <a:gd name="connsiteX2" fmla="*/ 5221287 w 5221287"/>
              <a:gd name="connsiteY2" fmla="*/ 3831771 h 3831771"/>
              <a:gd name="connsiteX3" fmla="*/ 0 w 5221287"/>
              <a:gd name="connsiteY3" fmla="*/ 3831771 h 3831771"/>
            </a:gdLst>
            <a:ahLst/>
            <a:cxnLst>
              <a:cxn ang="0">
                <a:pos x="connsiteX0" y="connsiteY0"/>
              </a:cxn>
              <a:cxn ang="0">
                <a:pos x="connsiteX1" y="connsiteY1"/>
              </a:cxn>
              <a:cxn ang="0">
                <a:pos x="connsiteX2" y="connsiteY2"/>
              </a:cxn>
              <a:cxn ang="0">
                <a:pos x="connsiteX3" y="connsiteY3"/>
              </a:cxn>
            </a:cxnLst>
            <a:rect l="l" t="t" r="r" b="b"/>
            <a:pathLst>
              <a:path w="5221287" h="3831771">
                <a:moveTo>
                  <a:pt x="0" y="0"/>
                </a:moveTo>
                <a:lnTo>
                  <a:pt x="5221287" y="0"/>
                </a:lnTo>
                <a:lnTo>
                  <a:pt x="5221287" y="3831771"/>
                </a:lnTo>
                <a:lnTo>
                  <a:pt x="0" y="383177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8366602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874713" y="1886856"/>
            <a:ext cx="2303916" cy="1306286"/>
          </a:xfrm>
          <a:custGeom>
            <a:avLst/>
            <a:gdLst>
              <a:gd name="connsiteX0" fmla="*/ 0 w 2303916"/>
              <a:gd name="connsiteY0" fmla="*/ 0 h 1306286"/>
              <a:gd name="connsiteX1" fmla="*/ 2303916 w 2303916"/>
              <a:gd name="connsiteY1" fmla="*/ 0 h 1306286"/>
              <a:gd name="connsiteX2" fmla="*/ 2303916 w 2303916"/>
              <a:gd name="connsiteY2" fmla="*/ 1306286 h 1306286"/>
              <a:gd name="connsiteX3" fmla="*/ 0 w 2303916"/>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2303916" h="1306286">
                <a:moveTo>
                  <a:pt x="0" y="0"/>
                </a:moveTo>
                <a:lnTo>
                  <a:pt x="2303916" y="0"/>
                </a:lnTo>
                <a:lnTo>
                  <a:pt x="2303916" y="1306286"/>
                </a:lnTo>
                <a:lnTo>
                  <a:pt x="0" y="1306286"/>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587599" y="1886856"/>
            <a:ext cx="2303916" cy="1306286"/>
          </a:xfrm>
          <a:custGeom>
            <a:avLst/>
            <a:gdLst>
              <a:gd name="connsiteX0" fmla="*/ 0 w 2303916"/>
              <a:gd name="connsiteY0" fmla="*/ 0 h 1306286"/>
              <a:gd name="connsiteX1" fmla="*/ 2303916 w 2303916"/>
              <a:gd name="connsiteY1" fmla="*/ 0 h 1306286"/>
              <a:gd name="connsiteX2" fmla="*/ 2303916 w 2303916"/>
              <a:gd name="connsiteY2" fmla="*/ 1306286 h 1306286"/>
              <a:gd name="connsiteX3" fmla="*/ 0 w 2303916"/>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2303916" h="1306286">
                <a:moveTo>
                  <a:pt x="0" y="0"/>
                </a:moveTo>
                <a:lnTo>
                  <a:pt x="2303916" y="0"/>
                </a:lnTo>
                <a:lnTo>
                  <a:pt x="2303916" y="1306286"/>
                </a:lnTo>
                <a:lnTo>
                  <a:pt x="0" y="1306286"/>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300485" y="1886856"/>
            <a:ext cx="2303916" cy="1306286"/>
          </a:xfrm>
          <a:custGeom>
            <a:avLst/>
            <a:gdLst>
              <a:gd name="connsiteX0" fmla="*/ 0 w 2303916"/>
              <a:gd name="connsiteY0" fmla="*/ 0 h 1306286"/>
              <a:gd name="connsiteX1" fmla="*/ 2303916 w 2303916"/>
              <a:gd name="connsiteY1" fmla="*/ 0 h 1306286"/>
              <a:gd name="connsiteX2" fmla="*/ 2303916 w 2303916"/>
              <a:gd name="connsiteY2" fmla="*/ 1306286 h 1306286"/>
              <a:gd name="connsiteX3" fmla="*/ 0 w 2303916"/>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2303916" h="1306286">
                <a:moveTo>
                  <a:pt x="0" y="0"/>
                </a:moveTo>
                <a:lnTo>
                  <a:pt x="2303916" y="0"/>
                </a:lnTo>
                <a:lnTo>
                  <a:pt x="2303916" y="1306286"/>
                </a:lnTo>
                <a:lnTo>
                  <a:pt x="0" y="1306286"/>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9013372" y="1886856"/>
            <a:ext cx="2303916" cy="1306286"/>
          </a:xfrm>
          <a:custGeom>
            <a:avLst/>
            <a:gdLst>
              <a:gd name="connsiteX0" fmla="*/ 0 w 2303916"/>
              <a:gd name="connsiteY0" fmla="*/ 0 h 1306286"/>
              <a:gd name="connsiteX1" fmla="*/ 2303916 w 2303916"/>
              <a:gd name="connsiteY1" fmla="*/ 0 h 1306286"/>
              <a:gd name="connsiteX2" fmla="*/ 2303916 w 2303916"/>
              <a:gd name="connsiteY2" fmla="*/ 1306286 h 1306286"/>
              <a:gd name="connsiteX3" fmla="*/ 0 w 2303916"/>
              <a:gd name="connsiteY3" fmla="*/ 1306286 h 1306286"/>
            </a:gdLst>
            <a:ahLst/>
            <a:cxnLst>
              <a:cxn ang="0">
                <a:pos x="connsiteX0" y="connsiteY0"/>
              </a:cxn>
              <a:cxn ang="0">
                <a:pos x="connsiteX1" y="connsiteY1"/>
              </a:cxn>
              <a:cxn ang="0">
                <a:pos x="connsiteX2" y="connsiteY2"/>
              </a:cxn>
              <a:cxn ang="0">
                <a:pos x="connsiteX3" y="connsiteY3"/>
              </a:cxn>
            </a:cxnLst>
            <a:rect l="l" t="t" r="r" b="b"/>
            <a:pathLst>
              <a:path w="2303916" h="1306286">
                <a:moveTo>
                  <a:pt x="0" y="0"/>
                </a:moveTo>
                <a:lnTo>
                  <a:pt x="2303916" y="0"/>
                </a:lnTo>
                <a:lnTo>
                  <a:pt x="2303916" y="1306286"/>
                </a:lnTo>
                <a:lnTo>
                  <a:pt x="0" y="130628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8700364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190171" y="2148115"/>
            <a:ext cx="5050972" cy="3282496"/>
          </a:xfrm>
          <a:custGeom>
            <a:avLst/>
            <a:gdLst>
              <a:gd name="connsiteX0" fmla="*/ 0 w 5050972"/>
              <a:gd name="connsiteY0" fmla="*/ 0 h 3282496"/>
              <a:gd name="connsiteX1" fmla="*/ 5050972 w 5050972"/>
              <a:gd name="connsiteY1" fmla="*/ 0 h 3282496"/>
              <a:gd name="connsiteX2" fmla="*/ 5050972 w 5050972"/>
              <a:gd name="connsiteY2" fmla="*/ 3282496 h 3282496"/>
              <a:gd name="connsiteX3" fmla="*/ 0 w 5050972"/>
              <a:gd name="connsiteY3" fmla="*/ 3282496 h 3282496"/>
            </a:gdLst>
            <a:ahLst/>
            <a:cxnLst>
              <a:cxn ang="0">
                <a:pos x="connsiteX0" y="connsiteY0"/>
              </a:cxn>
              <a:cxn ang="0">
                <a:pos x="connsiteX1" y="connsiteY1"/>
              </a:cxn>
              <a:cxn ang="0">
                <a:pos x="connsiteX2" y="connsiteY2"/>
              </a:cxn>
              <a:cxn ang="0">
                <a:pos x="connsiteX3" y="connsiteY3"/>
              </a:cxn>
            </a:cxnLst>
            <a:rect l="l" t="t" r="r" b="b"/>
            <a:pathLst>
              <a:path w="5050972" h="3282496">
                <a:moveTo>
                  <a:pt x="0" y="0"/>
                </a:moveTo>
                <a:lnTo>
                  <a:pt x="5050972" y="0"/>
                </a:lnTo>
                <a:lnTo>
                  <a:pt x="5050972" y="3282496"/>
                </a:lnTo>
                <a:lnTo>
                  <a:pt x="0" y="328249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3676804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938286" y="3055178"/>
            <a:ext cx="1501982" cy="1501982"/>
          </a:xfrm>
          <a:custGeom>
            <a:avLst/>
            <a:gdLst>
              <a:gd name="connsiteX0" fmla="*/ 750991 w 1501982"/>
              <a:gd name="connsiteY0" fmla="*/ 0 h 1501982"/>
              <a:gd name="connsiteX1" fmla="*/ 1501982 w 1501982"/>
              <a:gd name="connsiteY1" fmla="*/ 750991 h 1501982"/>
              <a:gd name="connsiteX2" fmla="*/ 750991 w 1501982"/>
              <a:gd name="connsiteY2" fmla="*/ 1501982 h 1501982"/>
              <a:gd name="connsiteX3" fmla="*/ 0 w 1501982"/>
              <a:gd name="connsiteY3" fmla="*/ 750991 h 1501982"/>
              <a:gd name="connsiteX4" fmla="*/ 750991 w 1501982"/>
              <a:gd name="connsiteY4" fmla="*/ 0 h 1501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1982" h="1501982">
                <a:moveTo>
                  <a:pt x="750991" y="0"/>
                </a:moveTo>
                <a:cubicBezTo>
                  <a:pt x="1165752" y="0"/>
                  <a:pt x="1501982" y="336230"/>
                  <a:pt x="1501982" y="750991"/>
                </a:cubicBezTo>
                <a:cubicBezTo>
                  <a:pt x="1501982" y="1165752"/>
                  <a:pt x="1165752" y="1501982"/>
                  <a:pt x="750991" y="1501982"/>
                </a:cubicBezTo>
                <a:cubicBezTo>
                  <a:pt x="336230" y="1501982"/>
                  <a:pt x="0" y="1165752"/>
                  <a:pt x="0" y="750991"/>
                </a:cubicBezTo>
                <a:cubicBezTo>
                  <a:pt x="0" y="336230"/>
                  <a:pt x="336230" y="0"/>
                  <a:pt x="750991" y="0"/>
                </a:cubicBez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756461" y="3055178"/>
            <a:ext cx="1501982" cy="1501982"/>
          </a:xfrm>
          <a:custGeom>
            <a:avLst/>
            <a:gdLst>
              <a:gd name="connsiteX0" fmla="*/ 750991 w 1501982"/>
              <a:gd name="connsiteY0" fmla="*/ 0 h 1501982"/>
              <a:gd name="connsiteX1" fmla="*/ 1501982 w 1501982"/>
              <a:gd name="connsiteY1" fmla="*/ 750991 h 1501982"/>
              <a:gd name="connsiteX2" fmla="*/ 750991 w 1501982"/>
              <a:gd name="connsiteY2" fmla="*/ 1501982 h 1501982"/>
              <a:gd name="connsiteX3" fmla="*/ 0 w 1501982"/>
              <a:gd name="connsiteY3" fmla="*/ 750991 h 1501982"/>
              <a:gd name="connsiteX4" fmla="*/ 750991 w 1501982"/>
              <a:gd name="connsiteY4" fmla="*/ 0 h 1501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1982" h="1501982">
                <a:moveTo>
                  <a:pt x="750991" y="0"/>
                </a:moveTo>
                <a:cubicBezTo>
                  <a:pt x="1165752" y="0"/>
                  <a:pt x="1501982" y="336230"/>
                  <a:pt x="1501982" y="750991"/>
                </a:cubicBezTo>
                <a:cubicBezTo>
                  <a:pt x="1501982" y="1165752"/>
                  <a:pt x="1165752" y="1501982"/>
                  <a:pt x="750991" y="1501982"/>
                </a:cubicBezTo>
                <a:cubicBezTo>
                  <a:pt x="336230" y="1501982"/>
                  <a:pt x="0" y="1165752"/>
                  <a:pt x="0" y="750991"/>
                </a:cubicBezTo>
                <a:cubicBezTo>
                  <a:pt x="0" y="336230"/>
                  <a:pt x="336230" y="0"/>
                  <a:pt x="750991"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7437348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333500" y="1494434"/>
            <a:ext cx="3848100" cy="1514473"/>
          </a:xfrm>
          <a:custGeom>
            <a:avLst/>
            <a:gdLst>
              <a:gd name="connsiteX0" fmla="*/ 0 w 3848100"/>
              <a:gd name="connsiteY0" fmla="*/ 0 h 1514473"/>
              <a:gd name="connsiteX1" fmla="*/ 3848100 w 3848100"/>
              <a:gd name="connsiteY1" fmla="*/ 0 h 1514473"/>
              <a:gd name="connsiteX2" fmla="*/ 3848100 w 3848100"/>
              <a:gd name="connsiteY2" fmla="*/ 1514473 h 1514473"/>
              <a:gd name="connsiteX3" fmla="*/ 0 w 3848100"/>
              <a:gd name="connsiteY3" fmla="*/ 1514473 h 1514473"/>
            </a:gdLst>
            <a:ahLst/>
            <a:cxnLst>
              <a:cxn ang="0">
                <a:pos x="connsiteX0" y="connsiteY0"/>
              </a:cxn>
              <a:cxn ang="0">
                <a:pos x="connsiteX1" y="connsiteY1"/>
              </a:cxn>
              <a:cxn ang="0">
                <a:pos x="connsiteX2" y="connsiteY2"/>
              </a:cxn>
              <a:cxn ang="0">
                <a:pos x="connsiteX3" y="connsiteY3"/>
              </a:cxn>
            </a:cxnLst>
            <a:rect l="l" t="t" r="r" b="b"/>
            <a:pathLst>
              <a:path w="3848100" h="1514473">
                <a:moveTo>
                  <a:pt x="0" y="0"/>
                </a:moveTo>
                <a:lnTo>
                  <a:pt x="3848100" y="0"/>
                </a:lnTo>
                <a:lnTo>
                  <a:pt x="3848100" y="1514473"/>
                </a:lnTo>
                <a:lnTo>
                  <a:pt x="0" y="1514473"/>
                </a:ln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1333500" y="4620537"/>
            <a:ext cx="3848100" cy="1514473"/>
          </a:xfrm>
          <a:custGeom>
            <a:avLst/>
            <a:gdLst>
              <a:gd name="connsiteX0" fmla="*/ 0 w 3848100"/>
              <a:gd name="connsiteY0" fmla="*/ 0 h 1514473"/>
              <a:gd name="connsiteX1" fmla="*/ 3848100 w 3848100"/>
              <a:gd name="connsiteY1" fmla="*/ 0 h 1514473"/>
              <a:gd name="connsiteX2" fmla="*/ 3848100 w 3848100"/>
              <a:gd name="connsiteY2" fmla="*/ 1514473 h 1514473"/>
              <a:gd name="connsiteX3" fmla="*/ 0 w 3848100"/>
              <a:gd name="connsiteY3" fmla="*/ 1514473 h 1514473"/>
            </a:gdLst>
            <a:ahLst/>
            <a:cxnLst>
              <a:cxn ang="0">
                <a:pos x="connsiteX0" y="connsiteY0"/>
              </a:cxn>
              <a:cxn ang="0">
                <a:pos x="connsiteX1" y="connsiteY1"/>
              </a:cxn>
              <a:cxn ang="0">
                <a:pos x="connsiteX2" y="connsiteY2"/>
              </a:cxn>
              <a:cxn ang="0">
                <a:pos x="connsiteX3" y="connsiteY3"/>
              </a:cxn>
            </a:cxnLst>
            <a:rect l="l" t="t" r="r" b="b"/>
            <a:pathLst>
              <a:path w="3848100" h="1514473">
                <a:moveTo>
                  <a:pt x="0" y="0"/>
                </a:moveTo>
                <a:lnTo>
                  <a:pt x="3848100" y="0"/>
                </a:lnTo>
                <a:lnTo>
                  <a:pt x="3848100" y="1514473"/>
                </a:lnTo>
                <a:lnTo>
                  <a:pt x="0" y="1514473"/>
                </a:lnTo>
                <a:close/>
              </a:path>
            </a:pathLst>
          </a:custGeom>
        </p:spPr>
        <p:txBody>
          <a:bodyPr wrap="square">
            <a:noAutofit/>
          </a:bodyPr>
          <a:lstStyle/>
          <a:p>
            <a:endParaRPr lang="zh-CN" altLang="en-US"/>
          </a:p>
        </p:txBody>
      </p:sp>
      <p:sp>
        <p:nvSpPr>
          <p:cNvPr id="11" name="图片占位符 10"/>
          <p:cNvSpPr>
            <a:spLocks noGrp="1"/>
          </p:cNvSpPr>
          <p:nvPr>
            <p:ph type="pic" sz="quarter" idx="12"/>
          </p:nvPr>
        </p:nvSpPr>
        <p:spPr>
          <a:xfrm>
            <a:off x="7010400" y="2624135"/>
            <a:ext cx="3848100" cy="2100264"/>
          </a:xfrm>
          <a:custGeom>
            <a:avLst/>
            <a:gdLst>
              <a:gd name="connsiteX0" fmla="*/ 0 w 3848100"/>
              <a:gd name="connsiteY0" fmla="*/ 0 h 2100264"/>
              <a:gd name="connsiteX1" fmla="*/ 3848100 w 3848100"/>
              <a:gd name="connsiteY1" fmla="*/ 0 h 2100264"/>
              <a:gd name="connsiteX2" fmla="*/ 3848100 w 3848100"/>
              <a:gd name="connsiteY2" fmla="*/ 2100264 h 2100264"/>
              <a:gd name="connsiteX3" fmla="*/ 0 w 3848100"/>
              <a:gd name="connsiteY3" fmla="*/ 2100264 h 2100264"/>
            </a:gdLst>
            <a:ahLst/>
            <a:cxnLst>
              <a:cxn ang="0">
                <a:pos x="connsiteX0" y="connsiteY0"/>
              </a:cxn>
              <a:cxn ang="0">
                <a:pos x="connsiteX1" y="connsiteY1"/>
              </a:cxn>
              <a:cxn ang="0">
                <a:pos x="connsiteX2" y="connsiteY2"/>
              </a:cxn>
              <a:cxn ang="0">
                <a:pos x="connsiteX3" y="connsiteY3"/>
              </a:cxn>
            </a:cxnLst>
            <a:rect l="l" t="t" r="r" b="b"/>
            <a:pathLst>
              <a:path w="3848100" h="2100264">
                <a:moveTo>
                  <a:pt x="0" y="0"/>
                </a:moveTo>
                <a:lnTo>
                  <a:pt x="3848100" y="0"/>
                </a:lnTo>
                <a:lnTo>
                  <a:pt x="3848100" y="2100264"/>
                </a:lnTo>
                <a:lnTo>
                  <a:pt x="0" y="210026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0025321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88294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1" r:id="rId3"/>
    <p:sldLayoutId id="2147483670" r:id="rId4"/>
    <p:sldLayoutId id="2147483669" r:id="rId5"/>
    <p:sldLayoutId id="2147483668" r:id="rId6"/>
    <p:sldLayoutId id="2147483667" r:id="rId7"/>
    <p:sldLayoutId id="2147483666" r:id="rId8"/>
    <p:sldLayoutId id="2147483665" r:id="rId9"/>
    <p:sldLayoutId id="2147483664" r:id="rId10"/>
    <p:sldLayoutId id="214748366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51834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9.xml"/><Relationship Id="rId5" Type="http://schemas.openxmlformats.org/officeDocument/2006/relationships/image" Target="../media/image24.jpg"/><Relationship Id="rId4" Type="http://schemas.openxmlformats.org/officeDocument/2006/relationships/image" Target="../media/image23.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10.xml"/><Relationship Id="rId5" Type="http://schemas.openxmlformats.org/officeDocument/2006/relationships/image" Target="../media/image27.jpg"/><Relationship Id="rId4" Type="http://schemas.openxmlformats.org/officeDocument/2006/relationships/image" Target="../media/image26.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592513" y="925513"/>
            <a:ext cx="7827263" cy="6392257"/>
            <a:chOff x="3592513" y="925513"/>
            <a:chExt cx="7827263" cy="6392257"/>
          </a:xfrm>
        </p:grpSpPr>
        <p:sp>
          <p:nvSpPr>
            <p:cNvPr id="7" name="矩形 6"/>
            <p:cNvSpPr/>
            <p:nvPr/>
          </p:nvSpPr>
          <p:spPr>
            <a:xfrm rot="1751457">
              <a:off x="5786431" y="2326797"/>
              <a:ext cx="5633345" cy="4990973"/>
            </a:xfrm>
            <a:custGeom>
              <a:avLst/>
              <a:gdLst>
                <a:gd name="connsiteX0" fmla="*/ 0 w 7527400"/>
                <a:gd name="connsiteY0" fmla="*/ 0 h 4983421"/>
                <a:gd name="connsiteX1" fmla="*/ 7527400 w 7527400"/>
                <a:gd name="connsiteY1" fmla="*/ 0 h 4983421"/>
                <a:gd name="connsiteX2" fmla="*/ 7527400 w 7527400"/>
                <a:gd name="connsiteY2" fmla="*/ 4983421 h 4983421"/>
                <a:gd name="connsiteX3" fmla="*/ 0 w 7527400"/>
                <a:gd name="connsiteY3" fmla="*/ 4983421 h 4983421"/>
                <a:gd name="connsiteX4" fmla="*/ 0 w 7527400"/>
                <a:gd name="connsiteY4" fmla="*/ 0 h 4983421"/>
                <a:gd name="connsiteX0" fmla="*/ 0 w 7527400"/>
                <a:gd name="connsiteY0" fmla="*/ 7552 h 4990973"/>
                <a:gd name="connsiteX1" fmla="*/ 3002820 w 7527400"/>
                <a:gd name="connsiteY1" fmla="*/ 0 h 4990973"/>
                <a:gd name="connsiteX2" fmla="*/ 7527400 w 7527400"/>
                <a:gd name="connsiteY2" fmla="*/ 7552 h 4990973"/>
                <a:gd name="connsiteX3" fmla="*/ 7527400 w 7527400"/>
                <a:gd name="connsiteY3" fmla="*/ 4990973 h 4990973"/>
                <a:gd name="connsiteX4" fmla="*/ 0 w 7527400"/>
                <a:gd name="connsiteY4" fmla="*/ 4990973 h 4990973"/>
                <a:gd name="connsiteX5" fmla="*/ 0 w 7527400"/>
                <a:gd name="connsiteY5" fmla="*/ 7552 h 4990973"/>
                <a:gd name="connsiteX0" fmla="*/ 0 w 7527400"/>
                <a:gd name="connsiteY0" fmla="*/ 7552 h 4990973"/>
                <a:gd name="connsiteX1" fmla="*/ 3002820 w 7527400"/>
                <a:gd name="connsiteY1" fmla="*/ 0 h 4990973"/>
                <a:gd name="connsiteX2" fmla="*/ 7527400 w 7527400"/>
                <a:gd name="connsiteY2" fmla="*/ 7552 h 4990973"/>
                <a:gd name="connsiteX3" fmla="*/ 7527400 w 7527400"/>
                <a:gd name="connsiteY3" fmla="*/ 4990973 h 4990973"/>
                <a:gd name="connsiteX4" fmla="*/ 2924646 w 7527400"/>
                <a:gd name="connsiteY4" fmla="*/ 4989841 h 4990973"/>
                <a:gd name="connsiteX5" fmla="*/ 0 w 7527400"/>
                <a:gd name="connsiteY5" fmla="*/ 4990973 h 4990973"/>
                <a:gd name="connsiteX6" fmla="*/ 0 w 7527400"/>
                <a:gd name="connsiteY6" fmla="*/ 7552 h 4990973"/>
                <a:gd name="connsiteX0" fmla="*/ 0 w 7527400"/>
                <a:gd name="connsiteY0" fmla="*/ 7552 h 4990973"/>
                <a:gd name="connsiteX1" fmla="*/ 3002820 w 7527400"/>
                <a:gd name="connsiteY1" fmla="*/ 0 h 4990973"/>
                <a:gd name="connsiteX2" fmla="*/ 7527400 w 7527400"/>
                <a:gd name="connsiteY2" fmla="*/ 7552 h 4990973"/>
                <a:gd name="connsiteX3" fmla="*/ 7527400 w 7527400"/>
                <a:gd name="connsiteY3" fmla="*/ 4990973 h 4990973"/>
                <a:gd name="connsiteX4" fmla="*/ 2924646 w 7527400"/>
                <a:gd name="connsiteY4" fmla="*/ 4989841 h 4990973"/>
                <a:gd name="connsiteX5" fmla="*/ 0 w 7527400"/>
                <a:gd name="connsiteY5" fmla="*/ 7552 h 4990973"/>
                <a:gd name="connsiteX0" fmla="*/ 0 w 4602754"/>
                <a:gd name="connsiteY0" fmla="*/ 4989841 h 4990973"/>
                <a:gd name="connsiteX1" fmla="*/ 78174 w 4602754"/>
                <a:gd name="connsiteY1" fmla="*/ 0 h 4990973"/>
                <a:gd name="connsiteX2" fmla="*/ 4602754 w 4602754"/>
                <a:gd name="connsiteY2" fmla="*/ 7552 h 4990973"/>
                <a:gd name="connsiteX3" fmla="*/ 4602754 w 4602754"/>
                <a:gd name="connsiteY3" fmla="*/ 4990973 h 4990973"/>
                <a:gd name="connsiteX4" fmla="*/ 0 w 4602754"/>
                <a:gd name="connsiteY4" fmla="*/ 4989841 h 4990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2754" h="4990973">
                  <a:moveTo>
                    <a:pt x="0" y="4989841"/>
                  </a:moveTo>
                  <a:lnTo>
                    <a:pt x="78174" y="0"/>
                  </a:lnTo>
                  <a:lnTo>
                    <a:pt x="4602754" y="7552"/>
                  </a:lnTo>
                  <a:lnTo>
                    <a:pt x="4602754" y="4990973"/>
                  </a:lnTo>
                  <a:lnTo>
                    <a:pt x="0" y="4989841"/>
                  </a:lnTo>
                  <a:close/>
                </a:path>
              </a:pathLst>
            </a:custGeom>
            <a:gradFill flip="none" rotWithShape="1">
              <a:gsLst>
                <a:gs pos="0">
                  <a:schemeClr val="tx1">
                    <a:alpha val="2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 name="椭圆 1"/>
            <p:cNvSpPr/>
            <p:nvPr/>
          </p:nvSpPr>
          <p:spPr>
            <a:xfrm>
              <a:off x="3592513" y="925513"/>
              <a:ext cx="5006974" cy="50069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cxnSp>
        <p:nvCxnSpPr>
          <p:cNvPr id="4" name="直接连接符 3"/>
          <p:cNvCxnSpPr/>
          <p:nvPr/>
        </p:nvCxnSpPr>
        <p:spPr>
          <a:xfrm>
            <a:off x="3924300" y="2159000"/>
            <a:ext cx="1484620" cy="0"/>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1751457">
            <a:off x="5350355" y="4927417"/>
            <a:ext cx="3294428" cy="1110448"/>
          </a:xfrm>
          <a:custGeom>
            <a:avLst/>
            <a:gdLst>
              <a:gd name="connsiteX0" fmla="*/ 0 w 3809086"/>
              <a:gd name="connsiteY0" fmla="*/ 0 h 1097819"/>
              <a:gd name="connsiteX1" fmla="*/ 3809086 w 3809086"/>
              <a:gd name="connsiteY1" fmla="*/ 0 h 1097819"/>
              <a:gd name="connsiteX2" fmla="*/ 3809086 w 3809086"/>
              <a:gd name="connsiteY2" fmla="*/ 1097819 h 1097819"/>
              <a:gd name="connsiteX3" fmla="*/ 0 w 3809086"/>
              <a:gd name="connsiteY3" fmla="*/ 1097819 h 1097819"/>
              <a:gd name="connsiteX4" fmla="*/ 0 w 3809086"/>
              <a:gd name="connsiteY4" fmla="*/ 0 h 1097819"/>
              <a:gd name="connsiteX0" fmla="*/ 0 w 3809086"/>
              <a:gd name="connsiteY0" fmla="*/ 12629 h 1110448"/>
              <a:gd name="connsiteX1" fmla="*/ 1757274 w 3809086"/>
              <a:gd name="connsiteY1" fmla="*/ 0 h 1110448"/>
              <a:gd name="connsiteX2" fmla="*/ 3809086 w 3809086"/>
              <a:gd name="connsiteY2" fmla="*/ 12629 h 1110448"/>
              <a:gd name="connsiteX3" fmla="*/ 3809086 w 3809086"/>
              <a:gd name="connsiteY3" fmla="*/ 1110448 h 1110448"/>
              <a:gd name="connsiteX4" fmla="*/ 0 w 3809086"/>
              <a:gd name="connsiteY4" fmla="*/ 1110448 h 1110448"/>
              <a:gd name="connsiteX5" fmla="*/ 0 w 3809086"/>
              <a:gd name="connsiteY5" fmla="*/ 12629 h 1110448"/>
              <a:gd name="connsiteX0" fmla="*/ 0 w 3809086"/>
              <a:gd name="connsiteY0" fmla="*/ 12629 h 1110448"/>
              <a:gd name="connsiteX1" fmla="*/ 1757274 w 3809086"/>
              <a:gd name="connsiteY1" fmla="*/ 0 h 1110448"/>
              <a:gd name="connsiteX2" fmla="*/ 3809086 w 3809086"/>
              <a:gd name="connsiteY2" fmla="*/ 12629 h 1110448"/>
              <a:gd name="connsiteX3" fmla="*/ 3809086 w 3809086"/>
              <a:gd name="connsiteY3" fmla="*/ 1110448 h 1110448"/>
              <a:gd name="connsiteX4" fmla="*/ 514658 w 3809086"/>
              <a:gd name="connsiteY4" fmla="*/ 1108823 h 1110448"/>
              <a:gd name="connsiteX5" fmla="*/ 0 w 3809086"/>
              <a:gd name="connsiteY5" fmla="*/ 1110448 h 1110448"/>
              <a:gd name="connsiteX6" fmla="*/ 0 w 3809086"/>
              <a:gd name="connsiteY6" fmla="*/ 12629 h 1110448"/>
              <a:gd name="connsiteX0" fmla="*/ 0 w 3809086"/>
              <a:gd name="connsiteY0" fmla="*/ 12629 h 1110448"/>
              <a:gd name="connsiteX1" fmla="*/ 1757274 w 3809086"/>
              <a:gd name="connsiteY1" fmla="*/ 0 h 1110448"/>
              <a:gd name="connsiteX2" fmla="*/ 3809086 w 3809086"/>
              <a:gd name="connsiteY2" fmla="*/ 12629 h 1110448"/>
              <a:gd name="connsiteX3" fmla="*/ 3809086 w 3809086"/>
              <a:gd name="connsiteY3" fmla="*/ 1110448 h 1110448"/>
              <a:gd name="connsiteX4" fmla="*/ 514658 w 3809086"/>
              <a:gd name="connsiteY4" fmla="*/ 1108823 h 1110448"/>
              <a:gd name="connsiteX5" fmla="*/ 0 w 3809086"/>
              <a:gd name="connsiteY5" fmla="*/ 12629 h 1110448"/>
              <a:gd name="connsiteX0" fmla="*/ 0 w 3294428"/>
              <a:gd name="connsiteY0" fmla="*/ 1108823 h 1110448"/>
              <a:gd name="connsiteX1" fmla="*/ 1242616 w 3294428"/>
              <a:gd name="connsiteY1" fmla="*/ 0 h 1110448"/>
              <a:gd name="connsiteX2" fmla="*/ 3294428 w 3294428"/>
              <a:gd name="connsiteY2" fmla="*/ 12629 h 1110448"/>
              <a:gd name="connsiteX3" fmla="*/ 3294428 w 3294428"/>
              <a:gd name="connsiteY3" fmla="*/ 1110448 h 1110448"/>
              <a:gd name="connsiteX4" fmla="*/ 0 w 3294428"/>
              <a:gd name="connsiteY4" fmla="*/ 1108823 h 11104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428" h="1110448">
                <a:moveTo>
                  <a:pt x="0" y="1108823"/>
                </a:moveTo>
                <a:lnTo>
                  <a:pt x="1242616" y="0"/>
                </a:lnTo>
                <a:lnTo>
                  <a:pt x="3294428" y="12629"/>
                </a:lnTo>
                <a:lnTo>
                  <a:pt x="3294428" y="1110448"/>
                </a:lnTo>
                <a:lnTo>
                  <a:pt x="0" y="1108823"/>
                </a:lnTo>
                <a:close/>
              </a:path>
            </a:pathLst>
          </a:custGeom>
          <a:gradFill flip="none" rotWithShape="1">
            <a:gsLst>
              <a:gs pos="0">
                <a:schemeClr val="tx1">
                  <a:alpha val="30000"/>
                </a:schemeClr>
              </a:gs>
              <a:gs pos="100000">
                <a:srgbClr val="F2F2F2">
                  <a:alpha val="0"/>
                </a:srgbClr>
              </a:gs>
            </a:gsLst>
            <a:lin ang="1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9" name="文本框 8"/>
          <p:cNvSpPr txBox="1"/>
          <p:nvPr/>
        </p:nvSpPr>
        <p:spPr>
          <a:xfrm>
            <a:off x="4043280" y="2781798"/>
            <a:ext cx="4134465"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smtClean="0">
                <a:ln>
                  <a:noFill/>
                </a:ln>
                <a:solidFill>
                  <a:prstClr val="black"/>
                </a:solidFill>
                <a:effectLst/>
                <a:uLnTx/>
                <a:uFillTx/>
                <a:latin typeface="Arial"/>
                <a:ea typeface="微软雅黑"/>
                <a:cs typeface="+mn-cs"/>
              </a:rPr>
              <a:t>简约商务长阴影</a:t>
            </a:r>
          </a:p>
        </p:txBody>
      </p:sp>
      <p:sp>
        <p:nvSpPr>
          <p:cNvPr id="10" name="文本框 9"/>
          <p:cNvSpPr txBox="1"/>
          <p:nvPr/>
        </p:nvSpPr>
        <p:spPr>
          <a:xfrm>
            <a:off x="5408920" y="1608784"/>
            <a:ext cx="2287958" cy="101566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0" normalizeH="0" baseline="0" noProof="0" dirty="0" smtClean="0">
                <a:ln>
                  <a:noFill/>
                </a:ln>
                <a:solidFill>
                  <a:srgbClr val="E6332A"/>
                </a:solidFill>
                <a:effectLst/>
                <a:uLnTx/>
                <a:uFillTx/>
                <a:latin typeface="Arial"/>
                <a:ea typeface="微软雅黑"/>
                <a:cs typeface="+mn-cs"/>
              </a:rPr>
              <a:t>20XX</a:t>
            </a:r>
            <a:endParaRPr kumimoji="0" lang="zh-CN" altLang="en-US" sz="6000" b="0" i="0" u="none" strike="noStrike" kern="1200" cap="none" spc="0" normalizeH="0" baseline="0" noProof="0" dirty="0" smtClean="0">
              <a:ln>
                <a:noFill/>
              </a:ln>
              <a:solidFill>
                <a:srgbClr val="E6332A"/>
              </a:solidFill>
              <a:effectLst/>
              <a:uLnTx/>
              <a:uFillTx/>
              <a:latin typeface="Arial"/>
              <a:ea typeface="微软雅黑"/>
              <a:cs typeface="+mn-cs"/>
            </a:endParaRPr>
          </a:p>
        </p:txBody>
      </p:sp>
      <p:sp>
        <p:nvSpPr>
          <p:cNvPr id="12" name="文本框 11"/>
          <p:cNvSpPr txBox="1"/>
          <p:nvPr/>
        </p:nvSpPr>
        <p:spPr>
          <a:xfrm>
            <a:off x="4170480" y="3699382"/>
            <a:ext cx="3851040" cy="67133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15" name="组合 14"/>
          <p:cNvGrpSpPr/>
          <p:nvPr/>
        </p:nvGrpSpPr>
        <p:grpSpPr>
          <a:xfrm>
            <a:off x="5276850" y="4800600"/>
            <a:ext cx="1638300" cy="368300"/>
            <a:chOff x="5276850" y="4800600"/>
            <a:chExt cx="1638300" cy="368300"/>
          </a:xfrm>
        </p:grpSpPr>
        <p:sp>
          <p:nvSpPr>
            <p:cNvPr id="6" name="矩形 5"/>
            <p:cNvSpPr/>
            <p:nvPr/>
          </p:nvSpPr>
          <p:spPr>
            <a:xfrm>
              <a:off x="5276850" y="4800600"/>
              <a:ext cx="1638300" cy="368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3" name="文本框 12"/>
            <p:cNvSpPr txBox="1"/>
            <p:nvPr/>
          </p:nvSpPr>
          <p:spPr>
            <a:xfrm>
              <a:off x="5285792" y="4836666"/>
              <a:ext cx="1611340" cy="30777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Arial"/>
                  <a:ea typeface="微软雅黑"/>
                  <a:cs typeface="+mn-cs"/>
                </a:rPr>
                <a:t>汇报人：</a:t>
              </a:r>
              <a:r>
                <a:rPr lang="zh-CN" altLang="en-US" sz="1400" dirty="0">
                  <a:solidFill>
                    <a:prstClr val="white"/>
                  </a:solidFill>
                  <a:latin typeface="Arial"/>
                  <a:ea typeface="微软雅黑"/>
                </a:rPr>
                <a:t>优</a:t>
              </a:r>
              <a:r>
                <a:rPr lang="zh-CN" altLang="en-US" sz="1400" dirty="0" smtClean="0">
                  <a:solidFill>
                    <a:prstClr val="white"/>
                  </a:solidFill>
                  <a:latin typeface="Arial"/>
                  <a:ea typeface="微软雅黑"/>
                </a:rPr>
                <a:t>品</a:t>
              </a:r>
              <a:r>
                <a:rPr lang="en-US" altLang="zh-CN" sz="1400" dirty="0" smtClean="0">
                  <a:solidFill>
                    <a:prstClr val="white"/>
                  </a:solidFill>
                  <a:latin typeface="Arial"/>
                  <a:ea typeface="微软雅黑"/>
                </a:rPr>
                <a:t>PPT</a:t>
              </a:r>
              <a:endParaRPr kumimoji="0" lang="zh-CN" altLang="en-US" sz="1400" b="0" i="0" u="none" strike="noStrike" kern="1200" cap="none" spc="0" normalizeH="0" baseline="0" noProof="0" dirty="0" smtClean="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11740094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3500"/>
                            </p:stCondLst>
                            <p:childTnLst>
                              <p:par>
                                <p:cTn id="30" presetID="50" presetClass="entr" presetSubtype="0" decel="10000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strVal val="#ppt_w+.3"/>
                                          </p:val>
                                        </p:tav>
                                        <p:tav tm="100000">
                                          <p:val>
                                            <p:strVal val="#ppt_w"/>
                                          </p:val>
                                        </p:tav>
                                      </p:tavLst>
                                    </p:anim>
                                    <p:anim calcmode="lin" valueType="num">
                                      <p:cBhvr>
                                        <p:cTn id="33" dur="1000" fill="hold"/>
                                        <p:tgtEl>
                                          <p:spTgt spid="15"/>
                                        </p:tgtEl>
                                        <p:attrNameLst>
                                          <p:attrName>ppt_h</p:attrName>
                                        </p:attrNameLst>
                                      </p:cBhvr>
                                      <p:tavLst>
                                        <p:tav tm="0">
                                          <p:val>
                                            <p:strVal val="#ppt_h"/>
                                          </p:val>
                                        </p:tav>
                                        <p:tav tm="100000">
                                          <p:val>
                                            <p:strVal val="#ppt_h"/>
                                          </p:val>
                                        </p:tav>
                                      </p:tavLst>
                                    </p:anim>
                                    <p:animEffect transition="in" filter="fade">
                                      <p:cBhvr>
                                        <p:cTn id="34" dur="1000"/>
                                        <p:tgtEl>
                                          <p:spTgt spid="15"/>
                                        </p:tgtEl>
                                      </p:cBhvr>
                                    </p:animEffect>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rot="1751457">
            <a:off x="8214686" y="5295161"/>
            <a:ext cx="964630" cy="697798"/>
          </a:xfrm>
          <a:custGeom>
            <a:avLst/>
            <a:gdLst>
              <a:gd name="connsiteX0" fmla="*/ 0 w 2375941"/>
              <a:gd name="connsiteY0" fmla="*/ 0 h 694913"/>
              <a:gd name="connsiteX1" fmla="*/ 2375941 w 2375941"/>
              <a:gd name="connsiteY1" fmla="*/ 0 h 694913"/>
              <a:gd name="connsiteX2" fmla="*/ 2375941 w 2375941"/>
              <a:gd name="connsiteY2" fmla="*/ 694913 h 694913"/>
              <a:gd name="connsiteX3" fmla="*/ 0 w 2375941"/>
              <a:gd name="connsiteY3" fmla="*/ 694913 h 694913"/>
              <a:gd name="connsiteX4" fmla="*/ 0 w 2375941"/>
              <a:gd name="connsiteY4" fmla="*/ 0 h 694913"/>
              <a:gd name="connsiteX0" fmla="*/ 0 w 2375941"/>
              <a:gd name="connsiteY0" fmla="*/ 0 h 694913"/>
              <a:gd name="connsiteX1" fmla="*/ 1255753 w 2375941"/>
              <a:gd name="connsiteY1" fmla="*/ 5971 h 694913"/>
              <a:gd name="connsiteX2" fmla="*/ 2375941 w 2375941"/>
              <a:gd name="connsiteY2" fmla="*/ 0 h 694913"/>
              <a:gd name="connsiteX3" fmla="*/ 2375941 w 2375941"/>
              <a:gd name="connsiteY3" fmla="*/ 694913 h 694913"/>
              <a:gd name="connsiteX4" fmla="*/ 0 w 2375941"/>
              <a:gd name="connsiteY4" fmla="*/ 694913 h 694913"/>
              <a:gd name="connsiteX5" fmla="*/ 0 w 2375941"/>
              <a:gd name="connsiteY5" fmla="*/ 0 h 694913"/>
              <a:gd name="connsiteX0" fmla="*/ 0 w 2375941"/>
              <a:gd name="connsiteY0" fmla="*/ 0 h 697798"/>
              <a:gd name="connsiteX1" fmla="*/ 1255753 w 2375941"/>
              <a:gd name="connsiteY1" fmla="*/ 5971 h 697798"/>
              <a:gd name="connsiteX2" fmla="*/ 2375941 w 2375941"/>
              <a:gd name="connsiteY2" fmla="*/ 0 h 697798"/>
              <a:gd name="connsiteX3" fmla="*/ 2375941 w 2375941"/>
              <a:gd name="connsiteY3" fmla="*/ 694913 h 697798"/>
              <a:gd name="connsiteX4" fmla="*/ 1140367 w 2375941"/>
              <a:gd name="connsiteY4" fmla="*/ 697798 h 697798"/>
              <a:gd name="connsiteX5" fmla="*/ 0 w 2375941"/>
              <a:gd name="connsiteY5" fmla="*/ 694913 h 697798"/>
              <a:gd name="connsiteX6" fmla="*/ 0 w 2375941"/>
              <a:gd name="connsiteY6" fmla="*/ 0 h 697798"/>
              <a:gd name="connsiteX0" fmla="*/ 0 w 2375941"/>
              <a:gd name="connsiteY0" fmla="*/ 0 h 697798"/>
              <a:gd name="connsiteX1" fmla="*/ 1255753 w 2375941"/>
              <a:gd name="connsiteY1" fmla="*/ 5971 h 697798"/>
              <a:gd name="connsiteX2" fmla="*/ 2375941 w 2375941"/>
              <a:gd name="connsiteY2" fmla="*/ 0 h 697798"/>
              <a:gd name="connsiteX3" fmla="*/ 2375941 w 2375941"/>
              <a:gd name="connsiteY3" fmla="*/ 694913 h 697798"/>
              <a:gd name="connsiteX4" fmla="*/ 1140367 w 2375941"/>
              <a:gd name="connsiteY4" fmla="*/ 697798 h 697798"/>
              <a:gd name="connsiteX5" fmla="*/ 0 w 2375941"/>
              <a:gd name="connsiteY5" fmla="*/ 0 h 697798"/>
              <a:gd name="connsiteX0" fmla="*/ 0 w 1235574"/>
              <a:gd name="connsiteY0" fmla="*/ 697798 h 697798"/>
              <a:gd name="connsiteX1" fmla="*/ 115386 w 1235574"/>
              <a:gd name="connsiteY1" fmla="*/ 5971 h 697798"/>
              <a:gd name="connsiteX2" fmla="*/ 1235574 w 1235574"/>
              <a:gd name="connsiteY2" fmla="*/ 0 h 697798"/>
              <a:gd name="connsiteX3" fmla="*/ 1235574 w 1235574"/>
              <a:gd name="connsiteY3" fmla="*/ 694913 h 697798"/>
              <a:gd name="connsiteX4" fmla="*/ 0 w 1235574"/>
              <a:gd name="connsiteY4" fmla="*/ 697798 h 697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5574" h="697798">
                <a:moveTo>
                  <a:pt x="0" y="697798"/>
                </a:moveTo>
                <a:lnTo>
                  <a:pt x="115386" y="5971"/>
                </a:lnTo>
                <a:lnTo>
                  <a:pt x="1235574" y="0"/>
                </a:lnTo>
                <a:lnTo>
                  <a:pt x="1235574" y="694913"/>
                </a:lnTo>
                <a:lnTo>
                  <a:pt x="0" y="697798"/>
                </a:lnTo>
                <a:close/>
              </a:path>
            </a:pathLst>
          </a:custGeom>
          <a:gradFill flip="none" rotWithShape="1">
            <a:gsLst>
              <a:gs pos="0">
                <a:schemeClr val="tx1">
                  <a:alpha val="2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1751457">
            <a:off x="6845474" y="5005515"/>
            <a:ext cx="1190121" cy="1043431"/>
          </a:xfrm>
          <a:custGeom>
            <a:avLst/>
            <a:gdLst>
              <a:gd name="connsiteX0" fmla="*/ 0 w 2375941"/>
              <a:gd name="connsiteY0" fmla="*/ 0 h 1024436"/>
              <a:gd name="connsiteX1" fmla="*/ 2375941 w 2375941"/>
              <a:gd name="connsiteY1" fmla="*/ 0 h 1024436"/>
              <a:gd name="connsiteX2" fmla="*/ 2375941 w 2375941"/>
              <a:gd name="connsiteY2" fmla="*/ 1024436 h 1024436"/>
              <a:gd name="connsiteX3" fmla="*/ 0 w 2375941"/>
              <a:gd name="connsiteY3" fmla="*/ 1024436 h 1024436"/>
              <a:gd name="connsiteX4" fmla="*/ 0 w 2375941"/>
              <a:gd name="connsiteY4" fmla="*/ 0 h 1024436"/>
              <a:gd name="connsiteX0" fmla="*/ 0 w 2375941"/>
              <a:gd name="connsiteY0" fmla="*/ 5095 h 1029531"/>
              <a:gd name="connsiteX1" fmla="*/ 1185820 w 2375941"/>
              <a:gd name="connsiteY1" fmla="*/ 0 h 1029531"/>
              <a:gd name="connsiteX2" fmla="*/ 2375941 w 2375941"/>
              <a:gd name="connsiteY2" fmla="*/ 5095 h 1029531"/>
              <a:gd name="connsiteX3" fmla="*/ 2375941 w 2375941"/>
              <a:gd name="connsiteY3" fmla="*/ 1029531 h 1029531"/>
              <a:gd name="connsiteX4" fmla="*/ 0 w 2375941"/>
              <a:gd name="connsiteY4" fmla="*/ 1029531 h 1029531"/>
              <a:gd name="connsiteX5" fmla="*/ 0 w 2375941"/>
              <a:gd name="connsiteY5" fmla="*/ 5095 h 1029531"/>
              <a:gd name="connsiteX0" fmla="*/ 0 w 2375941"/>
              <a:gd name="connsiteY0" fmla="*/ 5095 h 1043431"/>
              <a:gd name="connsiteX1" fmla="*/ 1185820 w 2375941"/>
              <a:gd name="connsiteY1" fmla="*/ 0 h 1043431"/>
              <a:gd name="connsiteX2" fmla="*/ 2375941 w 2375941"/>
              <a:gd name="connsiteY2" fmla="*/ 5095 h 1043431"/>
              <a:gd name="connsiteX3" fmla="*/ 2375941 w 2375941"/>
              <a:gd name="connsiteY3" fmla="*/ 1029531 h 1043431"/>
              <a:gd name="connsiteX4" fmla="*/ 1245046 w 2375941"/>
              <a:gd name="connsiteY4" fmla="*/ 1043431 h 1043431"/>
              <a:gd name="connsiteX5" fmla="*/ 0 w 2375941"/>
              <a:gd name="connsiteY5" fmla="*/ 1029531 h 1043431"/>
              <a:gd name="connsiteX6" fmla="*/ 0 w 2375941"/>
              <a:gd name="connsiteY6" fmla="*/ 5095 h 1043431"/>
              <a:gd name="connsiteX0" fmla="*/ 0 w 2375941"/>
              <a:gd name="connsiteY0" fmla="*/ 5095 h 1043431"/>
              <a:gd name="connsiteX1" fmla="*/ 1185820 w 2375941"/>
              <a:gd name="connsiteY1" fmla="*/ 0 h 1043431"/>
              <a:gd name="connsiteX2" fmla="*/ 2375941 w 2375941"/>
              <a:gd name="connsiteY2" fmla="*/ 5095 h 1043431"/>
              <a:gd name="connsiteX3" fmla="*/ 2375941 w 2375941"/>
              <a:gd name="connsiteY3" fmla="*/ 1029531 h 1043431"/>
              <a:gd name="connsiteX4" fmla="*/ 1245046 w 2375941"/>
              <a:gd name="connsiteY4" fmla="*/ 1043431 h 1043431"/>
              <a:gd name="connsiteX5" fmla="*/ 0 w 2375941"/>
              <a:gd name="connsiteY5" fmla="*/ 5095 h 1043431"/>
              <a:gd name="connsiteX0" fmla="*/ 59226 w 1190121"/>
              <a:gd name="connsiteY0" fmla="*/ 1043431 h 1043431"/>
              <a:gd name="connsiteX1" fmla="*/ 0 w 1190121"/>
              <a:gd name="connsiteY1" fmla="*/ 0 h 1043431"/>
              <a:gd name="connsiteX2" fmla="*/ 1190121 w 1190121"/>
              <a:gd name="connsiteY2" fmla="*/ 5095 h 1043431"/>
              <a:gd name="connsiteX3" fmla="*/ 1190121 w 1190121"/>
              <a:gd name="connsiteY3" fmla="*/ 1029531 h 1043431"/>
              <a:gd name="connsiteX4" fmla="*/ 59226 w 1190121"/>
              <a:gd name="connsiteY4" fmla="*/ 1043431 h 10434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121" h="1043431">
                <a:moveTo>
                  <a:pt x="59226" y="1043431"/>
                </a:moveTo>
                <a:lnTo>
                  <a:pt x="0" y="0"/>
                </a:lnTo>
                <a:lnTo>
                  <a:pt x="1190121" y="5095"/>
                </a:lnTo>
                <a:lnTo>
                  <a:pt x="1190121" y="1029531"/>
                </a:lnTo>
                <a:lnTo>
                  <a:pt x="59226" y="1043431"/>
                </a:lnTo>
                <a:close/>
              </a:path>
            </a:pathLst>
          </a:custGeom>
          <a:gradFill flip="none" rotWithShape="1">
            <a:gsLst>
              <a:gs pos="0">
                <a:schemeClr val="tx1">
                  <a:alpha val="2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rot="1751457">
            <a:off x="7474768" y="4772227"/>
            <a:ext cx="1383457" cy="1275374"/>
          </a:xfrm>
          <a:custGeom>
            <a:avLst/>
            <a:gdLst>
              <a:gd name="connsiteX0" fmla="*/ 0 w 2375941"/>
              <a:gd name="connsiteY0" fmla="*/ 0 h 1275374"/>
              <a:gd name="connsiteX1" fmla="*/ 2375941 w 2375941"/>
              <a:gd name="connsiteY1" fmla="*/ 0 h 1275374"/>
              <a:gd name="connsiteX2" fmla="*/ 2375941 w 2375941"/>
              <a:gd name="connsiteY2" fmla="*/ 1275374 h 1275374"/>
              <a:gd name="connsiteX3" fmla="*/ 0 w 2375941"/>
              <a:gd name="connsiteY3" fmla="*/ 1275374 h 1275374"/>
              <a:gd name="connsiteX4" fmla="*/ 0 w 2375941"/>
              <a:gd name="connsiteY4" fmla="*/ 0 h 1275374"/>
              <a:gd name="connsiteX0" fmla="*/ 0 w 2375941"/>
              <a:gd name="connsiteY0" fmla="*/ 0 h 1275374"/>
              <a:gd name="connsiteX1" fmla="*/ 992484 w 2375941"/>
              <a:gd name="connsiteY1" fmla="*/ 2500 h 1275374"/>
              <a:gd name="connsiteX2" fmla="*/ 2375941 w 2375941"/>
              <a:gd name="connsiteY2" fmla="*/ 0 h 1275374"/>
              <a:gd name="connsiteX3" fmla="*/ 2375941 w 2375941"/>
              <a:gd name="connsiteY3" fmla="*/ 1275374 h 1275374"/>
              <a:gd name="connsiteX4" fmla="*/ 0 w 2375941"/>
              <a:gd name="connsiteY4" fmla="*/ 1275374 h 1275374"/>
              <a:gd name="connsiteX5" fmla="*/ 0 w 2375941"/>
              <a:gd name="connsiteY5" fmla="*/ 0 h 1275374"/>
              <a:gd name="connsiteX0" fmla="*/ 0 w 2375941"/>
              <a:gd name="connsiteY0" fmla="*/ 0 h 1275374"/>
              <a:gd name="connsiteX1" fmla="*/ 992484 w 2375941"/>
              <a:gd name="connsiteY1" fmla="*/ 2500 h 1275374"/>
              <a:gd name="connsiteX2" fmla="*/ 2375941 w 2375941"/>
              <a:gd name="connsiteY2" fmla="*/ 0 h 1275374"/>
              <a:gd name="connsiteX3" fmla="*/ 2375941 w 2375941"/>
              <a:gd name="connsiteY3" fmla="*/ 1275374 h 1275374"/>
              <a:gd name="connsiteX4" fmla="*/ 1168051 w 2375941"/>
              <a:gd name="connsiteY4" fmla="*/ 1273704 h 1275374"/>
              <a:gd name="connsiteX5" fmla="*/ 0 w 2375941"/>
              <a:gd name="connsiteY5" fmla="*/ 1275374 h 1275374"/>
              <a:gd name="connsiteX6" fmla="*/ 0 w 2375941"/>
              <a:gd name="connsiteY6" fmla="*/ 0 h 1275374"/>
              <a:gd name="connsiteX0" fmla="*/ 0 w 2375941"/>
              <a:gd name="connsiteY0" fmla="*/ 1275374 h 1275374"/>
              <a:gd name="connsiteX1" fmla="*/ 992484 w 2375941"/>
              <a:gd name="connsiteY1" fmla="*/ 2500 h 1275374"/>
              <a:gd name="connsiteX2" fmla="*/ 2375941 w 2375941"/>
              <a:gd name="connsiteY2" fmla="*/ 0 h 1275374"/>
              <a:gd name="connsiteX3" fmla="*/ 2375941 w 2375941"/>
              <a:gd name="connsiteY3" fmla="*/ 1275374 h 1275374"/>
              <a:gd name="connsiteX4" fmla="*/ 1168051 w 2375941"/>
              <a:gd name="connsiteY4" fmla="*/ 1273704 h 1275374"/>
              <a:gd name="connsiteX5" fmla="*/ 0 w 2375941"/>
              <a:gd name="connsiteY5" fmla="*/ 1275374 h 1275374"/>
              <a:gd name="connsiteX0" fmla="*/ 175567 w 1383457"/>
              <a:gd name="connsiteY0" fmla="*/ 1273704 h 1275374"/>
              <a:gd name="connsiteX1" fmla="*/ 0 w 1383457"/>
              <a:gd name="connsiteY1" fmla="*/ 2500 h 1275374"/>
              <a:gd name="connsiteX2" fmla="*/ 1383457 w 1383457"/>
              <a:gd name="connsiteY2" fmla="*/ 0 h 1275374"/>
              <a:gd name="connsiteX3" fmla="*/ 1383457 w 1383457"/>
              <a:gd name="connsiteY3" fmla="*/ 1275374 h 1275374"/>
              <a:gd name="connsiteX4" fmla="*/ 175567 w 1383457"/>
              <a:gd name="connsiteY4" fmla="*/ 1273704 h 1275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457" h="1275374">
                <a:moveTo>
                  <a:pt x="175567" y="1273704"/>
                </a:moveTo>
                <a:lnTo>
                  <a:pt x="0" y="2500"/>
                </a:lnTo>
                <a:lnTo>
                  <a:pt x="1383457" y="0"/>
                </a:lnTo>
                <a:lnTo>
                  <a:pt x="1383457" y="1275374"/>
                </a:lnTo>
                <a:lnTo>
                  <a:pt x="175567" y="1273704"/>
                </a:lnTo>
                <a:close/>
              </a:path>
            </a:pathLst>
          </a:custGeom>
          <a:gradFill flip="none" rotWithShape="1">
            <a:gsLst>
              <a:gs pos="0">
                <a:schemeClr val="tx1">
                  <a:alpha val="2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1751457">
            <a:off x="8763354" y="4421620"/>
            <a:ext cx="1518718" cy="1575571"/>
          </a:xfrm>
          <a:custGeom>
            <a:avLst/>
            <a:gdLst>
              <a:gd name="connsiteX0" fmla="*/ 0 w 1937367"/>
              <a:gd name="connsiteY0" fmla="*/ 0 h 1560299"/>
              <a:gd name="connsiteX1" fmla="*/ 1937367 w 1937367"/>
              <a:gd name="connsiteY1" fmla="*/ 0 h 1560299"/>
              <a:gd name="connsiteX2" fmla="*/ 1937367 w 1937367"/>
              <a:gd name="connsiteY2" fmla="*/ 1560299 h 1560299"/>
              <a:gd name="connsiteX3" fmla="*/ 0 w 1937367"/>
              <a:gd name="connsiteY3" fmla="*/ 1560299 h 1560299"/>
              <a:gd name="connsiteX4" fmla="*/ 0 w 1937367"/>
              <a:gd name="connsiteY4" fmla="*/ 0 h 1560299"/>
              <a:gd name="connsiteX0" fmla="*/ 0 w 1937367"/>
              <a:gd name="connsiteY0" fmla="*/ 13726 h 1574025"/>
              <a:gd name="connsiteX1" fmla="*/ 600394 w 1937367"/>
              <a:gd name="connsiteY1" fmla="*/ 0 h 1574025"/>
              <a:gd name="connsiteX2" fmla="*/ 1937367 w 1937367"/>
              <a:gd name="connsiteY2" fmla="*/ 13726 h 1574025"/>
              <a:gd name="connsiteX3" fmla="*/ 1937367 w 1937367"/>
              <a:gd name="connsiteY3" fmla="*/ 1574025 h 1574025"/>
              <a:gd name="connsiteX4" fmla="*/ 0 w 1937367"/>
              <a:gd name="connsiteY4" fmla="*/ 1574025 h 1574025"/>
              <a:gd name="connsiteX5" fmla="*/ 0 w 1937367"/>
              <a:gd name="connsiteY5" fmla="*/ 13726 h 1574025"/>
              <a:gd name="connsiteX0" fmla="*/ 0 w 1937367"/>
              <a:gd name="connsiteY0" fmla="*/ 13726 h 1575571"/>
              <a:gd name="connsiteX1" fmla="*/ 600394 w 1937367"/>
              <a:gd name="connsiteY1" fmla="*/ 0 h 1575571"/>
              <a:gd name="connsiteX2" fmla="*/ 1937367 w 1937367"/>
              <a:gd name="connsiteY2" fmla="*/ 13726 h 1575571"/>
              <a:gd name="connsiteX3" fmla="*/ 1937367 w 1937367"/>
              <a:gd name="connsiteY3" fmla="*/ 1574025 h 1575571"/>
              <a:gd name="connsiteX4" fmla="*/ 973279 w 1937367"/>
              <a:gd name="connsiteY4" fmla="*/ 1575571 h 1575571"/>
              <a:gd name="connsiteX5" fmla="*/ 0 w 1937367"/>
              <a:gd name="connsiteY5" fmla="*/ 1574025 h 1575571"/>
              <a:gd name="connsiteX6" fmla="*/ 0 w 1937367"/>
              <a:gd name="connsiteY6" fmla="*/ 13726 h 1575571"/>
              <a:gd name="connsiteX0" fmla="*/ 0 w 1937367"/>
              <a:gd name="connsiteY0" fmla="*/ 13726 h 1575571"/>
              <a:gd name="connsiteX1" fmla="*/ 600394 w 1937367"/>
              <a:gd name="connsiteY1" fmla="*/ 0 h 1575571"/>
              <a:gd name="connsiteX2" fmla="*/ 1937367 w 1937367"/>
              <a:gd name="connsiteY2" fmla="*/ 13726 h 1575571"/>
              <a:gd name="connsiteX3" fmla="*/ 1937367 w 1937367"/>
              <a:gd name="connsiteY3" fmla="*/ 1574025 h 1575571"/>
              <a:gd name="connsiteX4" fmla="*/ 973279 w 1937367"/>
              <a:gd name="connsiteY4" fmla="*/ 1575571 h 1575571"/>
              <a:gd name="connsiteX5" fmla="*/ 0 w 1937367"/>
              <a:gd name="connsiteY5" fmla="*/ 13726 h 1575571"/>
              <a:gd name="connsiteX0" fmla="*/ 372885 w 1336973"/>
              <a:gd name="connsiteY0" fmla="*/ 1575571 h 1575571"/>
              <a:gd name="connsiteX1" fmla="*/ 0 w 1336973"/>
              <a:gd name="connsiteY1" fmla="*/ 0 h 1575571"/>
              <a:gd name="connsiteX2" fmla="*/ 1336973 w 1336973"/>
              <a:gd name="connsiteY2" fmla="*/ 13726 h 1575571"/>
              <a:gd name="connsiteX3" fmla="*/ 1336973 w 1336973"/>
              <a:gd name="connsiteY3" fmla="*/ 1574025 h 1575571"/>
              <a:gd name="connsiteX4" fmla="*/ 372885 w 1336973"/>
              <a:gd name="connsiteY4" fmla="*/ 1575571 h 1575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6973" h="1575571">
                <a:moveTo>
                  <a:pt x="372885" y="1575571"/>
                </a:moveTo>
                <a:lnTo>
                  <a:pt x="0" y="0"/>
                </a:lnTo>
                <a:lnTo>
                  <a:pt x="1336973" y="13726"/>
                </a:lnTo>
                <a:lnTo>
                  <a:pt x="1336973" y="1574025"/>
                </a:lnTo>
                <a:lnTo>
                  <a:pt x="372885" y="1575571"/>
                </a:lnTo>
                <a:close/>
              </a:path>
            </a:pathLst>
          </a:custGeom>
          <a:gradFill flip="none" rotWithShape="1">
            <a:gsLst>
              <a:gs pos="0">
                <a:schemeClr val="tx1">
                  <a:alpha val="2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751457">
            <a:off x="9574573" y="4802109"/>
            <a:ext cx="1103467" cy="1188909"/>
          </a:xfrm>
          <a:custGeom>
            <a:avLst/>
            <a:gdLst>
              <a:gd name="connsiteX0" fmla="*/ 0 w 2024560"/>
              <a:gd name="connsiteY0" fmla="*/ 0 h 1174945"/>
              <a:gd name="connsiteX1" fmla="*/ 2024560 w 2024560"/>
              <a:gd name="connsiteY1" fmla="*/ 0 h 1174945"/>
              <a:gd name="connsiteX2" fmla="*/ 2024560 w 2024560"/>
              <a:gd name="connsiteY2" fmla="*/ 1174945 h 1174945"/>
              <a:gd name="connsiteX3" fmla="*/ 0 w 2024560"/>
              <a:gd name="connsiteY3" fmla="*/ 1174945 h 1174945"/>
              <a:gd name="connsiteX4" fmla="*/ 0 w 2024560"/>
              <a:gd name="connsiteY4" fmla="*/ 0 h 1174945"/>
              <a:gd name="connsiteX0" fmla="*/ 0 w 2024560"/>
              <a:gd name="connsiteY0" fmla="*/ 3709 h 1178654"/>
              <a:gd name="connsiteX1" fmla="*/ 1079340 w 2024560"/>
              <a:gd name="connsiteY1" fmla="*/ 0 h 1178654"/>
              <a:gd name="connsiteX2" fmla="*/ 2024560 w 2024560"/>
              <a:gd name="connsiteY2" fmla="*/ 3709 h 1178654"/>
              <a:gd name="connsiteX3" fmla="*/ 2024560 w 2024560"/>
              <a:gd name="connsiteY3" fmla="*/ 1178654 h 1178654"/>
              <a:gd name="connsiteX4" fmla="*/ 0 w 2024560"/>
              <a:gd name="connsiteY4" fmla="*/ 1178654 h 1178654"/>
              <a:gd name="connsiteX5" fmla="*/ 0 w 2024560"/>
              <a:gd name="connsiteY5" fmla="*/ 3709 h 1178654"/>
              <a:gd name="connsiteX0" fmla="*/ 0 w 2024560"/>
              <a:gd name="connsiteY0" fmla="*/ 3709 h 1188909"/>
              <a:gd name="connsiteX1" fmla="*/ 1079340 w 2024560"/>
              <a:gd name="connsiteY1" fmla="*/ 0 h 1188909"/>
              <a:gd name="connsiteX2" fmla="*/ 2024560 w 2024560"/>
              <a:gd name="connsiteY2" fmla="*/ 3709 h 1188909"/>
              <a:gd name="connsiteX3" fmla="*/ 2024560 w 2024560"/>
              <a:gd name="connsiteY3" fmla="*/ 1178654 h 1188909"/>
              <a:gd name="connsiteX4" fmla="*/ 1236208 w 2024560"/>
              <a:gd name="connsiteY4" fmla="*/ 1188909 h 1188909"/>
              <a:gd name="connsiteX5" fmla="*/ 0 w 2024560"/>
              <a:gd name="connsiteY5" fmla="*/ 1178654 h 1188909"/>
              <a:gd name="connsiteX6" fmla="*/ 0 w 2024560"/>
              <a:gd name="connsiteY6" fmla="*/ 3709 h 1188909"/>
              <a:gd name="connsiteX0" fmla="*/ 0 w 2024560"/>
              <a:gd name="connsiteY0" fmla="*/ 3709 h 1188909"/>
              <a:gd name="connsiteX1" fmla="*/ 1079340 w 2024560"/>
              <a:gd name="connsiteY1" fmla="*/ 0 h 1188909"/>
              <a:gd name="connsiteX2" fmla="*/ 2024560 w 2024560"/>
              <a:gd name="connsiteY2" fmla="*/ 3709 h 1188909"/>
              <a:gd name="connsiteX3" fmla="*/ 2024560 w 2024560"/>
              <a:gd name="connsiteY3" fmla="*/ 1178654 h 1188909"/>
              <a:gd name="connsiteX4" fmla="*/ 1236208 w 2024560"/>
              <a:gd name="connsiteY4" fmla="*/ 1188909 h 1188909"/>
              <a:gd name="connsiteX5" fmla="*/ 0 w 2024560"/>
              <a:gd name="connsiteY5" fmla="*/ 3709 h 1188909"/>
              <a:gd name="connsiteX0" fmla="*/ 156868 w 945220"/>
              <a:gd name="connsiteY0" fmla="*/ 1188909 h 1188909"/>
              <a:gd name="connsiteX1" fmla="*/ 0 w 945220"/>
              <a:gd name="connsiteY1" fmla="*/ 0 h 1188909"/>
              <a:gd name="connsiteX2" fmla="*/ 945220 w 945220"/>
              <a:gd name="connsiteY2" fmla="*/ 3709 h 1188909"/>
              <a:gd name="connsiteX3" fmla="*/ 945220 w 945220"/>
              <a:gd name="connsiteY3" fmla="*/ 1178654 h 1188909"/>
              <a:gd name="connsiteX4" fmla="*/ 156868 w 945220"/>
              <a:gd name="connsiteY4" fmla="*/ 1188909 h 1188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220" h="1188909">
                <a:moveTo>
                  <a:pt x="156868" y="1188909"/>
                </a:moveTo>
                <a:lnTo>
                  <a:pt x="0" y="0"/>
                </a:lnTo>
                <a:lnTo>
                  <a:pt x="945220" y="3709"/>
                </a:lnTo>
                <a:lnTo>
                  <a:pt x="945220" y="1178654"/>
                </a:lnTo>
                <a:lnTo>
                  <a:pt x="156868" y="1188909"/>
                </a:lnTo>
                <a:close/>
              </a:path>
            </a:pathLst>
          </a:custGeom>
          <a:gradFill flip="none" rotWithShape="1">
            <a:gsLst>
              <a:gs pos="0">
                <a:schemeClr val="tx1">
                  <a:alpha val="2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rot="1751457">
            <a:off x="10308483" y="4950842"/>
            <a:ext cx="986409" cy="1022116"/>
          </a:xfrm>
          <a:custGeom>
            <a:avLst/>
            <a:gdLst>
              <a:gd name="connsiteX0" fmla="*/ 0 w 2246709"/>
              <a:gd name="connsiteY0" fmla="*/ 0 h 1020999"/>
              <a:gd name="connsiteX1" fmla="*/ 2246709 w 2246709"/>
              <a:gd name="connsiteY1" fmla="*/ 0 h 1020999"/>
              <a:gd name="connsiteX2" fmla="*/ 2246709 w 2246709"/>
              <a:gd name="connsiteY2" fmla="*/ 1020999 h 1020999"/>
              <a:gd name="connsiteX3" fmla="*/ 0 w 2246709"/>
              <a:gd name="connsiteY3" fmla="*/ 1020999 h 1020999"/>
              <a:gd name="connsiteX4" fmla="*/ 0 w 2246709"/>
              <a:gd name="connsiteY4" fmla="*/ 0 h 1020999"/>
              <a:gd name="connsiteX0" fmla="*/ 0 w 2246709"/>
              <a:gd name="connsiteY0" fmla="*/ 793 h 1021792"/>
              <a:gd name="connsiteX1" fmla="*/ 1260300 w 2246709"/>
              <a:gd name="connsiteY1" fmla="*/ 0 h 1021792"/>
              <a:gd name="connsiteX2" fmla="*/ 2246709 w 2246709"/>
              <a:gd name="connsiteY2" fmla="*/ 793 h 1021792"/>
              <a:gd name="connsiteX3" fmla="*/ 2246709 w 2246709"/>
              <a:gd name="connsiteY3" fmla="*/ 1021792 h 1021792"/>
              <a:gd name="connsiteX4" fmla="*/ 0 w 2246709"/>
              <a:gd name="connsiteY4" fmla="*/ 1021792 h 1021792"/>
              <a:gd name="connsiteX5" fmla="*/ 0 w 2246709"/>
              <a:gd name="connsiteY5" fmla="*/ 793 h 1021792"/>
              <a:gd name="connsiteX0" fmla="*/ 0 w 2246709"/>
              <a:gd name="connsiteY0" fmla="*/ 793 h 1022116"/>
              <a:gd name="connsiteX1" fmla="*/ 1260300 w 2246709"/>
              <a:gd name="connsiteY1" fmla="*/ 0 h 1022116"/>
              <a:gd name="connsiteX2" fmla="*/ 2246709 w 2246709"/>
              <a:gd name="connsiteY2" fmla="*/ 793 h 1022116"/>
              <a:gd name="connsiteX3" fmla="*/ 2246709 w 2246709"/>
              <a:gd name="connsiteY3" fmla="*/ 1021792 h 1022116"/>
              <a:gd name="connsiteX4" fmla="*/ 1334895 w 2246709"/>
              <a:gd name="connsiteY4" fmla="*/ 1022116 h 1022116"/>
              <a:gd name="connsiteX5" fmla="*/ 0 w 2246709"/>
              <a:gd name="connsiteY5" fmla="*/ 1021792 h 1022116"/>
              <a:gd name="connsiteX6" fmla="*/ 0 w 2246709"/>
              <a:gd name="connsiteY6" fmla="*/ 793 h 1022116"/>
              <a:gd name="connsiteX0" fmla="*/ 0 w 2246709"/>
              <a:gd name="connsiteY0" fmla="*/ 793 h 1022116"/>
              <a:gd name="connsiteX1" fmla="*/ 1260300 w 2246709"/>
              <a:gd name="connsiteY1" fmla="*/ 0 h 1022116"/>
              <a:gd name="connsiteX2" fmla="*/ 2246709 w 2246709"/>
              <a:gd name="connsiteY2" fmla="*/ 793 h 1022116"/>
              <a:gd name="connsiteX3" fmla="*/ 2246709 w 2246709"/>
              <a:gd name="connsiteY3" fmla="*/ 1021792 h 1022116"/>
              <a:gd name="connsiteX4" fmla="*/ 1334895 w 2246709"/>
              <a:gd name="connsiteY4" fmla="*/ 1022116 h 1022116"/>
              <a:gd name="connsiteX5" fmla="*/ 0 w 2246709"/>
              <a:gd name="connsiteY5" fmla="*/ 793 h 1022116"/>
              <a:gd name="connsiteX0" fmla="*/ 74595 w 986409"/>
              <a:gd name="connsiteY0" fmla="*/ 1022116 h 1022116"/>
              <a:gd name="connsiteX1" fmla="*/ 0 w 986409"/>
              <a:gd name="connsiteY1" fmla="*/ 0 h 1022116"/>
              <a:gd name="connsiteX2" fmla="*/ 986409 w 986409"/>
              <a:gd name="connsiteY2" fmla="*/ 793 h 1022116"/>
              <a:gd name="connsiteX3" fmla="*/ 986409 w 986409"/>
              <a:gd name="connsiteY3" fmla="*/ 1021792 h 1022116"/>
              <a:gd name="connsiteX4" fmla="*/ 74595 w 986409"/>
              <a:gd name="connsiteY4" fmla="*/ 1022116 h 1022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6409" h="1022116">
                <a:moveTo>
                  <a:pt x="74595" y="1022116"/>
                </a:moveTo>
                <a:lnTo>
                  <a:pt x="0" y="0"/>
                </a:lnTo>
                <a:lnTo>
                  <a:pt x="986409" y="793"/>
                </a:lnTo>
                <a:lnTo>
                  <a:pt x="986409" y="1021792"/>
                </a:lnTo>
                <a:lnTo>
                  <a:pt x="74595" y="1022116"/>
                </a:lnTo>
                <a:close/>
              </a:path>
            </a:pathLst>
          </a:custGeom>
          <a:gradFill flip="none" rotWithShape="1">
            <a:gsLst>
              <a:gs pos="0">
                <a:schemeClr val="tx1">
                  <a:alpha val="2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rot="1751457">
            <a:off x="11016764" y="5178791"/>
            <a:ext cx="865540" cy="796256"/>
          </a:xfrm>
          <a:custGeom>
            <a:avLst/>
            <a:gdLst>
              <a:gd name="connsiteX0" fmla="*/ 0 w 2279163"/>
              <a:gd name="connsiteY0" fmla="*/ 0 h 791032"/>
              <a:gd name="connsiteX1" fmla="*/ 2279163 w 2279163"/>
              <a:gd name="connsiteY1" fmla="*/ 0 h 791032"/>
              <a:gd name="connsiteX2" fmla="*/ 2279163 w 2279163"/>
              <a:gd name="connsiteY2" fmla="*/ 791032 h 791032"/>
              <a:gd name="connsiteX3" fmla="*/ 0 w 2279163"/>
              <a:gd name="connsiteY3" fmla="*/ 791032 h 791032"/>
              <a:gd name="connsiteX4" fmla="*/ 0 w 2279163"/>
              <a:gd name="connsiteY4" fmla="*/ 0 h 791032"/>
              <a:gd name="connsiteX0" fmla="*/ 0 w 2279163"/>
              <a:gd name="connsiteY0" fmla="*/ 4450 h 795482"/>
              <a:gd name="connsiteX1" fmla="*/ 1481577 w 2279163"/>
              <a:gd name="connsiteY1" fmla="*/ 0 h 795482"/>
              <a:gd name="connsiteX2" fmla="*/ 2279163 w 2279163"/>
              <a:gd name="connsiteY2" fmla="*/ 4450 h 795482"/>
              <a:gd name="connsiteX3" fmla="*/ 2279163 w 2279163"/>
              <a:gd name="connsiteY3" fmla="*/ 795482 h 795482"/>
              <a:gd name="connsiteX4" fmla="*/ 0 w 2279163"/>
              <a:gd name="connsiteY4" fmla="*/ 795482 h 795482"/>
              <a:gd name="connsiteX5" fmla="*/ 0 w 2279163"/>
              <a:gd name="connsiteY5" fmla="*/ 4450 h 795482"/>
              <a:gd name="connsiteX0" fmla="*/ 0 w 2279163"/>
              <a:gd name="connsiteY0" fmla="*/ 4450 h 796256"/>
              <a:gd name="connsiteX1" fmla="*/ 1481577 w 2279163"/>
              <a:gd name="connsiteY1" fmla="*/ 0 h 796256"/>
              <a:gd name="connsiteX2" fmla="*/ 2279163 w 2279163"/>
              <a:gd name="connsiteY2" fmla="*/ 4450 h 796256"/>
              <a:gd name="connsiteX3" fmla="*/ 2279163 w 2279163"/>
              <a:gd name="connsiteY3" fmla="*/ 795482 h 796256"/>
              <a:gd name="connsiteX4" fmla="*/ 1413623 w 2279163"/>
              <a:gd name="connsiteY4" fmla="*/ 796256 h 796256"/>
              <a:gd name="connsiteX5" fmla="*/ 0 w 2279163"/>
              <a:gd name="connsiteY5" fmla="*/ 795482 h 796256"/>
              <a:gd name="connsiteX6" fmla="*/ 0 w 2279163"/>
              <a:gd name="connsiteY6" fmla="*/ 4450 h 796256"/>
              <a:gd name="connsiteX0" fmla="*/ 0 w 2279163"/>
              <a:gd name="connsiteY0" fmla="*/ 4450 h 796256"/>
              <a:gd name="connsiteX1" fmla="*/ 1481577 w 2279163"/>
              <a:gd name="connsiteY1" fmla="*/ 0 h 796256"/>
              <a:gd name="connsiteX2" fmla="*/ 2279163 w 2279163"/>
              <a:gd name="connsiteY2" fmla="*/ 4450 h 796256"/>
              <a:gd name="connsiteX3" fmla="*/ 2279163 w 2279163"/>
              <a:gd name="connsiteY3" fmla="*/ 795482 h 796256"/>
              <a:gd name="connsiteX4" fmla="*/ 1413623 w 2279163"/>
              <a:gd name="connsiteY4" fmla="*/ 796256 h 796256"/>
              <a:gd name="connsiteX5" fmla="*/ 0 w 2279163"/>
              <a:gd name="connsiteY5" fmla="*/ 4450 h 796256"/>
              <a:gd name="connsiteX0" fmla="*/ 0 w 865540"/>
              <a:gd name="connsiteY0" fmla="*/ 796256 h 796256"/>
              <a:gd name="connsiteX1" fmla="*/ 67954 w 865540"/>
              <a:gd name="connsiteY1" fmla="*/ 0 h 796256"/>
              <a:gd name="connsiteX2" fmla="*/ 865540 w 865540"/>
              <a:gd name="connsiteY2" fmla="*/ 4450 h 796256"/>
              <a:gd name="connsiteX3" fmla="*/ 865540 w 865540"/>
              <a:gd name="connsiteY3" fmla="*/ 795482 h 796256"/>
              <a:gd name="connsiteX4" fmla="*/ 0 w 865540"/>
              <a:gd name="connsiteY4" fmla="*/ 796256 h 796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5540" h="796256">
                <a:moveTo>
                  <a:pt x="0" y="796256"/>
                </a:moveTo>
                <a:lnTo>
                  <a:pt x="67954" y="0"/>
                </a:lnTo>
                <a:lnTo>
                  <a:pt x="865540" y="4450"/>
                </a:lnTo>
                <a:lnTo>
                  <a:pt x="865540" y="795482"/>
                </a:lnTo>
                <a:lnTo>
                  <a:pt x="0" y="796256"/>
                </a:lnTo>
                <a:close/>
              </a:path>
            </a:pathLst>
          </a:custGeom>
          <a:gradFill flip="none" rotWithShape="1">
            <a:gsLst>
              <a:gs pos="0">
                <a:schemeClr val="tx1">
                  <a:alpha val="2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751457">
            <a:off x="1044697" y="2940041"/>
            <a:ext cx="4035054" cy="1715218"/>
          </a:xfrm>
          <a:custGeom>
            <a:avLst/>
            <a:gdLst>
              <a:gd name="connsiteX0" fmla="*/ 0 w 4093320"/>
              <a:gd name="connsiteY0" fmla="*/ 0 h 1707865"/>
              <a:gd name="connsiteX1" fmla="*/ 4093320 w 4093320"/>
              <a:gd name="connsiteY1" fmla="*/ 0 h 1707865"/>
              <a:gd name="connsiteX2" fmla="*/ 4093320 w 4093320"/>
              <a:gd name="connsiteY2" fmla="*/ 1707865 h 1707865"/>
              <a:gd name="connsiteX3" fmla="*/ 0 w 4093320"/>
              <a:gd name="connsiteY3" fmla="*/ 1707865 h 1707865"/>
              <a:gd name="connsiteX4" fmla="*/ 0 w 4093320"/>
              <a:gd name="connsiteY4" fmla="*/ 0 h 1707865"/>
              <a:gd name="connsiteX0" fmla="*/ 0 w 4093320"/>
              <a:gd name="connsiteY0" fmla="*/ 2786 h 1710651"/>
              <a:gd name="connsiteX1" fmla="*/ 2125908 w 4093320"/>
              <a:gd name="connsiteY1" fmla="*/ 0 h 1710651"/>
              <a:gd name="connsiteX2" fmla="*/ 4093320 w 4093320"/>
              <a:gd name="connsiteY2" fmla="*/ 2786 h 1710651"/>
              <a:gd name="connsiteX3" fmla="*/ 4093320 w 4093320"/>
              <a:gd name="connsiteY3" fmla="*/ 1710651 h 1710651"/>
              <a:gd name="connsiteX4" fmla="*/ 0 w 4093320"/>
              <a:gd name="connsiteY4" fmla="*/ 1710651 h 1710651"/>
              <a:gd name="connsiteX5" fmla="*/ 0 w 4093320"/>
              <a:gd name="connsiteY5" fmla="*/ 2786 h 1710651"/>
              <a:gd name="connsiteX0" fmla="*/ 0 w 4093320"/>
              <a:gd name="connsiteY0" fmla="*/ 2786 h 1715218"/>
              <a:gd name="connsiteX1" fmla="*/ 2125908 w 4093320"/>
              <a:gd name="connsiteY1" fmla="*/ 0 h 1715218"/>
              <a:gd name="connsiteX2" fmla="*/ 4093320 w 4093320"/>
              <a:gd name="connsiteY2" fmla="*/ 2786 h 1715218"/>
              <a:gd name="connsiteX3" fmla="*/ 4093320 w 4093320"/>
              <a:gd name="connsiteY3" fmla="*/ 1710651 h 1715218"/>
              <a:gd name="connsiteX4" fmla="*/ 58266 w 4093320"/>
              <a:gd name="connsiteY4" fmla="*/ 1715218 h 1715218"/>
              <a:gd name="connsiteX5" fmla="*/ 0 w 4093320"/>
              <a:gd name="connsiteY5" fmla="*/ 1710651 h 1715218"/>
              <a:gd name="connsiteX6" fmla="*/ 0 w 4093320"/>
              <a:gd name="connsiteY6" fmla="*/ 2786 h 1715218"/>
              <a:gd name="connsiteX0" fmla="*/ 0 w 4093320"/>
              <a:gd name="connsiteY0" fmla="*/ 2786 h 1715218"/>
              <a:gd name="connsiteX1" fmla="*/ 2125908 w 4093320"/>
              <a:gd name="connsiteY1" fmla="*/ 0 h 1715218"/>
              <a:gd name="connsiteX2" fmla="*/ 4093320 w 4093320"/>
              <a:gd name="connsiteY2" fmla="*/ 2786 h 1715218"/>
              <a:gd name="connsiteX3" fmla="*/ 4093320 w 4093320"/>
              <a:gd name="connsiteY3" fmla="*/ 1710651 h 1715218"/>
              <a:gd name="connsiteX4" fmla="*/ 58266 w 4093320"/>
              <a:gd name="connsiteY4" fmla="*/ 1715218 h 1715218"/>
              <a:gd name="connsiteX5" fmla="*/ 0 w 4093320"/>
              <a:gd name="connsiteY5" fmla="*/ 2786 h 1715218"/>
              <a:gd name="connsiteX0" fmla="*/ 0 w 4035054"/>
              <a:gd name="connsiteY0" fmla="*/ 1715218 h 1715218"/>
              <a:gd name="connsiteX1" fmla="*/ 2067642 w 4035054"/>
              <a:gd name="connsiteY1" fmla="*/ 0 h 1715218"/>
              <a:gd name="connsiteX2" fmla="*/ 4035054 w 4035054"/>
              <a:gd name="connsiteY2" fmla="*/ 2786 h 1715218"/>
              <a:gd name="connsiteX3" fmla="*/ 4035054 w 4035054"/>
              <a:gd name="connsiteY3" fmla="*/ 1710651 h 1715218"/>
              <a:gd name="connsiteX4" fmla="*/ 0 w 4035054"/>
              <a:gd name="connsiteY4" fmla="*/ 1715218 h 1715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5054" h="1715218">
                <a:moveTo>
                  <a:pt x="0" y="1715218"/>
                </a:moveTo>
                <a:lnTo>
                  <a:pt x="2067642" y="0"/>
                </a:lnTo>
                <a:lnTo>
                  <a:pt x="4035054" y="2786"/>
                </a:lnTo>
                <a:lnTo>
                  <a:pt x="4035054" y="1710651"/>
                </a:lnTo>
                <a:lnTo>
                  <a:pt x="0" y="171521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751457">
            <a:off x="3785358" y="2449651"/>
            <a:ext cx="4611020" cy="2380119"/>
          </a:xfrm>
          <a:custGeom>
            <a:avLst/>
            <a:gdLst>
              <a:gd name="connsiteX0" fmla="*/ 0 w 4680828"/>
              <a:gd name="connsiteY0" fmla="*/ 0 h 2349019"/>
              <a:gd name="connsiteX1" fmla="*/ 4680828 w 4680828"/>
              <a:gd name="connsiteY1" fmla="*/ 0 h 2349019"/>
              <a:gd name="connsiteX2" fmla="*/ 4680828 w 4680828"/>
              <a:gd name="connsiteY2" fmla="*/ 2349019 h 2349019"/>
              <a:gd name="connsiteX3" fmla="*/ 0 w 4680828"/>
              <a:gd name="connsiteY3" fmla="*/ 2349019 h 2349019"/>
              <a:gd name="connsiteX4" fmla="*/ 0 w 4680828"/>
              <a:gd name="connsiteY4" fmla="*/ 0 h 2349019"/>
              <a:gd name="connsiteX0" fmla="*/ 0 w 4680828"/>
              <a:gd name="connsiteY0" fmla="*/ 0 h 2349019"/>
              <a:gd name="connsiteX1" fmla="*/ 3246681 w 4680828"/>
              <a:gd name="connsiteY1" fmla="*/ 5095 h 2349019"/>
              <a:gd name="connsiteX2" fmla="*/ 4680828 w 4680828"/>
              <a:gd name="connsiteY2" fmla="*/ 0 h 2349019"/>
              <a:gd name="connsiteX3" fmla="*/ 4680828 w 4680828"/>
              <a:gd name="connsiteY3" fmla="*/ 2349019 h 2349019"/>
              <a:gd name="connsiteX4" fmla="*/ 0 w 4680828"/>
              <a:gd name="connsiteY4" fmla="*/ 2349019 h 2349019"/>
              <a:gd name="connsiteX5" fmla="*/ 0 w 4680828"/>
              <a:gd name="connsiteY5" fmla="*/ 0 h 2349019"/>
              <a:gd name="connsiteX0" fmla="*/ 0 w 4680828"/>
              <a:gd name="connsiteY0" fmla="*/ 0 h 2354840"/>
              <a:gd name="connsiteX1" fmla="*/ 3246681 w 4680828"/>
              <a:gd name="connsiteY1" fmla="*/ 5095 h 2354840"/>
              <a:gd name="connsiteX2" fmla="*/ 4680828 w 4680828"/>
              <a:gd name="connsiteY2" fmla="*/ 0 h 2354840"/>
              <a:gd name="connsiteX3" fmla="*/ 4680828 w 4680828"/>
              <a:gd name="connsiteY3" fmla="*/ 2349019 h 2354840"/>
              <a:gd name="connsiteX4" fmla="*/ 118781 w 4680828"/>
              <a:gd name="connsiteY4" fmla="*/ 2354840 h 2354840"/>
              <a:gd name="connsiteX5" fmla="*/ 0 w 4680828"/>
              <a:gd name="connsiteY5" fmla="*/ 2349019 h 2354840"/>
              <a:gd name="connsiteX6" fmla="*/ 0 w 4680828"/>
              <a:gd name="connsiteY6" fmla="*/ 0 h 2354840"/>
              <a:gd name="connsiteX0" fmla="*/ 0 w 4680828"/>
              <a:gd name="connsiteY0" fmla="*/ 0 h 2354840"/>
              <a:gd name="connsiteX1" fmla="*/ 3246681 w 4680828"/>
              <a:gd name="connsiteY1" fmla="*/ 5095 h 2354840"/>
              <a:gd name="connsiteX2" fmla="*/ 4680828 w 4680828"/>
              <a:gd name="connsiteY2" fmla="*/ 0 h 2354840"/>
              <a:gd name="connsiteX3" fmla="*/ 4680828 w 4680828"/>
              <a:gd name="connsiteY3" fmla="*/ 2349019 h 2354840"/>
              <a:gd name="connsiteX4" fmla="*/ 118781 w 4680828"/>
              <a:gd name="connsiteY4" fmla="*/ 2354840 h 2354840"/>
              <a:gd name="connsiteX5" fmla="*/ 0 w 4680828"/>
              <a:gd name="connsiteY5" fmla="*/ 0 h 2354840"/>
              <a:gd name="connsiteX0" fmla="*/ 0 w 4562047"/>
              <a:gd name="connsiteY0" fmla="*/ 2354840 h 2354840"/>
              <a:gd name="connsiteX1" fmla="*/ 3127900 w 4562047"/>
              <a:gd name="connsiteY1" fmla="*/ 5095 h 2354840"/>
              <a:gd name="connsiteX2" fmla="*/ 4562047 w 4562047"/>
              <a:gd name="connsiteY2" fmla="*/ 0 h 2354840"/>
              <a:gd name="connsiteX3" fmla="*/ 4562047 w 4562047"/>
              <a:gd name="connsiteY3" fmla="*/ 2349019 h 2354840"/>
              <a:gd name="connsiteX4" fmla="*/ 0 w 4562047"/>
              <a:gd name="connsiteY4" fmla="*/ 2354840 h 2354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2047" h="2354840">
                <a:moveTo>
                  <a:pt x="0" y="2354840"/>
                </a:moveTo>
                <a:lnTo>
                  <a:pt x="3127900" y="5095"/>
                </a:lnTo>
                <a:lnTo>
                  <a:pt x="4562047" y="0"/>
                </a:lnTo>
                <a:lnTo>
                  <a:pt x="4562047" y="2349019"/>
                </a:lnTo>
                <a:lnTo>
                  <a:pt x="0" y="2354840"/>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1751457">
            <a:off x="7741639" y="2467941"/>
            <a:ext cx="4480031" cy="2352829"/>
          </a:xfrm>
          <a:custGeom>
            <a:avLst/>
            <a:gdLst>
              <a:gd name="connsiteX0" fmla="*/ 0 w 4680828"/>
              <a:gd name="connsiteY0" fmla="*/ 0 h 2332476"/>
              <a:gd name="connsiteX1" fmla="*/ 4680828 w 4680828"/>
              <a:gd name="connsiteY1" fmla="*/ 0 h 2332476"/>
              <a:gd name="connsiteX2" fmla="*/ 4680828 w 4680828"/>
              <a:gd name="connsiteY2" fmla="*/ 2332476 h 2332476"/>
              <a:gd name="connsiteX3" fmla="*/ 0 w 4680828"/>
              <a:gd name="connsiteY3" fmla="*/ 2332476 h 2332476"/>
              <a:gd name="connsiteX4" fmla="*/ 0 w 4680828"/>
              <a:gd name="connsiteY4" fmla="*/ 0 h 2332476"/>
              <a:gd name="connsiteX0" fmla="*/ 0 w 4680828"/>
              <a:gd name="connsiteY0" fmla="*/ 17624 h 2350100"/>
              <a:gd name="connsiteX1" fmla="*/ 3302970 w 4680828"/>
              <a:gd name="connsiteY1" fmla="*/ 0 h 2350100"/>
              <a:gd name="connsiteX2" fmla="*/ 4680828 w 4680828"/>
              <a:gd name="connsiteY2" fmla="*/ 17624 h 2350100"/>
              <a:gd name="connsiteX3" fmla="*/ 4680828 w 4680828"/>
              <a:gd name="connsiteY3" fmla="*/ 2350100 h 2350100"/>
              <a:gd name="connsiteX4" fmla="*/ 0 w 4680828"/>
              <a:gd name="connsiteY4" fmla="*/ 2350100 h 2350100"/>
              <a:gd name="connsiteX5" fmla="*/ 0 w 4680828"/>
              <a:gd name="connsiteY5" fmla="*/ 17624 h 2350100"/>
              <a:gd name="connsiteX0" fmla="*/ 0 w 4680828"/>
              <a:gd name="connsiteY0" fmla="*/ 17624 h 2352829"/>
              <a:gd name="connsiteX1" fmla="*/ 3302970 w 4680828"/>
              <a:gd name="connsiteY1" fmla="*/ 0 h 2352829"/>
              <a:gd name="connsiteX2" fmla="*/ 4680828 w 4680828"/>
              <a:gd name="connsiteY2" fmla="*/ 17624 h 2352829"/>
              <a:gd name="connsiteX3" fmla="*/ 4680828 w 4680828"/>
              <a:gd name="connsiteY3" fmla="*/ 2350100 h 2352829"/>
              <a:gd name="connsiteX4" fmla="*/ 200797 w 4680828"/>
              <a:gd name="connsiteY4" fmla="*/ 2352829 h 2352829"/>
              <a:gd name="connsiteX5" fmla="*/ 0 w 4680828"/>
              <a:gd name="connsiteY5" fmla="*/ 2350100 h 2352829"/>
              <a:gd name="connsiteX6" fmla="*/ 0 w 4680828"/>
              <a:gd name="connsiteY6" fmla="*/ 17624 h 2352829"/>
              <a:gd name="connsiteX0" fmla="*/ 0 w 4680828"/>
              <a:gd name="connsiteY0" fmla="*/ 17624 h 2352829"/>
              <a:gd name="connsiteX1" fmla="*/ 3302970 w 4680828"/>
              <a:gd name="connsiteY1" fmla="*/ 0 h 2352829"/>
              <a:gd name="connsiteX2" fmla="*/ 4680828 w 4680828"/>
              <a:gd name="connsiteY2" fmla="*/ 17624 h 2352829"/>
              <a:gd name="connsiteX3" fmla="*/ 4680828 w 4680828"/>
              <a:gd name="connsiteY3" fmla="*/ 2350100 h 2352829"/>
              <a:gd name="connsiteX4" fmla="*/ 200797 w 4680828"/>
              <a:gd name="connsiteY4" fmla="*/ 2352829 h 2352829"/>
              <a:gd name="connsiteX5" fmla="*/ 0 w 4680828"/>
              <a:gd name="connsiteY5" fmla="*/ 17624 h 2352829"/>
              <a:gd name="connsiteX0" fmla="*/ 0 w 4480031"/>
              <a:gd name="connsiteY0" fmla="*/ 2352829 h 2352829"/>
              <a:gd name="connsiteX1" fmla="*/ 3102173 w 4480031"/>
              <a:gd name="connsiteY1" fmla="*/ 0 h 2352829"/>
              <a:gd name="connsiteX2" fmla="*/ 4480031 w 4480031"/>
              <a:gd name="connsiteY2" fmla="*/ 17624 h 2352829"/>
              <a:gd name="connsiteX3" fmla="*/ 4480031 w 4480031"/>
              <a:gd name="connsiteY3" fmla="*/ 2350100 h 2352829"/>
              <a:gd name="connsiteX4" fmla="*/ 0 w 4480031"/>
              <a:gd name="connsiteY4" fmla="*/ 2352829 h 2352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0031" h="2352829">
                <a:moveTo>
                  <a:pt x="0" y="2352829"/>
                </a:moveTo>
                <a:lnTo>
                  <a:pt x="3102173" y="0"/>
                </a:lnTo>
                <a:lnTo>
                  <a:pt x="4480031" y="17624"/>
                </a:lnTo>
                <a:lnTo>
                  <a:pt x="4480031" y="2350100"/>
                </a:lnTo>
                <a:lnTo>
                  <a:pt x="0" y="2352829"/>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720114" y="4765039"/>
            <a:ext cx="454382" cy="953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411599" y="4503781"/>
            <a:ext cx="454382" cy="121484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103085" y="5156925"/>
            <a:ext cx="454382" cy="5617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794570" y="4151085"/>
            <a:ext cx="454382" cy="156754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486055" y="4608285"/>
            <a:ext cx="454382" cy="11103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0177541" y="4765039"/>
            <a:ext cx="454382" cy="95359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869026" y="5026296"/>
            <a:ext cx="454382" cy="692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26" name="组合 25"/>
          <p:cNvGrpSpPr/>
          <p:nvPr/>
        </p:nvGrpSpPr>
        <p:grpSpPr>
          <a:xfrm>
            <a:off x="811212" y="1767929"/>
            <a:ext cx="10506075" cy="1052816"/>
            <a:chOff x="937749" y="5016378"/>
            <a:chExt cx="10506075" cy="1052816"/>
          </a:xfrm>
        </p:grpSpPr>
        <p:sp>
          <p:nvSpPr>
            <p:cNvPr id="27" name="矩形 26"/>
            <p:cNvSpPr/>
            <p:nvPr/>
          </p:nvSpPr>
          <p:spPr>
            <a:xfrm>
              <a:off x="937749" y="5369002"/>
              <a:ext cx="10506075" cy="70019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7F7F7F"/>
                  </a:solidFill>
                </a:rPr>
                <a:t>用户可以在投影仪或者计算机上进行演示也可以将演示文稿打印出来制作成胶片以便应用到更广泛的领域</a:t>
              </a:r>
              <a:r>
                <a:rPr lang="zh-CN" altLang="en-US" sz="1400" dirty="0" smtClean="0">
                  <a:solidFill>
                    <a:srgbClr val="7F7F7F"/>
                  </a:solidFill>
                </a:rPr>
                <a:t>中用户可以在投影仪或者计算机上进行演示也可以将演示文稿打印出来制作成胶片以便应用到更广泛的领域中</a:t>
              </a:r>
            </a:p>
          </p:txBody>
        </p:sp>
        <p:sp>
          <p:nvSpPr>
            <p:cNvPr id="28" name="矩形 27"/>
            <p:cNvSpPr/>
            <p:nvPr/>
          </p:nvSpPr>
          <p:spPr>
            <a:xfrm>
              <a:off x="937750" y="501637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4" name="组合 43"/>
          <p:cNvGrpSpPr/>
          <p:nvPr/>
        </p:nvGrpSpPr>
        <p:grpSpPr>
          <a:xfrm>
            <a:off x="874713" y="3033486"/>
            <a:ext cx="10442575" cy="537028"/>
            <a:chOff x="874713" y="3033486"/>
            <a:chExt cx="10442575" cy="537028"/>
          </a:xfrm>
        </p:grpSpPr>
        <p:sp>
          <p:nvSpPr>
            <p:cNvPr id="2" name="矩形 1"/>
            <p:cNvSpPr/>
            <p:nvPr/>
          </p:nvSpPr>
          <p:spPr>
            <a:xfrm>
              <a:off x="874713" y="3033486"/>
              <a:ext cx="2652258" cy="53702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526971" y="3033486"/>
              <a:ext cx="3911146" cy="53702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438117" y="3033486"/>
              <a:ext cx="3879171" cy="537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914968" y="311406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标题文字添加</a:t>
              </a:r>
            </a:p>
          </p:txBody>
        </p:sp>
        <p:sp>
          <p:nvSpPr>
            <p:cNvPr id="30" name="矩形 29"/>
            <p:cNvSpPr/>
            <p:nvPr/>
          </p:nvSpPr>
          <p:spPr>
            <a:xfrm>
              <a:off x="3596655" y="311406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标题文字添加</a:t>
              </a:r>
            </a:p>
          </p:txBody>
        </p:sp>
        <p:sp>
          <p:nvSpPr>
            <p:cNvPr id="31" name="矩形 30"/>
            <p:cNvSpPr/>
            <p:nvPr/>
          </p:nvSpPr>
          <p:spPr>
            <a:xfrm>
              <a:off x="7530166" y="311406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标题文字添加</a:t>
              </a:r>
            </a:p>
          </p:txBody>
        </p:sp>
      </p:grpSp>
      <p:sp>
        <p:nvSpPr>
          <p:cNvPr id="32" name="矩形 31"/>
          <p:cNvSpPr/>
          <p:nvPr/>
        </p:nvSpPr>
        <p:spPr>
          <a:xfrm>
            <a:off x="829153" y="4733645"/>
            <a:ext cx="5617635" cy="1061829"/>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7F7F7F"/>
                </a:solidFill>
              </a:rPr>
              <a:t>用户可以在投影仪或者计算机上进行演示也可以将演示文稿打印出来制作成胶片以便应用到更广泛的领域</a:t>
            </a:r>
            <a:r>
              <a:rPr lang="zh-CN" altLang="en-US" sz="1400" dirty="0" smtClean="0">
                <a:solidFill>
                  <a:srgbClr val="7F7F7F"/>
                </a:solidFill>
              </a:rPr>
              <a:t>中用户可以在投影仪或者计算机上进行演示也可以将演示文稿打印出来制作成胶片以便应用</a:t>
            </a:r>
          </a:p>
        </p:txBody>
      </p:sp>
      <p:sp>
        <p:nvSpPr>
          <p:cNvPr id="33" name="矩形 32"/>
          <p:cNvSpPr/>
          <p:nvPr/>
        </p:nvSpPr>
        <p:spPr>
          <a:xfrm>
            <a:off x="6696896" y="4773647"/>
            <a:ext cx="501804" cy="313932"/>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smtClean="0">
                <a:solidFill>
                  <a:schemeClr val="bg1"/>
                </a:solidFill>
              </a:rPr>
              <a:t>56%</a:t>
            </a:r>
            <a:endParaRPr lang="zh-CN" altLang="en-US" sz="1200" dirty="0">
              <a:solidFill>
                <a:schemeClr val="bg1"/>
              </a:solidFill>
            </a:endParaRPr>
          </a:p>
        </p:txBody>
      </p:sp>
      <p:sp>
        <p:nvSpPr>
          <p:cNvPr id="34" name="矩形 33"/>
          <p:cNvSpPr/>
          <p:nvPr/>
        </p:nvSpPr>
        <p:spPr>
          <a:xfrm>
            <a:off x="7391010" y="4507620"/>
            <a:ext cx="501804" cy="29360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smtClean="0">
                <a:solidFill>
                  <a:schemeClr val="bg1"/>
                </a:solidFill>
              </a:rPr>
              <a:t>60%</a:t>
            </a:r>
            <a:endParaRPr lang="zh-CN" altLang="en-US" sz="1200" dirty="0">
              <a:solidFill>
                <a:schemeClr val="bg1"/>
              </a:solidFill>
            </a:endParaRPr>
          </a:p>
        </p:txBody>
      </p:sp>
      <p:sp>
        <p:nvSpPr>
          <p:cNvPr id="35" name="矩形 34"/>
          <p:cNvSpPr/>
          <p:nvPr/>
        </p:nvSpPr>
        <p:spPr>
          <a:xfrm>
            <a:off x="8069580" y="5166209"/>
            <a:ext cx="501804" cy="29360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smtClean="0">
                <a:solidFill>
                  <a:schemeClr val="bg1"/>
                </a:solidFill>
              </a:rPr>
              <a:t>38%</a:t>
            </a:r>
            <a:endParaRPr lang="zh-CN" altLang="en-US" sz="1200" dirty="0">
              <a:solidFill>
                <a:schemeClr val="bg1"/>
              </a:solidFill>
            </a:endParaRPr>
          </a:p>
        </p:txBody>
      </p:sp>
      <p:sp>
        <p:nvSpPr>
          <p:cNvPr id="36" name="矩形 35"/>
          <p:cNvSpPr/>
          <p:nvPr/>
        </p:nvSpPr>
        <p:spPr>
          <a:xfrm>
            <a:off x="8770859" y="4161085"/>
            <a:ext cx="501804" cy="29360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smtClean="0">
                <a:solidFill>
                  <a:schemeClr val="bg1"/>
                </a:solidFill>
              </a:rPr>
              <a:t>68%</a:t>
            </a:r>
            <a:endParaRPr lang="zh-CN" altLang="en-US" sz="1200" dirty="0">
              <a:solidFill>
                <a:schemeClr val="bg1"/>
              </a:solidFill>
            </a:endParaRPr>
          </a:p>
        </p:txBody>
      </p:sp>
      <p:sp>
        <p:nvSpPr>
          <p:cNvPr id="41" name="矩形 40"/>
          <p:cNvSpPr/>
          <p:nvPr/>
        </p:nvSpPr>
        <p:spPr>
          <a:xfrm>
            <a:off x="9456307" y="4625153"/>
            <a:ext cx="501804" cy="29360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smtClean="0">
                <a:solidFill>
                  <a:schemeClr val="bg1"/>
                </a:solidFill>
              </a:rPr>
              <a:t>58%</a:t>
            </a:r>
            <a:endParaRPr lang="zh-CN" altLang="en-US" sz="1200" dirty="0">
              <a:solidFill>
                <a:schemeClr val="bg1"/>
              </a:solidFill>
            </a:endParaRPr>
          </a:p>
        </p:txBody>
      </p:sp>
      <p:sp>
        <p:nvSpPr>
          <p:cNvPr id="42" name="矩形 41"/>
          <p:cNvSpPr/>
          <p:nvPr/>
        </p:nvSpPr>
        <p:spPr>
          <a:xfrm>
            <a:off x="10163104" y="4767765"/>
            <a:ext cx="501804" cy="29360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smtClean="0">
                <a:solidFill>
                  <a:schemeClr val="bg1"/>
                </a:solidFill>
              </a:rPr>
              <a:t>55%</a:t>
            </a:r>
            <a:endParaRPr lang="zh-CN" altLang="en-US" sz="1200" dirty="0">
              <a:solidFill>
                <a:schemeClr val="bg1"/>
              </a:solidFill>
            </a:endParaRPr>
          </a:p>
        </p:txBody>
      </p:sp>
      <p:sp>
        <p:nvSpPr>
          <p:cNvPr id="43" name="矩形 42"/>
          <p:cNvSpPr/>
          <p:nvPr/>
        </p:nvSpPr>
        <p:spPr>
          <a:xfrm>
            <a:off x="10842507" y="5026296"/>
            <a:ext cx="501804" cy="29360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smtClean="0">
                <a:solidFill>
                  <a:schemeClr val="bg1"/>
                </a:solidFill>
              </a:rPr>
              <a:t>49%</a:t>
            </a:r>
            <a:endParaRPr lang="zh-CN" altLang="en-US" sz="1200" dirty="0">
              <a:solidFill>
                <a:schemeClr val="bg1"/>
              </a:solidFill>
            </a:endParaRPr>
          </a:p>
        </p:txBody>
      </p:sp>
    </p:spTree>
    <p:extLst>
      <p:ext uri="{BB962C8B-B14F-4D97-AF65-F5344CB8AC3E}">
        <p14:creationId xmlns:p14="http://schemas.microsoft.com/office/powerpoint/2010/main" val="40517154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p:tgtEl>
                                          <p:spTgt spid="25"/>
                                        </p:tgtEl>
                                        <p:attrNameLst>
                                          <p:attrName>ppt_y</p:attrName>
                                        </p:attrNameLst>
                                      </p:cBhvr>
                                      <p:tavLst>
                                        <p:tav tm="0">
                                          <p:val>
                                            <p:strVal val="#ppt_y+#ppt_h*1.125000"/>
                                          </p:val>
                                        </p:tav>
                                        <p:tav tm="100000">
                                          <p:val>
                                            <p:strVal val="#ppt_y"/>
                                          </p:val>
                                        </p:tav>
                                      </p:tavLst>
                                    </p:anim>
                                    <p:animEffect transition="in" filter="wipe(up)">
                                      <p:cBhvr>
                                        <p:cTn id="18" dur="500"/>
                                        <p:tgtEl>
                                          <p:spTgt spid="25"/>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1+#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1000"/>
                                        <p:tgtEl>
                                          <p:spTgt spid="44"/>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750"/>
                            </p:stCondLst>
                            <p:childTnLst>
                              <p:par>
                                <p:cTn id="39" presetID="42"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475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1000" fill="hold"/>
                                        <p:tgtEl>
                                          <p:spTgt spid="2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1000"/>
                                        <p:tgtEl>
                                          <p:spTgt spid="21"/>
                                        </p:tgtEl>
                                      </p:cBhvr>
                                    </p:animEffect>
                                    <p:anim calcmode="lin" valueType="num">
                                      <p:cBhvr>
                                        <p:cTn id="73" dur="1000" fill="hold"/>
                                        <p:tgtEl>
                                          <p:spTgt spid="21"/>
                                        </p:tgtEl>
                                        <p:attrNameLst>
                                          <p:attrName>ppt_x</p:attrName>
                                        </p:attrNameLst>
                                      </p:cBhvr>
                                      <p:tavLst>
                                        <p:tav tm="0">
                                          <p:val>
                                            <p:strVal val="#ppt_x"/>
                                          </p:val>
                                        </p:tav>
                                        <p:tav tm="100000">
                                          <p:val>
                                            <p:strVal val="#ppt_x"/>
                                          </p:val>
                                        </p:tav>
                                      </p:tavLst>
                                    </p:anim>
                                    <p:anim calcmode="lin" valueType="num">
                                      <p:cBhvr>
                                        <p:cTn id="74" dur="1000" fill="hold"/>
                                        <p:tgtEl>
                                          <p:spTgt spid="2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1000"/>
                                        <p:tgtEl>
                                          <p:spTgt spid="22"/>
                                        </p:tgtEl>
                                      </p:cBhvr>
                                    </p:animEffect>
                                    <p:anim calcmode="lin" valueType="num">
                                      <p:cBhvr>
                                        <p:cTn id="78" dur="1000" fill="hold"/>
                                        <p:tgtEl>
                                          <p:spTgt spid="22"/>
                                        </p:tgtEl>
                                        <p:attrNameLst>
                                          <p:attrName>ppt_x</p:attrName>
                                        </p:attrNameLst>
                                      </p:cBhvr>
                                      <p:tavLst>
                                        <p:tav tm="0">
                                          <p:val>
                                            <p:strVal val="#ppt_x"/>
                                          </p:val>
                                        </p:tav>
                                        <p:tav tm="100000">
                                          <p:val>
                                            <p:strVal val="#ppt_x"/>
                                          </p:val>
                                        </p:tav>
                                      </p:tavLst>
                                    </p:anim>
                                    <p:anim calcmode="lin" valueType="num">
                                      <p:cBhvr>
                                        <p:cTn id="79" dur="1000" fill="hold"/>
                                        <p:tgtEl>
                                          <p:spTgt spid="22"/>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1000"/>
                                        <p:tgtEl>
                                          <p:spTgt spid="5"/>
                                        </p:tgtEl>
                                      </p:cBhvr>
                                    </p:animEffect>
                                    <p:anim calcmode="lin" valueType="num">
                                      <p:cBhvr>
                                        <p:cTn id="83" dur="1000" fill="hold"/>
                                        <p:tgtEl>
                                          <p:spTgt spid="5"/>
                                        </p:tgtEl>
                                        <p:attrNameLst>
                                          <p:attrName>ppt_x</p:attrName>
                                        </p:attrNameLst>
                                      </p:cBhvr>
                                      <p:tavLst>
                                        <p:tav tm="0">
                                          <p:val>
                                            <p:strVal val="#ppt_x"/>
                                          </p:val>
                                        </p:tav>
                                        <p:tav tm="100000">
                                          <p:val>
                                            <p:strVal val="#ppt_x"/>
                                          </p:val>
                                        </p:tav>
                                      </p:tavLst>
                                    </p:anim>
                                    <p:anim calcmode="lin" valueType="num">
                                      <p:cBhvr>
                                        <p:cTn id="84" dur="1000" fill="hold"/>
                                        <p:tgtEl>
                                          <p:spTgt spid="5"/>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fade">
                                      <p:cBhvr>
                                        <p:cTn id="87" dur="1000"/>
                                        <p:tgtEl>
                                          <p:spTgt spid="6"/>
                                        </p:tgtEl>
                                      </p:cBhvr>
                                    </p:animEffect>
                                    <p:anim calcmode="lin" valueType="num">
                                      <p:cBhvr>
                                        <p:cTn id="88" dur="1000" fill="hold"/>
                                        <p:tgtEl>
                                          <p:spTgt spid="6"/>
                                        </p:tgtEl>
                                        <p:attrNameLst>
                                          <p:attrName>ppt_x</p:attrName>
                                        </p:attrNameLst>
                                      </p:cBhvr>
                                      <p:tavLst>
                                        <p:tav tm="0">
                                          <p:val>
                                            <p:strVal val="#ppt_x"/>
                                          </p:val>
                                        </p:tav>
                                        <p:tav tm="100000">
                                          <p:val>
                                            <p:strVal val="#ppt_x"/>
                                          </p:val>
                                        </p:tav>
                                      </p:tavLst>
                                    </p:anim>
                                    <p:anim calcmode="lin" valueType="num">
                                      <p:cBhvr>
                                        <p:cTn id="89" dur="1000" fill="hold"/>
                                        <p:tgtEl>
                                          <p:spTgt spid="6"/>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7"/>
                                        </p:tgtEl>
                                        <p:attrNameLst>
                                          <p:attrName>style.visibility</p:attrName>
                                        </p:attrNameLst>
                                      </p:cBhvr>
                                      <p:to>
                                        <p:strVal val="visible"/>
                                      </p:to>
                                    </p:set>
                                    <p:animEffect transition="in" filter="fade">
                                      <p:cBhvr>
                                        <p:cTn id="92" dur="1000"/>
                                        <p:tgtEl>
                                          <p:spTgt spid="7"/>
                                        </p:tgtEl>
                                      </p:cBhvr>
                                    </p:animEffect>
                                    <p:anim calcmode="lin" valueType="num">
                                      <p:cBhvr>
                                        <p:cTn id="93" dur="1000" fill="hold"/>
                                        <p:tgtEl>
                                          <p:spTgt spid="7"/>
                                        </p:tgtEl>
                                        <p:attrNameLst>
                                          <p:attrName>ppt_x</p:attrName>
                                        </p:attrNameLst>
                                      </p:cBhvr>
                                      <p:tavLst>
                                        <p:tav tm="0">
                                          <p:val>
                                            <p:strVal val="#ppt_x"/>
                                          </p:val>
                                        </p:tav>
                                        <p:tav tm="100000">
                                          <p:val>
                                            <p:strVal val="#ppt_x"/>
                                          </p:val>
                                        </p:tav>
                                      </p:tavLst>
                                    </p:anim>
                                    <p:anim calcmode="lin" valueType="num">
                                      <p:cBhvr>
                                        <p:cTn id="94" dur="1000" fill="hold"/>
                                        <p:tgtEl>
                                          <p:spTgt spid="7"/>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8"/>
                                        </p:tgtEl>
                                        <p:attrNameLst>
                                          <p:attrName>style.visibility</p:attrName>
                                        </p:attrNameLst>
                                      </p:cBhvr>
                                      <p:to>
                                        <p:strVal val="visible"/>
                                      </p:to>
                                    </p:set>
                                    <p:animEffect transition="in" filter="fade">
                                      <p:cBhvr>
                                        <p:cTn id="97" dur="1000"/>
                                        <p:tgtEl>
                                          <p:spTgt spid="8"/>
                                        </p:tgtEl>
                                      </p:cBhvr>
                                    </p:animEffect>
                                    <p:anim calcmode="lin" valueType="num">
                                      <p:cBhvr>
                                        <p:cTn id="98" dur="1000" fill="hold"/>
                                        <p:tgtEl>
                                          <p:spTgt spid="8"/>
                                        </p:tgtEl>
                                        <p:attrNameLst>
                                          <p:attrName>ppt_x</p:attrName>
                                        </p:attrNameLst>
                                      </p:cBhvr>
                                      <p:tavLst>
                                        <p:tav tm="0">
                                          <p:val>
                                            <p:strVal val="#ppt_x"/>
                                          </p:val>
                                        </p:tav>
                                        <p:tav tm="100000">
                                          <p:val>
                                            <p:strVal val="#ppt_x"/>
                                          </p:val>
                                        </p:tav>
                                      </p:tavLst>
                                    </p:anim>
                                    <p:anim calcmode="lin" valueType="num">
                                      <p:cBhvr>
                                        <p:cTn id="99" dur="1000" fill="hold"/>
                                        <p:tgtEl>
                                          <p:spTgt spid="8"/>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fade">
                                      <p:cBhvr>
                                        <p:cTn id="102" dur="1000"/>
                                        <p:tgtEl>
                                          <p:spTgt spid="9"/>
                                        </p:tgtEl>
                                      </p:cBhvr>
                                    </p:animEffect>
                                    <p:anim calcmode="lin" valueType="num">
                                      <p:cBhvr>
                                        <p:cTn id="103" dur="1000" fill="hold"/>
                                        <p:tgtEl>
                                          <p:spTgt spid="9"/>
                                        </p:tgtEl>
                                        <p:attrNameLst>
                                          <p:attrName>ppt_x</p:attrName>
                                        </p:attrNameLst>
                                      </p:cBhvr>
                                      <p:tavLst>
                                        <p:tav tm="0">
                                          <p:val>
                                            <p:strVal val="#ppt_x"/>
                                          </p:val>
                                        </p:tav>
                                        <p:tav tm="100000">
                                          <p:val>
                                            <p:strVal val="#ppt_x"/>
                                          </p:val>
                                        </p:tav>
                                      </p:tavLst>
                                    </p:anim>
                                    <p:anim calcmode="lin" valueType="num">
                                      <p:cBhvr>
                                        <p:cTn id="104" dur="1000" fill="hold"/>
                                        <p:tgtEl>
                                          <p:spTgt spid="9"/>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10"/>
                                        </p:tgtEl>
                                        <p:attrNameLst>
                                          <p:attrName>style.visibility</p:attrName>
                                        </p:attrNameLst>
                                      </p:cBhvr>
                                      <p:to>
                                        <p:strVal val="visible"/>
                                      </p:to>
                                    </p:set>
                                    <p:animEffect transition="in" filter="fade">
                                      <p:cBhvr>
                                        <p:cTn id="107" dur="1000"/>
                                        <p:tgtEl>
                                          <p:spTgt spid="10"/>
                                        </p:tgtEl>
                                      </p:cBhvr>
                                    </p:animEffect>
                                    <p:anim calcmode="lin" valueType="num">
                                      <p:cBhvr>
                                        <p:cTn id="108" dur="1000" fill="hold"/>
                                        <p:tgtEl>
                                          <p:spTgt spid="10"/>
                                        </p:tgtEl>
                                        <p:attrNameLst>
                                          <p:attrName>ppt_x</p:attrName>
                                        </p:attrNameLst>
                                      </p:cBhvr>
                                      <p:tavLst>
                                        <p:tav tm="0">
                                          <p:val>
                                            <p:strVal val="#ppt_x"/>
                                          </p:val>
                                        </p:tav>
                                        <p:tav tm="100000">
                                          <p:val>
                                            <p:strVal val="#ppt_x"/>
                                          </p:val>
                                        </p:tav>
                                      </p:tavLst>
                                    </p:anim>
                                    <p:anim calcmode="lin" valueType="num">
                                      <p:cBhvr>
                                        <p:cTn id="109" dur="1000" fill="hold"/>
                                        <p:tgtEl>
                                          <p:spTgt spid="10"/>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11"/>
                                        </p:tgtEl>
                                        <p:attrNameLst>
                                          <p:attrName>style.visibility</p:attrName>
                                        </p:attrNameLst>
                                      </p:cBhvr>
                                      <p:to>
                                        <p:strVal val="visible"/>
                                      </p:to>
                                    </p:set>
                                    <p:animEffect transition="in" filter="fade">
                                      <p:cBhvr>
                                        <p:cTn id="112" dur="1000"/>
                                        <p:tgtEl>
                                          <p:spTgt spid="11"/>
                                        </p:tgtEl>
                                      </p:cBhvr>
                                    </p:animEffect>
                                    <p:anim calcmode="lin" valueType="num">
                                      <p:cBhvr>
                                        <p:cTn id="113" dur="1000" fill="hold"/>
                                        <p:tgtEl>
                                          <p:spTgt spid="11"/>
                                        </p:tgtEl>
                                        <p:attrNameLst>
                                          <p:attrName>ppt_x</p:attrName>
                                        </p:attrNameLst>
                                      </p:cBhvr>
                                      <p:tavLst>
                                        <p:tav tm="0">
                                          <p:val>
                                            <p:strVal val="#ppt_x"/>
                                          </p:val>
                                        </p:tav>
                                        <p:tav tm="100000">
                                          <p:val>
                                            <p:strVal val="#ppt_x"/>
                                          </p:val>
                                        </p:tav>
                                      </p:tavLst>
                                    </p:anim>
                                    <p:anim calcmode="lin" valueType="num">
                                      <p:cBhvr>
                                        <p:cTn id="114" dur="1000" fill="hold"/>
                                        <p:tgtEl>
                                          <p:spTgt spid="11"/>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3"/>
                                        </p:tgtEl>
                                        <p:attrNameLst>
                                          <p:attrName>style.visibility</p:attrName>
                                        </p:attrNameLst>
                                      </p:cBhvr>
                                      <p:to>
                                        <p:strVal val="visible"/>
                                      </p:to>
                                    </p:set>
                                    <p:animEffect transition="in" filter="fade">
                                      <p:cBhvr>
                                        <p:cTn id="117" dur="1000"/>
                                        <p:tgtEl>
                                          <p:spTgt spid="33"/>
                                        </p:tgtEl>
                                      </p:cBhvr>
                                    </p:animEffect>
                                    <p:anim calcmode="lin" valueType="num">
                                      <p:cBhvr>
                                        <p:cTn id="118" dur="1000" fill="hold"/>
                                        <p:tgtEl>
                                          <p:spTgt spid="33"/>
                                        </p:tgtEl>
                                        <p:attrNameLst>
                                          <p:attrName>ppt_x</p:attrName>
                                        </p:attrNameLst>
                                      </p:cBhvr>
                                      <p:tavLst>
                                        <p:tav tm="0">
                                          <p:val>
                                            <p:strVal val="#ppt_x"/>
                                          </p:val>
                                        </p:tav>
                                        <p:tav tm="100000">
                                          <p:val>
                                            <p:strVal val="#ppt_x"/>
                                          </p:val>
                                        </p:tav>
                                      </p:tavLst>
                                    </p:anim>
                                    <p:anim calcmode="lin" valueType="num">
                                      <p:cBhvr>
                                        <p:cTn id="119" dur="1000" fill="hold"/>
                                        <p:tgtEl>
                                          <p:spTgt spid="33"/>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1000"/>
                                        <p:tgtEl>
                                          <p:spTgt spid="34"/>
                                        </p:tgtEl>
                                      </p:cBhvr>
                                    </p:animEffect>
                                    <p:anim calcmode="lin" valueType="num">
                                      <p:cBhvr>
                                        <p:cTn id="123" dur="1000" fill="hold"/>
                                        <p:tgtEl>
                                          <p:spTgt spid="34"/>
                                        </p:tgtEl>
                                        <p:attrNameLst>
                                          <p:attrName>ppt_x</p:attrName>
                                        </p:attrNameLst>
                                      </p:cBhvr>
                                      <p:tavLst>
                                        <p:tav tm="0">
                                          <p:val>
                                            <p:strVal val="#ppt_x"/>
                                          </p:val>
                                        </p:tav>
                                        <p:tav tm="100000">
                                          <p:val>
                                            <p:strVal val="#ppt_x"/>
                                          </p:val>
                                        </p:tav>
                                      </p:tavLst>
                                    </p:anim>
                                    <p:anim calcmode="lin" valueType="num">
                                      <p:cBhvr>
                                        <p:cTn id="124" dur="1000" fill="hold"/>
                                        <p:tgtEl>
                                          <p:spTgt spid="34"/>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fade">
                                      <p:cBhvr>
                                        <p:cTn id="127" dur="1000"/>
                                        <p:tgtEl>
                                          <p:spTgt spid="35"/>
                                        </p:tgtEl>
                                      </p:cBhvr>
                                    </p:animEffect>
                                    <p:anim calcmode="lin" valueType="num">
                                      <p:cBhvr>
                                        <p:cTn id="128" dur="1000" fill="hold"/>
                                        <p:tgtEl>
                                          <p:spTgt spid="35"/>
                                        </p:tgtEl>
                                        <p:attrNameLst>
                                          <p:attrName>ppt_x</p:attrName>
                                        </p:attrNameLst>
                                      </p:cBhvr>
                                      <p:tavLst>
                                        <p:tav tm="0">
                                          <p:val>
                                            <p:strVal val="#ppt_x"/>
                                          </p:val>
                                        </p:tav>
                                        <p:tav tm="100000">
                                          <p:val>
                                            <p:strVal val="#ppt_x"/>
                                          </p:val>
                                        </p:tav>
                                      </p:tavLst>
                                    </p:anim>
                                    <p:anim calcmode="lin" valueType="num">
                                      <p:cBhvr>
                                        <p:cTn id="129" dur="1000" fill="hold"/>
                                        <p:tgtEl>
                                          <p:spTgt spid="35"/>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36"/>
                                        </p:tgtEl>
                                        <p:attrNameLst>
                                          <p:attrName>style.visibility</p:attrName>
                                        </p:attrNameLst>
                                      </p:cBhvr>
                                      <p:to>
                                        <p:strVal val="visible"/>
                                      </p:to>
                                    </p:set>
                                    <p:animEffect transition="in" filter="fade">
                                      <p:cBhvr>
                                        <p:cTn id="132" dur="1000"/>
                                        <p:tgtEl>
                                          <p:spTgt spid="36"/>
                                        </p:tgtEl>
                                      </p:cBhvr>
                                    </p:animEffect>
                                    <p:anim calcmode="lin" valueType="num">
                                      <p:cBhvr>
                                        <p:cTn id="133" dur="1000" fill="hold"/>
                                        <p:tgtEl>
                                          <p:spTgt spid="36"/>
                                        </p:tgtEl>
                                        <p:attrNameLst>
                                          <p:attrName>ppt_x</p:attrName>
                                        </p:attrNameLst>
                                      </p:cBhvr>
                                      <p:tavLst>
                                        <p:tav tm="0">
                                          <p:val>
                                            <p:strVal val="#ppt_x"/>
                                          </p:val>
                                        </p:tav>
                                        <p:tav tm="100000">
                                          <p:val>
                                            <p:strVal val="#ppt_x"/>
                                          </p:val>
                                        </p:tav>
                                      </p:tavLst>
                                    </p:anim>
                                    <p:anim calcmode="lin" valueType="num">
                                      <p:cBhvr>
                                        <p:cTn id="134" dur="1000" fill="hold"/>
                                        <p:tgtEl>
                                          <p:spTgt spid="3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41"/>
                                        </p:tgtEl>
                                        <p:attrNameLst>
                                          <p:attrName>style.visibility</p:attrName>
                                        </p:attrNameLst>
                                      </p:cBhvr>
                                      <p:to>
                                        <p:strVal val="visible"/>
                                      </p:to>
                                    </p:set>
                                    <p:animEffect transition="in" filter="fade">
                                      <p:cBhvr>
                                        <p:cTn id="137" dur="1000"/>
                                        <p:tgtEl>
                                          <p:spTgt spid="41"/>
                                        </p:tgtEl>
                                      </p:cBhvr>
                                    </p:animEffect>
                                    <p:anim calcmode="lin" valueType="num">
                                      <p:cBhvr>
                                        <p:cTn id="138" dur="1000" fill="hold"/>
                                        <p:tgtEl>
                                          <p:spTgt spid="41"/>
                                        </p:tgtEl>
                                        <p:attrNameLst>
                                          <p:attrName>ppt_x</p:attrName>
                                        </p:attrNameLst>
                                      </p:cBhvr>
                                      <p:tavLst>
                                        <p:tav tm="0">
                                          <p:val>
                                            <p:strVal val="#ppt_x"/>
                                          </p:val>
                                        </p:tav>
                                        <p:tav tm="100000">
                                          <p:val>
                                            <p:strVal val="#ppt_x"/>
                                          </p:val>
                                        </p:tav>
                                      </p:tavLst>
                                    </p:anim>
                                    <p:anim calcmode="lin" valueType="num">
                                      <p:cBhvr>
                                        <p:cTn id="139" dur="1000" fill="hold"/>
                                        <p:tgtEl>
                                          <p:spTgt spid="41"/>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42"/>
                                        </p:tgtEl>
                                        <p:attrNameLst>
                                          <p:attrName>style.visibility</p:attrName>
                                        </p:attrNameLst>
                                      </p:cBhvr>
                                      <p:to>
                                        <p:strVal val="visible"/>
                                      </p:to>
                                    </p:set>
                                    <p:animEffect transition="in" filter="fade">
                                      <p:cBhvr>
                                        <p:cTn id="142" dur="1000"/>
                                        <p:tgtEl>
                                          <p:spTgt spid="42"/>
                                        </p:tgtEl>
                                      </p:cBhvr>
                                    </p:animEffect>
                                    <p:anim calcmode="lin" valueType="num">
                                      <p:cBhvr>
                                        <p:cTn id="143" dur="1000" fill="hold"/>
                                        <p:tgtEl>
                                          <p:spTgt spid="42"/>
                                        </p:tgtEl>
                                        <p:attrNameLst>
                                          <p:attrName>ppt_x</p:attrName>
                                        </p:attrNameLst>
                                      </p:cBhvr>
                                      <p:tavLst>
                                        <p:tav tm="0">
                                          <p:val>
                                            <p:strVal val="#ppt_x"/>
                                          </p:val>
                                        </p:tav>
                                        <p:tav tm="100000">
                                          <p:val>
                                            <p:strVal val="#ppt_x"/>
                                          </p:val>
                                        </p:tav>
                                      </p:tavLst>
                                    </p:anim>
                                    <p:anim calcmode="lin" valueType="num">
                                      <p:cBhvr>
                                        <p:cTn id="144" dur="1000" fill="hold"/>
                                        <p:tgtEl>
                                          <p:spTgt spid="42"/>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43"/>
                                        </p:tgtEl>
                                        <p:attrNameLst>
                                          <p:attrName>style.visibility</p:attrName>
                                        </p:attrNameLst>
                                      </p:cBhvr>
                                      <p:to>
                                        <p:strVal val="visible"/>
                                      </p:to>
                                    </p:set>
                                    <p:animEffect transition="in" filter="fade">
                                      <p:cBhvr>
                                        <p:cTn id="147" dur="1000"/>
                                        <p:tgtEl>
                                          <p:spTgt spid="43"/>
                                        </p:tgtEl>
                                      </p:cBhvr>
                                    </p:animEffect>
                                    <p:anim calcmode="lin" valueType="num">
                                      <p:cBhvr>
                                        <p:cTn id="148" dur="1000" fill="hold"/>
                                        <p:tgtEl>
                                          <p:spTgt spid="43"/>
                                        </p:tgtEl>
                                        <p:attrNameLst>
                                          <p:attrName>ppt_x</p:attrName>
                                        </p:attrNameLst>
                                      </p:cBhvr>
                                      <p:tavLst>
                                        <p:tav tm="0">
                                          <p:val>
                                            <p:strVal val="#ppt_x"/>
                                          </p:val>
                                        </p:tav>
                                        <p:tav tm="100000">
                                          <p:val>
                                            <p:strVal val="#ppt_x"/>
                                          </p:val>
                                        </p:tav>
                                      </p:tavLst>
                                    </p:anim>
                                    <p:anim calcmode="lin" valueType="num">
                                      <p:cBhvr>
                                        <p:cTn id="14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6" grpId="0" animBg="1"/>
      <p:bldP spid="17" grpId="0" animBg="1"/>
      <p:bldP spid="19" grpId="0" animBg="1"/>
      <p:bldP spid="20" grpId="0" animBg="1"/>
      <p:bldP spid="21" grpId="0" animBg="1"/>
      <p:bldP spid="22" grpId="0" animBg="1"/>
      <p:bldP spid="13" grpId="0" animBg="1"/>
      <p:bldP spid="14" grpId="0" animBg="1"/>
      <p:bldP spid="15" grpId="0" animBg="1"/>
      <p:bldP spid="5" grpId="0" animBg="1"/>
      <p:bldP spid="6" grpId="0" animBg="1"/>
      <p:bldP spid="7" grpId="0" animBg="1"/>
      <p:bldP spid="8" grpId="0" animBg="1"/>
      <p:bldP spid="9" grpId="0" animBg="1"/>
      <p:bldP spid="10" grpId="0" animBg="1"/>
      <p:bldP spid="11" grpId="0" animBg="1"/>
      <p:bldP spid="23" grpId="0" animBg="1"/>
      <p:bldP spid="24" grpId="0" animBg="1"/>
      <p:bldP spid="25" grpId="0"/>
      <p:bldP spid="32" grpId="0"/>
      <p:bldP spid="33" grpId="0"/>
      <p:bldP spid="34" grpId="0"/>
      <p:bldP spid="35" grpId="0"/>
      <p:bldP spid="36" grpId="0"/>
      <p:bldP spid="41" grpId="0"/>
      <p:bldP spid="42" grpId="0"/>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rot="1751457">
            <a:off x="9815202" y="3744522"/>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4"/>
          <p:cNvSpPr/>
          <p:nvPr/>
        </p:nvSpPr>
        <p:spPr>
          <a:xfrm rot="1751457">
            <a:off x="8769704" y="3744523"/>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4"/>
          <p:cNvSpPr/>
          <p:nvPr/>
        </p:nvSpPr>
        <p:spPr>
          <a:xfrm rot="1751457">
            <a:off x="9282440" y="3027304"/>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4"/>
          <p:cNvSpPr/>
          <p:nvPr/>
        </p:nvSpPr>
        <p:spPr>
          <a:xfrm rot="1751457">
            <a:off x="10099960" y="2748002"/>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4"/>
          <p:cNvSpPr/>
          <p:nvPr/>
        </p:nvSpPr>
        <p:spPr>
          <a:xfrm rot="1751457">
            <a:off x="8446346" y="2755623"/>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4"/>
          <p:cNvSpPr/>
          <p:nvPr/>
        </p:nvSpPr>
        <p:spPr>
          <a:xfrm rot="1751457">
            <a:off x="9265232" y="2148121"/>
            <a:ext cx="1000014" cy="666844"/>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34"/>
          <p:cNvSpPr/>
          <p:nvPr/>
        </p:nvSpPr>
        <p:spPr>
          <a:xfrm rot="1751457">
            <a:off x="6832635" y="2946333"/>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34"/>
          <p:cNvSpPr/>
          <p:nvPr/>
        </p:nvSpPr>
        <p:spPr>
          <a:xfrm rot="1751457">
            <a:off x="5200978" y="2949507"/>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34"/>
          <p:cNvSpPr/>
          <p:nvPr/>
        </p:nvSpPr>
        <p:spPr>
          <a:xfrm rot="1751457">
            <a:off x="6035423" y="2955855"/>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34"/>
          <p:cNvSpPr/>
          <p:nvPr/>
        </p:nvSpPr>
        <p:spPr>
          <a:xfrm rot="1751457">
            <a:off x="6035423" y="3776931"/>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34"/>
          <p:cNvSpPr/>
          <p:nvPr/>
        </p:nvSpPr>
        <p:spPr>
          <a:xfrm rot="1751457">
            <a:off x="6035423" y="2146288"/>
            <a:ext cx="905874" cy="604068"/>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34"/>
          <p:cNvSpPr/>
          <p:nvPr/>
        </p:nvSpPr>
        <p:spPr>
          <a:xfrm rot="1751457">
            <a:off x="3572337" y="3667650"/>
            <a:ext cx="1123344" cy="749085"/>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34"/>
          <p:cNvSpPr/>
          <p:nvPr/>
        </p:nvSpPr>
        <p:spPr>
          <a:xfrm rot="1751457">
            <a:off x="2701642" y="3159279"/>
            <a:ext cx="1123344" cy="749085"/>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34"/>
          <p:cNvSpPr/>
          <p:nvPr/>
        </p:nvSpPr>
        <p:spPr>
          <a:xfrm rot="1751457">
            <a:off x="2701642" y="2166074"/>
            <a:ext cx="1123344" cy="749085"/>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34"/>
          <p:cNvSpPr/>
          <p:nvPr/>
        </p:nvSpPr>
        <p:spPr>
          <a:xfrm rot="1751457">
            <a:off x="1857672" y="3667650"/>
            <a:ext cx="1123344" cy="749085"/>
          </a:xfrm>
          <a:custGeom>
            <a:avLst/>
            <a:gdLst>
              <a:gd name="connsiteX0" fmla="*/ 0 w 1405939"/>
              <a:gd name="connsiteY0" fmla="*/ 0 h 662613"/>
              <a:gd name="connsiteX1" fmla="*/ 1405939 w 1405939"/>
              <a:gd name="connsiteY1" fmla="*/ 0 h 662613"/>
              <a:gd name="connsiteX2" fmla="*/ 1405939 w 1405939"/>
              <a:gd name="connsiteY2" fmla="*/ 662613 h 662613"/>
              <a:gd name="connsiteX3" fmla="*/ 0 w 1405939"/>
              <a:gd name="connsiteY3" fmla="*/ 662613 h 662613"/>
              <a:gd name="connsiteX4" fmla="*/ 0 w 1405939"/>
              <a:gd name="connsiteY4" fmla="*/ 0 h 662613"/>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0 w 1405939"/>
              <a:gd name="connsiteY4" fmla="*/ 666844 h 666844"/>
              <a:gd name="connsiteX5" fmla="*/ 0 w 1405939"/>
              <a:gd name="connsiteY5"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666844 h 666844"/>
              <a:gd name="connsiteX6" fmla="*/ 0 w 1405939"/>
              <a:gd name="connsiteY6" fmla="*/ 4231 h 666844"/>
              <a:gd name="connsiteX0" fmla="*/ 0 w 1405939"/>
              <a:gd name="connsiteY0" fmla="*/ 4231 h 666844"/>
              <a:gd name="connsiteX1" fmla="*/ 430946 w 1405939"/>
              <a:gd name="connsiteY1" fmla="*/ 0 h 666844"/>
              <a:gd name="connsiteX2" fmla="*/ 1405939 w 1405939"/>
              <a:gd name="connsiteY2" fmla="*/ 4231 h 666844"/>
              <a:gd name="connsiteX3" fmla="*/ 1405939 w 1405939"/>
              <a:gd name="connsiteY3" fmla="*/ 666844 h 666844"/>
              <a:gd name="connsiteX4" fmla="*/ 405925 w 1405939"/>
              <a:gd name="connsiteY4" fmla="*/ 663163 h 666844"/>
              <a:gd name="connsiteX5" fmla="*/ 0 w 1405939"/>
              <a:gd name="connsiteY5" fmla="*/ 4231 h 666844"/>
              <a:gd name="connsiteX0" fmla="*/ 0 w 1000014"/>
              <a:gd name="connsiteY0" fmla="*/ 663163 h 666844"/>
              <a:gd name="connsiteX1" fmla="*/ 25021 w 1000014"/>
              <a:gd name="connsiteY1" fmla="*/ 0 h 666844"/>
              <a:gd name="connsiteX2" fmla="*/ 1000014 w 1000014"/>
              <a:gd name="connsiteY2" fmla="*/ 4231 h 666844"/>
              <a:gd name="connsiteX3" fmla="*/ 1000014 w 1000014"/>
              <a:gd name="connsiteY3" fmla="*/ 666844 h 666844"/>
              <a:gd name="connsiteX4" fmla="*/ 0 w 1000014"/>
              <a:gd name="connsiteY4" fmla="*/ 663163 h 66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14" h="666844">
                <a:moveTo>
                  <a:pt x="0" y="663163"/>
                </a:moveTo>
                <a:lnTo>
                  <a:pt x="25021" y="0"/>
                </a:lnTo>
                <a:lnTo>
                  <a:pt x="1000014" y="4231"/>
                </a:lnTo>
                <a:lnTo>
                  <a:pt x="1000014" y="666844"/>
                </a:lnTo>
                <a:lnTo>
                  <a:pt x="0" y="6631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2445999" y="2908961"/>
            <a:ext cx="768571" cy="768571"/>
          </a:xfrm>
          <a:custGeom>
            <a:avLst/>
            <a:gdLst>
              <a:gd name="connsiteX0" fmla="*/ 0 w 768571"/>
              <a:gd name="connsiteY0" fmla="*/ 384286 h 768571"/>
              <a:gd name="connsiteX1" fmla="*/ 384286 w 768571"/>
              <a:gd name="connsiteY1" fmla="*/ 0 h 768571"/>
              <a:gd name="connsiteX2" fmla="*/ 768572 w 768571"/>
              <a:gd name="connsiteY2" fmla="*/ 384286 h 768571"/>
              <a:gd name="connsiteX3" fmla="*/ 384286 w 768571"/>
              <a:gd name="connsiteY3" fmla="*/ 768572 h 768571"/>
              <a:gd name="connsiteX4" fmla="*/ 0 w 768571"/>
              <a:gd name="connsiteY4" fmla="*/ 384286 h 768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571" h="768571">
                <a:moveTo>
                  <a:pt x="0" y="384286"/>
                </a:moveTo>
                <a:cubicBezTo>
                  <a:pt x="0" y="172051"/>
                  <a:pt x="172051" y="0"/>
                  <a:pt x="384286" y="0"/>
                </a:cubicBezTo>
                <a:cubicBezTo>
                  <a:pt x="596521" y="0"/>
                  <a:pt x="768572" y="172051"/>
                  <a:pt x="768572" y="384286"/>
                </a:cubicBezTo>
                <a:cubicBezTo>
                  <a:pt x="768572" y="596521"/>
                  <a:pt x="596521" y="768572"/>
                  <a:pt x="384286" y="768572"/>
                </a:cubicBezTo>
                <a:cubicBezTo>
                  <a:pt x="172051" y="768572"/>
                  <a:pt x="0" y="596521"/>
                  <a:pt x="0" y="384286"/>
                </a:cubicBezTo>
                <a:close/>
              </a:path>
            </a:pathLst>
          </a:custGeom>
          <a:solidFill>
            <a:srgbClr val="7F7F7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350" tIns="123350" rIns="123350" bIns="123350" numCol="1" spcCol="1270" anchor="ctr" anchorCtr="0">
            <a:noAutofit/>
          </a:bodyPr>
          <a:lstStyle/>
          <a:p>
            <a:pPr lvl="0" algn="ctr" defTabSz="755650">
              <a:lnSpc>
                <a:spcPct val="90000"/>
              </a:lnSpc>
              <a:spcBef>
                <a:spcPct val="0"/>
              </a:spcBef>
              <a:spcAft>
                <a:spcPct val="35000"/>
              </a:spcAft>
            </a:pPr>
            <a:r>
              <a:rPr lang="en-US" altLang="zh-CN" sz="1700" kern="1200" dirty="0" smtClean="0"/>
              <a:t>01</a:t>
            </a:r>
            <a:endParaRPr lang="zh-CN" altLang="en-US" sz="1700" kern="1200" dirty="0"/>
          </a:p>
        </p:txBody>
      </p:sp>
      <p:sp>
        <p:nvSpPr>
          <p:cNvPr id="7" name="任意多边形 6"/>
          <p:cNvSpPr/>
          <p:nvPr/>
        </p:nvSpPr>
        <p:spPr>
          <a:xfrm rot="16200000">
            <a:off x="2714550" y="2772923"/>
            <a:ext cx="231469" cy="40605"/>
          </a:xfrm>
          <a:custGeom>
            <a:avLst/>
            <a:gdLst>
              <a:gd name="connsiteX0" fmla="*/ 0 w 231469"/>
              <a:gd name="connsiteY0" fmla="*/ 20302 h 40605"/>
              <a:gd name="connsiteX1" fmla="*/ 231469 w 231469"/>
              <a:gd name="connsiteY1" fmla="*/ 20302 h 40605"/>
            </a:gdLst>
            <a:ahLst/>
            <a:cxnLst>
              <a:cxn ang="0">
                <a:pos x="connsiteX0" y="connsiteY0"/>
              </a:cxn>
              <a:cxn ang="0">
                <a:pos x="connsiteX1" y="connsiteY1"/>
              </a:cxn>
            </a:cxnLst>
            <a:rect l="l" t="t" r="r" b="b"/>
            <a:pathLst>
              <a:path w="231469" h="40605">
                <a:moveTo>
                  <a:pt x="0" y="20302"/>
                </a:moveTo>
                <a:lnTo>
                  <a:pt x="231469" y="20302"/>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22647" tIns="14516" rIns="122648" bIns="1451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8" name="任意多边形 7"/>
          <p:cNvSpPr/>
          <p:nvPr/>
        </p:nvSpPr>
        <p:spPr>
          <a:xfrm>
            <a:off x="2445999" y="1908920"/>
            <a:ext cx="768571" cy="768571"/>
          </a:xfrm>
          <a:custGeom>
            <a:avLst/>
            <a:gdLst>
              <a:gd name="connsiteX0" fmla="*/ 0 w 768571"/>
              <a:gd name="connsiteY0" fmla="*/ 384286 h 768571"/>
              <a:gd name="connsiteX1" fmla="*/ 384286 w 768571"/>
              <a:gd name="connsiteY1" fmla="*/ 0 h 768571"/>
              <a:gd name="connsiteX2" fmla="*/ 768572 w 768571"/>
              <a:gd name="connsiteY2" fmla="*/ 384286 h 768571"/>
              <a:gd name="connsiteX3" fmla="*/ 384286 w 768571"/>
              <a:gd name="connsiteY3" fmla="*/ 768572 h 768571"/>
              <a:gd name="connsiteX4" fmla="*/ 0 w 768571"/>
              <a:gd name="connsiteY4" fmla="*/ 384286 h 768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571" h="768571">
                <a:moveTo>
                  <a:pt x="0" y="384286"/>
                </a:moveTo>
                <a:cubicBezTo>
                  <a:pt x="0" y="172051"/>
                  <a:pt x="172051" y="0"/>
                  <a:pt x="384286" y="0"/>
                </a:cubicBezTo>
                <a:cubicBezTo>
                  <a:pt x="596521" y="0"/>
                  <a:pt x="768572" y="172051"/>
                  <a:pt x="768572" y="384286"/>
                </a:cubicBezTo>
                <a:cubicBezTo>
                  <a:pt x="768572" y="596521"/>
                  <a:pt x="596521" y="768572"/>
                  <a:pt x="384286" y="768572"/>
                </a:cubicBezTo>
                <a:cubicBezTo>
                  <a:pt x="172051" y="768572"/>
                  <a:pt x="0" y="596521"/>
                  <a:pt x="0" y="384286"/>
                </a:cubicBezTo>
                <a:close/>
              </a:path>
            </a:pathLst>
          </a:custGeom>
          <a:solidFill>
            <a:srgbClr val="7F7F7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350" tIns="123350" rIns="123350" bIns="123350" numCol="1" spcCol="1270" anchor="ctr" anchorCtr="0">
            <a:noAutofit/>
          </a:bodyPr>
          <a:lstStyle/>
          <a:p>
            <a:pPr lvl="0" algn="ctr" defTabSz="755650">
              <a:lnSpc>
                <a:spcPct val="90000"/>
              </a:lnSpc>
              <a:spcBef>
                <a:spcPct val="0"/>
              </a:spcBef>
              <a:spcAft>
                <a:spcPct val="35000"/>
              </a:spcAft>
            </a:pPr>
            <a:endParaRPr lang="zh-CN" altLang="en-US" sz="1700" kern="1200" dirty="0"/>
          </a:p>
        </p:txBody>
      </p:sp>
      <p:sp>
        <p:nvSpPr>
          <p:cNvPr id="9" name="任意多边形 8"/>
          <p:cNvSpPr/>
          <p:nvPr/>
        </p:nvSpPr>
        <p:spPr>
          <a:xfrm rot="1800000">
            <a:off x="3147581" y="3522954"/>
            <a:ext cx="231469" cy="40605"/>
          </a:xfrm>
          <a:custGeom>
            <a:avLst/>
            <a:gdLst>
              <a:gd name="connsiteX0" fmla="*/ 0 w 231469"/>
              <a:gd name="connsiteY0" fmla="*/ 20302 h 40605"/>
              <a:gd name="connsiteX1" fmla="*/ 231469 w 231469"/>
              <a:gd name="connsiteY1" fmla="*/ 20302 h 40605"/>
            </a:gdLst>
            <a:ahLst/>
            <a:cxnLst>
              <a:cxn ang="0">
                <a:pos x="connsiteX0" y="connsiteY0"/>
              </a:cxn>
              <a:cxn ang="0">
                <a:pos x="connsiteX1" y="connsiteY1"/>
              </a:cxn>
            </a:cxnLst>
            <a:rect l="l" t="t" r="r" b="b"/>
            <a:pathLst>
              <a:path w="231469" h="40605">
                <a:moveTo>
                  <a:pt x="0" y="20302"/>
                </a:moveTo>
                <a:lnTo>
                  <a:pt x="231469" y="20302"/>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22648" tIns="14515" rIns="122647" bIns="1451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0" name="任意多边形 9"/>
          <p:cNvSpPr/>
          <p:nvPr/>
        </p:nvSpPr>
        <p:spPr>
          <a:xfrm>
            <a:off x="3312060" y="3408982"/>
            <a:ext cx="768571" cy="768571"/>
          </a:xfrm>
          <a:custGeom>
            <a:avLst/>
            <a:gdLst>
              <a:gd name="connsiteX0" fmla="*/ 0 w 768571"/>
              <a:gd name="connsiteY0" fmla="*/ 384286 h 768571"/>
              <a:gd name="connsiteX1" fmla="*/ 384286 w 768571"/>
              <a:gd name="connsiteY1" fmla="*/ 0 h 768571"/>
              <a:gd name="connsiteX2" fmla="*/ 768572 w 768571"/>
              <a:gd name="connsiteY2" fmla="*/ 384286 h 768571"/>
              <a:gd name="connsiteX3" fmla="*/ 384286 w 768571"/>
              <a:gd name="connsiteY3" fmla="*/ 768572 h 768571"/>
              <a:gd name="connsiteX4" fmla="*/ 0 w 768571"/>
              <a:gd name="connsiteY4" fmla="*/ 384286 h 768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571" h="768571">
                <a:moveTo>
                  <a:pt x="0" y="384286"/>
                </a:moveTo>
                <a:cubicBezTo>
                  <a:pt x="0" y="172051"/>
                  <a:pt x="172051" y="0"/>
                  <a:pt x="384286" y="0"/>
                </a:cubicBezTo>
                <a:cubicBezTo>
                  <a:pt x="596521" y="0"/>
                  <a:pt x="768572" y="172051"/>
                  <a:pt x="768572" y="384286"/>
                </a:cubicBezTo>
                <a:cubicBezTo>
                  <a:pt x="768572" y="596521"/>
                  <a:pt x="596521" y="768572"/>
                  <a:pt x="384286" y="768572"/>
                </a:cubicBezTo>
                <a:cubicBezTo>
                  <a:pt x="172051" y="768572"/>
                  <a:pt x="0" y="596521"/>
                  <a:pt x="0" y="384286"/>
                </a:cubicBezTo>
                <a:close/>
              </a:path>
            </a:pathLst>
          </a:custGeom>
          <a:solidFill>
            <a:srgbClr val="7F7F7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350" tIns="123350" rIns="123350" bIns="123350" numCol="1" spcCol="1270" anchor="ctr" anchorCtr="0">
            <a:noAutofit/>
          </a:bodyPr>
          <a:lstStyle/>
          <a:p>
            <a:pPr lvl="0" algn="ctr" defTabSz="755650">
              <a:lnSpc>
                <a:spcPct val="90000"/>
              </a:lnSpc>
              <a:spcBef>
                <a:spcPct val="0"/>
              </a:spcBef>
              <a:spcAft>
                <a:spcPct val="35000"/>
              </a:spcAft>
            </a:pPr>
            <a:endParaRPr lang="zh-CN" altLang="en-US" sz="1700" kern="1200"/>
          </a:p>
        </p:txBody>
      </p:sp>
      <p:sp>
        <p:nvSpPr>
          <p:cNvPr id="11" name="任意多边形 10"/>
          <p:cNvSpPr/>
          <p:nvPr/>
        </p:nvSpPr>
        <p:spPr>
          <a:xfrm rot="19800000">
            <a:off x="2281519" y="3522953"/>
            <a:ext cx="231470" cy="40606"/>
          </a:xfrm>
          <a:custGeom>
            <a:avLst/>
            <a:gdLst>
              <a:gd name="connsiteX0" fmla="*/ 0 w 231469"/>
              <a:gd name="connsiteY0" fmla="*/ 20302 h 40605"/>
              <a:gd name="connsiteX1" fmla="*/ 231469 w 231469"/>
              <a:gd name="connsiteY1" fmla="*/ 20302 h 40605"/>
            </a:gdLst>
            <a:ahLst/>
            <a:cxnLst>
              <a:cxn ang="0">
                <a:pos x="connsiteX0" y="connsiteY0"/>
              </a:cxn>
              <a:cxn ang="0">
                <a:pos x="connsiteX1" y="connsiteY1"/>
              </a:cxn>
            </a:cxnLst>
            <a:rect l="l" t="t" r="r" b="b"/>
            <a:pathLst>
              <a:path w="231469" h="40605">
                <a:moveTo>
                  <a:pt x="231469" y="20303"/>
                </a:moveTo>
                <a:lnTo>
                  <a:pt x="0" y="20303"/>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22648" tIns="14517" rIns="122648" bIns="14515"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2" name="任意多边形 11"/>
          <p:cNvSpPr/>
          <p:nvPr/>
        </p:nvSpPr>
        <p:spPr>
          <a:xfrm>
            <a:off x="1579938" y="3408982"/>
            <a:ext cx="768571" cy="768571"/>
          </a:xfrm>
          <a:custGeom>
            <a:avLst/>
            <a:gdLst>
              <a:gd name="connsiteX0" fmla="*/ 0 w 768571"/>
              <a:gd name="connsiteY0" fmla="*/ 384286 h 768571"/>
              <a:gd name="connsiteX1" fmla="*/ 384286 w 768571"/>
              <a:gd name="connsiteY1" fmla="*/ 0 h 768571"/>
              <a:gd name="connsiteX2" fmla="*/ 768572 w 768571"/>
              <a:gd name="connsiteY2" fmla="*/ 384286 h 768571"/>
              <a:gd name="connsiteX3" fmla="*/ 384286 w 768571"/>
              <a:gd name="connsiteY3" fmla="*/ 768572 h 768571"/>
              <a:gd name="connsiteX4" fmla="*/ 0 w 768571"/>
              <a:gd name="connsiteY4" fmla="*/ 384286 h 768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571" h="768571">
                <a:moveTo>
                  <a:pt x="0" y="384286"/>
                </a:moveTo>
                <a:cubicBezTo>
                  <a:pt x="0" y="172051"/>
                  <a:pt x="172051" y="0"/>
                  <a:pt x="384286" y="0"/>
                </a:cubicBezTo>
                <a:cubicBezTo>
                  <a:pt x="596521" y="0"/>
                  <a:pt x="768572" y="172051"/>
                  <a:pt x="768572" y="384286"/>
                </a:cubicBezTo>
                <a:cubicBezTo>
                  <a:pt x="768572" y="596521"/>
                  <a:pt x="596521" y="768572"/>
                  <a:pt x="384286" y="768572"/>
                </a:cubicBezTo>
                <a:cubicBezTo>
                  <a:pt x="172051" y="768572"/>
                  <a:pt x="0" y="596521"/>
                  <a:pt x="0" y="384286"/>
                </a:cubicBezTo>
                <a:close/>
              </a:path>
            </a:pathLst>
          </a:custGeom>
          <a:solidFill>
            <a:srgbClr val="7F7F7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350" tIns="123350" rIns="123350" bIns="123350" numCol="1" spcCol="1270" anchor="ctr" anchorCtr="0">
            <a:noAutofit/>
          </a:bodyPr>
          <a:lstStyle/>
          <a:p>
            <a:pPr lvl="0" algn="ctr" defTabSz="755650">
              <a:lnSpc>
                <a:spcPct val="90000"/>
              </a:lnSpc>
              <a:spcBef>
                <a:spcPct val="0"/>
              </a:spcBef>
              <a:spcAft>
                <a:spcPct val="35000"/>
              </a:spcAft>
            </a:pPr>
            <a:endParaRPr lang="zh-CN" altLang="en-US" sz="1700" kern="1200"/>
          </a:p>
        </p:txBody>
      </p:sp>
      <p:sp>
        <p:nvSpPr>
          <p:cNvPr id="14" name="任意多边形 13"/>
          <p:cNvSpPr/>
          <p:nvPr/>
        </p:nvSpPr>
        <p:spPr>
          <a:xfrm>
            <a:off x="5783214" y="2730452"/>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502" tIns="100502" rIns="100502" bIns="100502" numCol="1" spcCol="1270" anchor="ctr" anchorCtr="0">
            <a:noAutofit/>
          </a:bodyPr>
          <a:lstStyle/>
          <a:p>
            <a:pPr lvl="0" algn="ctr" defTabSz="622300">
              <a:lnSpc>
                <a:spcPct val="90000"/>
              </a:lnSpc>
              <a:spcBef>
                <a:spcPct val="0"/>
              </a:spcBef>
              <a:spcAft>
                <a:spcPct val="35000"/>
              </a:spcAft>
            </a:pPr>
            <a:r>
              <a:rPr lang="en-US" altLang="zh-CN" sz="1400" kern="1200" dirty="0" smtClean="0"/>
              <a:t>02</a:t>
            </a:r>
            <a:endParaRPr lang="zh-CN" altLang="en-US" sz="1400" kern="1200" dirty="0"/>
          </a:p>
        </p:txBody>
      </p:sp>
      <p:sp>
        <p:nvSpPr>
          <p:cNvPr id="15" name="任意多边形 14"/>
          <p:cNvSpPr/>
          <p:nvPr/>
        </p:nvSpPr>
        <p:spPr>
          <a:xfrm rot="16200000">
            <a:off x="6001421" y="2619348"/>
            <a:ext cx="189156" cy="33050"/>
          </a:xfrm>
          <a:custGeom>
            <a:avLst/>
            <a:gdLst>
              <a:gd name="connsiteX0" fmla="*/ 0 w 189156"/>
              <a:gd name="connsiteY0" fmla="*/ 16525 h 33050"/>
              <a:gd name="connsiteX1" fmla="*/ 189156 w 189156"/>
              <a:gd name="connsiteY1" fmla="*/ 16525 h 33050"/>
            </a:gdLst>
            <a:ahLst/>
            <a:cxnLst>
              <a:cxn ang="0">
                <a:pos x="connsiteX0" y="connsiteY0"/>
              </a:cxn>
              <a:cxn ang="0">
                <a:pos x="connsiteX1" y="connsiteY1"/>
              </a:cxn>
            </a:cxnLst>
            <a:rect l="l" t="t" r="r" b="b"/>
            <a:pathLst>
              <a:path w="189156" h="33050">
                <a:moveTo>
                  <a:pt x="0" y="16525"/>
                </a:moveTo>
                <a:lnTo>
                  <a:pt x="189156" y="16525"/>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02549" tIns="11796" rIns="102549" bIns="11797"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6" name="任意多边形 15"/>
          <p:cNvSpPr/>
          <p:nvPr/>
        </p:nvSpPr>
        <p:spPr>
          <a:xfrm>
            <a:off x="5783214" y="1915726"/>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502" tIns="100502" rIns="100502" bIns="100502" numCol="1" spcCol="1270" anchor="ctr" anchorCtr="0">
            <a:noAutofit/>
          </a:bodyPr>
          <a:lstStyle/>
          <a:p>
            <a:pPr lvl="0" algn="ctr" defTabSz="622300">
              <a:lnSpc>
                <a:spcPct val="90000"/>
              </a:lnSpc>
              <a:spcBef>
                <a:spcPct val="0"/>
              </a:spcBef>
              <a:spcAft>
                <a:spcPct val="35000"/>
              </a:spcAft>
            </a:pPr>
            <a:endParaRPr lang="zh-CN" altLang="en-US" sz="1400" kern="1200"/>
          </a:p>
        </p:txBody>
      </p:sp>
      <p:sp>
        <p:nvSpPr>
          <p:cNvPr id="17" name="任意多边形 16"/>
          <p:cNvSpPr/>
          <p:nvPr/>
        </p:nvSpPr>
        <p:spPr>
          <a:xfrm>
            <a:off x="6408784" y="3026711"/>
            <a:ext cx="189156" cy="33050"/>
          </a:xfrm>
          <a:custGeom>
            <a:avLst/>
            <a:gdLst>
              <a:gd name="connsiteX0" fmla="*/ 0 w 189156"/>
              <a:gd name="connsiteY0" fmla="*/ 16525 h 33050"/>
              <a:gd name="connsiteX1" fmla="*/ 189156 w 189156"/>
              <a:gd name="connsiteY1" fmla="*/ 16525 h 33050"/>
            </a:gdLst>
            <a:ahLst/>
            <a:cxnLst>
              <a:cxn ang="0">
                <a:pos x="connsiteX0" y="connsiteY0"/>
              </a:cxn>
              <a:cxn ang="0">
                <a:pos x="connsiteX1" y="connsiteY1"/>
              </a:cxn>
            </a:cxnLst>
            <a:rect l="l" t="t" r="r" b="b"/>
            <a:pathLst>
              <a:path w="189156" h="33050">
                <a:moveTo>
                  <a:pt x="0" y="16525"/>
                </a:moveTo>
                <a:lnTo>
                  <a:pt x="189156" y="16525"/>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02549" tIns="11797" rIns="102550" bIns="1179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18" name="任意多边形 17"/>
          <p:cNvSpPr/>
          <p:nvPr/>
        </p:nvSpPr>
        <p:spPr>
          <a:xfrm>
            <a:off x="6597940" y="2730452"/>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502" tIns="100502" rIns="100502" bIns="100502" numCol="1" spcCol="1270" anchor="ctr" anchorCtr="0">
            <a:noAutofit/>
          </a:bodyPr>
          <a:lstStyle/>
          <a:p>
            <a:pPr lvl="0" algn="ctr" defTabSz="622300">
              <a:lnSpc>
                <a:spcPct val="90000"/>
              </a:lnSpc>
              <a:spcBef>
                <a:spcPct val="0"/>
              </a:spcBef>
              <a:spcAft>
                <a:spcPct val="35000"/>
              </a:spcAft>
            </a:pPr>
            <a:endParaRPr lang="zh-CN" altLang="en-US" sz="1400" kern="1200"/>
          </a:p>
        </p:txBody>
      </p:sp>
      <p:sp>
        <p:nvSpPr>
          <p:cNvPr id="19" name="任意多边形 18"/>
          <p:cNvSpPr/>
          <p:nvPr/>
        </p:nvSpPr>
        <p:spPr>
          <a:xfrm rot="5400000">
            <a:off x="6001421" y="3434074"/>
            <a:ext cx="189156" cy="33050"/>
          </a:xfrm>
          <a:custGeom>
            <a:avLst/>
            <a:gdLst>
              <a:gd name="connsiteX0" fmla="*/ 0 w 189156"/>
              <a:gd name="connsiteY0" fmla="*/ 16525 h 33050"/>
              <a:gd name="connsiteX1" fmla="*/ 189156 w 189156"/>
              <a:gd name="connsiteY1" fmla="*/ 16525 h 33050"/>
            </a:gdLst>
            <a:ahLst/>
            <a:cxnLst>
              <a:cxn ang="0">
                <a:pos x="connsiteX0" y="connsiteY0"/>
              </a:cxn>
              <a:cxn ang="0">
                <a:pos x="connsiteX1" y="connsiteY1"/>
              </a:cxn>
            </a:cxnLst>
            <a:rect l="l" t="t" r="r" b="b"/>
            <a:pathLst>
              <a:path w="189156" h="33050">
                <a:moveTo>
                  <a:pt x="0" y="16525"/>
                </a:moveTo>
                <a:lnTo>
                  <a:pt x="189156" y="16525"/>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02549" tIns="11797" rIns="102550" bIns="1179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0" name="任意多边形 19"/>
          <p:cNvSpPr/>
          <p:nvPr/>
        </p:nvSpPr>
        <p:spPr>
          <a:xfrm>
            <a:off x="5783214" y="3545178"/>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502" tIns="100502" rIns="100502" bIns="100502" numCol="1" spcCol="1270" anchor="ctr" anchorCtr="0">
            <a:noAutofit/>
          </a:bodyPr>
          <a:lstStyle/>
          <a:p>
            <a:pPr lvl="0" algn="ctr" defTabSz="622300">
              <a:lnSpc>
                <a:spcPct val="90000"/>
              </a:lnSpc>
              <a:spcBef>
                <a:spcPct val="0"/>
              </a:spcBef>
              <a:spcAft>
                <a:spcPct val="35000"/>
              </a:spcAft>
            </a:pPr>
            <a:endParaRPr lang="zh-CN" altLang="en-US" sz="1400" kern="1200"/>
          </a:p>
        </p:txBody>
      </p:sp>
      <p:sp>
        <p:nvSpPr>
          <p:cNvPr id="21" name="任意多边形 20"/>
          <p:cNvSpPr/>
          <p:nvPr/>
        </p:nvSpPr>
        <p:spPr>
          <a:xfrm>
            <a:off x="5594058" y="3026710"/>
            <a:ext cx="189157" cy="33051"/>
          </a:xfrm>
          <a:custGeom>
            <a:avLst/>
            <a:gdLst>
              <a:gd name="connsiteX0" fmla="*/ 0 w 189156"/>
              <a:gd name="connsiteY0" fmla="*/ 16525 h 33050"/>
              <a:gd name="connsiteX1" fmla="*/ 189156 w 189156"/>
              <a:gd name="connsiteY1" fmla="*/ 16525 h 33050"/>
            </a:gdLst>
            <a:ahLst/>
            <a:cxnLst>
              <a:cxn ang="0">
                <a:pos x="connsiteX0" y="connsiteY0"/>
              </a:cxn>
              <a:cxn ang="0">
                <a:pos x="connsiteX1" y="connsiteY1"/>
              </a:cxn>
            </a:cxnLst>
            <a:rect l="l" t="t" r="r" b="b"/>
            <a:pathLst>
              <a:path w="189156" h="33050">
                <a:moveTo>
                  <a:pt x="189156" y="16525"/>
                </a:moveTo>
                <a:lnTo>
                  <a:pt x="0" y="16525"/>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02549" tIns="11798" rIns="102551" bIns="11796"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2" name="任意多边形 21"/>
          <p:cNvSpPr/>
          <p:nvPr/>
        </p:nvSpPr>
        <p:spPr>
          <a:xfrm>
            <a:off x="4968489" y="2730452"/>
            <a:ext cx="625569" cy="625569"/>
          </a:xfrm>
          <a:custGeom>
            <a:avLst/>
            <a:gdLst>
              <a:gd name="connsiteX0" fmla="*/ 0 w 625569"/>
              <a:gd name="connsiteY0" fmla="*/ 312785 h 625569"/>
              <a:gd name="connsiteX1" fmla="*/ 312785 w 625569"/>
              <a:gd name="connsiteY1" fmla="*/ 0 h 625569"/>
              <a:gd name="connsiteX2" fmla="*/ 625570 w 625569"/>
              <a:gd name="connsiteY2" fmla="*/ 312785 h 625569"/>
              <a:gd name="connsiteX3" fmla="*/ 312785 w 625569"/>
              <a:gd name="connsiteY3" fmla="*/ 625570 h 625569"/>
              <a:gd name="connsiteX4" fmla="*/ 0 w 625569"/>
              <a:gd name="connsiteY4" fmla="*/ 312785 h 625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569" h="625569">
                <a:moveTo>
                  <a:pt x="0" y="312785"/>
                </a:moveTo>
                <a:cubicBezTo>
                  <a:pt x="0" y="140039"/>
                  <a:pt x="140039" y="0"/>
                  <a:pt x="312785" y="0"/>
                </a:cubicBezTo>
                <a:cubicBezTo>
                  <a:pt x="485531" y="0"/>
                  <a:pt x="625570" y="140039"/>
                  <a:pt x="625570" y="312785"/>
                </a:cubicBezTo>
                <a:cubicBezTo>
                  <a:pt x="625570" y="485531"/>
                  <a:pt x="485531" y="625570"/>
                  <a:pt x="312785" y="625570"/>
                </a:cubicBezTo>
                <a:cubicBezTo>
                  <a:pt x="140039" y="625570"/>
                  <a:pt x="0" y="485531"/>
                  <a:pt x="0" y="312785"/>
                </a:cubicBezTo>
                <a:close/>
              </a:path>
            </a:pathLst>
          </a:custGeom>
          <a:solidFill>
            <a:srgbClr val="59595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502" tIns="100502" rIns="100502" bIns="100502" numCol="1" spcCol="1270" anchor="ctr" anchorCtr="0">
            <a:noAutofit/>
          </a:bodyPr>
          <a:lstStyle/>
          <a:p>
            <a:pPr lvl="0" algn="ctr" defTabSz="622300">
              <a:lnSpc>
                <a:spcPct val="90000"/>
              </a:lnSpc>
              <a:spcBef>
                <a:spcPct val="0"/>
              </a:spcBef>
              <a:spcAft>
                <a:spcPct val="35000"/>
              </a:spcAft>
            </a:pPr>
            <a:endParaRPr lang="zh-CN" altLang="en-US" sz="1400" kern="1200"/>
          </a:p>
        </p:txBody>
      </p:sp>
      <p:sp>
        <p:nvSpPr>
          <p:cNvPr id="24" name="任意多边形 23"/>
          <p:cNvSpPr/>
          <p:nvPr/>
        </p:nvSpPr>
        <p:spPr>
          <a:xfrm>
            <a:off x="9025821" y="2790875"/>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906" tIns="107906" rIns="107906" bIns="107906" numCol="1" spcCol="1270" anchor="ctr" anchorCtr="0">
            <a:noAutofit/>
          </a:bodyPr>
          <a:lstStyle/>
          <a:p>
            <a:pPr lvl="0" algn="ctr" defTabSz="666750">
              <a:lnSpc>
                <a:spcPct val="90000"/>
              </a:lnSpc>
              <a:spcBef>
                <a:spcPct val="0"/>
              </a:spcBef>
              <a:spcAft>
                <a:spcPct val="35000"/>
              </a:spcAft>
            </a:pPr>
            <a:r>
              <a:rPr lang="en-US" altLang="zh-CN" sz="1500" kern="1200" dirty="0" smtClean="0"/>
              <a:t>03</a:t>
            </a:r>
            <a:endParaRPr lang="zh-CN" altLang="en-US" sz="1500" kern="1200" dirty="0"/>
          </a:p>
        </p:txBody>
      </p:sp>
      <p:sp>
        <p:nvSpPr>
          <p:cNvPr id="25" name="任意多边形 24"/>
          <p:cNvSpPr/>
          <p:nvPr/>
        </p:nvSpPr>
        <p:spPr>
          <a:xfrm rot="16200000">
            <a:off x="9260230" y="2671645"/>
            <a:ext cx="202968" cy="35492"/>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0" y="17746"/>
                </a:moveTo>
                <a:lnTo>
                  <a:pt x="202968" y="17746"/>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09110" tIns="12672" rIns="109109" bIns="12672"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6" name="任意多边形 25"/>
          <p:cNvSpPr/>
          <p:nvPr/>
        </p:nvSpPr>
        <p:spPr>
          <a:xfrm>
            <a:off x="9025821" y="1916121"/>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906" tIns="107906" rIns="107906" bIns="107906" numCol="1" spcCol="1270" anchor="ctr" anchorCtr="0">
            <a:noAutofit/>
          </a:bodyPr>
          <a:lstStyle/>
          <a:p>
            <a:pPr lvl="0" algn="ctr" defTabSz="666750">
              <a:lnSpc>
                <a:spcPct val="90000"/>
              </a:lnSpc>
              <a:spcBef>
                <a:spcPct val="0"/>
              </a:spcBef>
              <a:spcAft>
                <a:spcPct val="35000"/>
              </a:spcAft>
            </a:pPr>
            <a:endParaRPr lang="zh-CN" altLang="en-US" sz="1500" kern="1200"/>
          </a:p>
        </p:txBody>
      </p:sp>
      <p:sp>
        <p:nvSpPr>
          <p:cNvPr id="27" name="任意多边形 26"/>
          <p:cNvSpPr/>
          <p:nvPr/>
        </p:nvSpPr>
        <p:spPr>
          <a:xfrm rot="20520000">
            <a:off x="9676200" y="2973865"/>
            <a:ext cx="202968" cy="35492"/>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0" y="17746"/>
                </a:moveTo>
                <a:lnTo>
                  <a:pt x="202968" y="17746"/>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09110" tIns="12672" rIns="109109" bIns="12672"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28" name="任意多边形 27"/>
          <p:cNvSpPr/>
          <p:nvPr/>
        </p:nvSpPr>
        <p:spPr>
          <a:xfrm>
            <a:off x="9857762" y="2520562"/>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906" tIns="107906" rIns="107906" bIns="107906" numCol="1" spcCol="1270" anchor="ctr" anchorCtr="0">
            <a:noAutofit/>
          </a:bodyPr>
          <a:lstStyle/>
          <a:p>
            <a:pPr lvl="0" algn="ctr" defTabSz="666750">
              <a:lnSpc>
                <a:spcPct val="90000"/>
              </a:lnSpc>
              <a:spcBef>
                <a:spcPct val="0"/>
              </a:spcBef>
              <a:spcAft>
                <a:spcPct val="35000"/>
              </a:spcAft>
            </a:pPr>
            <a:endParaRPr lang="zh-CN" altLang="en-US" sz="1500" kern="1200"/>
          </a:p>
        </p:txBody>
      </p:sp>
      <p:sp>
        <p:nvSpPr>
          <p:cNvPr id="29" name="任意多边形 28"/>
          <p:cNvSpPr/>
          <p:nvPr/>
        </p:nvSpPr>
        <p:spPr>
          <a:xfrm rot="3240000">
            <a:off x="9517313" y="3462868"/>
            <a:ext cx="202968" cy="35492"/>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0" y="17746"/>
                </a:moveTo>
                <a:lnTo>
                  <a:pt x="202968" y="17746"/>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09109" tIns="12670" rIns="109110" bIns="12673"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30" name="任意多边形 29"/>
          <p:cNvSpPr/>
          <p:nvPr/>
        </p:nvSpPr>
        <p:spPr>
          <a:xfrm>
            <a:off x="9539989" y="3498566"/>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906" tIns="107906" rIns="107906" bIns="107906" numCol="1" spcCol="1270" anchor="ctr" anchorCtr="0">
            <a:noAutofit/>
          </a:bodyPr>
          <a:lstStyle/>
          <a:p>
            <a:pPr lvl="0" algn="ctr" defTabSz="666750">
              <a:lnSpc>
                <a:spcPct val="90000"/>
              </a:lnSpc>
              <a:spcBef>
                <a:spcPct val="0"/>
              </a:spcBef>
              <a:spcAft>
                <a:spcPct val="35000"/>
              </a:spcAft>
            </a:pPr>
            <a:endParaRPr lang="zh-CN" altLang="en-US" sz="1500" kern="1200"/>
          </a:p>
        </p:txBody>
      </p:sp>
      <p:sp>
        <p:nvSpPr>
          <p:cNvPr id="31" name="任意多边形 30"/>
          <p:cNvSpPr/>
          <p:nvPr/>
        </p:nvSpPr>
        <p:spPr>
          <a:xfrm rot="18360000">
            <a:off x="9003146" y="3462867"/>
            <a:ext cx="202969" cy="35493"/>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202968" y="17746"/>
                </a:moveTo>
                <a:lnTo>
                  <a:pt x="0" y="17746"/>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09110" tIns="12671" rIns="109111" bIns="12673"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32" name="任意多边形 31"/>
          <p:cNvSpPr/>
          <p:nvPr/>
        </p:nvSpPr>
        <p:spPr>
          <a:xfrm>
            <a:off x="8511654" y="3498566"/>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906" tIns="107906" rIns="107906" bIns="107906" numCol="1" spcCol="1270" anchor="ctr" anchorCtr="0">
            <a:noAutofit/>
          </a:bodyPr>
          <a:lstStyle/>
          <a:p>
            <a:pPr lvl="0" algn="ctr" defTabSz="666750">
              <a:lnSpc>
                <a:spcPct val="90000"/>
              </a:lnSpc>
              <a:spcBef>
                <a:spcPct val="0"/>
              </a:spcBef>
              <a:spcAft>
                <a:spcPct val="35000"/>
              </a:spcAft>
            </a:pPr>
            <a:endParaRPr lang="zh-CN" altLang="en-US" sz="1500" kern="1200"/>
          </a:p>
        </p:txBody>
      </p:sp>
      <p:sp>
        <p:nvSpPr>
          <p:cNvPr id="33" name="任意多边形 32"/>
          <p:cNvSpPr/>
          <p:nvPr/>
        </p:nvSpPr>
        <p:spPr>
          <a:xfrm rot="1080000">
            <a:off x="8844259" y="2973864"/>
            <a:ext cx="202969" cy="35493"/>
          </a:xfrm>
          <a:custGeom>
            <a:avLst/>
            <a:gdLst>
              <a:gd name="connsiteX0" fmla="*/ 0 w 202968"/>
              <a:gd name="connsiteY0" fmla="*/ 17746 h 35492"/>
              <a:gd name="connsiteX1" fmla="*/ 202968 w 202968"/>
              <a:gd name="connsiteY1" fmla="*/ 17746 h 35492"/>
            </a:gdLst>
            <a:ahLst/>
            <a:cxnLst>
              <a:cxn ang="0">
                <a:pos x="connsiteX0" y="connsiteY0"/>
              </a:cxn>
              <a:cxn ang="0">
                <a:pos x="connsiteX1" y="connsiteY1"/>
              </a:cxn>
            </a:cxnLst>
            <a:rect l="l" t="t" r="r" b="b"/>
            <a:pathLst>
              <a:path w="202968" h="35492">
                <a:moveTo>
                  <a:pt x="202968" y="17746"/>
                </a:moveTo>
                <a:lnTo>
                  <a:pt x="0" y="17746"/>
                </a:lnTo>
              </a:path>
            </a:pathLst>
          </a:custGeom>
          <a:noFill/>
          <a:ln>
            <a:solidFill>
              <a:schemeClr val="bg1">
                <a:lumMod val="75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09111" tIns="12672" rIns="109109" bIns="12672"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34" name="任意多边形 33"/>
          <p:cNvSpPr/>
          <p:nvPr/>
        </p:nvSpPr>
        <p:spPr>
          <a:xfrm>
            <a:off x="8193881" y="2520562"/>
            <a:ext cx="671785" cy="671785"/>
          </a:xfrm>
          <a:custGeom>
            <a:avLst/>
            <a:gdLst>
              <a:gd name="connsiteX0" fmla="*/ 0 w 671785"/>
              <a:gd name="connsiteY0" fmla="*/ 335893 h 671785"/>
              <a:gd name="connsiteX1" fmla="*/ 335893 w 671785"/>
              <a:gd name="connsiteY1" fmla="*/ 0 h 671785"/>
              <a:gd name="connsiteX2" fmla="*/ 671786 w 671785"/>
              <a:gd name="connsiteY2" fmla="*/ 335893 h 671785"/>
              <a:gd name="connsiteX3" fmla="*/ 335893 w 671785"/>
              <a:gd name="connsiteY3" fmla="*/ 671786 h 671785"/>
              <a:gd name="connsiteX4" fmla="*/ 0 w 671785"/>
              <a:gd name="connsiteY4" fmla="*/ 335893 h 671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785" h="671785">
                <a:moveTo>
                  <a:pt x="0" y="335893"/>
                </a:moveTo>
                <a:cubicBezTo>
                  <a:pt x="0" y="150384"/>
                  <a:pt x="150384" y="0"/>
                  <a:pt x="335893" y="0"/>
                </a:cubicBezTo>
                <a:cubicBezTo>
                  <a:pt x="521402" y="0"/>
                  <a:pt x="671786" y="150384"/>
                  <a:pt x="671786" y="335893"/>
                </a:cubicBezTo>
                <a:cubicBezTo>
                  <a:pt x="671786" y="521402"/>
                  <a:pt x="521402" y="671786"/>
                  <a:pt x="335893" y="671786"/>
                </a:cubicBezTo>
                <a:cubicBezTo>
                  <a:pt x="150384" y="671786"/>
                  <a:pt x="0" y="521402"/>
                  <a:pt x="0" y="335893"/>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8701" tIns="118701" rIns="118701" bIns="118701"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50"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53" name="组合 52"/>
          <p:cNvGrpSpPr/>
          <p:nvPr/>
        </p:nvGrpSpPr>
        <p:grpSpPr>
          <a:xfrm>
            <a:off x="1342568" y="4455983"/>
            <a:ext cx="2975432" cy="1220554"/>
            <a:chOff x="1113852" y="5016378"/>
            <a:chExt cx="2975432" cy="1220554"/>
          </a:xfrm>
        </p:grpSpPr>
        <p:sp>
          <p:nvSpPr>
            <p:cNvPr id="54" name="矩形 53"/>
            <p:cNvSpPr/>
            <p:nvPr/>
          </p:nvSpPr>
          <p:spPr>
            <a:xfrm>
              <a:off x="1113852" y="5369002"/>
              <a:ext cx="297543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用户可以在投影仪或者计算机上进行演示也可以将演示文稿打印出来制作成胶片以便应用到更</a:t>
              </a:r>
              <a:r>
                <a:rPr lang="zh-CN" altLang="en-US" sz="1400" dirty="0" smtClean="0">
                  <a:solidFill>
                    <a:srgbClr val="7F7F7F"/>
                  </a:solidFill>
                </a:rPr>
                <a:t>广泛</a:t>
              </a:r>
              <a:endParaRPr lang="zh-CN" altLang="en-US" sz="1400" dirty="0">
                <a:solidFill>
                  <a:srgbClr val="7F7F7F"/>
                </a:solidFill>
              </a:endParaRPr>
            </a:p>
          </p:txBody>
        </p:sp>
        <p:sp>
          <p:nvSpPr>
            <p:cNvPr id="55" name="矩形 54"/>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62" name="组合 61"/>
          <p:cNvGrpSpPr/>
          <p:nvPr/>
        </p:nvGrpSpPr>
        <p:grpSpPr>
          <a:xfrm>
            <a:off x="4620097" y="4455983"/>
            <a:ext cx="2975432" cy="1220554"/>
            <a:chOff x="1113852" y="5016378"/>
            <a:chExt cx="2975432" cy="1220554"/>
          </a:xfrm>
        </p:grpSpPr>
        <p:sp>
          <p:nvSpPr>
            <p:cNvPr id="63" name="矩形 62"/>
            <p:cNvSpPr/>
            <p:nvPr/>
          </p:nvSpPr>
          <p:spPr>
            <a:xfrm>
              <a:off x="1113852" y="5369002"/>
              <a:ext cx="297543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用户可以在投影仪或者计算机上进行演示也可以将演示文稿打印出来制作成胶片以便应用到更</a:t>
              </a:r>
              <a:r>
                <a:rPr lang="zh-CN" altLang="en-US" sz="1400" dirty="0" smtClean="0">
                  <a:solidFill>
                    <a:srgbClr val="7F7F7F"/>
                  </a:solidFill>
                </a:rPr>
                <a:t>广泛</a:t>
              </a:r>
              <a:endParaRPr lang="zh-CN" altLang="en-US" sz="1400" dirty="0">
                <a:solidFill>
                  <a:srgbClr val="7F7F7F"/>
                </a:solidFill>
              </a:endParaRPr>
            </a:p>
          </p:txBody>
        </p:sp>
        <p:sp>
          <p:nvSpPr>
            <p:cNvPr id="64" name="矩形 63"/>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65" name="组合 64"/>
          <p:cNvGrpSpPr/>
          <p:nvPr/>
        </p:nvGrpSpPr>
        <p:grpSpPr>
          <a:xfrm>
            <a:off x="7873997" y="4455983"/>
            <a:ext cx="2975432" cy="1220554"/>
            <a:chOff x="1113852" y="5016378"/>
            <a:chExt cx="2975432" cy="1220554"/>
          </a:xfrm>
        </p:grpSpPr>
        <p:sp>
          <p:nvSpPr>
            <p:cNvPr id="66" name="矩形 65"/>
            <p:cNvSpPr/>
            <p:nvPr/>
          </p:nvSpPr>
          <p:spPr>
            <a:xfrm>
              <a:off x="1113852" y="5369002"/>
              <a:ext cx="297543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用户可以在投影仪或者计算机上进行演示也可以将演示文稿打印出来制作成胶片以便应用到更</a:t>
              </a:r>
              <a:r>
                <a:rPr lang="zh-CN" altLang="en-US" sz="1400" dirty="0" smtClean="0">
                  <a:solidFill>
                    <a:srgbClr val="7F7F7F"/>
                  </a:solidFill>
                </a:rPr>
                <a:t>广泛</a:t>
              </a:r>
              <a:endParaRPr lang="zh-CN" altLang="en-US" sz="1400" dirty="0">
                <a:solidFill>
                  <a:srgbClr val="7F7F7F"/>
                </a:solidFill>
              </a:endParaRPr>
            </a:p>
          </p:txBody>
        </p:sp>
        <p:sp>
          <p:nvSpPr>
            <p:cNvPr id="67" name="矩形 66"/>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sp>
        <p:nvSpPr>
          <p:cNvPr id="80" name="任意多边形 79"/>
          <p:cNvSpPr/>
          <p:nvPr/>
        </p:nvSpPr>
        <p:spPr>
          <a:xfrm>
            <a:off x="2641451" y="2102053"/>
            <a:ext cx="377668" cy="37766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350" tIns="123350" rIns="123350" bIns="12335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755650">
              <a:lnSpc>
                <a:spcPct val="90000"/>
              </a:lnSpc>
              <a:spcBef>
                <a:spcPct val="0"/>
              </a:spcBef>
              <a:spcAft>
                <a:spcPct val="35000"/>
              </a:spcAft>
            </a:pPr>
            <a:endParaRPr lang="zh-CN" altLang="en-US" sz="1700" kern="1200" dirty="0"/>
          </a:p>
        </p:txBody>
      </p:sp>
      <p:sp>
        <p:nvSpPr>
          <p:cNvPr id="82" name="任意多边形 81"/>
          <p:cNvSpPr/>
          <p:nvPr/>
        </p:nvSpPr>
        <p:spPr>
          <a:xfrm>
            <a:off x="3507512" y="3612752"/>
            <a:ext cx="377668" cy="356391"/>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350" tIns="123350" rIns="123350" bIns="12335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755650">
              <a:lnSpc>
                <a:spcPct val="90000"/>
              </a:lnSpc>
              <a:spcBef>
                <a:spcPct val="0"/>
              </a:spcBef>
              <a:spcAft>
                <a:spcPct val="35000"/>
              </a:spcAft>
            </a:pPr>
            <a:endParaRPr lang="zh-CN" altLang="en-US" sz="1700" kern="1200"/>
          </a:p>
        </p:txBody>
      </p:sp>
      <p:sp>
        <p:nvSpPr>
          <p:cNvPr id="81" name="任意多边形 80"/>
          <p:cNvSpPr/>
          <p:nvPr/>
        </p:nvSpPr>
        <p:spPr>
          <a:xfrm>
            <a:off x="1775390" y="3614176"/>
            <a:ext cx="377668" cy="353544"/>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350" tIns="123350" rIns="123350" bIns="12335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755650">
              <a:lnSpc>
                <a:spcPct val="90000"/>
              </a:lnSpc>
              <a:spcBef>
                <a:spcPct val="0"/>
              </a:spcBef>
              <a:spcAft>
                <a:spcPct val="35000"/>
              </a:spcAft>
            </a:pPr>
            <a:endParaRPr lang="zh-CN" altLang="en-US" sz="1700" kern="1200"/>
          </a:p>
        </p:txBody>
      </p:sp>
      <p:sp>
        <p:nvSpPr>
          <p:cNvPr id="83" name="任意多边形 82"/>
          <p:cNvSpPr/>
          <p:nvPr/>
        </p:nvSpPr>
        <p:spPr>
          <a:xfrm>
            <a:off x="5958976" y="2072492"/>
            <a:ext cx="274047" cy="307398"/>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502" tIns="100502" rIns="100502" bIns="100502"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622300">
              <a:lnSpc>
                <a:spcPct val="90000"/>
              </a:lnSpc>
              <a:spcBef>
                <a:spcPct val="0"/>
              </a:spcBef>
              <a:spcAft>
                <a:spcPct val="35000"/>
              </a:spcAft>
            </a:pPr>
            <a:endParaRPr lang="zh-CN" altLang="en-US" sz="1400" kern="1200"/>
          </a:p>
        </p:txBody>
      </p:sp>
      <p:sp>
        <p:nvSpPr>
          <p:cNvPr id="86" name="任意多边形 85"/>
          <p:cNvSpPr/>
          <p:nvPr/>
        </p:nvSpPr>
        <p:spPr>
          <a:xfrm>
            <a:off x="6757026" y="2893259"/>
            <a:ext cx="307398" cy="295316"/>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502" tIns="100502" rIns="100502" bIns="100502"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622300">
              <a:lnSpc>
                <a:spcPct val="90000"/>
              </a:lnSpc>
              <a:spcBef>
                <a:spcPct val="0"/>
              </a:spcBef>
              <a:spcAft>
                <a:spcPct val="35000"/>
              </a:spcAft>
            </a:pPr>
            <a:endParaRPr lang="zh-CN" altLang="en-US" sz="1400" kern="1200"/>
          </a:p>
        </p:txBody>
      </p:sp>
      <p:sp>
        <p:nvSpPr>
          <p:cNvPr id="85" name="任意多边形 84"/>
          <p:cNvSpPr/>
          <p:nvPr/>
        </p:nvSpPr>
        <p:spPr>
          <a:xfrm>
            <a:off x="5942300" y="3715612"/>
            <a:ext cx="307398" cy="28006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502" tIns="100502" rIns="100502" bIns="100502"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622300">
              <a:lnSpc>
                <a:spcPct val="90000"/>
              </a:lnSpc>
              <a:spcBef>
                <a:spcPct val="0"/>
              </a:spcBef>
              <a:spcAft>
                <a:spcPct val="35000"/>
              </a:spcAft>
            </a:pPr>
            <a:endParaRPr lang="zh-CN" altLang="en-US" sz="1400" kern="1200"/>
          </a:p>
        </p:txBody>
      </p:sp>
      <p:sp>
        <p:nvSpPr>
          <p:cNvPr id="84" name="任意多边形 83"/>
          <p:cNvSpPr/>
          <p:nvPr/>
        </p:nvSpPr>
        <p:spPr>
          <a:xfrm>
            <a:off x="5127575" y="2891982"/>
            <a:ext cx="307398" cy="297869"/>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0502" tIns="100502" rIns="100502" bIns="100502"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622300">
              <a:lnSpc>
                <a:spcPct val="90000"/>
              </a:lnSpc>
              <a:spcBef>
                <a:spcPct val="0"/>
              </a:spcBef>
              <a:spcAft>
                <a:spcPct val="35000"/>
              </a:spcAft>
            </a:pPr>
            <a:endParaRPr lang="zh-CN" altLang="en-US" sz="1400" kern="1200"/>
          </a:p>
        </p:txBody>
      </p:sp>
      <p:sp>
        <p:nvSpPr>
          <p:cNvPr id="87" name="任意多边形 86"/>
          <p:cNvSpPr/>
          <p:nvPr/>
        </p:nvSpPr>
        <p:spPr>
          <a:xfrm>
            <a:off x="9196660" y="2086220"/>
            <a:ext cx="330108" cy="326949"/>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906" tIns="107906" rIns="107906" bIns="107906"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666750">
              <a:lnSpc>
                <a:spcPct val="90000"/>
              </a:lnSpc>
              <a:spcBef>
                <a:spcPct val="0"/>
              </a:spcBef>
              <a:spcAft>
                <a:spcPct val="35000"/>
              </a:spcAft>
            </a:pPr>
            <a:endParaRPr lang="zh-CN" altLang="en-US" sz="1500" kern="1200"/>
          </a:p>
        </p:txBody>
      </p:sp>
      <p:sp>
        <p:nvSpPr>
          <p:cNvPr id="89" name="任意多边形 88"/>
          <p:cNvSpPr/>
          <p:nvPr/>
        </p:nvSpPr>
        <p:spPr>
          <a:xfrm>
            <a:off x="10028601" y="2731701"/>
            <a:ext cx="330108" cy="244868"/>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906" tIns="107906" rIns="107906" bIns="107906"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666750">
              <a:lnSpc>
                <a:spcPct val="90000"/>
              </a:lnSpc>
              <a:spcBef>
                <a:spcPct val="0"/>
              </a:spcBef>
              <a:spcAft>
                <a:spcPct val="35000"/>
              </a:spcAft>
            </a:pPr>
            <a:endParaRPr lang="zh-CN" altLang="en-US" sz="1500" kern="1200"/>
          </a:p>
        </p:txBody>
      </p:sp>
      <p:sp>
        <p:nvSpPr>
          <p:cNvPr id="91" name="任意多边形 90"/>
          <p:cNvSpPr/>
          <p:nvPr/>
        </p:nvSpPr>
        <p:spPr>
          <a:xfrm>
            <a:off x="9710828" y="3669454"/>
            <a:ext cx="330108" cy="325369"/>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906" tIns="107906" rIns="107906" bIns="107906"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666750">
              <a:lnSpc>
                <a:spcPct val="90000"/>
              </a:lnSpc>
              <a:spcBef>
                <a:spcPct val="0"/>
              </a:spcBef>
              <a:spcAft>
                <a:spcPct val="35000"/>
              </a:spcAft>
            </a:pPr>
            <a:endParaRPr lang="zh-CN" altLang="en-US" sz="1500" kern="1200"/>
          </a:p>
        </p:txBody>
      </p:sp>
      <p:sp>
        <p:nvSpPr>
          <p:cNvPr id="90" name="任意多边形 89"/>
          <p:cNvSpPr/>
          <p:nvPr/>
        </p:nvSpPr>
        <p:spPr>
          <a:xfrm>
            <a:off x="8682493" y="3698675"/>
            <a:ext cx="330108" cy="266928"/>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906" tIns="107906" rIns="107906" bIns="107906"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666750">
              <a:lnSpc>
                <a:spcPct val="90000"/>
              </a:lnSpc>
              <a:spcBef>
                <a:spcPct val="0"/>
              </a:spcBef>
              <a:spcAft>
                <a:spcPct val="35000"/>
              </a:spcAft>
            </a:pPr>
            <a:endParaRPr lang="zh-CN" altLang="en-US" sz="1500" kern="1200"/>
          </a:p>
        </p:txBody>
      </p:sp>
      <p:sp>
        <p:nvSpPr>
          <p:cNvPr id="88" name="任意多边形 87"/>
          <p:cNvSpPr/>
          <p:nvPr/>
        </p:nvSpPr>
        <p:spPr>
          <a:xfrm>
            <a:off x="8386436" y="2689081"/>
            <a:ext cx="286675" cy="330108"/>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8701" tIns="118701" rIns="118701" bIns="118701"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422400">
              <a:lnSpc>
                <a:spcPct val="90000"/>
              </a:lnSpc>
              <a:spcBef>
                <a:spcPct val="0"/>
              </a:spcBef>
              <a:spcAft>
                <a:spcPct val="35000"/>
              </a:spcAft>
            </a:pPr>
            <a:endParaRPr lang="zh-CN" altLang="en-US" sz="3200" kern="1200"/>
          </a:p>
        </p:txBody>
      </p:sp>
    </p:spTree>
    <p:extLst>
      <p:ext uri="{BB962C8B-B14F-4D97-AF65-F5344CB8AC3E}">
        <p14:creationId xmlns:p14="http://schemas.microsoft.com/office/powerpoint/2010/main" val="39504606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additive="base">
                                        <p:cTn id="17" dur="500"/>
                                        <p:tgtEl>
                                          <p:spTgt spid="52"/>
                                        </p:tgtEl>
                                        <p:attrNameLst>
                                          <p:attrName>ppt_y</p:attrName>
                                        </p:attrNameLst>
                                      </p:cBhvr>
                                      <p:tavLst>
                                        <p:tav tm="0">
                                          <p:val>
                                            <p:strVal val="#ppt_y+#ppt_h*1.125000"/>
                                          </p:val>
                                        </p:tav>
                                        <p:tav tm="100000">
                                          <p:val>
                                            <p:strVal val="#ppt_y"/>
                                          </p:val>
                                        </p:tav>
                                      </p:tavLst>
                                    </p:anim>
                                    <p:animEffect transition="in" filter="wipe(up)">
                                      <p:cBhvr>
                                        <p:cTn id="18" dur="500"/>
                                        <p:tgtEl>
                                          <p:spTgt spid="52"/>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1000"/>
                                        <p:tgtEl>
                                          <p:spTgt spid="37"/>
                                        </p:tgtEl>
                                      </p:cBhvr>
                                    </p:animEffect>
                                    <p:anim calcmode="lin" valueType="num">
                                      <p:cBhvr>
                                        <p:cTn id="33" dur="1000" fill="hold"/>
                                        <p:tgtEl>
                                          <p:spTgt spid="37"/>
                                        </p:tgtEl>
                                        <p:attrNameLst>
                                          <p:attrName>ppt_x</p:attrName>
                                        </p:attrNameLst>
                                      </p:cBhvr>
                                      <p:tavLst>
                                        <p:tav tm="0">
                                          <p:val>
                                            <p:strVal val="#ppt_x"/>
                                          </p:val>
                                        </p:tav>
                                        <p:tav tm="100000">
                                          <p:val>
                                            <p:strVal val="#ppt_x"/>
                                          </p:val>
                                        </p:tav>
                                      </p:tavLst>
                                    </p:anim>
                                    <p:anim calcmode="lin" valueType="num">
                                      <p:cBhvr>
                                        <p:cTn id="34" dur="1000" fill="hold"/>
                                        <p:tgtEl>
                                          <p:spTgt spid="3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1000"/>
                                        <p:tgtEl>
                                          <p:spTgt spid="38"/>
                                        </p:tgtEl>
                                      </p:cBhvr>
                                    </p:animEffect>
                                    <p:anim calcmode="lin" valueType="num">
                                      <p:cBhvr>
                                        <p:cTn id="38" dur="1000" fill="hold"/>
                                        <p:tgtEl>
                                          <p:spTgt spid="38"/>
                                        </p:tgtEl>
                                        <p:attrNameLst>
                                          <p:attrName>ppt_x</p:attrName>
                                        </p:attrNameLst>
                                      </p:cBhvr>
                                      <p:tavLst>
                                        <p:tav tm="0">
                                          <p:val>
                                            <p:strVal val="#ppt_x"/>
                                          </p:val>
                                        </p:tav>
                                        <p:tav tm="100000">
                                          <p:val>
                                            <p:strVal val="#ppt_x"/>
                                          </p:val>
                                        </p:tav>
                                      </p:tavLst>
                                    </p:anim>
                                    <p:anim calcmode="lin" valueType="num">
                                      <p:cBhvr>
                                        <p:cTn id="39" dur="1000" fill="hold"/>
                                        <p:tgtEl>
                                          <p:spTgt spid="3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1000"/>
                                        <p:tgtEl>
                                          <p:spTgt spid="39"/>
                                        </p:tgtEl>
                                      </p:cBhvr>
                                    </p:animEffect>
                                    <p:anim calcmode="lin" valueType="num">
                                      <p:cBhvr>
                                        <p:cTn id="43" dur="1000" fill="hold"/>
                                        <p:tgtEl>
                                          <p:spTgt spid="39"/>
                                        </p:tgtEl>
                                        <p:attrNameLst>
                                          <p:attrName>ppt_x</p:attrName>
                                        </p:attrNameLst>
                                      </p:cBhvr>
                                      <p:tavLst>
                                        <p:tav tm="0">
                                          <p:val>
                                            <p:strVal val="#ppt_x"/>
                                          </p:val>
                                        </p:tav>
                                        <p:tav tm="100000">
                                          <p:val>
                                            <p:strVal val="#ppt_x"/>
                                          </p:val>
                                        </p:tav>
                                      </p:tavLst>
                                    </p:anim>
                                    <p:anim calcmode="lin" valueType="num">
                                      <p:cBhvr>
                                        <p:cTn id="44" dur="1000" fill="hold"/>
                                        <p:tgtEl>
                                          <p:spTgt spid="3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1000"/>
                                        <p:tgtEl>
                                          <p:spTgt spid="42"/>
                                        </p:tgtEl>
                                      </p:cBhvr>
                                    </p:animEffect>
                                    <p:anim calcmode="lin" valueType="num">
                                      <p:cBhvr>
                                        <p:cTn id="58" dur="1000" fill="hold"/>
                                        <p:tgtEl>
                                          <p:spTgt spid="42"/>
                                        </p:tgtEl>
                                        <p:attrNameLst>
                                          <p:attrName>ppt_x</p:attrName>
                                        </p:attrNameLst>
                                      </p:cBhvr>
                                      <p:tavLst>
                                        <p:tav tm="0">
                                          <p:val>
                                            <p:strVal val="#ppt_x"/>
                                          </p:val>
                                        </p:tav>
                                        <p:tav tm="100000">
                                          <p:val>
                                            <p:strVal val="#ppt_x"/>
                                          </p:val>
                                        </p:tav>
                                      </p:tavLst>
                                    </p:anim>
                                    <p:anim calcmode="lin" valueType="num">
                                      <p:cBhvr>
                                        <p:cTn id="59" dur="10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1000"/>
                                        <p:tgtEl>
                                          <p:spTgt spid="43"/>
                                        </p:tgtEl>
                                      </p:cBhvr>
                                    </p:animEffect>
                                    <p:anim calcmode="lin" valueType="num">
                                      <p:cBhvr>
                                        <p:cTn id="63" dur="1000" fill="hold"/>
                                        <p:tgtEl>
                                          <p:spTgt spid="43"/>
                                        </p:tgtEl>
                                        <p:attrNameLst>
                                          <p:attrName>ppt_x</p:attrName>
                                        </p:attrNameLst>
                                      </p:cBhvr>
                                      <p:tavLst>
                                        <p:tav tm="0">
                                          <p:val>
                                            <p:strVal val="#ppt_x"/>
                                          </p:val>
                                        </p:tav>
                                        <p:tav tm="100000">
                                          <p:val>
                                            <p:strVal val="#ppt_x"/>
                                          </p:val>
                                        </p:tav>
                                      </p:tavLst>
                                    </p:anim>
                                    <p:anim calcmode="lin" valueType="num">
                                      <p:cBhvr>
                                        <p:cTn id="64" dur="1000" fill="hold"/>
                                        <p:tgtEl>
                                          <p:spTgt spid="4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1000"/>
                                        <p:tgtEl>
                                          <p:spTgt spid="44"/>
                                        </p:tgtEl>
                                      </p:cBhvr>
                                    </p:animEffect>
                                    <p:anim calcmode="lin" valueType="num">
                                      <p:cBhvr>
                                        <p:cTn id="68" dur="1000" fill="hold"/>
                                        <p:tgtEl>
                                          <p:spTgt spid="44"/>
                                        </p:tgtEl>
                                        <p:attrNameLst>
                                          <p:attrName>ppt_x</p:attrName>
                                        </p:attrNameLst>
                                      </p:cBhvr>
                                      <p:tavLst>
                                        <p:tav tm="0">
                                          <p:val>
                                            <p:strVal val="#ppt_x"/>
                                          </p:val>
                                        </p:tav>
                                        <p:tav tm="100000">
                                          <p:val>
                                            <p:strVal val="#ppt_x"/>
                                          </p:val>
                                        </p:tav>
                                      </p:tavLst>
                                    </p:anim>
                                    <p:anim calcmode="lin" valueType="num">
                                      <p:cBhvr>
                                        <p:cTn id="69" dur="1000" fill="hold"/>
                                        <p:tgtEl>
                                          <p:spTgt spid="4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1000"/>
                                        <p:tgtEl>
                                          <p:spTgt spid="45"/>
                                        </p:tgtEl>
                                      </p:cBhvr>
                                    </p:animEffect>
                                    <p:anim calcmode="lin" valueType="num">
                                      <p:cBhvr>
                                        <p:cTn id="73" dur="1000" fill="hold"/>
                                        <p:tgtEl>
                                          <p:spTgt spid="45"/>
                                        </p:tgtEl>
                                        <p:attrNameLst>
                                          <p:attrName>ppt_x</p:attrName>
                                        </p:attrNameLst>
                                      </p:cBhvr>
                                      <p:tavLst>
                                        <p:tav tm="0">
                                          <p:val>
                                            <p:strVal val="#ppt_x"/>
                                          </p:val>
                                        </p:tav>
                                        <p:tav tm="100000">
                                          <p:val>
                                            <p:strVal val="#ppt_x"/>
                                          </p:val>
                                        </p:tav>
                                      </p:tavLst>
                                    </p:anim>
                                    <p:anim calcmode="lin" valueType="num">
                                      <p:cBhvr>
                                        <p:cTn id="74" dur="1000" fill="hold"/>
                                        <p:tgtEl>
                                          <p:spTgt spid="4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1000"/>
                                        <p:tgtEl>
                                          <p:spTgt spid="46"/>
                                        </p:tgtEl>
                                      </p:cBhvr>
                                    </p:animEffect>
                                    <p:anim calcmode="lin" valueType="num">
                                      <p:cBhvr>
                                        <p:cTn id="78" dur="1000" fill="hold"/>
                                        <p:tgtEl>
                                          <p:spTgt spid="46"/>
                                        </p:tgtEl>
                                        <p:attrNameLst>
                                          <p:attrName>ppt_x</p:attrName>
                                        </p:attrNameLst>
                                      </p:cBhvr>
                                      <p:tavLst>
                                        <p:tav tm="0">
                                          <p:val>
                                            <p:strVal val="#ppt_x"/>
                                          </p:val>
                                        </p:tav>
                                        <p:tav tm="100000">
                                          <p:val>
                                            <p:strVal val="#ppt_x"/>
                                          </p:val>
                                        </p:tav>
                                      </p:tavLst>
                                    </p:anim>
                                    <p:anim calcmode="lin" valueType="num">
                                      <p:cBhvr>
                                        <p:cTn id="79" dur="1000" fill="hold"/>
                                        <p:tgtEl>
                                          <p:spTgt spid="4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1000"/>
                                        <p:tgtEl>
                                          <p:spTgt spid="47"/>
                                        </p:tgtEl>
                                      </p:cBhvr>
                                    </p:animEffect>
                                    <p:anim calcmode="lin" valueType="num">
                                      <p:cBhvr>
                                        <p:cTn id="83" dur="1000" fill="hold"/>
                                        <p:tgtEl>
                                          <p:spTgt spid="47"/>
                                        </p:tgtEl>
                                        <p:attrNameLst>
                                          <p:attrName>ppt_x</p:attrName>
                                        </p:attrNameLst>
                                      </p:cBhvr>
                                      <p:tavLst>
                                        <p:tav tm="0">
                                          <p:val>
                                            <p:strVal val="#ppt_x"/>
                                          </p:val>
                                        </p:tav>
                                        <p:tav tm="100000">
                                          <p:val>
                                            <p:strVal val="#ppt_x"/>
                                          </p:val>
                                        </p:tav>
                                      </p:tavLst>
                                    </p:anim>
                                    <p:anim calcmode="lin" valueType="num">
                                      <p:cBhvr>
                                        <p:cTn id="84" dur="1000" fill="hold"/>
                                        <p:tgtEl>
                                          <p:spTgt spid="47"/>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1000"/>
                                        <p:tgtEl>
                                          <p:spTgt spid="48"/>
                                        </p:tgtEl>
                                      </p:cBhvr>
                                    </p:animEffect>
                                    <p:anim calcmode="lin" valueType="num">
                                      <p:cBhvr>
                                        <p:cTn id="88" dur="1000" fill="hold"/>
                                        <p:tgtEl>
                                          <p:spTgt spid="48"/>
                                        </p:tgtEl>
                                        <p:attrNameLst>
                                          <p:attrName>ppt_x</p:attrName>
                                        </p:attrNameLst>
                                      </p:cBhvr>
                                      <p:tavLst>
                                        <p:tav tm="0">
                                          <p:val>
                                            <p:strVal val="#ppt_x"/>
                                          </p:val>
                                        </p:tav>
                                        <p:tav tm="100000">
                                          <p:val>
                                            <p:strVal val="#ppt_x"/>
                                          </p:val>
                                        </p:tav>
                                      </p:tavLst>
                                    </p:anim>
                                    <p:anim calcmode="lin" valueType="num">
                                      <p:cBhvr>
                                        <p:cTn id="89" dur="1000" fill="hold"/>
                                        <p:tgtEl>
                                          <p:spTgt spid="4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fade">
                                      <p:cBhvr>
                                        <p:cTn id="92" dur="1000"/>
                                        <p:tgtEl>
                                          <p:spTgt spid="49"/>
                                        </p:tgtEl>
                                      </p:cBhvr>
                                    </p:animEffect>
                                    <p:anim calcmode="lin" valueType="num">
                                      <p:cBhvr>
                                        <p:cTn id="93" dur="1000" fill="hold"/>
                                        <p:tgtEl>
                                          <p:spTgt spid="49"/>
                                        </p:tgtEl>
                                        <p:attrNameLst>
                                          <p:attrName>ppt_x</p:attrName>
                                        </p:attrNameLst>
                                      </p:cBhvr>
                                      <p:tavLst>
                                        <p:tav tm="0">
                                          <p:val>
                                            <p:strVal val="#ppt_x"/>
                                          </p:val>
                                        </p:tav>
                                        <p:tav tm="100000">
                                          <p:val>
                                            <p:strVal val="#ppt_x"/>
                                          </p:val>
                                        </p:tav>
                                      </p:tavLst>
                                    </p:anim>
                                    <p:anim calcmode="lin" valueType="num">
                                      <p:cBhvr>
                                        <p:cTn id="94" dur="1000" fill="hold"/>
                                        <p:tgtEl>
                                          <p:spTgt spid="4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6"/>
                                        </p:tgtEl>
                                        <p:attrNameLst>
                                          <p:attrName>style.visibility</p:attrName>
                                        </p:attrNameLst>
                                      </p:cBhvr>
                                      <p:to>
                                        <p:strVal val="visible"/>
                                      </p:to>
                                    </p:set>
                                    <p:animEffect transition="in" filter="fade">
                                      <p:cBhvr>
                                        <p:cTn id="97" dur="1000"/>
                                        <p:tgtEl>
                                          <p:spTgt spid="6"/>
                                        </p:tgtEl>
                                      </p:cBhvr>
                                    </p:animEffect>
                                    <p:anim calcmode="lin" valueType="num">
                                      <p:cBhvr>
                                        <p:cTn id="98" dur="1000" fill="hold"/>
                                        <p:tgtEl>
                                          <p:spTgt spid="6"/>
                                        </p:tgtEl>
                                        <p:attrNameLst>
                                          <p:attrName>ppt_x</p:attrName>
                                        </p:attrNameLst>
                                      </p:cBhvr>
                                      <p:tavLst>
                                        <p:tav tm="0">
                                          <p:val>
                                            <p:strVal val="#ppt_x"/>
                                          </p:val>
                                        </p:tav>
                                        <p:tav tm="100000">
                                          <p:val>
                                            <p:strVal val="#ppt_x"/>
                                          </p:val>
                                        </p:tav>
                                      </p:tavLst>
                                    </p:anim>
                                    <p:anim calcmode="lin" valueType="num">
                                      <p:cBhvr>
                                        <p:cTn id="99" dur="1000" fill="hold"/>
                                        <p:tgtEl>
                                          <p:spTgt spid="6"/>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7"/>
                                        </p:tgtEl>
                                        <p:attrNameLst>
                                          <p:attrName>style.visibility</p:attrName>
                                        </p:attrNameLst>
                                      </p:cBhvr>
                                      <p:to>
                                        <p:strVal val="visible"/>
                                      </p:to>
                                    </p:set>
                                    <p:animEffect transition="in" filter="fade">
                                      <p:cBhvr>
                                        <p:cTn id="102" dur="1000"/>
                                        <p:tgtEl>
                                          <p:spTgt spid="7"/>
                                        </p:tgtEl>
                                      </p:cBhvr>
                                    </p:animEffect>
                                    <p:anim calcmode="lin" valueType="num">
                                      <p:cBhvr>
                                        <p:cTn id="103" dur="1000" fill="hold"/>
                                        <p:tgtEl>
                                          <p:spTgt spid="7"/>
                                        </p:tgtEl>
                                        <p:attrNameLst>
                                          <p:attrName>ppt_x</p:attrName>
                                        </p:attrNameLst>
                                      </p:cBhvr>
                                      <p:tavLst>
                                        <p:tav tm="0">
                                          <p:val>
                                            <p:strVal val="#ppt_x"/>
                                          </p:val>
                                        </p:tav>
                                        <p:tav tm="100000">
                                          <p:val>
                                            <p:strVal val="#ppt_x"/>
                                          </p:val>
                                        </p:tav>
                                      </p:tavLst>
                                    </p:anim>
                                    <p:anim calcmode="lin" valueType="num">
                                      <p:cBhvr>
                                        <p:cTn id="104" dur="1000" fill="hold"/>
                                        <p:tgtEl>
                                          <p:spTgt spid="7"/>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8"/>
                                        </p:tgtEl>
                                        <p:attrNameLst>
                                          <p:attrName>style.visibility</p:attrName>
                                        </p:attrNameLst>
                                      </p:cBhvr>
                                      <p:to>
                                        <p:strVal val="visible"/>
                                      </p:to>
                                    </p:set>
                                    <p:animEffect transition="in" filter="fade">
                                      <p:cBhvr>
                                        <p:cTn id="107" dur="1000"/>
                                        <p:tgtEl>
                                          <p:spTgt spid="8"/>
                                        </p:tgtEl>
                                      </p:cBhvr>
                                    </p:animEffect>
                                    <p:anim calcmode="lin" valueType="num">
                                      <p:cBhvr>
                                        <p:cTn id="108" dur="1000" fill="hold"/>
                                        <p:tgtEl>
                                          <p:spTgt spid="8"/>
                                        </p:tgtEl>
                                        <p:attrNameLst>
                                          <p:attrName>ppt_x</p:attrName>
                                        </p:attrNameLst>
                                      </p:cBhvr>
                                      <p:tavLst>
                                        <p:tav tm="0">
                                          <p:val>
                                            <p:strVal val="#ppt_x"/>
                                          </p:val>
                                        </p:tav>
                                        <p:tav tm="100000">
                                          <p:val>
                                            <p:strVal val="#ppt_x"/>
                                          </p:val>
                                        </p:tav>
                                      </p:tavLst>
                                    </p:anim>
                                    <p:anim calcmode="lin" valueType="num">
                                      <p:cBhvr>
                                        <p:cTn id="109" dur="1000" fill="hold"/>
                                        <p:tgtEl>
                                          <p:spTgt spid="8"/>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9"/>
                                        </p:tgtEl>
                                        <p:attrNameLst>
                                          <p:attrName>style.visibility</p:attrName>
                                        </p:attrNameLst>
                                      </p:cBhvr>
                                      <p:to>
                                        <p:strVal val="visible"/>
                                      </p:to>
                                    </p:set>
                                    <p:animEffect transition="in" filter="fade">
                                      <p:cBhvr>
                                        <p:cTn id="112" dur="1000"/>
                                        <p:tgtEl>
                                          <p:spTgt spid="9"/>
                                        </p:tgtEl>
                                      </p:cBhvr>
                                    </p:animEffect>
                                    <p:anim calcmode="lin" valueType="num">
                                      <p:cBhvr>
                                        <p:cTn id="113" dur="1000" fill="hold"/>
                                        <p:tgtEl>
                                          <p:spTgt spid="9"/>
                                        </p:tgtEl>
                                        <p:attrNameLst>
                                          <p:attrName>ppt_x</p:attrName>
                                        </p:attrNameLst>
                                      </p:cBhvr>
                                      <p:tavLst>
                                        <p:tav tm="0">
                                          <p:val>
                                            <p:strVal val="#ppt_x"/>
                                          </p:val>
                                        </p:tav>
                                        <p:tav tm="100000">
                                          <p:val>
                                            <p:strVal val="#ppt_x"/>
                                          </p:val>
                                        </p:tav>
                                      </p:tavLst>
                                    </p:anim>
                                    <p:anim calcmode="lin" valueType="num">
                                      <p:cBhvr>
                                        <p:cTn id="114" dur="1000" fill="hold"/>
                                        <p:tgtEl>
                                          <p:spTgt spid="9"/>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10"/>
                                        </p:tgtEl>
                                        <p:attrNameLst>
                                          <p:attrName>style.visibility</p:attrName>
                                        </p:attrNameLst>
                                      </p:cBhvr>
                                      <p:to>
                                        <p:strVal val="visible"/>
                                      </p:to>
                                    </p:set>
                                    <p:animEffect transition="in" filter="fade">
                                      <p:cBhvr>
                                        <p:cTn id="117" dur="1000"/>
                                        <p:tgtEl>
                                          <p:spTgt spid="10"/>
                                        </p:tgtEl>
                                      </p:cBhvr>
                                    </p:animEffect>
                                    <p:anim calcmode="lin" valueType="num">
                                      <p:cBhvr>
                                        <p:cTn id="118" dur="1000" fill="hold"/>
                                        <p:tgtEl>
                                          <p:spTgt spid="10"/>
                                        </p:tgtEl>
                                        <p:attrNameLst>
                                          <p:attrName>ppt_x</p:attrName>
                                        </p:attrNameLst>
                                      </p:cBhvr>
                                      <p:tavLst>
                                        <p:tav tm="0">
                                          <p:val>
                                            <p:strVal val="#ppt_x"/>
                                          </p:val>
                                        </p:tav>
                                        <p:tav tm="100000">
                                          <p:val>
                                            <p:strVal val="#ppt_x"/>
                                          </p:val>
                                        </p:tav>
                                      </p:tavLst>
                                    </p:anim>
                                    <p:anim calcmode="lin" valueType="num">
                                      <p:cBhvr>
                                        <p:cTn id="119" dur="1000" fill="hold"/>
                                        <p:tgtEl>
                                          <p:spTgt spid="10"/>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11"/>
                                        </p:tgtEl>
                                        <p:attrNameLst>
                                          <p:attrName>style.visibility</p:attrName>
                                        </p:attrNameLst>
                                      </p:cBhvr>
                                      <p:to>
                                        <p:strVal val="visible"/>
                                      </p:to>
                                    </p:set>
                                    <p:animEffect transition="in" filter="fade">
                                      <p:cBhvr>
                                        <p:cTn id="122" dur="1000"/>
                                        <p:tgtEl>
                                          <p:spTgt spid="11"/>
                                        </p:tgtEl>
                                      </p:cBhvr>
                                    </p:animEffect>
                                    <p:anim calcmode="lin" valueType="num">
                                      <p:cBhvr>
                                        <p:cTn id="123" dur="1000" fill="hold"/>
                                        <p:tgtEl>
                                          <p:spTgt spid="11"/>
                                        </p:tgtEl>
                                        <p:attrNameLst>
                                          <p:attrName>ppt_x</p:attrName>
                                        </p:attrNameLst>
                                      </p:cBhvr>
                                      <p:tavLst>
                                        <p:tav tm="0">
                                          <p:val>
                                            <p:strVal val="#ppt_x"/>
                                          </p:val>
                                        </p:tav>
                                        <p:tav tm="100000">
                                          <p:val>
                                            <p:strVal val="#ppt_x"/>
                                          </p:val>
                                        </p:tav>
                                      </p:tavLst>
                                    </p:anim>
                                    <p:anim calcmode="lin" valueType="num">
                                      <p:cBhvr>
                                        <p:cTn id="124" dur="1000" fill="hold"/>
                                        <p:tgtEl>
                                          <p:spTgt spid="11"/>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12"/>
                                        </p:tgtEl>
                                        <p:attrNameLst>
                                          <p:attrName>style.visibility</p:attrName>
                                        </p:attrNameLst>
                                      </p:cBhvr>
                                      <p:to>
                                        <p:strVal val="visible"/>
                                      </p:to>
                                    </p:set>
                                    <p:animEffect transition="in" filter="fade">
                                      <p:cBhvr>
                                        <p:cTn id="127" dur="1000"/>
                                        <p:tgtEl>
                                          <p:spTgt spid="12"/>
                                        </p:tgtEl>
                                      </p:cBhvr>
                                    </p:animEffect>
                                    <p:anim calcmode="lin" valueType="num">
                                      <p:cBhvr>
                                        <p:cTn id="128" dur="1000" fill="hold"/>
                                        <p:tgtEl>
                                          <p:spTgt spid="12"/>
                                        </p:tgtEl>
                                        <p:attrNameLst>
                                          <p:attrName>ppt_x</p:attrName>
                                        </p:attrNameLst>
                                      </p:cBhvr>
                                      <p:tavLst>
                                        <p:tav tm="0">
                                          <p:val>
                                            <p:strVal val="#ppt_x"/>
                                          </p:val>
                                        </p:tav>
                                        <p:tav tm="100000">
                                          <p:val>
                                            <p:strVal val="#ppt_x"/>
                                          </p:val>
                                        </p:tav>
                                      </p:tavLst>
                                    </p:anim>
                                    <p:anim calcmode="lin" valueType="num">
                                      <p:cBhvr>
                                        <p:cTn id="129" dur="1000" fill="hold"/>
                                        <p:tgtEl>
                                          <p:spTgt spid="12"/>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4"/>
                                        </p:tgtEl>
                                        <p:attrNameLst>
                                          <p:attrName>style.visibility</p:attrName>
                                        </p:attrNameLst>
                                      </p:cBhvr>
                                      <p:to>
                                        <p:strVal val="visible"/>
                                      </p:to>
                                    </p:set>
                                    <p:animEffect transition="in" filter="fade">
                                      <p:cBhvr>
                                        <p:cTn id="132" dur="1000"/>
                                        <p:tgtEl>
                                          <p:spTgt spid="14"/>
                                        </p:tgtEl>
                                      </p:cBhvr>
                                    </p:animEffect>
                                    <p:anim calcmode="lin" valueType="num">
                                      <p:cBhvr>
                                        <p:cTn id="133" dur="1000" fill="hold"/>
                                        <p:tgtEl>
                                          <p:spTgt spid="14"/>
                                        </p:tgtEl>
                                        <p:attrNameLst>
                                          <p:attrName>ppt_x</p:attrName>
                                        </p:attrNameLst>
                                      </p:cBhvr>
                                      <p:tavLst>
                                        <p:tav tm="0">
                                          <p:val>
                                            <p:strVal val="#ppt_x"/>
                                          </p:val>
                                        </p:tav>
                                        <p:tav tm="100000">
                                          <p:val>
                                            <p:strVal val="#ppt_x"/>
                                          </p:val>
                                        </p:tav>
                                      </p:tavLst>
                                    </p:anim>
                                    <p:anim calcmode="lin" valueType="num">
                                      <p:cBhvr>
                                        <p:cTn id="134" dur="1000" fill="hold"/>
                                        <p:tgtEl>
                                          <p:spTgt spid="14"/>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15"/>
                                        </p:tgtEl>
                                        <p:attrNameLst>
                                          <p:attrName>style.visibility</p:attrName>
                                        </p:attrNameLst>
                                      </p:cBhvr>
                                      <p:to>
                                        <p:strVal val="visible"/>
                                      </p:to>
                                    </p:set>
                                    <p:animEffect transition="in" filter="fade">
                                      <p:cBhvr>
                                        <p:cTn id="137" dur="1000"/>
                                        <p:tgtEl>
                                          <p:spTgt spid="15"/>
                                        </p:tgtEl>
                                      </p:cBhvr>
                                    </p:animEffect>
                                    <p:anim calcmode="lin" valueType="num">
                                      <p:cBhvr>
                                        <p:cTn id="138" dur="1000" fill="hold"/>
                                        <p:tgtEl>
                                          <p:spTgt spid="15"/>
                                        </p:tgtEl>
                                        <p:attrNameLst>
                                          <p:attrName>ppt_x</p:attrName>
                                        </p:attrNameLst>
                                      </p:cBhvr>
                                      <p:tavLst>
                                        <p:tav tm="0">
                                          <p:val>
                                            <p:strVal val="#ppt_x"/>
                                          </p:val>
                                        </p:tav>
                                        <p:tav tm="100000">
                                          <p:val>
                                            <p:strVal val="#ppt_x"/>
                                          </p:val>
                                        </p:tav>
                                      </p:tavLst>
                                    </p:anim>
                                    <p:anim calcmode="lin" valueType="num">
                                      <p:cBhvr>
                                        <p:cTn id="139" dur="1000" fill="hold"/>
                                        <p:tgtEl>
                                          <p:spTgt spid="15"/>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16"/>
                                        </p:tgtEl>
                                        <p:attrNameLst>
                                          <p:attrName>style.visibility</p:attrName>
                                        </p:attrNameLst>
                                      </p:cBhvr>
                                      <p:to>
                                        <p:strVal val="visible"/>
                                      </p:to>
                                    </p:set>
                                    <p:animEffect transition="in" filter="fade">
                                      <p:cBhvr>
                                        <p:cTn id="142" dur="1000"/>
                                        <p:tgtEl>
                                          <p:spTgt spid="16"/>
                                        </p:tgtEl>
                                      </p:cBhvr>
                                    </p:animEffect>
                                    <p:anim calcmode="lin" valueType="num">
                                      <p:cBhvr>
                                        <p:cTn id="143" dur="1000" fill="hold"/>
                                        <p:tgtEl>
                                          <p:spTgt spid="16"/>
                                        </p:tgtEl>
                                        <p:attrNameLst>
                                          <p:attrName>ppt_x</p:attrName>
                                        </p:attrNameLst>
                                      </p:cBhvr>
                                      <p:tavLst>
                                        <p:tav tm="0">
                                          <p:val>
                                            <p:strVal val="#ppt_x"/>
                                          </p:val>
                                        </p:tav>
                                        <p:tav tm="100000">
                                          <p:val>
                                            <p:strVal val="#ppt_x"/>
                                          </p:val>
                                        </p:tav>
                                      </p:tavLst>
                                    </p:anim>
                                    <p:anim calcmode="lin" valueType="num">
                                      <p:cBhvr>
                                        <p:cTn id="144" dur="1000" fill="hold"/>
                                        <p:tgtEl>
                                          <p:spTgt spid="16"/>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17"/>
                                        </p:tgtEl>
                                        <p:attrNameLst>
                                          <p:attrName>style.visibility</p:attrName>
                                        </p:attrNameLst>
                                      </p:cBhvr>
                                      <p:to>
                                        <p:strVal val="visible"/>
                                      </p:to>
                                    </p:set>
                                    <p:animEffect transition="in" filter="fade">
                                      <p:cBhvr>
                                        <p:cTn id="147" dur="1000"/>
                                        <p:tgtEl>
                                          <p:spTgt spid="17"/>
                                        </p:tgtEl>
                                      </p:cBhvr>
                                    </p:animEffect>
                                    <p:anim calcmode="lin" valueType="num">
                                      <p:cBhvr>
                                        <p:cTn id="148" dur="1000" fill="hold"/>
                                        <p:tgtEl>
                                          <p:spTgt spid="17"/>
                                        </p:tgtEl>
                                        <p:attrNameLst>
                                          <p:attrName>ppt_x</p:attrName>
                                        </p:attrNameLst>
                                      </p:cBhvr>
                                      <p:tavLst>
                                        <p:tav tm="0">
                                          <p:val>
                                            <p:strVal val="#ppt_x"/>
                                          </p:val>
                                        </p:tav>
                                        <p:tav tm="100000">
                                          <p:val>
                                            <p:strVal val="#ppt_x"/>
                                          </p:val>
                                        </p:tav>
                                      </p:tavLst>
                                    </p:anim>
                                    <p:anim calcmode="lin" valueType="num">
                                      <p:cBhvr>
                                        <p:cTn id="149" dur="1000" fill="hold"/>
                                        <p:tgtEl>
                                          <p:spTgt spid="17"/>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18"/>
                                        </p:tgtEl>
                                        <p:attrNameLst>
                                          <p:attrName>style.visibility</p:attrName>
                                        </p:attrNameLst>
                                      </p:cBhvr>
                                      <p:to>
                                        <p:strVal val="visible"/>
                                      </p:to>
                                    </p:set>
                                    <p:animEffect transition="in" filter="fade">
                                      <p:cBhvr>
                                        <p:cTn id="152" dur="1000"/>
                                        <p:tgtEl>
                                          <p:spTgt spid="18"/>
                                        </p:tgtEl>
                                      </p:cBhvr>
                                    </p:animEffect>
                                    <p:anim calcmode="lin" valueType="num">
                                      <p:cBhvr>
                                        <p:cTn id="153" dur="1000" fill="hold"/>
                                        <p:tgtEl>
                                          <p:spTgt spid="18"/>
                                        </p:tgtEl>
                                        <p:attrNameLst>
                                          <p:attrName>ppt_x</p:attrName>
                                        </p:attrNameLst>
                                      </p:cBhvr>
                                      <p:tavLst>
                                        <p:tav tm="0">
                                          <p:val>
                                            <p:strVal val="#ppt_x"/>
                                          </p:val>
                                        </p:tav>
                                        <p:tav tm="100000">
                                          <p:val>
                                            <p:strVal val="#ppt_x"/>
                                          </p:val>
                                        </p:tav>
                                      </p:tavLst>
                                    </p:anim>
                                    <p:anim calcmode="lin" valueType="num">
                                      <p:cBhvr>
                                        <p:cTn id="154" dur="1000" fill="hold"/>
                                        <p:tgtEl>
                                          <p:spTgt spid="1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19"/>
                                        </p:tgtEl>
                                        <p:attrNameLst>
                                          <p:attrName>style.visibility</p:attrName>
                                        </p:attrNameLst>
                                      </p:cBhvr>
                                      <p:to>
                                        <p:strVal val="visible"/>
                                      </p:to>
                                    </p:set>
                                    <p:animEffect transition="in" filter="fade">
                                      <p:cBhvr>
                                        <p:cTn id="157" dur="1000"/>
                                        <p:tgtEl>
                                          <p:spTgt spid="19"/>
                                        </p:tgtEl>
                                      </p:cBhvr>
                                    </p:animEffect>
                                    <p:anim calcmode="lin" valueType="num">
                                      <p:cBhvr>
                                        <p:cTn id="158" dur="1000" fill="hold"/>
                                        <p:tgtEl>
                                          <p:spTgt spid="19"/>
                                        </p:tgtEl>
                                        <p:attrNameLst>
                                          <p:attrName>ppt_x</p:attrName>
                                        </p:attrNameLst>
                                      </p:cBhvr>
                                      <p:tavLst>
                                        <p:tav tm="0">
                                          <p:val>
                                            <p:strVal val="#ppt_x"/>
                                          </p:val>
                                        </p:tav>
                                        <p:tav tm="100000">
                                          <p:val>
                                            <p:strVal val="#ppt_x"/>
                                          </p:val>
                                        </p:tav>
                                      </p:tavLst>
                                    </p:anim>
                                    <p:anim calcmode="lin" valueType="num">
                                      <p:cBhvr>
                                        <p:cTn id="159" dur="1000" fill="hold"/>
                                        <p:tgtEl>
                                          <p:spTgt spid="19"/>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20"/>
                                        </p:tgtEl>
                                        <p:attrNameLst>
                                          <p:attrName>style.visibility</p:attrName>
                                        </p:attrNameLst>
                                      </p:cBhvr>
                                      <p:to>
                                        <p:strVal val="visible"/>
                                      </p:to>
                                    </p:set>
                                    <p:animEffect transition="in" filter="fade">
                                      <p:cBhvr>
                                        <p:cTn id="162" dur="1000"/>
                                        <p:tgtEl>
                                          <p:spTgt spid="20"/>
                                        </p:tgtEl>
                                      </p:cBhvr>
                                    </p:animEffect>
                                    <p:anim calcmode="lin" valueType="num">
                                      <p:cBhvr>
                                        <p:cTn id="163" dur="1000" fill="hold"/>
                                        <p:tgtEl>
                                          <p:spTgt spid="20"/>
                                        </p:tgtEl>
                                        <p:attrNameLst>
                                          <p:attrName>ppt_x</p:attrName>
                                        </p:attrNameLst>
                                      </p:cBhvr>
                                      <p:tavLst>
                                        <p:tav tm="0">
                                          <p:val>
                                            <p:strVal val="#ppt_x"/>
                                          </p:val>
                                        </p:tav>
                                        <p:tav tm="100000">
                                          <p:val>
                                            <p:strVal val="#ppt_x"/>
                                          </p:val>
                                        </p:tav>
                                      </p:tavLst>
                                    </p:anim>
                                    <p:anim calcmode="lin" valueType="num">
                                      <p:cBhvr>
                                        <p:cTn id="164" dur="1000" fill="hold"/>
                                        <p:tgtEl>
                                          <p:spTgt spid="20"/>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21"/>
                                        </p:tgtEl>
                                        <p:attrNameLst>
                                          <p:attrName>style.visibility</p:attrName>
                                        </p:attrNameLst>
                                      </p:cBhvr>
                                      <p:to>
                                        <p:strVal val="visible"/>
                                      </p:to>
                                    </p:set>
                                    <p:animEffect transition="in" filter="fade">
                                      <p:cBhvr>
                                        <p:cTn id="167" dur="1000"/>
                                        <p:tgtEl>
                                          <p:spTgt spid="21"/>
                                        </p:tgtEl>
                                      </p:cBhvr>
                                    </p:animEffect>
                                    <p:anim calcmode="lin" valueType="num">
                                      <p:cBhvr>
                                        <p:cTn id="168" dur="1000" fill="hold"/>
                                        <p:tgtEl>
                                          <p:spTgt spid="21"/>
                                        </p:tgtEl>
                                        <p:attrNameLst>
                                          <p:attrName>ppt_x</p:attrName>
                                        </p:attrNameLst>
                                      </p:cBhvr>
                                      <p:tavLst>
                                        <p:tav tm="0">
                                          <p:val>
                                            <p:strVal val="#ppt_x"/>
                                          </p:val>
                                        </p:tav>
                                        <p:tav tm="100000">
                                          <p:val>
                                            <p:strVal val="#ppt_x"/>
                                          </p:val>
                                        </p:tav>
                                      </p:tavLst>
                                    </p:anim>
                                    <p:anim calcmode="lin" valueType="num">
                                      <p:cBhvr>
                                        <p:cTn id="169" dur="1000" fill="hold"/>
                                        <p:tgtEl>
                                          <p:spTgt spid="21"/>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22"/>
                                        </p:tgtEl>
                                        <p:attrNameLst>
                                          <p:attrName>style.visibility</p:attrName>
                                        </p:attrNameLst>
                                      </p:cBhvr>
                                      <p:to>
                                        <p:strVal val="visible"/>
                                      </p:to>
                                    </p:set>
                                    <p:animEffect transition="in" filter="fade">
                                      <p:cBhvr>
                                        <p:cTn id="172" dur="1000"/>
                                        <p:tgtEl>
                                          <p:spTgt spid="22"/>
                                        </p:tgtEl>
                                      </p:cBhvr>
                                    </p:animEffect>
                                    <p:anim calcmode="lin" valueType="num">
                                      <p:cBhvr>
                                        <p:cTn id="173" dur="1000" fill="hold"/>
                                        <p:tgtEl>
                                          <p:spTgt spid="22"/>
                                        </p:tgtEl>
                                        <p:attrNameLst>
                                          <p:attrName>ppt_x</p:attrName>
                                        </p:attrNameLst>
                                      </p:cBhvr>
                                      <p:tavLst>
                                        <p:tav tm="0">
                                          <p:val>
                                            <p:strVal val="#ppt_x"/>
                                          </p:val>
                                        </p:tav>
                                        <p:tav tm="100000">
                                          <p:val>
                                            <p:strVal val="#ppt_x"/>
                                          </p:val>
                                        </p:tav>
                                      </p:tavLst>
                                    </p:anim>
                                    <p:anim calcmode="lin" valueType="num">
                                      <p:cBhvr>
                                        <p:cTn id="174" dur="1000" fill="hold"/>
                                        <p:tgtEl>
                                          <p:spTgt spid="22"/>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4"/>
                                        </p:tgtEl>
                                        <p:attrNameLst>
                                          <p:attrName>style.visibility</p:attrName>
                                        </p:attrNameLst>
                                      </p:cBhvr>
                                      <p:to>
                                        <p:strVal val="visible"/>
                                      </p:to>
                                    </p:set>
                                    <p:animEffect transition="in" filter="fade">
                                      <p:cBhvr>
                                        <p:cTn id="177" dur="1000"/>
                                        <p:tgtEl>
                                          <p:spTgt spid="24"/>
                                        </p:tgtEl>
                                      </p:cBhvr>
                                    </p:animEffect>
                                    <p:anim calcmode="lin" valueType="num">
                                      <p:cBhvr>
                                        <p:cTn id="178" dur="1000" fill="hold"/>
                                        <p:tgtEl>
                                          <p:spTgt spid="24"/>
                                        </p:tgtEl>
                                        <p:attrNameLst>
                                          <p:attrName>ppt_x</p:attrName>
                                        </p:attrNameLst>
                                      </p:cBhvr>
                                      <p:tavLst>
                                        <p:tav tm="0">
                                          <p:val>
                                            <p:strVal val="#ppt_x"/>
                                          </p:val>
                                        </p:tav>
                                        <p:tav tm="100000">
                                          <p:val>
                                            <p:strVal val="#ppt_x"/>
                                          </p:val>
                                        </p:tav>
                                      </p:tavLst>
                                    </p:anim>
                                    <p:anim calcmode="lin" valueType="num">
                                      <p:cBhvr>
                                        <p:cTn id="179" dur="1000" fill="hold"/>
                                        <p:tgtEl>
                                          <p:spTgt spid="2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5"/>
                                        </p:tgtEl>
                                        <p:attrNameLst>
                                          <p:attrName>style.visibility</p:attrName>
                                        </p:attrNameLst>
                                      </p:cBhvr>
                                      <p:to>
                                        <p:strVal val="visible"/>
                                      </p:to>
                                    </p:set>
                                    <p:animEffect transition="in" filter="fade">
                                      <p:cBhvr>
                                        <p:cTn id="182" dur="1000"/>
                                        <p:tgtEl>
                                          <p:spTgt spid="25"/>
                                        </p:tgtEl>
                                      </p:cBhvr>
                                    </p:animEffect>
                                    <p:anim calcmode="lin" valueType="num">
                                      <p:cBhvr>
                                        <p:cTn id="183" dur="1000" fill="hold"/>
                                        <p:tgtEl>
                                          <p:spTgt spid="25"/>
                                        </p:tgtEl>
                                        <p:attrNameLst>
                                          <p:attrName>ppt_x</p:attrName>
                                        </p:attrNameLst>
                                      </p:cBhvr>
                                      <p:tavLst>
                                        <p:tav tm="0">
                                          <p:val>
                                            <p:strVal val="#ppt_x"/>
                                          </p:val>
                                        </p:tav>
                                        <p:tav tm="100000">
                                          <p:val>
                                            <p:strVal val="#ppt_x"/>
                                          </p:val>
                                        </p:tav>
                                      </p:tavLst>
                                    </p:anim>
                                    <p:anim calcmode="lin" valueType="num">
                                      <p:cBhvr>
                                        <p:cTn id="184" dur="1000" fill="hold"/>
                                        <p:tgtEl>
                                          <p:spTgt spid="25"/>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6"/>
                                        </p:tgtEl>
                                        <p:attrNameLst>
                                          <p:attrName>style.visibility</p:attrName>
                                        </p:attrNameLst>
                                      </p:cBhvr>
                                      <p:to>
                                        <p:strVal val="visible"/>
                                      </p:to>
                                    </p:set>
                                    <p:animEffect transition="in" filter="fade">
                                      <p:cBhvr>
                                        <p:cTn id="187" dur="1000"/>
                                        <p:tgtEl>
                                          <p:spTgt spid="26"/>
                                        </p:tgtEl>
                                      </p:cBhvr>
                                    </p:animEffect>
                                    <p:anim calcmode="lin" valueType="num">
                                      <p:cBhvr>
                                        <p:cTn id="188" dur="1000" fill="hold"/>
                                        <p:tgtEl>
                                          <p:spTgt spid="26"/>
                                        </p:tgtEl>
                                        <p:attrNameLst>
                                          <p:attrName>ppt_x</p:attrName>
                                        </p:attrNameLst>
                                      </p:cBhvr>
                                      <p:tavLst>
                                        <p:tav tm="0">
                                          <p:val>
                                            <p:strVal val="#ppt_x"/>
                                          </p:val>
                                        </p:tav>
                                        <p:tav tm="100000">
                                          <p:val>
                                            <p:strVal val="#ppt_x"/>
                                          </p:val>
                                        </p:tav>
                                      </p:tavLst>
                                    </p:anim>
                                    <p:anim calcmode="lin" valueType="num">
                                      <p:cBhvr>
                                        <p:cTn id="189" dur="1000" fill="hold"/>
                                        <p:tgtEl>
                                          <p:spTgt spid="26"/>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27"/>
                                        </p:tgtEl>
                                        <p:attrNameLst>
                                          <p:attrName>style.visibility</p:attrName>
                                        </p:attrNameLst>
                                      </p:cBhvr>
                                      <p:to>
                                        <p:strVal val="visible"/>
                                      </p:to>
                                    </p:set>
                                    <p:animEffect transition="in" filter="fade">
                                      <p:cBhvr>
                                        <p:cTn id="192" dur="1000"/>
                                        <p:tgtEl>
                                          <p:spTgt spid="27"/>
                                        </p:tgtEl>
                                      </p:cBhvr>
                                    </p:animEffect>
                                    <p:anim calcmode="lin" valueType="num">
                                      <p:cBhvr>
                                        <p:cTn id="193" dur="1000" fill="hold"/>
                                        <p:tgtEl>
                                          <p:spTgt spid="27"/>
                                        </p:tgtEl>
                                        <p:attrNameLst>
                                          <p:attrName>ppt_x</p:attrName>
                                        </p:attrNameLst>
                                      </p:cBhvr>
                                      <p:tavLst>
                                        <p:tav tm="0">
                                          <p:val>
                                            <p:strVal val="#ppt_x"/>
                                          </p:val>
                                        </p:tav>
                                        <p:tav tm="100000">
                                          <p:val>
                                            <p:strVal val="#ppt_x"/>
                                          </p:val>
                                        </p:tav>
                                      </p:tavLst>
                                    </p:anim>
                                    <p:anim calcmode="lin" valueType="num">
                                      <p:cBhvr>
                                        <p:cTn id="194" dur="1000" fill="hold"/>
                                        <p:tgtEl>
                                          <p:spTgt spid="27"/>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28"/>
                                        </p:tgtEl>
                                        <p:attrNameLst>
                                          <p:attrName>style.visibility</p:attrName>
                                        </p:attrNameLst>
                                      </p:cBhvr>
                                      <p:to>
                                        <p:strVal val="visible"/>
                                      </p:to>
                                    </p:set>
                                    <p:animEffect transition="in" filter="fade">
                                      <p:cBhvr>
                                        <p:cTn id="197" dur="1000"/>
                                        <p:tgtEl>
                                          <p:spTgt spid="28"/>
                                        </p:tgtEl>
                                      </p:cBhvr>
                                    </p:animEffect>
                                    <p:anim calcmode="lin" valueType="num">
                                      <p:cBhvr>
                                        <p:cTn id="198" dur="1000" fill="hold"/>
                                        <p:tgtEl>
                                          <p:spTgt spid="28"/>
                                        </p:tgtEl>
                                        <p:attrNameLst>
                                          <p:attrName>ppt_x</p:attrName>
                                        </p:attrNameLst>
                                      </p:cBhvr>
                                      <p:tavLst>
                                        <p:tav tm="0">
                                          <p:val>
                                            <p:strVal val="#ppt_x"/>
                                          </p:val>
                                        </p:tav>
                                        <p:tav tm="100000">
                                          <p:val>
                                            <p:strVal val="#ppt_x"/>
                                          </p:val>
                                        </p:tav>
                                      </p:tavLst>
                                    </p:anim>
                                    <p:anim calcmode="lin" valueType="num">
                                      <p:cBhvr>
                                        <p:cTn id="199" dur="1000" fill="hold"/>
                                        <p:tgtEl>
                                          <p:spTgt spid="28"/>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29"/>
                                        </p:tgtEl>
                                        <p:attrNameLst>
                                          <p:attrName>style.visibility</p:attrName>
                                        </p:attrNameLst>
                                      </p:cBhvr>
                                      <p:to>
                                        <p:strVal val="visible"/>
                                      </p:to>
                                    </p:set>
                                    <p:animEffect transition="in" filter="fade">
                                      <p:cBhvr>
                                        <p:cTn id="202" dur="1000"/>
                                        <p:tgtEl>
                                          <p:spTgt spid="29"/>
                                        </p:tgtEl>
                                      </p:cBhvr>
                                    </p:animEffect>
                                    <p:anim calcmode="lin" valueType="num">
                                      <p:cBhvr>
                                        <p:cTn id="203" dur="1000" fill="hold"/>
                                        <p:tgtEl>
                                          <p:spTgt spid="29"/>
                                        </p:tgtEl>
                                        <p:attrNameLst>
                                          <p:attrName>ppt_x</p:attrName>
                                        </p:attrNameLst>
                                      </p:cBhvr>
                                      <p:tavLst>
                                        <p:tav tm="0">
                                          <p:val>
                                            <p:strVal val="#ppt_x"/>
                                          </p:val>
                                        </p:tav>
                                        <p:tav tm="100000">
                                          <p:val>
                                            <p:strVal val="#ppt_x"/>
                                          </p:val>
                                        </p:tav>
                                      </p:tavLst>
                                    </p:anim>
                                    <p:anim calcmode="lin" valueType="num">
                                      <p:cBhvr>
                                        <p:cTn id="204" dur="1000" fill="hold"/>
                                        <p:tgtEl>
                                          <p:spTgt spid="29"/>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30"/>
                                        </p:tgtEl>
                                        <p:attrNameLst>
                                          <p:attrName>style.visibility</p:attrName>
                                        </p:attrNameLst>
                                      </p:cBhvr>
                                      <p:to>
                                        <p:strVal val="visible"/>
                                      </p:to>
                                    </p:set>
                                    <p:animEffect transition="in" filter="fade">
                                      <p:cBhvr>
                                        <p:cTn id="207" dur="1000"/>
                                        <p:tgtEl>
                                          <p:spTgt spid="30"/>
                                        </p:tgtEl>
                                      </p:cBhvr>
                                    </p:animEffect>
                                    <p:anim calcmode="lin" valueType="num">
                                      <p:cBhvr>
                                        <p:cTn id="208" dur="1000" fill="hold"/>
                                        <p:tgtEl>
                                          <p:spTgt spid="30"/>
                                        </p:tgtEl>
                                        <p:attrNameLst>
                                          <p:attrName>ppt_x</p:attrName>
                                        </p:attrNameLst>
                                      </p:cBhvr>
                                      <p:tavLst>
                                        <p:tav tm="0">
                                          <p:val>
                                            <p:strVal val="#ppt_x"/>
                                          </p:val>
                                        </p:tav>
                                        <p:tav tm="100000">
                                          <p:val>
                                            <p:strVal val="#ppt_x"/>
                                          </p:val>
                                        </p:tav>
                                      </p:tavLst>
                                    </p:anim>
                                    <p:anim calcmode="lin" valueType="num">
                                      <p:cBhvr>
                                        <p:cTn id="209" dur="1000" fill="hold"/>
                                        <p:tgtEl>
                                          <p:spTgt spid="30"/>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31"/>
                                        </p:tgtEl>
                                        <p:attrNameLst>
                                          <p:attrName>style.visibility</p:attrName>
                                        </p:attrNameLst>
                                      </p:cBhvr>
                                      <p:to>
                                        <p:strVal val="visible"/>
                                      </p:to>
                                    </p:set>
                                    <p:animEffect transition="in" filter="fade">
                                      <p:cBhvr>
                                        <p:cTn id="212" dur="1000"/>
                                        <p:tgtEl>
                                          <p:spTgt spid="31"/>
                                        </p:tgtEl>
                                      </p:cBhvr>
                                    </p:animEffect>
                                    <p:anim calcmode="lin" valueType="num">
                                      <p:cBhvr>
                                        <p:cTn id="213" dur="1000" fill="hold"/>
                                        <p:tgtEl>
                                          <p:spTgt spid="31"/>
                                        </p:tgtEl>
                                        <p:attrNameLst>
                                          <p:attrName>ppt_x</p:attrName>
                                        </p:attrNameLst>
                                      </p:cBhvr>
                                      <p:tavLst>
                                        <p:tav tm="0">
                                          <p:val>
                                            <p:strVal val="#ppt_x"/>
                                          </p:val>
                                        </p:tav>
                                        <p:tav tm="100000">
                                          <p:val>
                                            <p:strVal val="#ppt_x"/>
                                          </p:val>
                                        </p:tav>
                                      </p:tavLst>
                                    </p:anim>
                                    <p:anim calcmode="lin" valueType="num">
                                      <p:cBhvr>
                                        <p:cTn id="214" dur="1000" fill="hold"/>
                                        <p:tgtEl>
                                          <p:spTgt spid="31"/>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32"/>
                                        </p:tgtEl>
                                        <p:attrNameLst>
                                          <p:attrName>style.visibility</p:attrName>
                                        </p:attrNameLst>
                                      </p:cBhvr>
                                      <p:to>
                                        <p:strVal val="visible"/>
                                      </p:to>
                                    </p:set>
                                    <p:animEffect transition="in" filter="fade">
                                      <p:cBhvr>
                                        <p:cTn id="217" dur="1000"/>
                                        <p:tgtEl>
                                          <p:spTgt spid="32"/>
                                        </p:tgtEl>
                                      </p:cBhvr>
                                    </p:animEffect>
                                    <p:anim calcmode="lin" valueType="num">
                                      <p:cBhvr>
                                        <p:cTn id="218" dur="1000" fill="hold"/>
                                        <p:tgtEl>
                                          <p:spTgt spid="32"/>
                                        </p:tgtEl>
                                        <p:attrNameLst>
                                          <p:attrName>ppt_x</p:attrName>
                                        </p:attrNameLst>
                                      </p:cBhvr>
                                      <p:tavLst>
                                        <p:tav tm="0">
                                          <p:val>
                                            <p:strVal val="#ppt_x"/>
                                          </p:val>
                                        </p:tav>
                                        <p:tav tm="100000">
                                          <p:val>
                                            <p:strVal val="#ppt_x"/>
                                          </p:val>
                                        </p:tav>
                                      </p:tavLst>
                                    </p:anim>
                                    <p:anim calcmode="lin" valueType="num">
                                      <p:cBhvr>
                                        <p:cTn id="219" dur="1000" fill="hold"/>
                                        <p:tgtEl>
                                          <p:spTgt spid="32"/>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33"/>
                                        </p:tgtEl>
                                        <p:attrNameLst>
                                          <p:attrName>style.visibility</p:attrName>
                                        </p:attrNameLst>
                                      </p:cBhvr>
                                      <p:to>
                                        <p:strVal val="visible"/>
                                      </p:to>
                                    </p:set>
                                    <p:animEffect transition="in" filter="fade">
                                      <p:cBhvr>
                                        <p:cTn id="222" dur="1000"/>
                                        <p:tgtEl>
                                          <p:spTgt spid="33"/>
                                        </p:tgtEl>
                                      </p:cBhvr>
                                    </p:animEffect>
                                    <p:anim calcmode="lin" valueType="num">
                                      <p:cBhvr>
                                        <p:cTn id="223" dur="1000" fill="hold"/>
                                        <p:tgtEl>
                                          <p:spTgt spid="33"/>
                                        </p:tgtEl>
                                        <p:attrNameLst>
                                          <p:attrName>ppt_x</p:attrName>
                                        </p:attrNameLst>
                                      </p:cBhvr>
                                      <p:tavLst>
                                        <p:tav tm="0">
                                          <p:val>
                                            <p:strVal val="#ppt_x"/>
                                          </p:val>
                                        </p:tav>
                                        <p:tav tm="100000">
                                          <p:val>
                                            <p:strVal val="#ppt_x"/>
                                          </p:val>
                                        </p:tav>
                                      </p:tavLst>
                                    </p:anim>
                                    <p:anim calcmode="lin" valueType="num">
                                      <p:cBhvr>
                                        <p:cTn id="224" dur="1000" fill="hold"/>
                                        <p:tgtEl>
                                          <p:spTgt spid="33"/>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34"/>
                                        </p:tgtEl>
                                        <p:attrNameLst>
                                          <p:attrName>style.visibility</p:attrName>
                                        </p:attrNameLst>
                                      </p:cBhvr>
                                      <p:to>
                                        <p:strVal val="visible"/>
                                      </p:to>
                                    </p:set>
                                    <p:animEffect transition="in" filter="fade">
                                      <p:cBhvr>
                                        <p:cTn id="227" dur="1000"/>
                                        <p:tgtEl>
                                          <p:spTgt spid="34"/>
                                        </p:tgtEl>
                                      </p:cBhvr>
                                    </p:animEffect>
                                    <p:anim calcmode="lin" valueType="num">
                                      <p:cBhvr>
                                        <p:cTn id="228" dur="1000" fill="hold"/>
                                        <p:tgtEl>
                                          <p:spTgt spid="34"/>
                                        </p:tgtEl>
                                        <p:attrNameLst>
                                          <p:attrName>ppt_x</p:attrName>
                                        </p:attrNameLst>
                                      </p:cBhvr>
                                      <p:tavLst>
                                        <p:tav tm="0">
                                          <p:val>
                                            <p:strVal val="#ppt_x"/>
                                          </p:val>
                                        </p:tav>
                                        <p:tav tm="100000">
                                          <p:val>
                                            <p:strVal val="#ppt_x"/>
                                          </p:val>
                                        </p:tav>
                                      </p:tavLst>
                                    </p:anim>
                                    <p:anim calcmode="lin" valueType="num">
                                      <p:cBhvr>
                                        <p:cTn id="229" dur="1000" fill="hold"/>
                                        <p:tgtEl>
                                          <p:spTgt spid="34"/>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0"/>
                                  </p:stCondLst>
                                  <p:childTnLst>
                                    <p:set>
                                      <p:cBhvr>
                                        <p:cTn id="231" dur="1" fill="hold">
                                          <p:stCondLst>
                                            <p:cond delay="0"/>
                                          </p:stCondLst>
                                        </p:cTn>
                                        <p:tgtEl>
                                          <p:spTgt spid="80"/>
                                        </p:tgtEl>
                                        <p:attrNameLst>
                                          <p:attrName>style.visibility</p:attrName>
                                        </p:attrNameLst>
                                      </p:cBhvr>
                                      <p:to>
                                        <p:strVal val="visible"/>
                                      </p:to>
                                    </p:set>
                                    <p:animEffect transition="in" filter="fade">
                                      <p:cBhvr>
                                        <p:cTn id="232" dur="1000"/>
                                        <p:tgtEl>
                                          <p:spTgt spid="80"/>
                                        </p:tgtEl>
                                      </p:cBhvr>
                                    </p:animEffect>
                                    <p:anim calcmode="lin" valueType="num">
                                      <p:cBhvr>
                                        <p:cTn id="233" dur="1000" fill="hold"/>
                                        <p:tgtEl>
                                          <p:spTgt spid="80"/>
                                        </p:tgtEl>
                                        <p:attrNameLst>
                                          <p:attrName>ppt_x</p:attrName>
                                        </p:attrNameLst>
                                      </p:cBhvr>
                                      <p:tavLst>
                                        <p:tav tm="0">
                                          <p:val>
                                            <p:strVal val="#ppt_x"/>
                                          </p:val>
                                        </p:tav>
                                        <p:tav tm="100000">
                                          <p:val>
                                            <p:strVal val="#ppt_x"/>
                                          </p:val>
                                        </p:tav>
                                      </p:tavLst>
                                    </p:anim>
                                    <p:anim calcmode="lin" valueType="num">
                                      <p:cBhvr>
                                        <p:cTn id="234" dur="1000" fill="hold"/>
                                        <p:tgtEl>
                                          <p:spTgt spid="80"/>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82"/>
                                        </p:tgtEl>
                                        <p:attrNameLst>
                                          <p:attrName>style.visibility</p:attrName>
                                        </p:attrNameLst>
                                      </p:cBhvr>
                                      <p:to>
                                        <p:strVal val="visible"/>
                                      </p:to>
                                    </p:set>
                                    <p:animEffect transition="in" filter="fade">
                                      <p:cBhvr>
                                        <p:cTn id="237" dur="1000"/>
                                        <p:tgtEl>
                                          <p:spTgt spid="82"/>
                                        </p:tgtEl>
                                      </p:cBhvr>
                                    </p:animEffect>
                                    <p:anim calcmode="lin" valueType="num">
                                      <p:cBhvr>
                                        <p:cTn id="238" dur="1000" fill="hold"/>
                                        <p:tgtEl>
                                          <p:spTgt spid="82"/>
                                        </p:tgtEl>
                                        <p:attrNameLst>
                                          <p:attrName>ppt_x</p:attrName>
                                        </p:attrNameLst>
                                      </p:cBhvr>
                                      <p:tavLst>
                                        <p:tav tm="0">
                                          <p:val>
                                            <p:strVal val="#ppt_x"/>
                                          </p:val>
                                        </p:tav>
                                        <p:tav tm="100000">
                                          <p:val>
                                            <p:strVal val="#ppt_x"/>
                                          </p:val>
                                        </p:tav>
                                      </p:tavLst>
                                    </p:anim>
                                    <p:anim calcmode="lin" valueType="num">
                                      <p:cBhvr>
                                        <p:cTn id="239" dur="1000" fill="hold"/>
                                        <p:tgtEl>
                                          <p:spTgt spid="82"/>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0"/>
                                  </p:stCondLst>
                                  <p:childTnLst>
                                    <p:set>
                                      <p:cBhvr>
                                        <p:cTn id="241" dur="1" fill="hold">
                                          <p:stCondLst>
                                            <p:cond delay="0"/>
                                          </p:stCondLst>
                                        </p:cTn>
                                        <p:tgtEl>
                                          <p:spTgt spid="81"/>
                                        </p:tgtEl>
                                        <p:attrNameLst>
                                          <p:attrName>style.visibility</p:attrName>
                                        </p:attrNameLst>
                                      </p:cBhvr>
                                      <p:to>
                                        <p:strVal val="visible"/>
                                      </p:to>
                                    </p:set>
                                    <p:animEffect transition="in" filter="fade">
                                      <p:cBhvr>
                                        <p:cTn id="242" dur="1000"/>
                                        <p:tgtEl>
                                          <p:spTgt spid="81"/>
                                        </p:tgtEl>
                                      </p:cBhvr>
                                    </p:animEffect>
                                    <p:anim calcmode="lin" valueType="num">
                                      <p:cBhvr>
                                        <p:cTn id="243" dur="1000" fill="hold"/>
                                        <p:tgtEl>
                                          <p:spTgt spid="81"/>
                                        </p:tgtEl>
                                        <p:attrNameLst>
                                          <p:attrName>ppt_x</p:attrName>
                                        </p:attrNameLst>
                                      </p:cBhvr>
                                      <p:tavLst>
                                        <p:tav tm="0">
                                          <p:val>
                                            <p:strVal val="#ppt_x"/>
                                          </p:val>
                                        </p:tav>
                                        <p:tav tm="100000">
                                          <p:val>
                                            <p:strVal val="#ppt_x"/>
                                          </p:val>
                                        </p:tav>
                                      </p:tavLst>
                                    </p:anim>
                                    <p:anim calcmode="lin" valueType="num">
                                      <p:cBhvr>
                                        <p:cTn id="244" dur="1000" fill="hold"/>
                                        <p:tgtEl>
                                          <p:spTgt spid="81"/>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83"/>
                                        </p:tgtEl>
                                        <p:attrNameLst>
                                          <p:attrName>style.visibility</p:attrName>
                                        </p:attrNameLst>
                                      </p:cBhvr>
                                      <p:to>
                                        <p:strVal val="visible"/>
                                      </p:to>
                                    </p:set>
                                    <p:animEffect transition="in" filter="fade">
                                      <p:cBhvr>
                                        <p:cTn id="247" dur="1000"/>
                                        <p:tgtEl>
                                          <p:spTgt spid="83"/>
                                        </p:tgtEl>
                                      </p:cBhvr>
                                    </p:animEffect>
                                    <p:anim calcmode="lin" valueType="num">
                                      <p:cBhvr>
                                        <p:cTn id="248" dur="1000" fill="hold"/>
                                        <p:tgtEl>
                                          <p:spTgt spid="83"/>
                                        </p:tgtEl>
                                        <p:attrNameLst>
                                          <p:attrName>ppt_x</p:attrName>
                                        </p:attrNameLst>
                                      </p:cBhvr>
                                      <p:tavLst>
                                        <p:tav tm="0">
                                          <p:val>
                                            <p:strVal val="#ppt_x"/>
                                          </p:val>
                                        </p:tav>
                                        <p:tav tm="100000">
                                          <p:val>
                                            <p:strVal val="#ppt_x"/>
                                          </p:val>
                                        </p:tav>
                                      </p:tavLst>
                                    </p:anim>
                                    <p:anim calcmode="lin" valueType="num">
                                      <p:cBhvr>
                                        <p:cTn id="249" dur="1000" fill="hold"/>
                                        <p:tgtEl>
                                          <p:spTgt spid="83"/>
                                        </p:tgtEl>
                                        <p:attrNameLst>
                                          <p:attrName>ppt_y</p:attrName>
                                        </p:attrNameLst>
                                      </p:cBhvr>
                                      <p:tavLst>
                                        <p:tav tm="0">
                                          <p:val>
                                            <p:strVal val="#ppt_y+.1"/>
                                          </p:val>
                                        </p:tav>
                                        <p:tav tm="100000">
                                          <p:val>
                                            <p:strVal val="#ppt_y"/>
                                          </p:val>
                                        </p:tav>
                                      </p:tavLst>
                                    </p:anim>
                                  </p:childTnLst>
                                </p:cTn>
                              </p:par>
                              <p:par>
                                <p:cTn id="250" presetID="42" presetClass="entr" presetSubtype="0" fill="hold" grpId="0" nodeType="withEffect">
                                  <p:stCondLst>
                                    <p:cond delay="0"/>
                                  </p:stCondLst>
                                  <p:childTnLst>
                                    <p:set>
                                      <p:cBhvr>
                                        <p:cTn id="251" dur="1" fill="hold">
                                          <p:stCondLst>
                                            <p:cond delay="0"/>
                                          </p:stCondLst>
                                        </p:cTn>
                                        <p:tgtEl>
                                          <p:spTgt spid="86"/>
                                        </p:tgtEl>
                                        <p:attrNameLst>
                                          <p:attrName>style.visibility</p:attrName>
                                        </p:attrNameLst>
                                      </p:cBhvr>
                                      <p:to>
                                        <p:strVal val="visible"/>
                                      </p:to>
                                    </p:set>
                                    <p:animEffect transition="in" filter="fade">
                                      <p:cBhvr>
                                        <p:cTn id="252" dur="1000"/>
                                        <p:tgtEl>
                                          <p:spTgt spid="86"/>
                                        </p:tgtEl>
                                      </p:cBhvr>
                                    </p:animEffect>
                                    <p:anim calcmode="lin" valueType="num">
                                      <p:cBhvr>
                                        <p:cTn id="253" dur="1000" fill="hold"/>
                                        <p:tgtEl>
                                          <p:spTgt spid="86"/>
                                        </p:tgtEl>
                                        <p:attrNameLst>
                                          <p:attrName>ppt_x</p:attrName>
                                        </p:attrNameLst>
                                      </p:cBhvr>
                                      <p:tavLst>
                                        <p:tav tm="0">
                                          <p:val>
                                            <p:strVal val="#ppt_x"/>
                                          </p:val>
                                        </p:tav>
                                        <p:tav tm="100000">
                                          <p:val>
                                            <p:strVal val="#ppt_x"/>
                                          </p:val>
                                        </p:tav>
                                      </p:tavLst>
                                    </p:anim>
                                    <p:anim calcmode="lin" valueType="num">
                                      <p:cBhvr>
                                        <p:cTn id="254" dur="1000" fill="hold"/>
                                        <p:tgtEl>
                                          <p:spTgt spid="86"/>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85"/>
                                        </p:tgtEl>
                                        <p:attrNameLst>
                                          <p:attrName>style.visibility</p:attrName>
                                        </p:attrNameLst>
                                      </p:cBhvr>
                                      <p:to>
                                        <p:strVal val="visible"/>
                                      </p:to>
                                    </p:set>
                                    <p:animEffect transition="in" filter="fade">
                                      <p:cBhvr>
                                        <p:cTn id="257" dur="1000"/>
                                        <p:tgtEl>
                                          <p:spTgt spid="85"/>
                                        </p:tgtEl>
                                      </p:cBhvr>
                                    </p:animEffect>
                                    <p:anim calcmode="lin" valueType="num">
                                      <p:cBhvr>
                                        <p:cTn id="258" dur="1000" fill="hold"/>
                                        <p:tgtEl>
                                          <p:spTgt spid="85"/>
                                        </p:tgtEl>
                                        <p:attrNameLst>
                                          <p:attrName>ppt_x</p:attrName>
                                        </p:attrNameLst>
                                      </p:cBhvr>
                                      <p:tavLst>
                                        <p:tav tm="0">
                                          <p:val>
                                            <p:strVal val="#ppt_x"/>
                                          </p:val>
                                        </p:tav>
                                        <p:tav tm="100000">
                                          <p:val>
                                            <p:strVal val="#ppt_x"/>
                                          </p:val>
                                        </p:tav>
                                      </p:tavLst>
                                    </p:anim>
                                    <p:anim calcmode="lin" valueType="num">
                                      <p:cBhvr>
                                        <p:cTn id="259" dur="1000" fill="hold"/>
                                        <p:tgtEl>
                                          <p:spTgt spid="85"/>
                                        </p:tgtEl>
                                        <p:attrNameLst>
                                          <p:attrName>ppt_y</p:attrName>
                                        </p:attrNameLst>
                                      </p:cBhvr>
                                      <p:tavLst>
                                        <p:tav tm="0">
                                          <p:val>
                                            <p:strVal val="#ppt_y+.1"/>
                                          </p:val>
                                        </p:tav>
                                        <p:tav tm="100000">
                                          <p:val>
                                            <p:strVal val="#ppt_y"/>
                                          </p:val>
                                        </p:tav>
                                      </p:tavLst>
                                    </p:anim>
                                  </p:childTnLst>
                                </p:cTn>
                              </p:par>
                              <p:par>
                                <p:cTn id="260" presetID="42" presetClass="entr" presetSubtype="0" fill="hold" grpId="0" nodeType="withEffect">
                                  <p:stCondLst>
                                    <p:cond delay="0"/>
                                  </p:stCondLst>
                                  <p:childTnLst>
                                    <p:set>
                                      <p:cBhvr>
                                        <p:cTn id="261" dur="1" fill="hold">
                                          <p:stCondLst>
                                            <p:cond delay="0"/>
                                          </p:stCondLst>
                                        </p:cTn>
                                        <p:tgtEl>
                                          <p:spTgt spid="84"/>
                                        </p:tgtEl>
                                        <p:attrNameLst>
                                          <p:attrName>style.visibility</p:attrName>
                                        </p:attrNameLst>
                                      </p:cBhvr>
                                      <p:to>
                                        <p:strVal val="visible"/>
                                      </p:to>
                                    </p:set>
                                    <p:animEffect transition="in" filter="fade">
                                      <p:cBhvr>
                                        <p:cTn id="262" dur="1000"/>
                                        <p:tgtEl>
                                          <p:spTgt spid="84"/>
                                        </p:tgtEl>
                                      </p:cBhvr>
                                    </p:animEffect>
                                    <p:anim calcmode="lin" valueType="num">
                                      <p:cBhvr>
                                        <p:cTn id="263" dur="1000" fill="hold"/>
                                        <p:tgtEl>
                                          <p:spTgt spid="84"/>
                                        </p:tgtEl>
                                        <p:attrNameLst>
                                          <p:attrName>ppt_x</p:attrName>
                                        </p:attrNameLst>
                                      </p:cBhvr>
                                      <p:tavLst>
                                        <p:tav tm="0">
                                          <p:val>
                                            <p:strVal val="#ppt_x"/>
                                          </p:val>
                                        </p:tav>
                                        <p:tav tm="100000">
                                          <p:val>
                                            <p:strVal val="#ppt_x"/>
                                          </p:val>
                                        </p:tav>
                                      </p:tavLst>
                                    </p:anim>
                                    <p:anim calcmode="lin" valueType="num">
                                      <p:cBhvr>
                                        <p:cTn id="264" dur="1000" fill="hold"/>
                                        <p:tgtEl>
                                          <p:spTgt spid="84"/>
                                        </p:tgtEl>
                                        <p:attrNameLst>
                                          <p:attrName>ppt_y</p:attrName>
                                        </p:attrNameLst>
                                      </p:cBhvr>
                                      <p:tavLst>
                                        <p:tav tm="0">
                                          <p:val>
                                            <p:strVal val="#ppt_y+.1"/>
                                          </p:val>
                                        </p:tav>
                                        <p:tav tm="100000">
                                          <p:val>
                                            <p:strVal val="#ppt_y"/>
                                          </p:val>
                                        </p:tav>
                                      </p:tavLst>
                                    </p:anim>
                                  </p:childTnLst>
                                </p:cTn>
                              </p:par>
                              <p:par>
                                <p:cTn id="265" presetID="42" presetClass="entr" presetSubtype="0" fill="hold" grpId="0" nodeType="withEffect">
                                  <p:stCondLst>
                                    <p:cond delay="0"/>
                                  </p:stCondLst>
                                  <p:childTnLst>
                                    <p:set>
                                      <p:cBhvr>
                                        <p:cTn id="266" dur="1" fill="hold">
                                          <p:stCondLst>
                                            <p:cond delay="0"/>
                                          </p:stCondLst>
                                        </p:cTn>
                                        <p:tgtEl>
                                          <p:spTgt spid="87"/>
                                        </p:tgtEl>
                                        <p:attrNameLst>
                                          <p:attrName>style.visibility</p:attrName>
                                        </p:attrNameLst>
                                      </p:cBhvr>
                                      <p:to>
                                        <p:strVal val="visible"/>
                                      </p:to>
                                    </p:set>
                                    <p:animEffect transition="in" filter="fade">
                                      <p:cBhvr>
                                        <p:cTn id="267" dur="1000"/>
                                        <p:tgtEl>
                                          <p:spTgt spid="87"/>
                                        </p:tgtEl>
                                      </p:cBhvr>
                                    </p:animEffect>
                                    <p:anim calcmode="lin" valueType="num">
                                      <p:cBhvr>
                                        <p:cTn id="268" dur="1000" fill="hold"/>
                                        <p:tgtEl>
                                          <p:spTgt spid="87"/>
                                        </p:tgtEl>
                                        <p:attrNameLst>
                                          <p:attrName>ppt_x</p:attrName>
                                        </p:attrNameLst>
                                      </p:cBhvr>
                                      <p:tavLst>
                                        <p:tav tm="0">
                                          <p:val>
                                            <p:strVal val="#ppt_x"/>
                                          </p:val>
                                        </p:tav>
                                        <p:tav tm="100000">
                                          <p:val>
                                            <p:strVal val="#ppt_x"/>
                                          </p:val>
                                        </p:tav>
                                      </p:tavLst>
                                    </p:anim>
                                    <p:anim calcmode="lin" valueType="num">
                                      <p:cBhvr>
                                        <p:cTn id="269" dur="1000" fill="hold"/>
                                        <p:tgtEl>
                                          <p:spTgt spid="87"/>
                                        </p:tgtEl>
                                        <p:attrNameLst>
                                          <p:attrName>ppt_y</p:attrName>
                                        </p:attrNameLst>
                                      </p:cBhvr>
                                      <p:tavLst>
                                        <p:tav tm="0">
                                          <p:val>
                                            <p:strVal val="#ppt_y+.1"/>
                                          </p:val>
                                        </p:tav>
                                        <p:tav tm="100000">
                                          <p:val>
                                            <p:strVal val="#ppt_y"/>
                                          </p:val>
                                        </p:tav>
                                      </p:tavLst>
                                    </p:anim>
                                  </p:childTnLst>
                                </p:cTn>
                              </p:par>
                              <p:par>
                                <p:cTn id="270" presetID="42" presetClass="entr" presetSubtype="0" fill="hold" grpId="0" nodeType="withEffect">
                                  <p:stCondLst>
                                    <p:cond delay="0"/>
                                  </p:stCondLst>
                                  <p:childTnLst>
                                    <p:set>
                                      <p:cBhvr>
                                        <p:cTn id="271" dur="1" fill="hold">
                                          <p:stCondLst>
                                            <p:cond delay="0"/>
                                          </p:stCondLst>
                                        </p:cTn>
                                        <p:tgtEl>
                                          <p:spTgt spid="89"/>
                                        </p:tgtEl>
                                        <p:attrNameLst>
                                          <p:attrName>style.visibility</p:attrName>
                                        </p:attrNameLst>
                                      </p:cBhvr>
                                      <p:to>
                                        <p:strVal val="visible"/>
                                      </p:to>
                                    </p:set>
                                    <p:animEffect transition="in" filter="fade">
                                      <p:cBhvr>
                                        <p:cTn id="272" dur="1000"/>
                                        <p:tgtEl>
                                          <p:spTgt spid="89"/>
                                        </p:tgtEl>
                                      </p:cBhvr>
                                    </p:animEffect>
                                    <p:anim calcmode="lin" valueType="num">
                                      <p:cBhvr>
                                        <p:cTn id="273" dur="1000" fill="hold"/>
                                        <p:tgtEl>
                                          <p:spTgt spid="89"/>
                                        </p:tgtEl>
                                        <p:attrNameLst>
                                          <p:attrName>ppt_x</p:attrName>
                                        </p:attrNameLst>
                                      </p:cBhvr>
                                      <p:tavLst>
                                        <p:tav tm="0">
                                          <p:val>
                                            <p:strVal val="#ppt_x"/>
                                          </p:val>
                                        </p:tav>
                                        <p:tav tm="100000">
                                          <p:val>
                                            <p:strVal val="#ppt_x"/>
                                          </p:val>
                                        </p:tav>
                                      </p:tavLst>
                                    </p:anim>
                                    <p:anim calcmode="lin" valueType="num">
                                      <p:cBhvr>
                                        <p:cTn id="274" dur="1000" fill="hold"/>
                                        <p:tgtEl>
                                          <p:spTgt spid="89"/>
                                        </p:tgtEl>
                                        <p:attrNameLst>
                                          <p:attrName>ppt_y</p:attrName>
                                        </p:attrNameLst>
                                      </p:cBhvr>
                                      <p:tavLst>
                                        <p:tav tm="0">
                                          <p:val>
                                            <p:strVal val="#ppt_y+.1"/>
                                          </p:val>
                                        </p:tav>
                                        <p:tav tm="100000">
                                          <p:val>
                                            <p:strVal val="#ppt_y"/>
                                          </p:val>
                                        </p:tav>
                                      </p:tavLst>
                                    </p:anim>
                                  </p:childTnLst>
                                </p:cTn>
                              </p:par>
                              <p:par>
                                <p:cTn id="275" presetID="42" presetClass="entr" presetSubtype="0" fill="hold" grpId="0" nodeType="withEffect">
                                  <p:stCondLst>
                                    <p:cond delay="0"/>
                                  </p:stCondLst>
                                  <p:childTnLst>
                                    <p:set>
                                      <p:cBhvr>
                                        <p:cTn id="276" dur="1" fill="hold">
                                          <p:stCondLst>
                                            <p:cond delay="0"/>
                                          </p:stCondLst>
                                        </p:cTn>
                                        <p:tgtEl>
                                          <p:spTgt spid="91"/>
                                        </p:tgtEl>
                                        <p:attrNameLst>
                                          <p:attrName>style.visibility</p:attrName>
                                        </p:attrNameLst>
                                      </p:cBhvr>
                                      <p:to>
                                        <p:strVal val="visible"/>
                                      </p:to>
                                    </p:set>
                                    <p:animEffect transition="in" filter="fade">
                                      <p:cBhvr>
                                        <p:cTn id="277" dur="1000"/>
                                        <p:tgtEl>
                                          <p:spTgt spid="91"/>
                                        </p:tgtEl>
                                      </p:cBhvr>
                                    </p:animEffect>
                                    <p:anim calcmode="lin" valueType="num">
                                      <p:cBhvr>
                                        <p:cTn id="278" dur="1000" fill="hold"/>
                                        <p:tgtEl>
                                          <p:spTgt spid="91"/>
                                        </p:tgtEl>
                                        <p:attrNameLst>
                                          <p:attrName>ppt_x</p:attrName>
                                        </p:attrNameLst>
                                      </p:cBhvr>
                                      <p:tavLst>
                                        <p:tav tm="0">
                                          <p:val>
                                            <p:strVal val="#ppt_x"/>
                                          </p:val>
                                        </p:tav>
                                        <p:tav tm="100000">
                                          <p:val>
                                            <p:strVal val="#ppt_x"/>
                                          </p:val>
                                        </p:tav>
                                      </p:tavLst>
                                    </p:anim>
                                    <p:anim calcmode="lin" valueType="num">
                                      <p:cBhvr>
                                        <p:cTn id="279" dur="1000" fill="hold"/>
                                        <p:tgtEl>
                                          <p:spTgt spid="91"/>
                                        </p:tgtEl>
                                        <p:attrNameLst>
                                          <p:attrName>ppt_y</p:attrName>
                                        </p:attrNameLst>
                                      </p:cBhvr>
                                      <p:tavLst>
                                        <p:tav tm="0">
                                          <p:val>
                                            <p:strVal val="#ppt_y+.1"/>
                                          </p:val>
                                        </p:tav>
                                        <p:tav tm="100000">
                                          <p:val>
                                            <p:strVal val="#ppt_y"/>
                                          </p:val>
                                        </p:tav>
                                      </p:tavLst>
                                    </p:anim>
                                  </p:childTnLst>
                                </p:cTn>
                              </p:par>
                              <p:par>
                                <p:cTn id="280" presetID="42" presetClass="entr" presetSubtype="0" fill="hold" grpId="0" nodeType="withEffect">
                                  <p:stCondLst>
                                    <p:cond delay="0"/>
                                  </p:stCondLst>
                                  <p:childTnLst>
                                    <p:set>
                                      <p:cBhvr>
                                        <p:cTn id="281" dur="1" fill="hold">
                                          <p:stCondLst>
                                            <p:cond delay="0"/>
                                          </p:stCondLst>
                                        </p:cTn>
                                        <p:tgtEl>
                                          <p:spTgt spid="90"/>
                                        </p:tgtEl>
                                        <p:attrNameLst>
                                          <p:attrName>style.visibility</p:attrName>
                                        </p:attrNameLst>
                                      </p:cBhvr>
                                      <p:to>
                                        <p:strVal val="visible"/>
                                      </p:to>
                                    </p:set>
                                    <p:animEffect transition="in" filter="fade">
                                      <p:cBhvr>
                                        <p:cTn id="282" dur="1000"/>
                                        <p:tgtEl>
                                          <p:spTgt spid="90"/>
                                        </p:tgtEl>
                                      </p:cBhvr>
                                    </p:animEffect>
                                    <p:anim calcmode="lin" valueType="num">
                                      <p:cBhvr>
                                        <p:cTn id="283" dur="1000" fill="hold"/>
                                        <p:tgtEl>
                                          <p:spTgt spid="90"/>
                                        </p:tgtEl>
                                        <p:attrNameLst>
                                          <p:attrName>ppt_x</p:attrName>
                                        </p:attrNameLst>
                                      </p:cBhvr>
                                      <p:tavLst>
                                        <p:tav tm="0">
                                          <p:val>
                                            <p:strVal val="#ppt_x"/>
                                          </p:val>
                                        </p:tav>
                                        <p:tav tm="100000">
                                          <p:val>
                                            <p:strVal val="#ppt_x"/>
                                          </p:val>
                                        </p:tav>
                                      </p:tavLst>
                                    </p:anim>
                                    <p:anim calcmode="lin" valueType="num">
                                      <p:cBhvr>
                                        <p:cTn id="284" dur="1000" fill="hold"/>
                                        <p:tgtEl>
                                          <p:spTgt spid="90"/>
                                        </p:tgtEl>
                                        <p:attrNameLst>
                                          <p:attrName>ppt_y</p:attrName>
                                        </p:attrNameLst>
                                      </p:cBhvr>
                                      <p:tavLst>
                                        <p:tav tm="0">
                                          <p:val>
                                            <p:strVal val="#ppt_y+.1"/>
                                          </p:val>
                                        </p:tav>
                                        <p:tav tm="100000">
                                          <p:val>
                                            <p:strVal val="#ppt_y"/>
                                          </p:val>
                                        </p:tav>
                                      </p:tavLst>
                                    </p:anim>
                                  </p:childTnLst>
                                </p:cTn>
                              </p:par>
                              <p:par>
                                <p:cTn id="285" presetID="42" presetClass="entr" presetSubtype="0" fill="hold" grpId="0" nodeType="withEffect">
                                  <p:stCondLst>
                                    <p:cond delay="0"/>
                                  </p:stCondLst>
                                  <p:childTnLst>
                                    <p:set>
                                      <p:cBhvr>
                                        <p:cTn id="286" dur="1" fill="hold">
                                          <p:stCondLst>
                                            <p:cond delay="0"/>
                                          </p:stCondLst>
                                        </p:cTn>
                                        <p:tgtEl>
                                          <p:spTgt spid="88"/>
                                        </p:tgtEl>
                                        <p:attrNameLst>
                                          <p:attrName>style.visibility</p:attrName>
                                        </p:attrNameLst>
                                      </p:cBhvr>
                                      <p:to>
                                        <p:strVal val="visible"/>
                                      </p:to>
                                    </p:set>
                                    <p:animEffect transition="in" filter="fade">
                                      <p:cBhvr>
                                        <p:cTn id="287" dur="1000"/>
                                        <p:tgtEl>
                                          <p:spTgt spid="88"/>
                                        </p:tgtEl>
                                      </p:cBhvr>
                                    </p:animEffect>
                                    <p:anim calcmode="lin" valueType="num">
                                      <p:cBhvr>
                                        <p:cTn id="288" dur="1000" fill="hold"/>
                                        <p:tgtEl>
                                          <p:spTgt spid="88"/>
                                        </p:tgtEl>
                                        <p:attrNameLst>
                                          <p:attrName>ppt_x</p:attrName>
                                        </p:attrNameLst>
                                      </p:cBhvr>
                                      <p:tavLst>
                                        <p:tav tm="0">
                                          <p:val>
                                            <p:strVal val="#ppt_x"/>
                                          </p:val>
                                        </p:tav>
                                        <p:tav tm="100000">
                                          <p:val>
                                            <p:strVal val="#ppt_x"/>
                                          </p:val>
                                        </p:tav>
                                      </p:tavLst>
                                    </p:anim>
                                    <p:anim calcmode="lin" valueType="num">
                                      <p:cBhvr>
                                        <p:cTn id="289" dur="1000" fill="hold"/>
                                        <p:tgtEl>
                                          <p:spTgt spid="88"/>
                                        </p:tgtEl>
                                        <p:attrNameLst>
                                          <p:attrName>ppt_y</p:attrName>
                                        </p:attrNameLst>
                                      </p:cBhvr>
                                      <p:tavLst>
                                        <p:tav tm="0">
                                          <p:val>
                                            <p:strVal val="#ppt_y+.1"/>
                                          </p:val>
                                        </p:tav>
                                        <p:tav tm="100000">
                                          <p:val>
                                            <p:strVal val="#ppt_y"/>
                                          </p:val>
                                        </p:tav>
                                      </p:tavLst>
                                    </p:anim>
                                  </p:childTnLst>
                                </p:cTn>
                              </p:par>
                            </p:childTnLst>
                          </p:cTn>
                        </p:par>
                        <p:par>
                          <p:cTn id="290" fill="hold">
                            <p:stCondLst>
                              <p:cond delay="2500"/>
                            </p:stCondLst>
                            <p:childTnLst>
                              <p:par>
                                <p:cTn id="291" presetID="53" presetClass="entr" presetSubtype="16" fill="hold" nodeType="afterEffect">
                                  <p:stCondLst>
                                    <p:cond delay="0"/>
                                  </p:stCondLst>
                                  <p:childTnLst>
                                    <p:set>
                                      <p:cBhvr>
                                        <p:cTn id="292" dur="1" fill="hold">
                                          <p:stCondLst>
                                            <p:cond delay="0"/>
                                          </p:stCondLst>
                                        </p:cTn>
                                        <p:tgtEl>
                                          <p:spTgt spid="53"/>
                                        </p:tgtEl>
                                        <p:attrNameLst>
                                          <p:attrName>style.visibility</p:attrName>
                                        </p:attrNameLst>
                                      </p:cBhvr>
                                      <p:to>
                                        <p:strVal val="visible"/>
                                      </p:to>
                                    </p:set>
                                    <p:anim calcmode="lin" valueType="num">
                                      <p:cBhvr>
                                        <p:cTn id="293" dur="500" fill="hold"/>
                                        <p:tgtEl>
                                          <p:spTgt spid="53"/>
                                        </p:tgtEl>
                                        <p:attrNameLst>
                                          <p:attrName>ppt_w</p:attrName>
                                        </p:attrNameLst>
                                      </p:cBhvr>
                                      <p:tavLst>
                                        <p:tav tm="0">
                                          <p:val>
                                            <p:fltVal val="0"/>
                                          </p:val>
                                        </p:tav>
                                        <p:tav tm="100000">
                                          <p:val>
                                            <p:strVal val="#ppt_w"/>
                                          </p:val>
                                        </p:tav>
                                      </p:tavLst>
                                    </p:anim>
                                    <p:anim calcmode="lin" valueType="num">
                                      <p:cBhvr>
                                        <p:cTn id="294" dur="500" fill="hold"/>
                                        <p:tgtEl>
                                          <p:spTgt spid="53"/>
                                        </p:tgtEl>
                                        <p:attrNameLst>
                                          <p:attrName>ppt_h</p:attrName>
                                        </p:attrNameLst>
                                      </p:cBhvr>
                                      <p:tavLst>
                                        <p:tav tm="0">
                                          <p:val>
                                            <p:fltVal val="0"/>
                                          </p:val>
                                        </p:tav>
                                        <p:tav tm="100000">
                                          <p:val>
                                            <p:strVal val="#ppt_h"/>
                                          </p:val>
                                        </p:tav>
                                      </p:tavLst>
                                    </p:anim>
                                    <p:animEffect transition="in" filter="fade">
                                      <p:cBhvr>
                                        <p:cTn id="295" dur="500"/>
                                        <p:tgtEl>
                                          <p:spTgt spid="53"/>
                                        </p:tgtEl>
                                      </p:cBhvr>
                                    </p:animEffect>
                                  </p:childTnLst>
                                </p:cTn>
                              </p:par>
                            </p:childTnLst>
                          </p:cTn>
                        </p:par>
                        <p:par>
                          <p:cTn id="296" fill="hold">
                            <p:stCondLst>
                              <p:cond delay="3000"/>
                            </p:stCondLst>
                            <p:childTnLst>
                              <p:par>
                                <p:cTn id="297" presetID="53" presetClass="entr" presetSubtype="16" fill="hold" nodeType="afterEffect">
                                  <p:stCondLst>
                                    <p:cond delay="0"/>
                                  </p:stCondLst>
                                  <p:childTnLst>
                                    <p:set>
                                      <p:cBhvr>
                                        <p:cTn id="298" dur="1" fill="hold">
                                          <p:stCondLst>
                                            <p:cond delay="0"/>
                                          </p:stCondLst>
                                        </p:cTn>
                                        <p:tgtEl>
                                          <p:spTgt spid="62"/>
                                        </p:tgtEl>
                                        <p:attrNameLst>
                                          <p:attrName>style.visibility</p:attrName>
                                        </p:attrNameLst>
                                      </p:cBhvr>
                                      <p:to>
                                        <p:strVal val="visible"/>
                                      </p:to>
                                    </p:set>
                                    <p:anim calcmode="lin" valueType="num">
                                      <p:cBhvr>
                                        <p:cTn id="299" dur="500" fill="hold"/>
                                        <p:tgtEl>
                                          <p:spTgt spid="62"/>
                                        </p:tgtEl>
                                        <p:attrNameLst>
                                          <p:attrName>ppt_w</p:attrName>
                                        </p:attrNameLst>
                                      </p:cBhvr>
                                      <p:tavLst>
                                        <p:tav tm="0">
                                          <p:val>
                                            <p:fltVal val="0"/>
                                          </p:val>
                                        </p:tav>
                                        <p:tav tm="100000">
                                          <p:val>
                                            <p:strVal val="#ppt_w"/>
                                          </p:val>
                                        </p:tav>
                                      </p:tavLst>
                                    </p:anim>
                                    <p:anim calcmode="lin" valueType="num">
                                      <p:cBhvr>
                                        <p:cTn id="300" dur="500" fill="hold"/>
                                        <p:tgtEl>
                                          <p:spTgt spid="62"/>
                                        </p:tgtEl>
                                        <p:attrNameLst>
                                          <p:attrName>ppt_h</p:attrName>
                                        </p:attrNameLst>
                                      </p:cBhvr>
                                      <p:tavLst>
                                        <p:tav tm="0">
                                          <p:val>
                                            <p:fltVal val="0"/>
                                          </p:val>
                                        </p:tav>
                                        <p:tav tm="100000">
                                          <p:val>
                                            <p:strVal val="#ppt_h"/>
                                          </p:val>
                                        </p:tav>
                                      </p:tavLst>
                                    </p:anim>
                                    <p:animEffect transition="in" filter="fade">
                                      <p:cBhvr>
                                        <p:cTn id="301" dur="500"/>
                                        <p:tgtEl>
                                          <p:spTgt spid="62"/>
                                        </p:tgtEl>
                                      </p:cBhvr>
                                    </p:animEffect>
                                  </p:childTnLst>
                                </p:cTn>
                              </p:par>
                            </p:childTnLst>
                          </p:cTn>
                        </p:par>
                        <p:par>
                          <p:cTn id="302" fill="hold">
                            <p:stCondLst>
                              <p:cond delay="3500"/>
                            </p:stCondLst>
                            <p:childTnLst>
                              <p:par>
                                <p:cTn id="303" presetID="53" presetClass="entr" presetSubtype="16" fill="hold" nodeType="afterEffect">
                                  <p:stCondLst>
                                    <p:cond delay="0"/>
                                  </p:stCondLst>
                                  <p:childTnLst>
                                    <p:set>
                                      <p:cBhvr>
                                        <p:cTn id="304" dur="1" fill="hold">
                                          <p:stCondLst>
                                            <p:cond delay="0"/>
                                          </p:stCondLst>
                                        </p:cTn>
                                        <p:tgtEl>
                                          <p:spTgt spid="65"/>
                                        </p:tgtEl>
                                        <p:attrNameLst>
                                          <p:attrName>style.visibility</p:attrName>
                                        </p:attrNameLst>
                                      </p:cBhvr>
                                      <p:to>
                                        <p:strVal val="visible"/>
                                      </p:to>
                                    </p:set>
                                    <p:anim calcmode="lin" valueType="num">
                                      <p:cBhvr>
                                        <p:cTn id="305" dur="500" fill="hold"/>
                                        <p:tgtEl>
                                          <p:spTgt spid="65"/>
                                        </p:tgtEl>
                                        <p:attrNameLst>
                                          <p:attrName>ppt_w</p:attrName>
                                        </p:attrNameLst>
                                      </p:cBhvr>
                                      <p:tavLst>
                                        <p:tav tm="0">
                                          <p:val>
                                            <p:fltVal val="0"/>
                                          </p:val>
                                        </p:tav>
                                        <p:tav tm="100000">
                                          <p:val>
                                            <p:strVal val="#ppt_w"/>
                                          </p:val>
                                        </p:tav>
                                      </p:tavLst>
                                    </p:anim>
                                    <p:anim calcmode="lin" valueType="num">
                                      <p:cBhvr>
                                        <p:cTn id="306" dur="500" fill="hold"/>
                                        <p:tgtEl>
                                          <p:spTgt spid="65"/>
                                        </p:tgtEl>
                                        <p:attrNameLst>
                                          <p:attrName>ppt_h</p:attrName>
                                        </p:attrNameLst>
                                      </p:cBhvr>
                                      <p:tavLst>
                                        <p:tav tm="0">
                                          <p:val>
                                            <p:fltVal val="0"/>
                                          </p:val>
                                        </p:tav>
                                        <p:tav tm="100000">
                                          <p:val>
                                            <p:strVal val="#ppt_h"/>
                                          </p:val>
                                        </p:tav>
                                      </p:tavLst>
                                    </p:anim>
                                    <p:animEffect transition="in" filter="fade">
                                      <p:cBhvr>
                                        <p:cTn id="30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50" grpId="0" animBg="1"/>
      <p:bldP spid="51" grpId="0" animBg="1"/>
      <p:bldP spid="52" grpId="0"/>
      <p:bldP spid="80" grpId="0" animBg="1"/>
      <p:bldP spid="82" grpId="0" animBg="1"/>
      <p:bldP spid="81" grpId="0" animBg="1"/>
      <p:bldP spid="83" grpId="0" animBg="1"/>
      <p:bldP spid="86" grpId="0" animBg="1"/>
      <p:bldP spid="85" grpId="0" animBg="1"/>
      <p:bldP spid="84" grpId="0" animBg="1"/>
      <p:bldP spid="87" grpId="0" animBg="1"/>
      <p:bldP spid="89" grpId="0" animBg="1"/>
      <p:bldP spid="91" grpId="0" animBg="1"/>
      <p:bldP spid="90" grpId="0" animBg="1"/>
      <p:bldP spid="8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rot="1751457">
            <a:off x="8754662" y="3138136"/>
            <a:ext cx="2314173" cy="1046033"/>
          </a:xfrm>
          <a:custGeom>
            <a:avLst/>
            <a:gdLst>
              <a:gd name="connsiteX0" fmla="*/ 0 w 4093320"/>
              <a:gd name="connsiteY0" fmla="*/ 0 h 1016253"/>
              <a:gd name="connsiteX1" fmla="*/ 4093320 w 4093320"/>
              <a:gd name="connsiteY1" fmla="*/ 0 h 1016253"/>
              <a:gd name="connsiteX2" fmla="*/ 4093320 w 4093320"/>
              <a:gd name="connsiteY2" fmla="*/ 1016253 h 1016253"/>
              <a:gd name="connsiteX3" fmla="*/ 0 w 4093320"/>
              <a:gd name="connsiteY3" fmla="*/ 1016253 h 1016253"/>
              <a:gd name="connsiteX4" fmla="*/ 0 w 4093320"/>
              <a:gd name="connsiteY4" fmla="*/ 0 h 1016253"/>
              <a:gd name="connsiteX0" fmla="*/ 0 w 4093320"/>
              <a:gd name="connsiteY0" fmla="*/ 27235 h 1043488"/>
              <a:gd name="connsiteX1" fmla="*/ 1779147 w 4093320"/>
              <a:gd name="connsiteY1" fmla="*/ 0 h 1043488"/>
              <a:gd name="connsiteX2" fmla="*/ 4093320 w 4093320"/>
              <a:gd name="connsiteY2" fmla="*/ 27235 h 1043488"/>
              <a:gd name="connsiteX3" fmla="*/ 4093320 w 4093320"/>
              <a:gd name="connsiteY3" fmla="*/ 1043488 h 1043488"/>
              <a:gd name="connsiteX4" fmla="*/ 0 w 4093320"/>
              <a:gd name="connsiteY4" fmla="*/ 1043488 h 1043488"/>
              <a:gd name="connsiteX5" fmla="*/ 0 w 4093320"/>
              <a:gd name="connsiteY5" fmla="*/ 27235 h 1043488"/>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1043488 h 1046033"/>
              <a:gd name="connsiteX6" fmla="*/ 0 w 4093320"/>
              <a:gd name="connsiteY6" fmla="*/ 27235 h 1046033"/>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27235 h 1046033"/>
              <a:gd name="connsiteX0" fmla="*/ 2489 w 2314173"/>
              <a:gd name="connsiteY0" fmla="*/ 1046033 h 1046033"/>
              <a:gd name="connsiteX1" fmla="*/ 0 w 2314173"/>
              <a:gd name="connsiteY1" fmla="*/ 0 h 1046033"/>
              <a:gd name="connsiteX2" fmla="*/ 2314173 w 2314173"/>
              <a:gd name="connsiteY2" fmla="*/ 27235 h 1046033"/>
              <a:gd name="connsiteX3" fmla="*/ 2314173 w 2314173"/>
              <a:gd name="connsiteY3" fmla="*/ 1043488 h 1046033"/>
              <a:gd name="connsiteX4" fmla="*/ 2489 w 2314173"/>
              <a:gd name="connsiteY4" fmla="*/ 1046033 h 1046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173" h="1046033">
                <a:moveTo>
                  <a:pt x="2489" y="1046033"/>
                </a:moveTo>
                <a:cubicBezTo>
                  <a:pt x="1659" y="697355"/>
                  <a:pt x="830" y="348678"/>
                  <a:pt x="0" y="0"/>
                </a:cubicBezTo>
                <a:lnTo>
                  <a:pt x="2314173" y="27235"/>
                </a:lnTo>
                <a:lnTo>
                  <a:pt x="2314173" y="1043488"/>
                </a:lnTo>
                <a:lnTo>
                  <a:pt x="2489" y="104603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8"/>
          <p:cNvSpPr/>
          <p:nvPr/>
        </p:nvSpPr>
        <p:spPr>
          <a:xfrm rot="1751457">
            <a:off x="5942074" y="3138136"/>
            <a:ext cx="2314173" cy="1046033"/>
          </a:xfrm>
          <a:custGeom>
            <a:avLst/>
            <a:gdLst>
              <a:gd name="connsiteX0" fmla="*/ 0 w 4093320"/>
              <a:gd name="connsiteY0" fmla="*/ 0 h 1016253"/>
              <a:gd name="connsiteX1" fmla="*/ 4093320 w 4093320"/>
              <a:gd name="connsiteY1" fmla="*/ 0 h 1016253"/>
              <a:gd name="connsiteX2" fmla="*/ 4093320 w 4093320"/>
              <a:gd name="connsiteY2" fmla="*/ 1016253 h 1016253"/>
              <a:gd name="connsiteX3" fmla="*/ 0 w 4093320"/>
              <a:gd name="connsiteY3" fmla="*/ 1016253 h 1016253"/>
              <a:gd name="connsiteX4" fmla="*/ 0 w 4093320"/>
              <a:gd name="connsiteY4" fmla="*/ 0 h 1016253"/>
              <a:gd name="connsiteX0" fmla="*/ 0 w 4093320"/>
              <a:gd name="connsiteY0" fmla="*/ 27235 h 1043488"/>
              <a:gd name="connsiteX1" fmla="*/ 1779147 w 4093320"/>
              <a:gd name="connsiteY1" fmla="*/ 0 h 1043488"/>
              <a:gd name="connsiteX2" fmla="*/ 4093320 w 4093320"/>
              <a:gd name="connsiteY2" fmla="*/ 27235 h 1043488"/>
              <a:gd name="connsiteX3" fmla="*/ 4093320 w 4093320"/>
              <a:gd name="connsiteY3" fmla="*/ 1043488 h 1043488"/>
              <a:gd name="connsiteX4" fmla="*/ 0 w 4093320"/>
              <a:gd name="connsiteY4" fmla="*/ 1043488 h 1043488"/>
              <a:gd name="connsiteX5" fmla="*/ 0 w 4093320"/>
              <a:gd name="connsiteY5" fmla="*/ 27235 h 1043488"/>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1043488 h 1046033"/>
              <a:gd name="connsiteX6" fmla="*/ 0 w 4093320"/>
              <a:gd name="connsiteY6" fmla="*/ 27235 h 1046033"/>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27235 h 1046033"/>
              <a:gd name="connsiteX0" fmla="*/ 2489 w 2314173"/>
              <a:gd name="connsiteY0" fmla="*/ 1046033 h 1046033"/>
              <a:gd name="connsiteX1" fmla="*/ 0 w 2314173"/>
              <a:gd name="connsiteY1" fmla="*/ 0 h 1046033"/>
              <a:gd name="connsiteX2" fmla="*/ 2314173 w 2314173"/>
              <a:gd name="connsiteY2" fmla="*/ 27235 h 1046033"/>
              <a:gd name="connsiteX3" fmla="*/ 2314173 w 2314173"/>
              <a:gd name="connsiteY3" fmla="*/ 1043488 h 1046033"/>
              <a:gd name="connsiteX4" fmla="*/ 2489 w 2314173"/>
              <a:gd name="connsiteY4" fmla="*/ 1046033 h 1046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173" h="1046033">
                <a:moveTo>
                  <a:pt x="2489" y="1046033"/>
                </a:moveTo>
                <a:cubicBezTo>
                  <a:pt x="1659" y="697355"/>
                  <a:pt x="830" y="348678"/>
                  <a:pt x="0" y="0"/>
                </a:cubicBezTo>
                <a:lnTo>
                  <a:pt x="2314173" y="27235"/>
                </a:lnTo>
                <a:lnTo>
                  <a:pt x="2314173" y="1043488"/>
                </a:lnTo>
                <a:lnTo>
                  <a:pt x="2489" y="104603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48"/>
          <p:cNvSpPr/>
          <p:nvPr/>
        </p:nvSpPr>
        <p:spPr>
          <a:xfrm rot="1751457">
            <a:off x="3140502" y="3138135"/>
            <a:ext cx="2314173" cy="1046033"/>
          </a:xfrm>
          <a:custGeom>
            <a:avLst/>
            <a:gdLst>
              <a:gd name="connsiteX0" fmla="*/ 0 w 4093320"/>
              <a:gd name="connsiteY0" fmla="*/ 0 h 1016253"/>
              <a:gd name="connsiteX1" fmla="*/ 4093320 w 4093320"/>
              <a:gd name="connsiteY1" fmla="*/ 0 h 1016253"/>
              <a:gd name="connsiteX2" fmla="*/ 4093320 w 4093320"/>
              <a:gd name="connsiteY2" fmla="*/ 1016253 h 1016253"/>
              <a:gd name="connsiteX3" fmla="*/ 0 w 4093320"/>
              <a:gd name="connsiteY3" fmla="*/ 1016253 h 1016253"/>
              <a:gd name="connsiteX4" fmla="*/ 0 w 4093320"/>
              <a:gd name="connsiteY4" fmla="*/ 0 h 1016253"/>
              <a:gd name="connsiteX0" fmla="*/ 0 w 4093320"/>
              <a:gd name="connsiteY0" fmla="*/ 27235 h 1043488"/>
              <a:gd name="connsiteX1" fmla="*/ 1779147 w 4093320"/>
              <a:gd name="connsiteY1" fmla="*/ 0 h 1043488"/>
              <a:gd name="connsiteX2" fmla="*/ 4093320 w 4093320"/>
              <a:gd name="connsiteY2" fmla="*/ 27235 h 1043488"/>
              <a:gd name="connsiteX3" fmla="*/ 4093320 w 4093320"/>
              <a:gd name="connsiteY3" fmla="*/ 1043488 h 1043488"/>
              <a:gd name="connsiteX4" fmla="*/ 0 w 4093320"/>
              <a:gd name="connsiteY4" fmla="*/ 1043488 h 1043488"/>
              <a:gd name="connsiteX5" fmla="*/ 0 w 4093320"/>
              <a:gd name="connsiteY5" fmla="*/ 27235 h 1043488"/>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1043488 h 1046033"/>
              <a:gd name="connsiteX6" fmla="*/ 0 w 4093320"/>
              <a:gd name="connsiteY6" fmla="*/ 27235 h 1046033"/>
              <a:gd name="connsiteX0" fmla="*/ 0 w 4093320"/>
              <a:gd name="connsiteY0" fmla="*/ 27235 h 1046033"/>
              <a:gd name="connsiteX1" fmla="*/ 1779147 w 4093320"/>
              <a:gd name="connsiteY1" fmla="*/ 0 h 1046033"/>
              <a:gd name="connsiteX2" fmla="*/ 4093320 w 4093320"/>
              <a:gd name="connsiteY2" fmla="*/ 27235 h 1046033"/>
              <a:gd name="connsiteX3" fmla="*/ 4093320 w 4093320"/>
              <a:gd name="connsiteY3" fmla="*/ 1043488 h 1046033"/>
              <a:gd name="connsiteX4" fmla="*/ 1781636 w 4093320"/>
              <a:gd name="connsiteY4" fmla="*/ 1046033 h 1046033"/>
              <a:gd name="connsiteX5" fmla="*/ 0 w 4093320"/>
              <a:gd name="connsiteY5" fmla="*/ 27235 h 1046033"/>
              <a:gd name="connsiteX0" fmla="*/ 2489 w 2314173"/>
              <a:gd name="connsiteY0" fmla="*/ 1046033 h 1046033"/>
              <a:gd name="connsiteX1" fmla="*/ 0 w 2314173"/>
              <a:gd name="connsiteY1" fmla="*/ 0 h 1046033"/>
              <a:gd name="connsiteX2" fmla="*/ 2314173 w 2314173"/>
              <a:gd name="connsiteY2" fmla="*/ 27235 h 1046033"/>
              <a:gd name="connsiteX3" fmla="*/ 2314173 w 2314173"/>
              <a:gd name="connsiteY3" fmla="*/ 1043488 h 1046033"/>
              <a:gd name="connsiteX4" fmla="*/ 2489 w 2314173"/>
              <a:gd name="connsiteY4" fmla="*/ 1046033 h 10460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173" h="1046033">
                <a:moveTo>
                  <a:pt x="2489" y="1046033"/>
                </a:moveTo>
                <a:cubicBezTo>
                  <a:pt x="1659" y="697355"/>
                  <a:pt x="830" y="348678"/>
                  <a:pt x="0" y="0"/>
                </a:cubicBezTo>
                <a:lnTo>
                  <a:pt x="2314173" y="27235"/>
                </a:lnTo>
                <a:lnTo>
                  <a:pt x="2314173" y="1043488"/>
                </a:lnTo>
                <a:lnTo>
                  <a:pt x="2489" y="104603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874713" y="2579899"/>
            <a:ext cx="10442575" cy="1056414"/>
            <a:chOff x="874713" y="2579899"/>
            <a:chExt cx="10442575" cy="1056414"/>
          </a:xfrm>
        </p:grpSpPr>
        <p:cxnSp>
          <p:nvCxnSpPr>
            <p:cNvPr id="46" name="直接连接符 45">
              <a:extLst>
                <a:ext uri="{FF2B5EF4-FFF2-40B4-BE49-F238E27FC236}">
                  <a16:creationId xmlns="" xmlns:a16="http://schemas.microsoft.com/office/drawing/2014/main" id="{A1FC6A2E-D9F5-4D71-B7DC-CA615CEF141A}"/>
                </a:ext>
              </a:extLst>
            </p:cNvPr>
            <p:cNvCxnSpPr/>
            <p:nvPr/>
          </p:nvCxnSpPr>
          <p:spPr>
            <a:xfrm>
              <a:off x="874713" y="3163570"/>
              <a:ext cx="10442575" cy="0"/>
            </a:xfrm>
            <a:prstGeom prst="line">
              <a:avLst/>
            </a:prstGeom>
            <a:ln w="6350" cap="rnd">
              <a:solidFill>
                <a:srgbClr val="A6A6A6"/>
              </a:solidFill>
              <a:prstDash val="dash"/>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 xmlns:a16="http://schemas.microsoft.com/office/drawing/2014/main" id="{AC66DA13-AB73-406B-A6B7-8285F61E7052}"/>
                </a:ext>
              </a:extLst>
            </p:cNvPr>
            <p:cNvGrpSpPr/>
            <p:nvPr/>
          </p:nvGrpSpPr>
          <p:grpSpPr>
            <a:xfrm>
              <a:off x="2766221" y="2579899"/>
              <a:ext cx="1056414" cy="1056414"/>
              <a:chOff x="2225997" y="1864518"/>
              <a:chExt cx="1056414" cy="1056414"/>
            </a:xfrm>
          </p:grpSpPr>
          <p:sp>
            <p:nvSpPr>
              <p:cNvPr id="43" name="椭圆 42">
                <a:extLst>
                  <a:ext uri="{FF2B5EF4-FFF2-40B4-BE49-F238E27FC236}">
                    <a16:creationId xmlns="" xmlns:a16="http://schemas.microsoft.com/office/drawing/2014/main" id="{7E9BCC96-2845-4FE0-A4DD-7CD7643042D4}"/>
                  </a:ext>
                </a:extLst>
              </p:cNvPr>
              <p:cNvSpPr/>
              <p:nvPr/>
            </p:nvSpPr>
            <p:spPr>
              <a:xfrm>
                <a:off x="2225997" y="1864518"/>
                <a:ext cx="1056414" cy="1056414"/>
              </a:xfrm>
              <a:prstGeom prst="ellipse">
                <a:avLst/>
              </a:prstGeom>
              <a:solidFill>
                <a:schemeClr val="bg1"/>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p>
            </p:txBody>
          </p:sp>
          <p:sp>
            <p:nvSpPr>
              <p:cNvPr id="44" name="任意多边形: 形状 3">
                <a:extLst>
                  <a:ext uri="{FF2B5EF4-FFF2-40B4-BE49-F238E27FC236}">
                    <a16:creationId xmlns="" xmlns:a16="http://schemas.microsoft.com/office/drawing/2014/main" id="{8E98F759-8822-49FB-A1FC-C7CF544D089D}"/>
                  </a:ext>
                </a:extLst>
              </p:cNvPr>
              <p:cNvSpPr>
                <a:spLocks noChangeAspect="1"/>
              </p:cNvSpPr>
              <p:nvPr/>
            </p:nvSpPr>
            <p:spPr bwMode="auto">
              <a:xfrm>
                <a:off x="2493192" y="2143799"/>
                <a:ext cx="522024" cy="497852"/>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accent1"/>
              </a:solidFill>
              <a:ln>
                <a:noFill/>
              </a:ln>
            </p:spPr>
            <p:txBody>
              <a:bodyPr lIns="0" tIns="0" rIns="0" bIns="0"/>
              <a:lstStyle/>
              <a:p>
                <a:endParaRPr lang="zh-CN" altLang="en-US"/>
              </a:p>
            </p:txBody>
          </p:sp>
        </p:grpSp>
        <p:grpSp>
          <p:nvGrpSpPr>
            <p:cNvPr id="7" name="组合 6">
              <a:extLst>
                <a:ext uri="{FF2B5EF4-FFF2-40B4-BE49-F238E27FC236}">
                  <a16:creationId xmlns="" xmlns:a16="http://schemas.microsoft.com/office/drawing/2014/main" id="{76294AE6-F962-4E97-8CDE-91E5C15F7769}"/>
                </a:ext>
              </a:extLst>
            </p:cNvPr>
            <p:cNvGrpSpPr/>
            <p:nvPr/>
          </p:nvGrpSpPr>
          <p:grpSpPr>
            <a:xfrm>
              <a:off x="5567793" y="2579899"/>
              <a:ext cx="1056414" cy="1056414"/>
              <a:chOff x="2225997" y="1864518"/>
              <a:chExt cx="1056414" cy="1056414"/>
            </a:xfrm>
          </p:grpSpPr>
          <p:sp>
            <p:nvSpPr>
              <p:cNvPr id="39" name="椭圆 38">
                <a:extLst>
                  <a:ext uri="{FF2B5EF4-FFF2-40B4-BE49-F238E27FC236}">
                    <a16:creationId xmlns="" xmlns:a16="http://schemas.microsoft.com/office/drawing/2014/main" id="{C3792572-D379-4CA4-AEE9-67CB523B9CE3}"/>
                  </a:ext>
                </a:extLst>
              </p:cNvPr>
              <p:cNvSpPr/>
              <p:nvPr/>
            </p:nvSpPr>
            <p:spPr>
              <a:xfrm>
                <a:off x="2225997" y="1864518"/>
                <a:ext cx="1056414" cy="1056414"/>
              </a:xfrm>
              <a:prstGeom prst="ellipse">
                <a:avLst/>
              </a:prstGeom>
              <a:solidFill>
                <a:schemeClr val="bg1"/>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p>
            </p:txBody>
          </p:sp>
          <p:sp>
            <p:nvSpPr>
              <p:cNvPr id="40" name="任意多边形: 形状 120">
                <a:extLst>
                  <a:ext uri="{FF2B5EF4-FFF2-40B4-BE49-F238E27FC236}">
                    <a16:creationId xmlns="" xmlns:a16="http://schemas.microsoft.com/office/drawing/2014/main" id="{40DA8B68-0B70-4252-B19E-CC9C4B16DB32}"/>
                  </a:ext>
                </a:extLst>
              </p:cNvPr>
              <p:cNvSpPr>
                <a:spLocks noChangeAspect="1"/>
              </p:cNvSpPr>
              <p:nvPr/>
            </p:nvSpPr>
            <p:spPr bwMode="auto">
              <a:xfrm>
                <a:off x="2493192" y="2156662"/>
                <a:ext cx="522024" cy="472126"/>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accent1"/>
              </a:solidFill>
              <a:ln>
                <a:noFill/>
              </a:ln>
            </p:spPr>
            <p:txBody>
              <a:bodyPr lIns="0" tIns="0" rIns="0" bIns="0" anchor="ctr"/>
              <a:lstStyle/>
              <a:p>
                <a:pPr algn="ctr"/>
                <a:endParaRPr/>
              </a:p>
            </p:txBody>
          </p:sp>
        </p:grpSp>
        <p:grpSp>
          <p:nvGrpSpPr>
            <p:cNvPr id="9" name="组合 8">
              <a:extLst>
                <a:ext uri="{FF2B5EF4-FFF2-40B4-BE49-F238E27FC236}">
                  <a16:creationId xmlns="" xmlns:a16="http://schemas.microsoft.com/office/drawing/2014/main" id="{336E53EA-DF52-433A-9551-E75F5B70B9FF}"/>
                </a:ext>
              </a:extLst>
            </p:cNvPr>
            <p:cNvGrpSpPr/>
            <p:nvPr/>
          </p:nvGrpSpPr>
          <p:grpSpPr>
            <a:xfrm>
              <a:off x="8369366" y="2579899"/>
              <a:ext cx="1056414" cy="1056414"/>
              <a:chOff x="2225997" y="1864518"/>
              <a:chExt cx="1056414" cy="1056414"/>
            </a:xfrm>
          </p:grpSpPr>
          <p:sp>
            <p:nvSpPr>
              <p:cNvPr id="35" name="椭圆 34">
                <a:extLst>
                  <a:ext uri="{FF2B5EF4-FFF2-40B4-BE49-F238E27FC236}">
                    <a16:creationId xmlns="" xmlns:a16="http://schemas.microsoft.com/office/drawing/2014/main" id="{AC5173E2-2CAA-409F-9F37-D6486AD5AE83}"/>
                  </a:ext>
                </a:extLst>
              </p:cNvPr>
              <p:cNvSpPr/>
              <p:nvPr/>
            </p:nvSpPr>
            <p:spPr>
              <a:xfrm>
                <a:off x="2225997" y="1864518"/>
                <a:ext cx="1056414" cy="1056414"/>
              </a:xfrm>
              <a:prstGeom prst="ellipse">
                <a:avLst/>
              </a:prstGeom>
              <a:solidFill>
                <a:schemeClr val="accent1"/>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p>
            </p:txBody>
          </p:sp>
          <p:sp>
            <p:nvSpPr>
              <p:cNvPr id="36" name="任意多边形: 形状 127">
                <a:extLst>
                  <a:ext uri="{FF2B5EF4-FFF2-40B4-BE49-F238E27FC236}">
                    <a16:creationId xmlns="" xmlns:a16="http://schemas.microsoft.com/office/drawing/2014/main" id="{1C17F38C-976B-4AAF-99FC-7100494FB260}"/>
                  </a:ext>
                </a:extLst>
              </p:cNvPr>
              <p:cNvSpPr>
                <a:spLocks noChangeAspect="1"/>
              </p:cNvSpPr>
              <p:nvPr/>
            </p:nvSpPr>
            <p:spPr bwMode="auto">
              <a:xfrm>
                <a:off x="2493192" y="2132125"/>
                <a:ext cx="522024" cy="521200"/>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1459" h="580542">
                    <a:moveTo>
                      <a:pt x="213875" y="146706"/>
                    </a:moveTo>
                    <a:cubicBezTo>
                      <a:pt x="227226" y="146706"/>
                      <a:pt x="238084" y="157547"/>
                      <a:pt x="238084" y="171055"/>
                    </a:cubicBezTo>
                    <a:cubicBezTo>
                      <a:pt x="238084" y="184562"/>
                      <a:pt x="227226" y="195493"/>
                      <a:pt x="213875" y="195493"/>
                    </a:cubicBezTo>
                    <a:cubicBezTo>
                      <a:pt x="161630" y="195493"/>
                      <a:pt x="118998" y="238236"/>
                      <a:pt x="118998" y="290755"/>
                    </a:cubicBezTo>
                    <a:cubicBezTo>
                      <a:pt x="118998" y="300086"/>
                      <a:pt x="120422" y="309328"/>
                      <a:pt x="123092" y="318214"/>
                    </a:cubicBezTo>
                    <a:cubicBezTo>
                      <a:pt x="126741" y="330300"/>
                      <a:pt x="120422" y="343274"/>
                      <a:pt x="108673" y="347895"/>
                    </a:cubicBezTo>
                    <a:cubicBezTo>
                      <a:pt x="72182" y="362291"/>
                      <a:pt x="48507" y="397126"/>
                      <a:pt x="48507" y="436582"/>
                    </a:cubicBezTo>
                    <a:cubicBezTo>
                      <a:pt x="48507" y="489101"/>
                      <a:pt x="91050" y="531844"/>
                      <a:pt x="143384" y="531844"/>
                    </a:cubicBezTo>
                    <a:lnTo>
                      <a:pt x="438164" y="531844"/>
                    </a:lnTo>
                    <a:cubicBezTo>
                      <a:pt x="490320" y="531844"/>
                      <a:pt x="532952" y="489101"/>
                      <a:pt x="532952" y="436582"/>
                    </a:cubicBezTo>
                    <a:cubicBezTo>
                      <a:pt x="532952" y="408678"/>
                      <a:pt x="520759" y="382108"/>
                      <a:pt x="499398" y="363979"/>
                    </a:cubicBezTo>
                    <a:cubicBezTo>
                      <a:pt x="494147" y="359625"/>
                      <a:pt x="491032" y="353049"/>
                      <a:pt x="490854" y="346207"/>
                    </a:cubicBezTo>
                    <a:cubicBezTo>
                      <a:pt x="489252" y="294399"/>
                      <a:pt x="447598" y="253876"/>
                      <a:pt x="395976" y="253876"/>
                    </a:cubicBezTo>
                    <a:cubicBezTo>
                      <a:pt x="382625" y="253876"/>
                      <a:pt x="371767" y="243035"/>
                      <a:pt x="371767" y="229528"/>
                    </a:cubicBezTo>
                    <a:cubicBezTo>
                      <a:pt x="371767" y="216020"/>
                      <a:pt x="382625" y="205090"/>
                      <a:pt x="395976" y="205090"/>
                    </a:cubicBezTo>
                    <a:cubicBezTo>
                      <a:pt x="433535" y="205090"/>
                      <a:pt x="468959" y="219575"/>
                      <a:pt x="495927" y="245879"/>
                    </a:cubicBezTo>
                    <a:cubicBezTo>
                      <a:pt x="520225" y="269517"/>
                      <a:pt x="535177" y="300441"/>
                      <a:pt x="538648" y="334032"/>
                    </a:cubicBezTo>
                    <a:cubicBezTo>
                      <a:pt x="565972" y="361047"/>
                      <a:pt x="581459" y="397748"/>
                      <a:pt x="581459" y="436582"/>
                    </a:cubicBezTo>
                    <a:cubicBezTo>
                      <a:pt x="581459" y="516026"/>
                      <a:pt x="517199" y="580542"/>
                      <a:pt x="438164" y="580542"/>
                    </a:cubicBezTo>
                    <a:lnTo>
                      <a:pt x="143384" y="580542"/>
                    </a:lnTo>
                    <a:cubicBezTo>
                      <a:pt x="64349" y="580542"/>
                      <a:pt x="0" y="516026"/>
                      <a:pt x="0" y="436582"/>
                    </a:cubicBezTo>
                    <a:cubicBezTo>
                      <a:pt x="0" y="407079"/>
                      <a:pt x="8811" y="378820"/>
                      <a:pt x="25544" y="354471"/>
                    </a:cubicBezTo>
                    <a:cubicBezTo>
                      <a:pt x="37737" y="336698"/>
                      <a:pt x="53669" y="322124"/>
                      <a:pt x="72004" y="311638"/>
                    </a:cubicBezTo>
                    <a:cubicBezTo>
                      <a:pt x="70936" y="304618"/>
                      <a:pt x="70491" y="297598"/>
                      <a:pt x="70491" y="290666"/>
                    </a:cubicBezTo>
                    <a:cubicBezTo>
                      <a:pt x="70491" y="211222"/>
                      <a:pt x="134840" y="146706"/>
                      <a:pt x="213875" y="146706"/>
                    </a:cubicBezTo>
                    <a:close/>
                    <a:moveTo>
                      <a:pt x="301555" y="0"/>
                    </a:moveTo>
                    <a:cubicBezTo>
                      <a:pt x="314815" y="0"/>
                      <a:pt x="325673" y="10930"/>
                      <a:pt x="325673" y="24259"/>
                    </a:cubicBezTo>
                    <a:lnTo>
                      <a:pt x="325673" y="369392"/>
                    </a:lnTo>
                    <a:lnTo>
                      <a:pt x="379960" y="313055"/>
                    </a:lnTo>
                    <a:cubicBezTo>
                      <a:pt x="389215" y="303458"/>
                      <a:pt x="404433" y="303191"/>
                      <a:pt x="414045" y="312522"/>
                    </a:cubicBezTo>
                    <a:cubicBezTo>
                      <a:pt x="423567" y="321763"/>
                      <a:pt x="423745" y="337225"/>
                      <a:pt x="414490" y="346822"/>
                    </a:cubicBezTo>
                    <a:lnTo>
                      <a:pt x="318642" y="446079"/>
                    </a:lnTo>
                    <a:cubicBezTo>
                      <a:pt x="314103" y="450788"/>
                      <a:pt x="307874" y="453454"/>
                      <a:pt x="301288" y="453454"/>
                    </a:cubicBezTo>
                    <a:cubicBezTo>
                      <a:pt x="294791" y="453454"/>
                      <a:pt x="288473" y="450788"/>
                      <a:pt x="284023" y="446079"/>
                    </a:cubicBezTo>
                    <a:lnTo>
                      <a:pt x="188086" y="346822"/>
                    </a:lnTo>
                    <a:cubicBezTo>
                      <a:pt x="178742" y="337225"/>
                      <a:pt x="179009" y="321941"/>
                      <a:pt x="188620" y="312522"/>
                    </a:cubicBezTo>
                    <a:cubicBezTo>
                      <a:pt x="198054" y="303191"/>
                      <a:pt x="213361" y="303458"/>
                      <a:pt x="222617" y="313055"/>
                    </a:cubicBezTo>
                    <a:lnTo>
                      <a:pt x="277437" y="369392"/>
                    </a:lnTo>
                    <a:lnTo>
                      <a:pt x="277437" y="24259"/>
                    </a:lnTo>
                    <a:cubicBezTo>
                      <a:pt x="277437" y="10930"/>
                      <a:pt x="288295" y="0"/>
                      <a:pt x="301555" y="0"/>
                    </a:cubicBezTo>
                    <a:close/>
                  </a:path>
                </a:pathLst>
              </a:custGeom>
              <a:solidFill>
                <a:schemeClr val="bg1"/>
              </a:solidFill>
              <a:ln>
                <a:noFill/>
              </a:ln>
            </p:spPr>
            <p:txBody>
              <a:bodyPr lIns="0" tIns="0" rIns="0" bIns="0" anchor="ctr"/>
              <a:lstStyle/>
              <a:p>
                <a:pPr algn="ctr"/>
                <a:endParaRPr/>
              </a:p>
            </p:txBody>
          </p:sp>
        </p:grpSp>
        <p:sp>
          <p:nvSpPr>
            <p:cNvPr id="17" name="箭头: 右 8"/>
            <p:cNvSpPr/>
            <p:nvPr/>
          </p:nvSpPr>
          <p:spPr bwMode="auto">
            <a:xfrm>
              <a:off x="4601576" y="3094002"/>
              <a:ext cx="187276" cy="157224"/>
            </a:xfrm>
            <a:prstGeom prst="chevron">
              <a:avLst/>
            </a:prstGeom>
            <a:solidFill>
              <a:srgbClr val="A6A6A6"/>
            </a:solidFill>
            <a:ln w="9525">
              <a:noFill/>
              <a:round/>
              <a:headEnd/>
              <a:tailEnd/>
            </a:ln>
            <a:extLst/>
          </p:spPr>
          <p:txBody>
            <a:bodyPr lIns="0" tIns="0" rIns="0" bIns="0" anchor="ctr"/>
            <a:lstStyle/>
            <a:p>
              <a:pPr algn="ctr"/>
              <a:endParaRPr/>
            </a:p>
          </p:txBody>
        </p:sp>
        <p:sp>
          <p:nvSpPr>
            <p:cNvPr id="18" name="箭头: 右 45"/>
            <p:cNvSpPr/>
            <p:nvPr/>
          </p:nvSpPr>
          <p:spPr bwMode="auto">
            <a:xfrm>
              <a:off x="7403148" y="3094002"/>
              <a:ext cx="187276" cy="157224"/>
            </a:xfrm>
            <a:prstGeom prst="chevron">
              <a:avLst/>
            </a:prstGeom>
            <a:solidFill>
              <a:srgbClr val="A6A6A6"/>
            </a:solidFill>
            <a:ln w="9525">
              <a:noFill/>
              <a:round/>
              <a:headEnd/>
              <a:tailEnd/>
            </a:ln>
            <a:extLst/>
          </p:spPr>
          <p:txBody>
            <a:bodyPr lIns="0" tIns="0" rIns="0" bIns="0" anchor="ctr"/>
            <a:lstStyle/>
            <a:p>
              <a:pPr algn="ctr"/>
              <a:endParaRPr/>
            </a:p>
          </p:txBody>
        </p:sp>
      </p:grpSp>
      <p:sp>
        <p:nvSpPr>
          <p:cNvPr id="52"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55" name="组合 54"/>
          <p:cNvGrpSpPr/>
          <p:nvPr/>
        </p:nvGrpSpPr>
        <p:grpSpPr>
          <a:xfrm>
            <a:off x="2173441" y="4088059"/>
            <a:ext cx="2241974" cy="1220554"/>
            <a:chOff x="1480581" y="5016378"/>
            <a:chExt cx="2241974" cy="1220554"/>
          </a:xfrm>
        </p:grpSpPr>
        <p:sp>
          <p:nvSpPr>
            <p:cNvPr id="56" name="矩形 55"/>
            <p:cNvSpPr/>
            <p:nvPr/>
          </p:nvSpPr>
          <p:spPr>
            <a:xfrm>
              <a:off x="1480581" y="5369002"/>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a:t>
              </a:r>
              <a:r>
                <a:rPr lang="zh-CN" altLang="en-US" sz="1400" dirty="0" smtClean="0">
                  <a:solidFill>
                    <a:srgbClr val="7F7F7F"/>
                  </a:solidFill>
                </a:rPr>
                <a:t>成</a:t>
              </a:r>
              <a:endParaRPr lang="zh-CN" altLang="en-US" sz="1400" dirty="0">
                <a:solidFill>
                  <a:srgbClr val="7F7F7F"/>
                </a:solidFill>
              </a:endParaRPr>
            </a:p>
          </p:txBody>
        </p:sp>
        <p:sp>
          <p:nvSpPr>
            <p:cNvPr id="57" name="矩形 56"/>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58" name="组合 57"/>
          <p:cNvGrpSpPr/>
          <p:nvPr/>
        </p:nvGrpSpPr>
        <p:grpSpPr>
          <a:xfrm>
            <a:off x="4975012" y="4088059"/>
            <a:ext cx="2241974" cy="1220554"/>
            <a:chOff x="1480581" y="5016378"/>
            <a:chExt cx="2241974" cy="1220554"/>
          </a:xfrm>
        </p:grpSpPr>
        <p:sp>
          <p:nvSpPr>
            <p:cNvPr id="59" name="矩形 58"/>
            <p:cNvSpPr/>
            <p:nvPr/>
          </p:nvSpPr>
          <p:spPr>
            <a:xfrm>
              <a:off x="1480581" y="5369002"/>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a:t>
              </a:r>
              <a:r>
                <a:rPr lang="zh-CN" altLang="en-US" sz="1400" dirty="0" smtClean="0">
                  <a:solidFill>
                    <a:srgbClr val="7F7F7F"/>
                  </a:solidFill>
                </a:rPr>
                <a:t>成</a:t>
              </a:r>
              <a:endParaRPr lang="zh-CN" altLang="en-US" sz="1400" dirty="0">
                <a:solidFill>
                  <a:srgbClr val="7F7F7F"/>
                </a:solidFill>
              </a:endParaRPr>
            </a:p>
          </p:txBody>
        </p:sp>
        <p:sp>
          <p:nvSpPr>
            <p:cNvPr id="60" name="矩形 59"/>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61" name="组合 60"/>
          <p:cNvGrpSpPr/>
          <p:nvPr/>
        </p:nvGrpSpPr>
        <p:grpSpPr>
          <a:xfrm>
            <a:off x="7776586" y="4088059"/>
            <a:ext cx="2241974" cy="1220554"/>
            <a:chOff x="1480581" y="5016378"/>
            <a:chExt cx="2241974" cy="1220554"/>
          </a:xfrm>
        </p:grpSpPr>
        <p:sp>
          <p:nvSpPr>
            <p:cNvPr id="62" name="矩形 61"/>
            <p:cNvSpPr/>
            <p:nvPr/>
          </p:nvSpPr>
          <p:spPr>
            <a:xfrm>
              <a:off x="1480581" y="5369002"/>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a:t>
              </a:r>
              <a:r>
                <a:rPr lang="zh-CN" altLang="en-US" sz="1400" dirty="0" smtClean="0">
                  <a:solidFill>
                    <a:srgbClr val="7F7F7F"/>
                  </a:solidFill>
                </a:rPr>
                <a:t>成</a:t>
              </a:r>
              <a:endParaRPr lang="zh-CN" altLang="en-US" sz="1400" dirty="0">
                <a:solidFill>
                  <a:srgbClr val="7F7F7F"/>
                </a:solidFill>
              </a:endParaRPr>
            </a:p>
          </p:txBody>
        </p:sp>
        <p:sp>
          <p:nvSpPr>
            <p:cNvPr id="63" name="矩形 62"/>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spTree>
    <p:extLst>
      <p:ext uri="{BB962C8B-B14F-4D97-AF65-F5344CB8AC3E}">
        <p14:creationId xmlns:p14="http://schemas.microsoft.com/office/powerpoint/2010/main" val="13717942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500"/>
                                        <p:tgtEl>
                                          <p:spTgt spid="54"/>
                                        </p:tgtEl>
                                        <p:attrNameLst>
                                          <p:attrName>ppt_y</p:attrName>
                                        </p:attrNameLst>
                                      </p:cBhvr>
                                      <p:tavLst>
                                        <p:tav tm="0">
                                          <p:val>
                                            <p:strVal val="#ppt_y+#ppt_h*1.125000"/>
                                          </p:val>
                                        </p:tav>
                                        <p:tav tm="100000">
                                          <p:val>
                                            <p:strVal val="#ppt_y"/>
                                          </p:val>
                                        </p:tav>
                                      </p:tavLst>
                                    </p:anim>
                                    <p:animEffect transition="in" filter="wipe(up)">
                                      <p:cBhvr>
                                        <p:cTn id="18" dur="500"/>
                                        <p:tgtEl>
                                          <p:spTgt spid="54"/>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additive="base">
                                        <p:cTn id="22" dur="1000" fill="hold"/>
                                        <p:tgtEl>
                                          <p:spTgt spid="64"/>
                                        </p:tgtEl>
                                        <p:attrNameLst>
                                          <p:attrName>ppt_x</p:attrName>
                                        </p:attrNameLst>
                                      </p:cBhvr>
                                      <p:tavLst>
                                        <p:tav tm="0">
                                          <p:val>
                                            <p:strVal val="0-#ppt_w/2"/>
                                          </p:val>
                                        </p:tav>
                                        <p:tav tm="100000">
                                          <p:val>
                                            <p:strVal val="#ppt_x"/>
                                          </p:val>
                                        </p:tav>
                                      </p:tavLst>
                                    </p:anim>
                                    <p:anim calcmode="lin" valueType="num">
                                      <p:cBhvr additive="base">
                                        <p:cTn id="23" dur="1000" fill="hold"/>
                                        <p:tgtEl>
                                          <p:spTgt spid="64"/>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childTnLst>
                          </p:cTn>
                        </p:par>
                        <p:par>
                          <p:cTn id="34" fill="hold">
                            <p:stCondLst>
                              <p:cond delay="3000"/>
                            </p:stCondLst>
                            <p:childTnLst>
                              <p:par>
                                <p:cTn id="35" presetID="37" presetClass="entr" presetSubtype="0" fill="hold" nodeType="after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fade">
                                      <p:cBhvr>
                                        <p:cTn id="37" dur="1000"/>
                                        <p:tgtEl>
                                          <p:spTgt spid="55"/>
                                        </p:tgtEl>
                                      </p:cBhvr>
                                    </p:animEffect>
                                    <p:anim calcmode="lin" valueType="num">
                                      <p:cBhvr>
                                        <p:cTn id="38" dur="1000" fill="hold"/>
                                        <p:tgtEl>
                                          <p:spTgt spid="55"/>
                                        </p:tgtEl>
                                        <p:attrNameLst>
                                          <p:attrName>ppt_x</p:attrName>
                                        </p:attrNameLst>
                                      </p:cBhvr>
                                      <p:tavLst>
                                        <p:tav tm="0">
                                          <p:val>
                                            <p:strVal val="#ppt_x"/>
                                          </p:val>
                                        </p:tav>
                                        <p:tav tm="100000">
                                          <p:val>
                                            <p:strVal val="#ppt_x"/>
                                          </p:val>
                                        </p:tav>
                                      </p:tavLst>
                                    </p:anim>
                                    <p:anim calcmode="lin" valueType="num">
                                      <p:cBhvr>
                                        <p:cTn id="39" dur="900" decel="100000" fill="hold"/>
                                        <p:tgtEl>
                                          <p:spTgt spid="55"/>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10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1000"/>
                                        <p:tgtEl>
                                          <p:spTgt spid="58"/>
                                        </p:tgtEl>
                                      </p:cBhvr>
                                    </p:animEffect>
                                    <p:anim calcmode="lin" valueType="num">
                                      <p:cBhvr>
                                        <p:cTn id="44" dur="1000" fill="hold"/>
                                        <p:tgtEl>
                                          <p:spTgt spid="58"/>
                                        </p:tgtEl>
                                        <p:attrNameLst>
                                          <p:attrName>ppt_x</p:attrName>
                                        </p:attrNameLst>
                                      </p:cBhvr>
                                      <p:tavLst>
                                        <p:tav tm="0">
                                          <p:val>
                                            <p:strVal val="#ppt_x"/>
                                          </p:val>
                                        </p:tav>
                                        <p:tav tm="100000">
                                          <p:val>
                                            <p:strVal val="#ppt_x"/>
                                          </p:val>
                                        </p:tav>
                                      </p:tavLst>
                                    </p:anim>
                                    <p:anim calcmode="lin" valueType="num">
                                      <p:cBhvr>
                                        <p:cTn id="45" dur="900" decel="100000" fill="hold"/>
                                        <p:tgtEl>
                                          <p:spTgt spid="58"/>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par>
                                <p:cTn id="47" presetID="37" presetClass="entr" presetSubtype="0" fill="hold" nodeType="withEffect">
                                  <p:stCondLst>
                                    <p:cond delay="20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1000"/>
                                        <p:tgtEl>
                                          <p:spTgt spid="61"/>
                                        </p:tgtEl>
                                      </p:cBhvr>
                                    </p:animEffect>
                                    <p:anim calcmode="lin" valueType="num">
                                      <p:cBhvr>
                                        <p:cTn id="50" dur="1000" fill="hold"/>
                                        <p:tgtEl>
                                          <p:spTgt spid="61"/>
                                        </p:tgtEl>
                                        <p:attrNameLst>
                                          <p:attrName>ppt_x</p:attrName>
                                        </p:attrNameLst>
                                      </p:cBhvr>
                                      <p:tavLst>
                                        <p:tav tm="0">
                                          <p:val>
                                            <p:strVal val="#ppt_x"/>
                                          </p:val>
                                        </p:tav>
                                        <p:tav tm="100000">
                                          <p:val>
                                            <p:strVal val="#ppt_x"/>
                                          </p:val>
                                        </p:tav>
                                      </p:tavLst>
                                    </p:anim>
                                    <p:anim calcmode="lin" valueType="num">
                                      <p:cBhvr>
                                        <p:cTn id="51" dur="900" decel="100000" fill="hold"/>
                                        <p:tgtEl>
                                          <p:spTgt spid="61"/>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rot="1751457">
            <a:off x="8760299" y="2421245"/>
            <a:ext cx="3142363" cy="2057080"/>
          </a:xfrm>
          <a:custGeom>
            <a:avLst/>
            <a:gdLst>
              <a:gd name="connsiteX0" fmla="*/ 0 w 4093320"/>
              <a:gd name="connsiteY0" fmla="*/ 0 h 2020962"/>
              <a:gd name="connsiteX1" fmla="*/ 4093320 w 4093320"/>
              <a:gd name="connsiteY1" fmla="*/ 0 h 2020962"/>
              <a:gd name="connsiteX2" fmla="*/ 4093320 w 4093320"/>
              <a:gd name="connsiteY2" fmla="*/ 2020962 h 2020962"/>
              <a:gd name="connsiteX3" fmla="*/ 0 w 4093320"/>
              <a:gd name="connsiteY3" fmla="*/ 2020962 h 2020962"/>
              <a:gd name="connsiteX4" fmla="*/ 0 w 4093320"/>
              <a:gd name="connsiteY4" fmla="*/ 0 h 2020962"/>
              <a:gd name="connsiteX0" fmla="*/ 0 w 4093320"/>
              <a:gd name="connsiteY0" fmla="*/ 0 h 2030913"/>
              <a:gd name="connsiteX1" fmla="*/ 4093320 w 4093320"/>
              <a:gd name="connsiteY1" fmla="*/ 0 h 2030913"/>
              <a:gd name="connsiteX2" fmla="*/ 4093320 w 4093320"/>
              <a:gd name="connsiteY2" fmla="*/ 2020962 h 2030913"/>
              <a:gd name="connsiteX3" fmla="*/ 950957 w 4093320"/>
              <a:gd name="connsiteY3" fmla="*/ 2030913 h 2030913"/>
              <a:gd name="connsiteX4" fmla="*/ 0 w 4093320"/>
              <a:gd name="connsiteY4" fmla="*/ 2020962 h 2030913"/>
              <a:gd name="connsiteX5" fmla="*/ 0 w 4093320"/>
              <a:gd name="connsiteY5" fmla="*/ 0 h 2030913"/>
              <a:gd name="connsiteX0" fmla="*/ 0 w 4093320"/>
              <a:gd name="connsiteY0" fmla="*/ 26167 h 2057080"/>
              <a:gd name="connsiteX1" fmla="*/ 1794735 w 4093320"/>
              <a:gd name="connsiteY1" fmla="*/ 0 h 2057080"/>
              <a:gd name="connsiteX2" fmla="*/ 4093320 w 4093320"/>
              <a:gd name="connsiteY2" fmla="*/ 26167 h 2057080"/>
              <a:gd name="connsiteX3" fmla="*/ 4093320 w 4093320"/>
              <a:gd name="connsiteY3" fmla="*/ 2047129 h 2057080"/>
              <a:gd name="connsiteX4" fmla="*/ 950957 w 4093320"/>
              <a:gd name="connsiteY4" fmla="*/ 2057080 h 2057080"/>
              <a:gd name="connsiteX5" fmla="*/ 0 w 4093320"/>
              <a:gd name="connsiteY5" fmla="*/ 2047129 h 2057080"/>
              <a:gd name="connsiteX6" fmla="*/ 0 w 4093320"/>
              <a:gd name="connsiteY6" fmla="*/ 26167 h 2057080"/>
              <a:gd name="connsiteX0" fmla="*/ 0 w 4093320"/>
              <a:gd name="connsiteY0" fmla="*/ 2047129 h 2057080"/>
              <a:gd name="connsiteX1" fmla="*/ 1794735 w 4093320"/>
              <a:gd name="connsiteY1" fmla="*/ 0 h 2057080"/>
              <a:gd name="connsiteX2" fmla="*/ 4093320 w 4093320"/>
              <a:gd name="connsiteY2" fmla="*/ 26167 h 2057080"/>
              <a:gd name="connsiteX3" fmla="*/ 4093320 w 4093320"/>
              <a:gd name="connsiteY3" fmla="*/ 2047129 h 2057080"/>
              <a:gd name="connsiteX4" fmla="*/ 950957 w 4093320"/>
              <a:gd name="connsiteY4" fmla="*/ 2057080 h 2057080"/>
              <a:gd name="connsiteX5" fmla="*/ 0 w 4093320"/>
              <a:gd name="connsiteY5" fmla="*/ 2047129 h 2057080"/>
              <a:gd name="connsiteX0" fmla="*/ 0 w 3142363"/>
              <a:gd name="connsiteY0" fmla="*/ 2057080 h 2057080"/>
              <a:gd name="connsiteX1" fmla="*/ 843778 w 3142363"/>
              <a:gd name="connsiteY1" fmla="*/ 0 h 2057080"/>
              <a:gd name="connsiteX2" fmla="*/ 3142363 w 3142363"/>
              <a:gd name="connsiteY2" fmla="*/ 26167 h 2057080"/>
              <a:gd name="connsiteX3" fmla="*/ 3142363 w 3142363"/>
              <a:gd name="connsiteY3" fmla="*/ 2047129 h 2057080"/>
              <a:gd name="connsiteX4" fmla="*/ 0 w 3142363"/>
              <a:gd name="connsiteY4" fmla="*/ 2057080 h 2057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2363" h="2057080">
                <a:moveTo>
                  <a:pt x="0" y="2057080"/>
                </a:moveTo>
                <a:lnTo>
                  <a:pt x="843778" y="0"/>
                </a:lnTo>
                <a:lnTo>
                  <a:pt x="3142363" y="26167"/>
                </a:lnTo>
                <a:lnTo>
                  <a:pt x="3142363" y="2047129"/>
                </a:lnTo>
                <a:lnTo>
                  <a:pt x="0" y="2057080"/>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rot="1751457">
            <a:off x="6547902" y="2359077"/>
            <a:ext cx="3429326" cy="2225310"/>
          </a:xfrm>
          <a:custGeom>
            <a:avLst/>
            <a:gdLst>
              <a:gd name="connsiteX0" fmla="*/ 0 w 4093320"/>
              <a:gd name="connsiteY0" fmla="*/ 0 h 2212322"/>
              <a:gd name="connsiteX1" fmla="*/ 4093320 w 4093320"/>
              <a:gd name="connsiteY1" fmla="*/ 0 h 2212322"/>
              <a:gd name="connsiteX2" fmla="*/ 4093320 w 4093320"/>
              <a:gd name="connsiteY2" fmla="*/ 2212322 h 2212322"/>
              <a:gd name="connsiteX3" fmla="*/ 0 w 4093320"/>
              <a:gd name="connsiteY3" fmla="*/ 2212322 h 2212322"/>
              <a:gd name="connsiteX4" fmla="*/ 0 w 4093320"/>
              <a:gd name="connsiteY4" fmla="*/ 0 h 2212322"/>
              <a:gd name="connsiteX0" fmla="*/ 0 w 4093320"/>
              <a:gd name="connsiteY0" fmla="*/ 4982 h 2217304"/>
              <a:gd name="connsiteX1" fmla="*/ 1704738 w 4093320"/>
              <a:gd name="connsiteY1" fmla="*/ 0 h 2217304"/>
              <a:gd name="connsiteX2" fmla="*/ 4093320 w 4093320"/>
              <a:gd name="connsiteY2" fmla="*/ 4982 h 2217304"/>
              <a:gd name="connsiteX3" fmla="*/ 4093320 w 4093320"/>
              <a:gd name="connsiteY3" fmla="*/ 2217304 h 2217304"/>
              <a:gd name="connsiteX4" fmla="*/ 0 w 4093320"/>
              <a:gd name="connsiteY4" fmla="*/ 2217304 h 2217304"/>
              <a:gd name="connsiteX5" fmla="*/ 0 w 4093320"/>
              <a:gd name="connsiteY5" fmla="*/ 4982 h 2217304"/>
              <a:gd name="connsiteX0" fmla="*/ 0 w 4093320"/>
              <a:gd name="connsiteY0" fmla="*/ 4982 h 2225310"/>
              <a:gd name="connsiteX1" fmla="*/ 1704738 w 4093320"/>
              <a:gd name="connsiteY1" fmla="*/ 0 h 2225310"/>
              <a:gd name="connsiteX2" fmla="*/ 4093320 w 4093320"/>
              <a:gd name="connsiteY2" fmla="*/ 4982 h 2225310"/>
              <a:gd name="connsiteX3" fmla="*/ 4093320 w 4093320"/>
              <a:gd name="connsiteY3" fmla="*/ 2217304 h 2225310"/>
              <a:gd name="connsiteX4" fmla="*/ 663994 w 4093320"/>
              <a:gd name="connsiteY4" fmla="*/ 2225310 h 2225310"/>
              <a:gd name="connsiteX5" fmla="*/ 0 w 4093320"/>
              <a:gd name="connsiteY5" fmla="*/ 2217304 h 2225310"/>
              <a:gd name="connsiteX6" fmla="*/ 0 w 4093320"/>
              <a:gd name="connsiteY6" fmla="*/ 4982 h 2225310"/>
              <a:gd name="connsiteX0" fmla="*/ 0 w 4093320"/>
              <a:gd name="connsiteY0" fmla="*/ 4982 h 2225310"/>
              <a:gd name="connsiteX1" fmla="*/ 1704738 w 4093320"/>
              <a:gd name="connsiteY1" fmla="*/ 0 h 2225310"/>
              <a:gd name="connsiteX2" fmla="*/ 4093320 w 4093320"/>
              <a:gd name="connsiteY2" fmla="*/ 4982 h 2225310"/>
              <a:gd name="connsiteX3" fmla="*/ 4093320 w 4093320"/>
              <a:gd name="connsiteY3" fmla="*/ 2217304 h 2225310"/>
              <a:gd name="connsiteX4" fmla="*/ 663994 w 4093320"/>
              <a:gd name="connsiteY4" fmla="*/ 2225310 h 2225310"/>
              <a:gd name="connsiteX5" fmla="*/ 0 w 4093320"/>
              <a:gd name="connsiteY5" fmla="*/ 4982 h 2225310"/>
              <a:gd name="connsiteX0" fmla="*/ 0 w 3429326"/>
              <a:gd name="connsiteY0" fmla="*/ 2225310 h 2225310"/>
              <a:gd name="connsiteX1" fmla="*/ 1040744 w 3429326"/>
              <a:gd name="connsiteY1" fmla="*/ 0 h 2225310"/>
              <a:gd name="connsiteX2" fmla="*/ 3429326 w 3429326"/>
              <a:gd name="connsiteY2" fmla="*/ 4982 h 2225310"/>
              <a:gd name="connsiteX3" fmla="*/ 3429326 w 3429326"/>
              <a:gd name="connsiteY3" fmla="*/ 2217304 h 2225310"/>
              <a:gd name="connsiteX4" fmla="*/ 0 w 3429326"/>
              <a:gd name="connsiteY4" fmla="*/ 2225310 h 2225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326" h="2225310">
                <a:moveTo>
                  <a:pt x="0" y="2225310"/>
                </a:moveTo>
                <a:lnTo>
                  <a:pt x="1040744" y="0"/>
                </a:lnTo>
                <a:lnTo>
                  <a:pt x="3429326" y="4982"/>
                </a:lnTo>
                <a:lnTo>
                  <a:pt x="3429326" y="2217304"/>
                </a:lnTo>
                <a:lnTo>
                  <a:pt x="0" y="2225310"/>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rot="1751457">
            <a:off x="4263146" y="2370201"/>
            <a:ext cx="3404933" cy="2212322"/>
          </a:xfrm>
          <a:custGeom>
            <a:avLst/>
            <a:gdLst>
              <a:gd name="connsiteX0" fmla="*/ 0 w 4093320"/>
              <a:gd name="connsiteY0" fmla="*/ 0 h 2212322"/>
              <a:gd name="connsiteX1" fmla="*/ 4093320 w 4093320"/>
              <a:gd name="connsiteY1" fmla="*/ 0 h 2212322"/>
              <a:gd name="connsiteX2" fmla="*/ 4093320 w 4093320"/>
              <a:gd name="connsiteY2" fmla="*/ 2212322 h 2212322"/>
              <a:gd name="connsiteX3" fmla="*/ 0 w 4093320"/>
              <a:gd name="connsiteY3" fmla="*/ 2212322 h 2212322"/>
              <a:gd name="connsiteX4" fmla="*/ 0 w 4093320"/>
              <a:gd name="connsiteY4" fmla="*/ 0 h 2212322"/>
              <a:gd name="connsiteX0" fmla="*/ 0 w 4093320"/>
              <a:gd name="connsiteY0" fmla="*/ 0 h 2212322"/>
              <a:gd name="connsiteX1" fmla="*/ 1742820 w 4093320"/>
              <a:gd name="connsiteY1" fmla="*/ 17384 h 2212322"/>
              <a:gd name="connsiteX2" fmla="*/ 4093320 w 4093320"/>
              <a:gd name="connsiteY2" fmla="*/ 0 h 2212322"/>
              <a:gd name="connsiteX3" fmla="*/ 4093320 w 4093320"/>
              <a:gd name="connsiteY3" fmla="*/ 2212322 h 2212322"/>
              <a:gd name="connsiteX4" fmla="*/ 0 w 4093320"/>
              <a:gd name="connsiteY4" fmla="*/ 2212322 h 2212322"/>
              <a:gd name="connsiteX5" fmla="*/ 0 w 4093320"/>
              <a:gd name="connsiteY5" fmla="*/ 0 h 2212322"/>
              <a:gd name="connsiteX0" fmla="*/ 0 w 4093320"/>
              <a:gd name="connsiteY0" fmla="*/ 0 h 2212322"/>
              <a:gd name="connsiteX1" fmla="*/ 1742820 w 4093320"/>
              <a:gd name="connsiteY1" fmla="*/ 17384 h 2212322"/>
              <a:gd name="connsiteX2" fmla="*/ 4093320 w 4093320"/>
              <a:gd name="connsiteY2" fmla="*/ 0 h 2212322"/>
              <a:gd name="connsiteX3" fmla="*/ 4093320 w 4093320"/>
              <a:gd name="connsiteY3" fmla="*/ 2212322 h 2212322"/>
              <a:gd name="connsiteX4" fmla="*/ 688387 w 4093320"/>
              <a:gd name="connsiteY4" fmla="*/ 2192151 h 2212322"/>
              <a:gd name="connsiteX5" fmla="*/ 0 w 4093320"/>
              <a:gd name="connsiteY5" fmla="*/ 2212322 h 2212322"/>
              <a:gd name="connsiteX6" fmla="*/ 0 w 4093320"/>
              <a:gd name="connsiteY6" fmla="*/ 0 h 2212322"/>
              <a:gd name="connsiteX0" fmla="*/ 0 w 4093320"/>
              <a:gd name="connsiteY0" fmla="*/ 0 h 2212322"/>
              <a:gd name="connsiteX1" fmla="*/ 1742820 w 4093320"/>
              <a:gd name="connsiteY1" fmla="*/ 17384 h 2212322"/>
              <a:gd name="connsiteX2" fmla="*/ 4093320 w 4093320"/>
              <a:gd name="connsiteY2" fmla="*/ 0 h 2212322"/>
              <a:gd name="connsiteX3" fmla="*/ 4093320 w 4093320"/>
              <a:gd name="connsiteY3" fmla="*/ 2212322 h 2212322"/>
              <a:gd name="connsiteX4" fmla="*/ 688387 w 4093320"/>
              <a:gd name="connsiteY4" fmla="*/ 2192151 h 2212322"/>
              <a:gd name="connsiteX5" fmla="*/ 0 w 4093320"/>
              <a:gd name="connsiteY5" fmla="*/ 0 h 2212322"/>
              <a:gd name="connsiteX0" fmla="*/ 0 w 3404933"/>
              <a:gd name="connsiteY0" fmla="*/ 2192151 h 2212322"/>
              <a:gd name="connsiteX1" fmla="*/ 1054433 w 3404933"/>
              <a:gd name="connsiteY1" fmla="*/ 17384 h 2212322"/>
              <a:gd name="connsiteX2" fmla="*/ 3404933 w 3404933"/>
              <a:gd name="connsiteY2" fmla="*/ 0 h 2212322"/>
              <a:gd name="connsiteX3" fmla="*/ 3404933 w 3404933"/>
              <a:gd name="connsiteY3" fmla="*/ 2212322 h 2212322"/>
              <a:gd name="connsiteX4" fmla="*/ 0 w 3404933"/>
              <a:gd name="connsiteY4" fmla="*/ 2192151 h 221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4933" h="2212322">
                <a:moveTo>
                  <a:pt x="0" y="2192151"/>
                </a:moveTo>
                <a:lnTo>
                  <a:pt x="1054433" y="17384"/>
                </a:lnTo>
                <a:lnTo>
                  <a:pt x="3404933" y="0"/>
                </a:lnTo>
                <a:lnTo>
                  <a:pt x="3404933" y="2212322"/>
                </a:lnTo>
                <a:lnTo>
                  <a:pt x="0" y="219215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38"/>
          <p:cNvSpPr/>
          <p:nvPr/>
        </p:nvSpPr>
        <p:spPr>
          <a:xfrm rot="1751457">
            <a:off x="2284170" y="2421245"/>
            <a:ext cx="3142363" cy="2057080"/>
          </a:xfrm>
          <a:custGeom>
            <a:avLst/>
            <a:gdLst>
              <a:gd name="connsiteX0" fmla="*/ 0 w 4093320"/>
              <a:gd name="connsiteY0" fmla="*/ 0 h 2020962"/>
              <a:gd name="connsiteX1" fmla="*/ 4093320 w 4093320"/>
              <a:gd name="connsiteY1" fmla="*/ 0 h 2020962"/>
              <a:gd name="connsiteX2" fmla="*/ 4093320 w 4093320"/>
              <a:gd name="connsiteY2" fmla="*/ 2020962 h 2020962"/>
              <a:gd name="connsiteX3" fmla="*/ 0 w 4093320"/>
              <a:gd name="connsiteY3" fmla="*/ 2020962 h 2020962"/>
              <a:gd name="connsiteX4" fmla="*/ 0 w 4093320"/>
              <a:gd name="connsiteY4" fmla="*/ 0 h 2020962"/>
              <a:gd name="connsiteX0" fmla="*/ 0 w 4093320"/>
              <a:gd name="connsiteY0" fmla="*/ 0 h 2030913"/>
              <a:gd name="connsiteX1" fmla="*/ 4093320 w 4093320"/>
              <a:gd name="connsiteY1" fmla="*/ 0 h 2030913"/>
              <a:gd name="connsiteX2" fmla="*/ 4093320 w 4093320"/>
              <a:gd name="connsiteY2" fmla="*/ 2020962 h 2030913"/>
              <a:gd name="connsiteX3" fmla="*/ 950957 w 4093320"/>
              <a:gd name="connsiteY3" fmla="*/ 2030913 h 2030913"/>
              <a:gd name="connsiteX4" fmla="*/ 0 w 4093320"/>
              <a:gd name="connsiteY4" fmla="*/ 2020962 h 2030913"/>
              <a:gd name="connsiteX5" fmla="*/ 0 w 4093320"/>
              <a:gd name="connsiteY5" fmla="*/ 0 h 2030913"/>
              <a:gd name="connsiteX0" fmla="*/ 0 w 4093320"/>
              <a:gd name="connsiteY0" fmla="*/ 26167 h 2057080"/>
              <a:gd name="connsiteX1" fmla="*/ 1794735 w 4093320"/>
              <a:gd name="connsiteY1" fmla="*/ 0 h 2057080"/>
              <a:gd name="connsiteX2" fmla="*/ 4093320 w 4093320"/>
              <a:gd name="connsiteY2" fmla="*/ 26167 h 2057080"/>
              <a:gd name="connsiteX3" fmla="*/ 4093320 w 4093320"/>
              <a:gd name="connsiteY3" fmla="*/ 2047129 h 2057080"/>
              <a:gd name="connsiteX4" fmla="*/ 950957 w 4093320"/>
              <a:gd name="connsiteY4" fmla="*/ 2057080 h 2057080"/>
              <a:gd name="connsiteX5" fmla="*/ 0 w 4093320"/>
              <a:gd name="connsiteY5" fmla="*/ 2047129 h 2057080"/>
              <a:gd name="connsiteX6" fmla="*/ 0 w 4093320"/>
              <a:gd name="connsiteY6" fmla="*/ 26167 h 2057080"/>
              <a:gd name="connsiteX0" fmla="*/ 0 w 4093320"/>
              <a:gd name="connsiteY0" fmla="*/ 2047129 h 2057080"/>
              <a:gd name="connsiteX1" fmla="*/ 1794735 w 4093320"/>
              <a:gd name="connsiteY1" fmla="*/ 0 h 2057080"/>
              <a:gd name="connsiteX2" fmla="*/ 4093320 w 4093320"/>
              <a:gd name="connsiteY2" fmla="*/ 26167 h 2057080"/>
              <a:gd name="connsiteX3" fmla="*/ 4093320 w 4093320"/>
              <a:gd name="connsiteY3" fmla="*/ 2047129 h 2057080"/>
              <a:gd name="connsiteX4" fmla="*/ 950957 w 4093320"/>
              <a:gd name="connsiteY4" fmla="*/ 2057080 h 2057080"/>
              <a:gd name="connsiteX5" fmla="*/ 0 w 4093320"/>
              <a:gd name="connsiteY5" fmla="*/ 2047129 h 2057080"/>
              <a:gd name="connsiteX0" fmla="*/ 0 w 3142363"/>
              <a:gd name="connsiteY0" fmla="*/ 2057080 h 2057080"/>
              <a:gd name="connsiteX1" fmla="*/ 843778 w 3142363"/>
              <a:gd name="connsiteY1" fmla="*/ 0 h 2057080"/>
              <a:gd name="connsiteX2" fmla="*/ 3142363 w 3142363"/>
              <a:gd name="connsiteY2" fmla="*/ 26167 h 2057080"/>
              <a:gd name="connsiteX3" fmla="*/ 3142363 w 3142363"/>
              <a:gd name="connsiteY3" fmla="*/ 2047129 h 2057080"/>
              <a:gd name="connsiteX4" fmla="*/ 0 w 3142363"/>
              <a:gd name="connsiteY4" fmla="*/ 2057080 h 2057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2363" h="2057080">
                <a:moveTo>
                  <a:pt x="0" y="2057080"/>
                </a:moveTo>
                <a:lnTo>
                  <a:pt x="843778" y="0"/>
                </a:lnTo>
                <a:lnTo>
                  <a:pt x="3142363" y="26167"/>
                </a:lnTo>
                <a:lnTo>
                  <a:pt x="3142363" y="2047129"/>
                </a:lnTo>
                <a:lnTo>
                  <a:pt x="0" y="2057080"/>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箭头: 五边形 78"/>
          <p:cNvSpPr/>
          <p:nvPr/>
        </p:nvSpPr>
        <p:spPr>
          <a:xfrm flipH="1">
            <a:off x="1322316" y="2192828"/>
            <a:ext cx="2418207" cy="1419478"/>
          </a:xfrm>
          <a:prstGeom prst="homePlat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a:p>
        </p:txBody>
      </p:sp>
      <p:sp>
        <p:nvSpPr>
          <p:cNvPr id="23" name="矩形 22"/>
          <p:cNvSpPr/>
          <p:nvPr/>
        </p:nvSpPr>
        <p:spPr>
          <a:xfrm>
            <a:off x="6236631" y="2192828"/>
            <a:ext cx="2007553" cy="1419478"/>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a:p>
        </p:txBody>
      </p:sp>
      <p:sp>
        <p:nvSpPr>
          <p:cNvPr id="16" name="箭头: 五边形 81"/>
          <p:cNvSpPr/>
          <p:nvPr/>
        </p:nvSpPr>
        <p:spPr>
          <a:xfrm>
            <a:off x="8452991" y="2192828"/>
            <a:ext cx="2418209" cy="1419478"/>
          </a:xfrm>
          <a:prstGeom prst="homePlat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endParaRPr/>
          </a:p>
        </p:txBody>
      </p:sp>
      <p:sp>
        <p:nvSpPr>
          <p:cNvPr id="8" name="矩形 7"/>
          <p:cNvSpPr/>
          <p:nvPr/>
        </p:nvSpPr>
        <p:spPr>
          <a:xfrm>
            <a:off x="3949328" y="2192828"/>
            <a:ext cx="2007553" cy="1419478"/>
          </a:xfrm>
          <a:prstGeom prst="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a:p>
        </p:txBody>
      </p:sp>
      <p:sp>
        <p:nvSpPr>
          <p:cNvPr id="43"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49" name="组合 48"/>
          <p:cNvGrpSpPr/>
          <p:nvPr/>
        </p:nvGrpSpPr>
        <p:grpSpPr>
          <a:xfrm>
            <a:off x="1789395" y="4169290"/>
            <a:ext cx="1951128" cy="1098575"/>
            <a:chOff x="1023070" y="4236410"/>
            <a:chExt cx="1951128" cy="1098575"/>
          </a:xfrm>
        </p:grpSpPr>
        <p:sp>
          <p:nvSpPr>
            <p:cNvPr id="50" name="矩形 49"/>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51" name="矩形 50"/>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52" name="矩形 51"/>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grpSp>
      <p:grpSp>
        <p:nvGrpSpPr>
          <p:cNvPr id="53" name="组合 52"/>
          <p:cNvGrpSpPr/>
          <p:nvPr/>
        </p:nvGrpSpPr>
        <p:grpSpPr>
          <a:xfrm>
            <a:off x="4068099" y="4169290"/>
            <a:ext cx="1951128" cy="1098575"/>
            <a:chOff x="1023070" y="4236410"/>
            <a:chExt cx="1951128" cy="1098575"/>
          </a:xfrm>
        </p:grpSpPr>
        <p:sp>
          <p:nvSpPr>
            <p:cNvPr id="54" name="矩形 53"/>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55" name="矩形 54"/>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56" name="矩形 55"/>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grpSp>
      <p:grpSp>
        <p:nvGrpSpPr>
          <p:cNvPr id="57" name="组合 56"/>
          <p:cNvGrpSpPr/>
          <p:nvPr/>
        </p:nvGrpSpPr>
        <p:grpSpPr>
          <a:xfrm>
            <a:off x="6346803" y="4169290"/>
            <a:ext cx="1951128" cy="1098575"/>
            <a:chOff x="1023070" y="4236410"/>
            <a:chExt cx="1951128" cy="1098575"/>
          </a:xfrm>
        </p:grpSpPr>
        <p:sp>
          <p:nvSpPr>
            <p:cNvPr id="58" name="矩形 57"/>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59" name="矩形 58"/>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60" name="矩形 59"/>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grpSp>
      <p:grpSp>
        <p:nvGrpSpPr>
          <p:cNvPr id="61" name="组合 60"/>
          <p:cNvGrpSpPr/>
          <p:nvPr/>
        </p:nvGrpSpPr>
        <p:grpSpPr>
          <a:xfrm>
            <a:off x="8625508" y="4169290"/>
            <a:ext cx="1951128" cy="1098575"/>
            <a:chOff x="1023070" y="4236410"/>
            <a:chExt cx="1951128" cy="1098575"/>
          </a:xfrm>
        </p:grpSpPr>
        <p:sp>
          <p:nvSpPr>
            <p:cNvPr id="62" name="矩形 61"/>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63" name="矩形 62"/>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64" name="矩形 63"/>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grpSp>
      <p:sp>
        <p:nvSpPr>
          <p:cNvPr id="69" name="椭圆 64"/>
          <p:cNvSpPr/>
          <p:nvPr/>
        </p:nvSpPr>
        <p:spPr>
          <a:xfrm>
            <a:off x="2501897" y="2565927"/>
            <a:ext cx="694818" cy="673281"/>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0" name="椭圆 65"/>
          <p:cNvSpPr/>
          <p:nvPr/>
        </p:nvSpPr>
        <p:spPr>
          <a:xfrm>
            <a:off x="4564581" y="2555158"/>
            <a:ext cx="691492" cy="694818"/>
          </a:xfrm>
          <a:custGeom>
            <a:avLst/>
            <a:gdLst>
              <a:gd name="connsiteX0" fmla="*/ 119063 w 330200"/>
              <a:gd name="connsiteY0" fmla="*/ 203200 h 331788"/>
              <a:gd name="connsiteX1" fmla="*/ 137172 w 330200"/>
              <a:gd name="connsiteY1" fmla="*/ 203200 h 331788"/>
              <a:gd name="connsiteX2" fmla="*/ 153988 w 330200"/>
              <a:gd name="connsiteY2" fmla="*/ 229508 h 331788"/>
              <a:gd name="connsiteX3" fmla="*/ 153988 w 330200"/>
              <a:gd name="connsiteY3" fmla="*/ 249238 h 331788"/>
              <a:gd name="connsiteX4" fmla="*/ 119063 w 330200"/>
              <a:gd name="connsiteY4" fmla="*/ 203200 h 331788"/>
              <a:gd name="connsiteX5" fmla="*/ 176213 w 330200"/>
              <a:gd name="connsiteY5" fmla="*/ 158750 h 331788"/>
              <a:gd name="connsiteX6" fmla="*/ 211138 w 330200"/>
              <a:gd name="connsiteY6" fmla="*/ 203994 h 331788"/>
              <a:gd name="connsiteX7" fmla="*/ 176213 w 330200"/>
              <a:gd name="connsiteY7" fmla="*/ 249238 h 331788"/>
              <a:gd name="connsiteX8" fmla="*/ 176213 w 330200"/>
              <a:gd name="connsiteY8" fmla="*/ 229848 h 331788"/>
              <a:gd name="connsiteX9" fmla="*/ 193029 w 330200"/>
              <a:gd name="connsiteY9" fmla="*/ 203994 h 331788"/>
              <a:gd name="connsiteX10" fmla="*/ 176213 w 330200"/>
              <a:gd name="connsiteY10" fmla="*/ 178141 h 331788"/>
              <a:gd name="connsiteX11" fmla="*/ 176213 w 330200"/>
              <a:gd name="connsiteY11" fmla="*/ 158750 h 331788"/>
              <a:gd name="connsiteX12" fmla="*/ 176213 w 330200"/>
              <a:gd name="connsiteY12" fmla="*/ 82550 h 331788"/>
              <a:gd name="connsiteX13" fmla="*/ 211138 w 330200"/>
              <a:gd name="connsiteY13" fmla="*/ 128588 h 331788"/>
              <a:gd name="connsiteX14" fmla="*/ 193029 w 330200"/>
              <a:gd name="connsiteY14" fmla="*/ 128588 h 331788"/>
              <a:gd name="connsiteX15" fmla="*/ 176213 w 330200"/>
              <a:gd name="connsiteY15" fmla="*/ 102281 h 331788"/>
              <a:gd name="connsiteX16" fmla="*/ 176213 w 330200"/>
              <a:gd name="connsiteY16" fmla="*/ 82550 h 331788"/>
              <a:gd name="connsiteX17" fmla="*/ 153988 w 330200"/>
              <a:gd name="connsiteY17" fmla="*/ 82550 h 331788"/>
              <a:gd name="connsiteX18" fmla="*/ 153988 w 330200"/>
              <a:gd name="connsiteY18" fmla="*/ 101941 h 331788"/>
              <a:gd name="connsiteX19" fmla="*/ 137172 w 330200"/>
              <a:gd name="connsiteY19" fmla="*/ 127794 h 331788"/>
              <a:gd name="connsiteX20" fmla="*/ 153988 w 330200"/>
              <a:gd name="connsiteY20" fmla="*/ 153648 h 331788"/>
              <a:gd name="connsiteX21" fmla="*/ 153988 w 330200"/>
              <a:gd name="connsiteY21" fmla="*/ 173038 h 331788"/>
              <a:gd name="connsiteX22" fmla="*/ 119063 w 330200"/>
              <a:gd name="connsiteY22" fmla="*/ 127794 h 331788"/>
              <a:gd name="connsiteX23" fmla="*/ 153988 w 330200"/>
              <a:gd name="connsiteY23" fmla="*/ 82550 h 331788"/>
              <a:gd name="connsiteX24" fmla="*/ 157163 w 330200"/>
              <a:gd name="connsiteY24" fmla="*/ 76200 h 331788"/>
              <a:gd name="connsiteX25" fmla="*/ 173038 w 330200"/>
              <a:gd name="connsiteY25" fmla="*/ 76200 h 331788"/>
              <a:gd name="connsiteX26" fmla="*/ 173038 w 330200"/>
              <a:gd name="connsiteY26" fmla="*/ 255588 h 331788"/>
              <a:gd name="connsiteX27" fmla="*/ 157163 w 330200"/>
              <a:gd name="connsiteY27" fmla="*/ 255588 h 331788"/>
              <a:gd name="connsiteX28" fmla="*/ 165101 w 330200"/>
              <a:gd name="connsiteY28" fmla="*/ 33337 h 331788"/>
              <a:gd name="connsiteX29" fmla="*/ 33338 w 330200"/>
              <a:gd name="connsiteY29" fmla="*/ 165894 h 331788"/>
              <a:gd name="connsiteX30" fmla="*/ 165101 w 330200"/>
              <a:gd name="connsiteY30" fmla="*/ 298451 h 331788"/>
              <a:gd name="connsiteX31" fmla="*/ 296864 w 330200"/>
              <a:gd name="connsiteY31" fmla="*/ 165894 h 331788"/>
              <a:gd name="connsiteX32" fmla="*/ 165101 w 330200"/>
              <a:gd name="connsiteY32" fmla="*/ 33337 h 331788"/>
              <a:gd name="connsiteX33" fmla="*/ 165100 w 330200"/>
              <a:gd name="connsiteY33" fmla="*/ 30162 h 331788"/>
              <a:gd name="connsiteX34" fmla="*/ 301625 w 330200"/>
              <a:gd name="connsiteY34" fmla="*/ 165894 h 331788"/>
              <a:gd name="connsiteX35" fmla="*/ 165100 w 330200"/>
              <a:gd name="connsiteY35" fmla="*/ 301626 h 331788"/>
              <a:gd name="connsiteX36" fmla="*/ 28575 w 330200"/>
              <a:gd name="connsiteY36" fmla="*/ 165894 h 331788"/>
              <a:gd name="connsiteX37" fmla="*/ 165100 w 330200"/>
              <a:gd name="connsiteY37" fmla="*/ 30162 h 331788"/>
              <a:gd name="connsiteX38" fmla="*/ 165101 w 330200"/>
              <a:gd name="connsiteY38" fmla="*/ 15875 h 331788"/>
              <a:gd name="connsiteX39" fmla="*/ 14288 w 330200"/>
              <a:gd name="connsiteY39" fmla="*/ 165894 h 331788"/>
              <a:gd name="connsiteX40" fmla="*/ 165101 w 330200"/>
              <a:gd name="connsiteY40" fmla="*/ 315913 h 331788"/>
              <a:gd name="connsiteX41" fmla="*/ 315914 w 330200"/>
              <a:gd name="connsiteY41" fmla="*/ 165894 h 331788"/>
              <a:gd name="connsiteX42" fmla="*/ 165101 w 330200"/>
              <a:gd name="connsiteY42" fmla="*/ 15875 h 331788"/>
              <a:gd name="connsiteX43" fmla="*/ 165100 w 330200"/>
              <a:gd name="connsiteY43" fmla="*/ 0 h 331788"/>
              <a:gd name="connsiteX44" fmla="*/ 330200 w 330200"/>
              <a:gd name="connsiteY44" fmla="*/ 165894 h 331788"/>
              <a:gd name="connsiteX45" fmla="*/ 165100 w 330200"/>
              <a:gd name="connsiteY45" fmla="*/ 331788 h 331788"/>
              <a:gd name="connsiteX46" fmla="*/ 0 w 330200"/>
              <a:gd name="connsiteY46" fmla="*/ 165894 h 331788"/>
              <a:gd name="connsiteX47" fmla="*/ 165100 w 330200"/>
              <a:gd name="connsiteY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200" h="331788">
                <a:moveTo>
                  <a:pt x="119063" y="203200"/>
                </a:moveTo>
                <a:cubicBezTo>
                  <a:pt x="119063" y="203200"/>
                  <a:pt x="119063" y="203200"/>
                  <a:pt x="137172" y="203200"/>
                </a:cubicBezTo>
                <a:cubicBezTo>
                  <a:pt x="137172" y="215039"/>
                  <a:pt x="143640" y="225562"/>
                  <a:pt x="153988" y="229508"/>
                </a:cubicBezTo>
                <a:lnTo>
                  <a:pt x="153988" y="249238"/>
                </a:lnTo>
                <a:cubicBezTo>
                  <a:pt x="133292" y="243977"/>
                  <a:pt x="119063" y="225562"/>
                  <a:pt x="119063" y="203200"/>
                </a:cubicBezTo>
                <a:close/>
                <a:moveTo>
                  <a:pt x="176213" y="158750"/>
                </a:moveTo>
                <a:cubicBezTo>
                  <a:pt x="196909" y="163921"/>
                  <a:pt x="211138" y="182019"/>
                  <a:pt x="211138" y="203994"/>
                </a:cubicBezTo>
                <a:cubicBezTo>
                  <a:pt x="211138" y="225970"/>
                  <a:pt x="196909" y="244068"/>
                  <a:pt x="176213" y="249238"/>
                </a:cubicBezTo>
                <a:cubicBezTo>
                  <a:pt x="176213" y="249238"/>
                  <a:pt x="176213" y="249238"/>
                  <a:pt x="176213" y="229848"/>
                </a:cubicBezTo>
                <a:cubicBezTo>
                  <a:pt x="186561" y="225970"/>
                  <a:pt x="193029" y="215628"/>
                  <a:pt x="193029" y="203994"/>
                </a:cubicBezTo>
                <a:cubicBezTo>
                  <a:pt x="193029" y="192360"/>
                  <a:pt x="186561" y="183311"/>
                  <a:pt x="176213" y="178141"/>
                </a:cubicBezTo>
                <a:cubicBezTo>
                  <a:pt x="176213" y="178141"/>
                  <a:pt x="176213" y="178141"/>
                  <a:pt x="176213" y="158750"/>
                </a:cubicBezTo>
                <a:close/>
                <a:moveTo>
                  <a:pt x="176213" y="82550"/>
                </a:moveTo>
                <a:cubicBezTo>
                  <a:pt x="196909" y="87812"/>
                  <a:pt x="211138" y="106227"/>
                  <a:pt x="211138" y="128588"/>
                </a:cubicBezTo>
                <a:cubicBezTo>
                  <a:pt x="211138" y="128588"/>
                  <a:pt x="211138" y="128588"/>
                  <a:pt x="193029" y="128588"/>
                </a:cubicBezTo>
                <a:cubicBezTo>
                  <a:pt x="193029" y="116750"/>
                  <a:pt x="186561" y="106227"/>
                  <a:pt x="176213" y="102281"/>
                </a:cubicBezTo>
                <a:cubicBezTo>
                  <a:pt x="176213" y="102281"/>
                  <a:pt x="176213" y="102281"/>
                  <a:pt x="176213" y="82550"/>
                </a:cubicBezTo>
                <a:close/>
                <a:moveTo>
                  <a:pt x="153988" y="82550"/>
                </a:moveTo>
                <a:cubicBezTo>
                  <a:pt x="153988" y="82550"/>
                  <a:pt x="153988" y="82550"/>
                  <a:pt x="153988" y="101941"/>
                </a:cubicBezTo>
                <a:cubicBezTo>
                  <a:pt x="143640" y="105819"/>
                  <a:pt x="137172" y="116160"/>
                  <a:pt x="137172" y="127794"/>
                </a:cubicBezTo>
                <a:cubicBezTo>
                  <a:pt x="137172" y="139428"/>
                  <a:pt x="143640" y="148477"/>
                  <a:pt x="153988" y="153648"/>
                </a:cubicBezTo>
                <a:cubicBezTo>
                  <a:pt x="153988" y="153648"/>
                  <a:pt x="153988" y="153648"/>
                  <a:pt x="153988" y="173038"/>
                </a:cubicBezTo>
                <a:cubicBezTo>
                  <a:pt x="133292" y="167868"/>
                  <a:pt x="119063" y="149770"/>
                  <a:pt x="119063" y="127794"/>
                </a:cubicBezTo>
                <a:cubicBezTo>
                  <a:pt x="119063" y="105819"/>
                  <a:pt x="133292" y="87721"/>
                  <a:pt x="153988" y="82550"/>
                </a:cubicBezTo>
                <a:close/>
                <a:moveTo>
                  <a:pt x="157163" y="76200"/>
                </a:moveTo>
                <a:lnTo>
                  <a:pt x="173038" y="76200"/>
                </a:lnTo>
                <a:lnTo>
                  <a:pt x="173038" y="255588"/>
                </a:lnTo>
                <a:lnTo>
                  <a:pt x="157163" y="255588"/>
                </a:lnTo>
                <a:close/>
                <a:moveTo>
                  <a:pt x="165101" y="33337"/>
                </a:moveTo>
                <a:cubicBezTo>
                  <a:pt x="92330" y="33337"/>
                  <a:pt x="33338" y="92685"/>
                  <a:pt x="33338" y="165894"/>
                </a:cubicBezTo>
                <a:cubicBezTo>
                  <a:pt x="33338" y="239103"/>
                  <a:pt x="92330" y="298451"/>
                  <a:pt x="165101" y="298451"/>
                </a:cubicBezTo>
                <a:cubicBezTo>
                  <a:pt x="237872" y="298451"/>
                  <a:pt x="296864" y="239103"/>
                  <a:pt x="296864" y="165894"/>
                </a:cubicBezTo>
                <a:cubicBezTo>
                  <a:pt x="296864" y="92685"/>
                  <a:pt x="237872" y="33337"/>
                  <a:pt x="165101" y="33337"/>
                </a:cubicBezTo>
                <a:close/>
                <a:moveTo>
                  <a:pt x="165100" y="30162"/>
                </a:moveTo>
                <a:cubicBezTo>
                  <a:pt x="240501" y="30162"/>
                  <a:pt x="301625" y="90931"/>
                  <a:pt x="301625" y="165894"/>
                </a:cubicBezTo>
                <a:cubicBezTo>
                  <a:pt x="301625" y="240857"/>
                  <a:pt x="240501" y="301626"/>
                  <a:pt x="165100" y="301626"/>
                </a:cubicBezTo>
                <a:cubicBezTo>
                  <a:pt x="89699" y="301626"/>
                  <a:pt x="28575" y="240857"/>
                  <a:pt x="28575" y="165894"/>
                </a:cubicBezTo>
                <a:cubicBezTo>
                  <a:pt x="28575" y="90931"/>
                  <a:pt x="89699" y="30162"/>
                  <a:pt x="165100" y="30162"/>
                </a:cubicBezTo>
                <a:close/>
                <a:moveTo>
                  <a:pt x="165101" y="15875"/>
                </a:moveTo>
                <a:cubicBezTo>
                  <a:pt x="81809" y="15875"/>
                  <a:pt x="14288" y="83041"/>
                  <a:pt x="14288" y="165894"/>
                </a:cubicBezTo>
                <a:cubicBezTo>
                  <a:pt x="14288" y="248747"/>
                  <a:pt x="81809" y="315913"/>
                  <a:pt x="165101" y="315913"/>
                </a:cubicBezTo>
                <a:cubicBezTo>
                  <a:pt x="248393" y="315913"/>
                  <a:pt x="315914" y="248747"/>
                  <a:pt x="315914" y="165894"/>
                </a:cubicBezTo>
                <a:cubicBezTo>
                  <a:pt x="315914" y="83041"/>
                  <a:pt x="248393" y="15875"/>
                  <a:pt x="165101" y="15875"/>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1" name="椭圆 66"/>
          <p:cNvSpPr/>
          <p:nvPr/>
        </p:nvSpPr>
        <p:spPr>
          <a:xfrm>
            <a:off x="6932799" y="2555158"/>
            <a:ext cx="603401" cy="694818"/>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2" name="椭圆 67"/>
          <p:cNvSpPr/>
          <p:nvPr/>
        </p:nvSpPr>
        <p:spPr>
          <a:xfrm>
            <a:off x="9063333" y="2621649"/>
            <a:ext cx="694818" cy="56183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9685897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500"/>
                                        <p:tgtEl>
                                          <p:spTgt spid="45"/>
                                        </p:tgtEl>
                                        <p:attrNameLst>
                                          <p:attrName>ppt_y</p:attrName>
                                        </p:attrNameLst>
                                      </p:cBhvr>
                                      <p:tavLst>
                                        <p:tav tm="0">
                                          <p:val>
                                            <p:strVal val="#ppt_y+#ppt_h*1.125000"/>
                                          </p:val>
                                        </p:tav>
                                        <p:tav tm="100000">
                                          <p:val>
                                            <p:strVal val="#ppt_y"/>
                                          </p:val>
                                        </p:tav>
                                      </p:tavLst>
                                    </p:anim>
                                    <p:animEffect transition="in" filter="wipe(up)">
                                      <p:cBhvr>
                                        <p:cTn id="18" dur="500"/>
                                        <p:tgtEl>
                                          <p:spTgt spid="45"/>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 calcmode="lin" valueType="num">
                                      <p:cBhvr>
                                        <p:cTn id="24" dur="500" fill="hold"/>
                                        <p:tgtEl>
                                          <p:spTgt spid="31"/>
                                        </p:tgtEl>
                                        <p:attrNameLst>
                                          <p:attrName>style.rotation</p:attrName>
                                        </p:attrNameLst>
                                      </p:cBhvr>
                                      <p:tavLst>
                                        <p:tav tm="0">
                                          <p:val>
                                            <p:fltVal val="360"/>
                                          </p:val>
                                        </p:tav>
                                        <p:tav tm="100000">
                                          <p:val>
                                            <p:fltVal val="0"/>
                                          </p:val>
                                        </p:tav>
                                      </p:tavLst>
                                    </p:anim>
                                    <p:animEffect transition="in" filter="fade">
                                      <p:cBhvr>
                                        <p:cTn id="25" dur="500"/>
                                        <p:tgtEl>
                                          <p:spTgt spid="31"/>
                                        </p:tgtEl>
                                      </p:cBhvr>
                                    </p:animEffect>
                                  </p:childTnLst>
                                </p:cTn>
                              </p:par>
                              <p:par>
                                <p:cTn id="26" presetID="49" presetClass="entr" presetSubtype="0" decel="10000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style.rotation</p:attrName>
                                        </p:attrNameLst>
                                      </p:cBhvr>
                                      <p:tavLst>
                                        <p:tav tm="0">
                                          <p:val>
                                            <p:fltVal val="360"/>
                                          </p:val>
                                        </p:tav>
                                        <p:tav tm="100000">
                                          <p:val>
                                            <p:fltVal val="0"/>
                                          </p:val>
                                        </p:tav>
                                      </p:tavLst>
                                    </p:anim>
                                    <p:animEffect transition="in" filter="fade">
                                      <p:cBhvr>
                                        <p:cTn id="31" dur="500"/>
                                        <p:tgtEl>
                                          <p:spTgt spid="8"/>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fltVal val="0"/>
                                          </p:val>
                                        </p:tav>
                                        <p:tav tm="100000">
                                          <p:val>
                                            <p:strVal val="#ppt_w"/>
                                          </p:val>
                                        </p:tav>
                                      </p:tavLst>
                                    </p:anim>
                                    <p:anim calcmode="lin" valueType="num">
                                      <p:cBhvr>
                                        <p:cTn id="35" dur="500" fill="hold"/>
                                        <p:tgtEl>
                                          <p:spTgt spid="23"/>
                                        </p:tgtEl>
                                        <p:attrNameLst>
                                          <p:attrName>ppt_h</p:attrName>
                                        </p:attrNameLst>
                                      </p:cBhvr>
                                      <p:tavLst>
                                        <p:tav tm="0">
                                          <p:val>
                                            <p:fltVal val="0"/>
                                          </p:val>
                                        </p:tav>
                                        <p:tav tm="100000">
                                          <p:val>
                                            <p:strVal val="#ppt_h"/>
                                          </p:val>
                                        </p:tav>
                                      </p:tavLst>
                                    </p:anim>
                                    <p:anim calcmode="lin" valueType="num">
                                      <p:cBhvr>
                                        <p:cTn id="36" dur="500" fill="hold"/>
                                        <p:tgtEl>
                                          <p:spTgt spid="23"/>
                                        </p:tgtEl>
                                        <p:attrNameLst>
                                          <p:attrName>style.rotation</p:attrName>
                                        </p:attrNameLst>
                                      </p:cBhvr>
                                      <p:tavLst>
                                        <p:tav tm="0">
                                          <p:val>
                                            <p:fltVal val="360"/>
                                          </p:val>
                                        </p:tav>
                                        <p:tav tm="100000">
                                          <p:val>
                                            <p:fltVal val="0"/>
                                          </p:val>
                                        </p:tav>
                                      </p:tavLst>
                                    </p:anim>
                                    <p:animEffect transition="in" filter="fade">
                                      <p:cBhvr>
                                        <p:cTn id="37" dur="500"/>
                                        <p:tgtEl>
                                          <p:spTgt spid="23"/>
                                        </p:tgtEl>
                                      </p:cBhvr>
                                    </p:animEffect>
                                  </p:childTnLst>
                                </p:cTn>
                              </p:par>
                              <p:par>
                                <p:cTn id="38" presetID="49" presetClass="entr" presetSubtype="0" decel="10000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 calcmode="lin" valueType="num">
                                      <p:cBhvr>
                                        <p:cTn id="42" dur="500" fill="hold"/>
                                        <p:tgtEl>
                                          <p:spTgt spid="16"/>
                                        </p:tgtEl>
                                        <p:attrNameLst>
                                          <p:attrName>style.rotation</p:attrName>
                                        </p:attrNameLst>
                                      </p:cBhvr>
                                      <p:tavLst>
                                        <p:tav tm="0">
                                          <p:val>
                                            <p:fltVal val="360"/>
                                          </p:val>
                                        </p:tav>
                                        <p:tav tm="100000">
                                          <p:val>
                                            <p:fltVal val="0"/>
                                          </p:val>
                                        </p:tav>
                                      </p:tavLst>
                                    </p:anim>
                                    <p:animEffect transition="in" filter="fade">
                                      <p:cBhvr>
                                        <p:cTn id="43" dur="500"/>
                                        <p:tgtEl>
                                          <p:spTgt spid="16"/>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p:cTn id="47" dur="500" fill="hold"/>
                                        <p:tgtEl>
                                          <p:spTgt spid="69"/>
                                        </p:tgtEl>
                                        <p:attrNameLst>
                                          <p:attrName>ppt_w</p:attrName>
                                        </p:attrNameLst>
                                      </p:cBhvr>
                                      <p:tavLst>
                                        <p:tav tm="0">
                                          <p:val>
                                            <p:fltVal val="0"/>
                                          </p:val>
                                        </p:tav>
                                        <p:tav tm="100000">
                                          <p:val>
                                            <p:strVal val="#ppt_w"/>
                                          </p:val>
                                        </p:tav>
                                      </p:tavLst>
                                    </p:anim>
                                    <p:anim calcmode="lin" valueType="num">
                                      <p:cBhvr>
                                        <p:cTn id="48" dur="500" fill="hold"/>
                                        <p:tgtEl>
                                          <p:spTgt spid="69"/>
                                        </p:tgtEl>
                                        <p:attrNameLst>
                                          <p:attrName>ppt_h</p:attrName>
                                        </p:attrNameLst>
                                      </p:cBhvr>
                                      <p:tavLst>
                                        <p:tav tm="0">
                                          <p:val>
                                            <p:fltVal val="0"/>
                                          </p:val>
                                        </p:tav>
                                        <p:tav tm="100000">
                                          <p:val>
                                            <p:strVal val="#ppt_h"/>
                                          </p:val>
                                        </p:tav>
                                      </p:tavLst>
                                    </p:anim>
                                    <p:animEffect transition="in" filter="fade">
                                      <p:cBhvr>
                                        <p:cTn id="49" dur="500"/>
                                        <p:tgtEl>
                                          <p:spTgt spid="6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animEffect transition="in" filter="fade">
                                      <p:cBhvr>
                                        <p:cTn id="59" dur="500"/>
                                        <p:tgtEl>
                                          <p:spTgt spid="7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2"/>
                                        </p:tgtEl>
                                        <p:attrNameLst>
                                          <p:attrName>style.visibility</p:attrName>
                                        </p:attrNameLst>
                                      </p:cBhvr>
                                      <p:to>
                                        <p:strVal val="visible"/>
                                      </p:to>
                                    </p:set>
                                    <p:anim calcmode="lin" valueType="num">
                                      <p:cBhvr>
                                        <p:cTn id="62" dur="500" fill="hold"/>
                                        <p:tgtEl>
                                          <p:spTgt spid="72"/>
                                        </p:tgtEl>
                                        <p:attrNameLst>
                                          <p:attrName>ppt_w</p:attrName>
                                        </p:attrNameLst>
                                      </p:cBhvr>
                                      <p:tavLst>
                                        <p:tav tm="0">
                                          <p:val>
                                            <p:fltVal val="0"/>
                                          </p:val>
                                        </p:tav>
                                        <p:tav tm="100000">
                                          <p:val>
                                            <p:strVal val="#ppt_w"/>
                                          </p:val>
                                        </p:tav>
                                      </p:tavLst>
                                    </p:anim>
                                    <p:anim calcmode="lin" valueType="num">
                                      <p:cBhvr>
                                        <p:cTn id="63" dur="500" fill="hold"/>
                                        <p:tgtEl>
                                          <p:spTgt spid="72"/>
                                        </p:tgtEl>
                                        <p:attrNameLst>
                                          <p:attrName>ppt_h</p:attrName>
                                        </p:attrNameLst>
                                      </p:cBhvr>
                                      <p:tavLst>
                                        <p:tav tm="0">
                                          <p:val>
                                            <p:fltVal val="0"/>
                                          </p:val>
                                        </p:tav>
                                        <p:tav tm="100000">
                                          <p:val>
                                            <p:strVal val="#ppt_h"/>
                                          </p:val>
                                        </p:tav>
                                      </p:tavLst>
                                    </p:anim>
                                    <p:animEffect transition="in" filter="fade">
                                      <p:cBhvr>
                                        <p:cTn id="64" dur="500"/>
                                        <p:tgtEl>
                                          <p:spTgt spid="72"/>
                                        </p:tgtEl>
                                      </p:cBhvr>
                                    </p:animEffect>
                                  </p:childTnLst>
                                </p:cTn>
                              </p:par>
                            </p:childTnLst>
                          </p:cTn>
                        </p:par>
                        <p:par>
                          <p:cTn id="65" fill="hold">
                            <p:stCondLst>
                              <p:cond delay="2500"/>
                            </p:stCondLst>
                            <p:childTnLst>
                              <p:par>
                                <p:cTn id="66" presetID="10" presetClass="entr" presetSubtype="0" fill="hold" grpId="0" nodeType="after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500"/>
                                        <p:tgtEl>
                                          <p:spTgt spid="4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500"/>
                                        <p:tgtEl>
                                          <p:spTgt spid="4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childTnLst>
                          </p:cTn>
                        </p:par>
                        <p:par>
                          <p:cTn id="78" fill="hold">
                            <p:stCondLst>
                              <p:cond delay="3000"/>
                            </p:stCondLst>
                            <p:childTnLst>
                              <p:par>
                                <p:cTn id="79" presetID="50" presetClass="entr" presetSubtype="0" decel="100000" fill="hold" nodeType="after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p:cTn id="81" dur="1000" fill="hold"/>
                                        <p:tgtEl>
                                          <p:spTgt spid="49"/>
                                        </p:tgtEl>
                                        <p:attrNameLst>
                                          <p:attrName>ppt_w</p:attrName>
                                        </p:attrNameLst>
                                      </p:cBhvr>
                                      <p:tavLst>
                                        <p:tav tm="0">
                                          <p:val>
                                            <p:strVal val="#ppt_w+.3"/>
                                          </p:val>
                                        </p:tav>
                                        <p:tav tm="100000">
                                          <p:val>
                                            <p:strVal val="#ppt_w"/>
                                          </p:val>
                                        </p:tav>
                                      </p:tavLst>
                                    </p:anim>
                                    <p:anim calcmode="lin" valueType="num">
                                      <p:cBhvr>
                                        <p:cTn id="82" dur="1000" fill="hold"/>
                                        <p:tgtEl>
                                          <p:spTgt spid="49"/>
                                        </p:tgtEl>
                                        <p:attrNameLst>
                                          <p:attrName>ppt_h</p:attrName>
                                        </p:attrNameLst>
                                      </p:cBhvr>
                                      <p:tavLst>
                                        <p:tav tm="0">
                                          <p:val>
                                            <p:strVal val="#ppt_h"/>
                                          </p:val>
                                        </p:tav>
                                        <p:tav tm="100000">
                                          <p:val>
                                            <p:strVal val="#ppt_h"/>
                                          </p:val>
                                        </p:tav>
                                      </p:tavLst>
                                    </p:anim>
                                    <p:animEffect transition="in" filter="fade">
                                      <p:cBhvr>
                                        <p:cTn id="83" dur="1000"/>
                                        <p:tgtEl>
                                          <p:spTgt spid="49"/>
                                        </p:tgtEl>
                                      </p:cBhvr>
                                    </p:animEffect>
                                  </p:childTnLst>
                                </p:cTn>
                              </p:par>
                              <p:par>
                                <p:cTn id="84" presetID="50" presetClass="entr" presetSubtype="0" decel="100000" fill="hold" nodeType="withEffect">
                                  <p:stCondLst>
                                    <p:cond delay="100"/>
                                  </p:stCondLst>
                                  <p:childTnLst>
                                    <p:set>
                                      <p:cBhvr>
                                        <p:cTn id="85" dur="1" fill="hold">
                                          <p:stCondLst>
                                            <p:cond delay="0"/>
                                          </p:stCondLst>
                                        </p:cTn>
                                        <p:tgtEl>
                                          <p:spTgt spid="53"/>
                                        </p:tgtEl>
                                        <p:attrNameLst>
                                          <p:attrName>style.visibility</p:attrName>
                                        </p:attrNameLst>
                                      </p:cBhvr>
                                      <p:to>
                                        <p:strVal val="visible"/>
                                      </p:to>
                                    </p:set>
                                    <p:anim calcmode="lin" valueType="num">
                                      <p:cBhvr>
                                        <p:cTn id="86" dur="1000" fill="hold"/>
                                        <p:tgtEl>
                                          <p:spTgt spid="53"/>
                                        </p:tgtEl>
                                        <p:attrNameLst>
                                          <p:attrName>ppt_w</p:attrName>
                                        </p:attrNameLst>
                                      </p:cBhvr>
                                      <p:tavLst>
                                        <p:tav tm="0">
                                          <p:val>
                                            <p:strVal val="#ppt_w+.3"/>
                                          </p:val>
                                        </p:tav>
                                        <p:tav tm="100000">
                                          <p:val>
                                            <p:strVal val="#ppt_w"/>
                                          </p:val>
                                        </p:tav>
                                      </p:tavLst>
                                    </p:anim>
                                    <p:anim calcmode="lin" valueType="num">
                                      <p:cBhvr>
                                        <p:cTn id="87" dur="1000" fill="hold"/>
                                        <p:tgtEl>
                                          <p:spTgt spid="53"/>
                                        </p:tgtEl>
                                        <p:attrNameLst>
                                          <p:attrName>ppt_h</p:attrName>
                                        </p:attrNameLst>
                                      </p:cBhvr>
                                      <p:tavLst>
                                        <p:tav tm="0">
                                          <p:val>
                                            <p:strVal val="#ppt_h"/>
                                          </p:val>
                                        </p:tav>
                                        <p:tav tm="100000">
                                          <p:val>
                                            <p:strVal val="#ppt_h"/>
                                          </p:val>
                                        </p:tav>
                                      </p:tavLst>
                                    </p:anim>
                                    <p:animEffect transition="in" filter="fade">
                                      <p:cBhvr>
                                        <p:cTn id="88" dur="1000"/>
                                        <p:tgtEl>
                                          <p:spTgt spid="53"/>
                                        </p:tgtEl>
                                      </p:cBhvr>
                                    </p:animEffect>
                                  </p:childTnLst>
                                </p:cTn>
                              </p:par>
                              <p:par>
                                <p:cTn id="89" presetID="50" presetClass="entr" presetSubtype="0" decel="100000" fill="hold" nodeType="withEffect">
                                  <p:stCondLst>
                                    <p:cond delay="200"/>
                                  </p:stCondLst>
                                  <p:childTnLst>
                                    <p:set>
                                      <p:cBhvr>
                                        <p:cTn id="90" dur="1" fill="hold">
                                          <p:stCondLst>
                                            <p:cond delay="0"/>
                                          </p:stCondLst>
                                        </p:cTn>
                                        <p:tgtEl>
                                          <p:spTgt spid="57"/>
                                        </p:tgtEl>
                                        <p:attrNameLst>
                                          <p:attrName>style.visibility</p:attrName>
                                        </p:attrNameLst>
                                      </p:cBhvr>
                                      <p:to>
                                        <p:strVal val="visible"/>
                                      </p:to>
                                    </p:set>
                                    <p:anim calcmode="lin" valueType="num">
                                      <p:cBhvr>
                                        <p:cTn id="91" dur="1000" fill="hold"/>
                                        <p:tgtEl>
                                          <p:spTgt spid="57"/>
                                        </p:tgtEl>
                                        <p:attrNameLst>
                                          <p:attrName>ppt_w</p:attrName>
                                        </p:attrNameLst>
                                      </p:cBhvr>
                                      <p:tavLst>
                                        <p:tav tm="0">
                                          <p:val>
                                            <p:strVal val="#ppt_w+.3"/>
                                          </p:val>
                                        </p:tav>
                                        <p:tav tm="100000">
                                          <p:val>
                                            <p:strVal val="#ppt_w"/>
                                          </p:val>
                                        </p:tav>
                                      </p:tavLst>
                                    </p:anim>
                                    <p:anim calcmode="lin" valueType="num">
                                      <p:cBhvr>
                                        <p:cTn id="92" dur="1000" fill="hold"/>
                                        <p:tgtEl>
                                          <p:spTgt spid="57"/>
                                        </p:tgtEl>
                                        <p:attrNameLst>
                                          <p:attrName>ppt_h</p:attrName>
                                        </p:attrNameLst>
                                      </p:cBhvr>
                                      <p:tavLst>
                                        <p:tav tm="0">
                                          <p:val>
                                            <p:strVal val="#ppt_h"/>
                                          </p:val>
                                        </p:tav>
                                        <p:tav tm="100000">
                                          <p:val>
                                            <p:strVal val="#ppt_h"/>
                                          </p:val>
                                        </p:tav>
                                      </p:tavLst>
                                    </p:anim>
                                    <p:animEffect transition="in" filter="fade">
                                      <p:cBhvr>
                                        <p:cTn id="93" dur="1000"/>
                                        <p:tgtEl>
                                          <p:spTgt spid="57"/>
                                        </p:tgtEl>
                                      </p:cBhvr>
                                    </p:animEffect>
                                  </p:childTnLst>
                                </p:cTn>
                              </p:par>
                              <p:par>
                                <p:cTn id="94" presetID="50" presetClass="entr" presetSubtype="0" decel="100000" fill="hold" nodeType="withEffect">
                                  <p:stCondLst>
                                    <p:cond delay="300"/>
                                  </p:stCondLst>
                                  <p:childTnLst>
                                    <p:set>
                                      <p:cBhvr>
                                        <p:cTn id="95" dur="1" fill="hold">
                                          <p:stCondLst>
                                            <p:cond delay="0"/>
                                          </p:stCondLst>
                                        </p:cTn>
                                        <p:tgtEl>
                                          <p:spTgt spid="61"/>
                                        </p:tgtEl>
                                        <p:attrNameLst>
                                          <p:attrName>style.visibility</p:attrName>
                                        </p:attrNameLst>
                                      </p:cBhvr>
                                      <p:to>
                                        <p:strVal val="visible"/>
                                      </p:to>
                                    </p:set>
                                    <p:anim calcmode="lin" valueType="num">
                                      <p:cBhvr>
                                        <p:cTn id="96" dur="1000" fill="hold"/>
                                        <p:tgtEl>
                                          <p:spTgt spid="61"/>
                                        </p:tgtEl>
                                        <p:attrNameLst>
                                          <p:attrName>ppt_w</p:attrName>
                                        </p:attrNameLst>
                                      </p:cBhvr>
                                      <p:tavLst>
                                        <p:tav tm="0">
                                          <p:val>
                                            <p:strVal val="#ppt_w+.3"/>
                                          </p:val>
                                        </p:tav>
                                        <p:tav tm="100000">
                                          <p:val>
                                            <p:strVal val="#ppt_w"/>
                                          </p:val>
                                        </p:tav>
                                      </p:tavLst>
                                    </p:anim>
                                    <p:anim calcmode="lin" valueType="num">
                                      <p:cBhvr>
                                        <p:cTn id="97" dur="1000" fill="hold"/>
                                        <p:tgtEl>
                                          <p:spTgt spid="61"/>
                                        </p:tgtEl>
                                        <p:attrNameLst>
                                          <p:attrName>ppt_h</p:attrName>
                                        </p:attrNameLst>
                                      </p:cBhvr>
                                      <p:tavLst>
                                        <p:tav tm="0">
                                          <p:val>
                                            <p:strVal val="#ppt_h"/>
                                          </p:val>
                                        </p:tav>
                                        <p:tav tm="100000">
                                          <p:val>
                                            <p:strVal val="#ppt_h"/>
                                          </p:val>
                                        </p:tav>
                                      </p:tavLst>
                                    </p:anim>
                                    <p:animEffect transition="in" filter="fade">
                                      <p:cBhvr>
                                        <p:cTn id="98" dur="1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31" grpId="0" animBg="1"/>
      <p:bldP spid="23" grpId="0" animBg="1"/>
      <p:bldP spid="16" grpId="0" animBg="1"/>
      <p:bldP spid="8" grpId="0" animBg="1"/>
      <p:bldP spid="43" grpId="0" animBg="1"/>
      <p:bldP spid="44" grpId="0" animBg="1"/>
      <p:bldP spid="45" grpId="0"/>
      <p:bldP spid="69" grpId="0" animBg="1"/>
      <p:bldP spid="70" grpId="0" animBg="1"/>
      <p:bldP spid="71" grpId="0" animBg="1"/>
      <p:bldP spid="7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57826" y="2414358"/>
            <a:ext cx="4143198" cy="2691434"/>
            <a:chOff x="1857826" y="2414358"/>
            <a:chExt cx="4143198" cy="2691434"/>
          </a:xfrm>
        </p:grpSpPr>
        <p:sp>
          <p:nvSpPr>
            <p:cNvPr id="3" name="矩形 2"/>
            <p:cNvSpPr/>
            <p:nvPr/>
          </p:nvSpPr>
          <p:spPr>
            <a:xfrm rot="1751457">
              <a:off x="2542213" y="3232597"/>
              <a:ext cx="3458811" cy="1873195"/>
            </a:xfrm>
            <a:custGeom>
              <a:avLst/>
              <a:gdLst>
                <a:gd name="connsiteX0" fmla="*/ 0 w 4244944"/>
                <a:gd name="connsiteY0" fmla="*/ 0 h 1852979"/>
                <a:gd name="connsiteX1" fmla="*/ 4244944 w 4244944"/>
                <a:gd name="connsiteY1" fmla="*/ 0 h 1852979"/>
                <a:gd name="connsiteX2" fmla="*/ 4244944 w 4244944"/>
                <a:gd name="connsiteY2" fmla="*/ 1852979 h 1852979"/>
                <a:gd name="connsiteX3" fmla="*/ 0 w 4244944"/>
                <a:gd name="connsiteY3" fmla="*/ 1852979 h 1852979"/>
                <a:gd name="connsiteX4" fmla="*/ 0 w 4244944"/>
                <a:gd name="connsiteY4" fmla="*/ 0 h 1852979"/>
                <a:gd name="connsiteX0" fmla="*/ 0 w 4244944"/>
                <a:gd name="connsiteY0" fmla="*/ 0 h 1852979"/>
                <a:gd name="connsiteX1" fmla="*/ 866804 w 4244944"/>
                <a:gd name="connsiteY1" fmla="*/ 6046 h 1852979"/>
                <a:gd name="connsiteX2" fmla="*/ 4244944 w 4244944"/>
                <a:gd name="connsiteY2" fmla="*/ 0 h 1852979"/>
                <a:gd name="connsiteX3" fmla="*/ 4244944 w 4244944"/>
                <a:gd name="connsiteY3" fmla="*/ 1852979 h 1852979"/>
                <a:gd name="connsiteX4" fmla="*/ 0 w 4244944"/>
                <a:gd name="connsiteY4" fmla="*/ 1852979 h 1852979"/>
                <a:gd name="connsiteX5" fmla="*/ 0 w 4244944"/>
                <a:gd name="connsiteY5" fmla="*/ 0 h 1852979"/>
                <a:gd name="connsiteX0" fmla="*/ 0 w 4244944"/>
                <a:gd name="connsiteY0" fmla="*/ 0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6" fmla="*/ 0 w 4244944"/>
                <a:gd name="connsiteY6" fmla="*/ 0 h 1873195"/>
                <a:gd name="connsiteX0" fmla="*/ 0 w 4244944"/>
                <a:gd name="connsiteY0" fmla="*/ 1852979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0" fmla="*/ 0 w 3458811"/>
                <a:gd name="connsiteY0" fmla="*/ 1873195 h 1873195"/>
                <a:gd name="connsiteX1" fmla="*/ 80671 w 3458811"/>
                <a:gd name="connsiteY1" fmla="*/ 6046 h 1873195"/>
                <a:gd name="connsiteX2" fmla="*/ 3458811 w 3458811"/>
                <a:gd name="connsiteY2" fmla="*/ 0 h 1873195"/>
                <a:gd name="connsiteX3" fmla="*/ 3458811 w 3458811"/>
                <a:gd name="connsiteY3" fmla="*/ 1852979 h 1873195"/>
                <a:gd name="connsiteX4" fmla="*/ 0 w 3458811"/>
                <a:gd name="connsiteY4" fmla="*/ 1873195 h 1873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811" h="1873195">
                  <a:moveTo>
                    <a:pt x="0" y="1873195"/>
                  </a:moveTo>
                  <a:lnTo>
                    <a:pt x="80671" y="6046"/>
                  </a:lnTo>
                  <a:lnTo>
                    <a:pt x="3458811" y="0"/>
                  </a:lnTo>
                  <a:lnTo>
                    <a:pt x="3458811" y="1852979"/>
                  </a:lnTo>
                  <a:lnTo>
                    <a:pt x="0" y="1873195"/>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 name="椭圆 1"/>
            <p:cNvSpPr/>
            <p:nvPr/>
          </p:nvSpPr>
          <p:spPr>
            <a:xfrm>
              <a:off x="1857826" y="2414358"/>
              <a:ext cx="1872346" cy="18723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sp>
        <p:nvSpPr>
          <p:cNvPr id="4" name="矩形 3"/>
          <p:cNvSpPr/>
          <p:nvPr/>
        </p:nvSpPr>
        <p:spPr>
          <a:xfrm>
            <a:off x="2006597" y="2877881"/>
            <a:ext cx="1574804" cy="89723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4800" b="1" i="0" u="none" strike="noStrike" kern="1200" cap="none" spc="0" normalizeH="0" baseline="0" noProof="0" dirty="0" smtClean="0">
                <a:ln>
                  <a:noFill/>
                </a:ln>
                <a:solidFill>
                  <a:srgbClr val="E6332A"/>
                </a:solidFill>
                <a:effectLst/>
                <a:uLnTx/>
                <a:uFillTx/>
                <a:latin typeface="Arial"/>
                <a:ea typeface="微软雅黑"/>
                <a:cs typeface="+mn-cs"/>
              </a:rPr>
              <a:t>03</a:t>
            </a:r>
            <a:endParaRPr kumimoji="0" lang="zh-CN" altLang="en-US" sz="4800" b="1" i="0" u="none" strike="noStrike" kern="1200" cap="none" spc="0" normalizeH="0" baseline="0" noProof="0" dirty="0">
              <a:ln>
                <a:noFill/>
              </a:ln>
              <a:solidFill>
                <a:srgbClr val="E6332A"/>
              </a:solidFill>
              <a:effectLst/>
              <a:uLnTx/>
              <a:uFillTx/>
              <a:latin typeface="Arial"/>
              <a:ea typeface="微软雅黑"/>
              <a:cs typeface="+mn-cs"/>
            </a:endParaRPr>
          </a:p>
        </p:txBody>
      </p:sp>
      <p:sp>
        <p:nvSpPr>
          <p:cNvPr id="6" name="文本框 5"/>
          <p:cNvSpPr txBox="1"/>
          <p:nvPr/>
        </p:nvSpPr>
        <p:spPr>
          <a:xfrm>
            <a:off x="4981593" y="3519990"/>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A6A6A6"/>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7" name="矩形 6"/>
          <p:cNvSpPr/>
          <p:nvPr/>
        </p:nvSpPr>
        <p:spPr>
          <a:xfrm>
            <a:off x="4981593" y="2876294"/>
            <a:ext cx="4473557" cy="632353"/>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6332A"/>
                </a:solidFill>
                <a:effectLst/>
                <a:uLnTx/>
                <a:uFillTx/>
                <a:latin typeface="Arial"/>
                <a:ea typeface="微软雅黑"/>
                <a:cs typeface="+mn-cs"/>
              </a:rPr>
              <a:t>标题文字</a:t>
            </a:r>
            <a:r>
              <a:rPr kumimoji="0" lang="zh-CN" altLang="en-US" sz="3200" b="1" i="0" u="none" strike="noStrike" kern="1200" cap="none" spc="0" normalizeH="0" baseline="0" noProof="0" dirty="0" smtClean="0">
                <a:ln>
                  <a:noFill/>
                </a:ln>
                <a:solidFill>
                  <a:srgbClr val="E6332A"/>
                </a:solidFill>
                <a:effectLst/>
                <a:uLnTx/>
                <a:uFillTx/>
                <a:latin typeface="Arial"/>
                <a:ea typeface="微软雅黑"/>
                <a:cs typeface="+mn-cs"/>
              </a:rPr>
              <a:t>添加此处</a:t>
            </a:r>
            <a:endParaRPr kumimoji="0" lang="zh-CN" altLang="en-US" sz="3200" b="1" i="0" u="none" strike="noStrike" kern="1200" cap="none" spc="0" normalizeH="0" baseline="0" noProof="0" dirty="0">
              <a:ln>
                <a:noFill/>
              </a:ln>
              <a:solidFill>
                <a:srgbClr val="E6332A"/>
              </a:solidFill>
              <a:effectLst/>
              <a:uLnTx/>
              <a:uFillTx/>
              <a:latin typeface="Arial"/>
              <a:ea typeface="微软雅黑"/>
              <a:cs typeface="+mn-cs"/>
            </a:endParaRPr>
          </a:p>
        </p:txBody>
      </p:sp>
    </p:spTree>
    <p:extLst>
      <p:ext uri="{BB962C8B-B14F-4D97-AF65-F5344CB8AC3E}">
        <p14:creationId xmlns:p14="http://schemas.microsoft.com/office/powerpoint/2010/main" val="114569965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ppt_x</p:attrName>
                                        </p:attrNameLst>
                                      </p:cBhvr>
                                      <p:tavLst>
                                        <p:tav tm="0">
                                          <p:val>
                                            <p:strVal val="#ppt_x-#ppt_w*1.125000"/>
                                          </p:val>
                                        </p:tav>
                                        <p:tav tm="100000">
                                          <p:val>
                                            <p:strVal val="#ppt_x"/>
                                          </p:val>
                                        </p:tav>
                                      </p:tavLst>
                                    </p:anim>
                                    <p:animEffect transition="in" filter="wipe(right)">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1751457">
            <a:off x="2099598" y="2067311"/>
            <a:ext cx="6540334" cy="5313319"/>
          </a:xfrm>
          <a:custGeom>
            <a:avLst/>
            <a:gdLst>
              <a:gd name="connsiteX0" fmla="*/ 0 w 6808311"/>
              <a:gd name="connsiteY0" fmla="*/ 0 h 5287455"/>
              <a:gd name="connsiteX1" fmla="*/ 6808311 w 6808311"/>
              <a:gd name="connsiteY1" fmla="*/ 0 h 5287455"/>
              <a:gd name="connsiteX2" fmla="*/ 6808311 w 6808311"/>
              <a:gd name="connsiteY2" fmla="*/ 5287455 h 5287455"/>
              <a:gd name="connsiteX3" fmla="*/ 0 w 6808311"/>
              <a:gd name="connsiteY3" fmla="*/ 5287455 h 5287455"/>
              <a:gd name="connsiteX4" fmla="*/ 0 w 6808311"/>
              <a:gd name="connsiteY4" fmla="*/ 0 h 5287455"/>
              <a:gd name="connsiteX0" fmla="*/ 0 w 6808311"/>
              <a:gd name="connsiteY0" fmla="*/ 8951 h 5296406"/>
              <a:gd name="connsiteX1" fmla="*/ 3060395 w 6808311"/>
              <a:gd name="connsiteY1" fmla="*/ 0 h 5296406"/>
              <a:gd name="connsiteX2" fmla="*/ 6808311 w 6808311"/>
              <a:gd name="connsiteY2" fmla="*/ 8951 h 5296406"/>
              <a:gd name="connsiteX3" fmla="*/ 6808311 w 6808311"/>
              <a:gd name="connsiteY3" fmla="*/ 5296406 h 5296406"/>
              <a:gd name="connsiteX4" fmla="*/ 0 w 6808311"/>
              <a:gd name="connsiteY4" fmla="*/ 5296406 h 5296406"/>
              <a:gd name="connsiteX5" fmla="*/ 0 w 6808311"/>
              <a:gd name="connsiteY5" fmla="*/ 8951 h 5296406"/>
              <a:gd name="connsiteX0" fmla="*/ 0 w 6808311"/>
              <a:gd name="connsiteY0" fmla="*/ 8951 h 5313319"/>
              <a:gd name="connsiteX1" fmla="*/ 3060395 w 6808311"/>
              <a:gd name="connsiteY1" fmla="*/ 0 h 5313319"/>
              <a:gd name="connsiteX2" fmla="*/ 6808311 w 6808311"/>
              <a:gd name="connsiteY2" fmla="*/ 8951 h 5313319"/>
              <a:gd name="connsiteX3" fmla="*/ 6808311 w 6808311"/>
              <a:gd name="connsiteY3" fmla="*/ 5296406 h 5313319"/>
              <a:gd name="connsiteX4" fmla="*/ 267977 w 6808311"/>
              <a:gd name="connsiteY4" fmla="*/ 5313319 h 5313319"/>
              <a:gd name="connsiteX5" fmla="*/ 0 w 6808311"/>
              <a:gd name="connsiteY5" fmla="*/ 5296406 h 5313319"/>
              <a:gd name="connsiteX6" fmla="*/ 0 w 6808311"/>
              <a:gd name="connsiteY6" fmla="*/ 8951 h 5313319"/>
              <a:gd name="connsiteX0" fmla="*/ 0 w 6808311"/>
              <a:gd name="connsiteY0" fmla="*/ 8951 h 5313319"/>
              <a:gd name="connsiteX1" fmla="*/ 3060395 w 6808311"/>
              <a:gd name="connsiteY1" fmla="*/ 0 h 5313319"/>
              <a:gd name="connsiteX2" fmla="*/ 6808311 w 6808311"/>
              <a:gd name="connsiteY2" fmla="*/ 8951 h 5313319"/>
              <a:gd name="connsiteX3" fmla="*/ 6808311 w 6808311"/>
              <a:gd name="connsiteY3" fmla="*/ 5296406 h 5313319"/>
              <a:gd name="connsiteX4" fmla="*/ 267977 w 6808311"/>
              <a:gd name="connsiteY4" fmla="*/ 5313319 h 5313319"/>
              <a:gd name="connsiteX5" fmla="*/ 0 w 6808311"/>
              <a:gd name="connsiteY5" fmla="*/ 8951 h 5313319"/>
              <a:gd name="connsiteX0" fmla="*/ 0 w 6540334"/>
              <a:gd name="connsiteY0" fmla="*/ 5313319 h 5313319"/>
              <a:gd name="connsiteX1" fmla="*/ 2792418 w 6540334"/>
              <a:gd name="connsiteY1" fmla="*/ 0 h 5313319"/>
              <a:gd name="connsiteX2" fmla="*/ 6540334 w 6540334"/>
              <a:gd name="connsiteY2" fmla="*/ 8951 h 5313319"/>
              <a:gd name="connsiteX3" fmla="*/ 6540334 w 6540334"/>
              <a:gd name="connsiteY3" fmla="*/ 5296406 h 5313319"/>
              <a:gd name="connsiteX4" fmla="*/ 0 w 6540334"/>
              <a:gd name="connsiteY4" fmla="*/ 5313319 h 5313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0334" h="5313319">
                <a:moveTo>
                  <a:pt x="0" y="5313319"/>
                </a:moveTo>
                <a:lnTo>
                  <a:pt x="2792418" y="0"/>
                </a:lnTo>
                <a:lnTo>
                  <a:pt x="6540334" y="8951"/>
                </a:lnTo>
                <a:lnTo>
                  <a:pt x="6540334" y="5296406"/>
                </a:lnTo>
                <a:lnTo>
                  <a:pt x="0" y="5313319"/>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1751457">
            <a:off x="10299959" y="4887131"/>
            <a:ext cx="1420732" cy="801912"/>
          </a:xfrm>
          <a:custGeom>
            <a:avLst/>
            <a:gdLst>
              <a:gd name="connsiteX0" fmla="*/ 0 w 4093320"/>
              <a:gd name="connsiteY0" fmla="*/ 0 h 801912"/>
              <a:gd name="connsiteX1" fmla="*/ 4093320 w 4093320"/>
              <a:gd name="connsiteY1" fmla="*/ 0 h 801912"/>
              <a:gd name="connsiteX2" fmla="*/ 4093320 w 4093320"/>
              <a:gd name="connsiteY2" fmla="*/ 801912 h 801912"/>
              <a:gd name="connsiteX3" fmla="*/ 0 w 4093320"/>
              <a:gd name="connsiteY3" fmla="*/ 801912 h 801912"/>
              <a:gd name="connsiteX4" fmla="*/ 0 w 4093320"/>
              <a:gd name="connsiteY4" fmla="*/ 0 h 801912"/>
              <a:gd name="connsiteX0" fmla="*/ 0 w 4093320"/>
              <a:gd name="connsiteY0" fmla="*/ 0 h 801912"/>
              <a:gd name="connsiteX1" fmla="*/ 1804498 w 4093320"/>
              <a:gd name="connsiteY1" fmla="*/ 4631 h 801912"/>
              <a:gd name="connsiteX2" fmla="*/ 4093320 w 4093320"/>
              <a:gd name="connsiteY2" fmla="*/ 0 h 801912"/>
              <a:gd name="connsiteX3" fmla="*/ 4093320 w 4093320"/>
              <a:gd name="connsiteY3" fmla="*/ 801912 h 801912"/>
              <a:gd name="connsiteX4" fmla="*/ 0 w 4093320"/>
              <a:gd name="connsiteY4" fmla="*/ 801912 h 801912"/>
              <a:gd name="connsiteX5" fmla="*/ 0 w 4093320"/>
              <a:gd name="connsiteY5" fmla="*/ 0 h 801912"/>
              <a:gd name="connsiteX0" fmla="*/ 0 w 4093320"/>
              <a:gd name="connsiteY0" fmla="*/ 0 h 801912"/>
              <a:gd name="connsiteX1" fmla="*/ 1804498 w 4093320"/>
              <a:gd name="connsiteY1" fmla="*/ 4631 h 801912"/>
              <a:gd name="connsiteX2" fmla="*/ 4093320 w 4093320"/>
              <a:gd name="connsiteY2" fmla="*/ 0 h 801912"/>
              <a:gd name="connsiteX3" fmla="*/ 4093320 w 4093320"/>
              <a:gd name="connsiteY3" fmla="*/ 801912 h 801912"/>
              <a:gd name="connsiteX4" fmla="*/ 1812559 w 4093320"/>
              <a:gd name="connsiteY4" fmla="*/ 800243 h 801912"/>
              <a:gd name="connsiteX5" fmla="*/ 0 w 4093320"/>
              <a:gd name="connsiteY5" fmla="*/ 801912 h 801912"/>
              <a:gd name="connsiteX6" fmla="*/ 0 w 4093320"/>
              <a:gd name="connsiteY6" fmla="*/ 0 h 801912"/>
              <a:gd name="connsiteX0" fmla="*/ 0 w 4093320"/>
              <a:gd name="connsiteY0" fmla="*/ 801912 h 801912"/>
              <a:gd name="connsiteX1" fmla="*/ 1804498 w 4093320"/>
              <a:gd name="connsiteY1" fmla="*/ 4631 h 801912"/>
              <a:gd name="connsiteX2" fmla="*/ 4093320 w 4093320"/>
              <a:gd name="connsiteY2" fmla="*/ 0 h 801912"/>
              <a:gd name="connsiteX3" fmla="*/ 4093320 w 4093320"/>
              <a:gd name="connsiteY3" fmla="*/ 801912 h 801912"/>
              <a:gd name="connsiteX4" fmla="*/ 1812559 w 4093320"/>
              <a:gd name="connsiteY4" fmla="*/ 800243 h 801912"/>
              <a:gd name="connsiteX5" fmla="*/ 0 w 4093320"/>
              <a:gd name="connsiteY5" fmla="*/ 801912 h 801912"/>
              <a:gd name="connsiteX0" fmla="*/ 8061 w 2288822"/>
              <a:gd name="connsiteY0" fmla="*/ 800243 h 801912"/>
              <a:gd name="connsiteX1" fmla="*/ 0 w 2288822"/>
              <a:gd name="connsiteY1" fmla="*/ 4631 h 801912"/>
              <a:gd name="connsiteX2" fmla="*/ 2288822 w 2288822"/>
              <a:gd name="connsiteY2" fmla="*/ 0 h 801912"/>
              <a:gd name="connsiteX3" fmla="*/ 2288822 w 2288822"/>
              <a:gd name="connsiteY3" fmla="*/ 801912 h 801912"/>
              <a:gd name="connsiteX4" fmla="*/ 8061 w 2288822"/>
              <a:gd name="connsiteY4" fmla="*/ 800243 h 8019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8822" h="801912">
                <a:moveTo>
                  <a:pt x="8061" y="800243"/>
                </a:moveTo>
                <a:lnTo>
                  <a:pt x="0" y="4631"/>
                </a:lnTo>
                <a:lnTo>
                  <a:pt x="2288822" y="0"/>
                </a:lnTo>
                <a:lnTo>
                  <a:pt x="2288822" y="801912"/>
                </a:lnTo>
                <a:lnTo>
                  <a:pt x="8061" y="80024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5"/>
          <p:cNvSpPr/>
          <p:nvPr/>
        </p:nvSpPr>
        <p:spPr>
          <a:xfrm rot="1751457">
            <a:off x="7239051" y="3840704"/>
            <a:ext cx="1420732" cy="801912"/>
          </a:xfrm>
          <a:custGeom>
            <a:avLst/>
            <a:gdLst>
              <a:gd name="connsiteX0" fmla="*/ 0 w 4093320"/>
              <a:gd name="connsiteY0" fmla="*/ 0 h 801912"/>
              <a:gd name="connsiteX1" fmla="*/ 4093320 w 4093320"/>
              <a:gd name="connsiteY1" fmla="*/ 0 h 801912"/>
              <a:gd name="connsiteX2" fmla="*/ 4093320 w 4093320"/>
              <a:gd name="connsiteY2" fmla="*/ 801912 h 801912"/>
              <a:gd name="connsiteX3" fmla="*/ 0 w 4093320"/>
              <a:gd name="connsiteY3" fmla="*/ 801912 h 801912"/>
              <a:gd name="connsiteX4" fmla="*/ 0 w 4093320"/>
              <a:gd name="connsiteY4" fmla="*/ 0 h 801912"/>
              <a:gd name="connsiteX0" fmla="*/ 0 w 4093320"/>
              <a:gd name="connsiteY0" fmla="*/ 0 h 801912"/>
              <a:gd name="connsiteX1" fmla="*/ 1804498 w 4093320"/>
              <a:gd name="connsiteY1" fmla="*/ 4631 h 801912"/>
              <a:gd name="connsiteX2" fmla="*/ 4093320 w 4093320"/>
              <a:gd name="connsiteY2" fmla="*/ 0 h 801912"/>
              <a:gd name="connsiteX3" fmla="*/ 4093320 w 4093320"/>
              <a:gd name="connsiteY3" fmla="*/ 801912 h 801912"/>
              <a:gd name="connsiteX4" fmla="*/ 0 w 4093320"/>
              <a:gd name="connsiteY4" fmla="*/ 801912 h 801912"/>
              <a:gd name="connsiteX5" fmla="*/ 0 w 4093320"/>
              <a:gd name="connsiteY5" fmla="*/ 0 h 801912"/>
              <a:gd name="connsiteX0" fmla="*/ 0 w 4093320"/>
              <a:gd name="connsiteY0" fmla="*/ 0 h 801912"/>
              <a:gd name="connsiteX1" fmla="*/ 1804498 w 4093320"/>
              <a:gd name="connsiteY1" fmla="*/ 4631 h 801912"/>
              <a:gd name="connsiteX2" fmla="*/ 4093320 w 4093320"/>
              <a:gd name="connsiteY2" fmla="*/ 0 h 801912"/>
              <a:gd name="connsiteX3" fmla="*/ 4093320 w 4093320"/>
              <a:gd name="connsiteY3" fmla="*/ 801912 h 801912"/>
              <a:gd name="connsiteX4" fmla="*/ 1812559 w 4093320"/>
              <a:gd name="connsiteY4" fmla="*/ 800243 h 801912"/>
              <a:gd name="connsiteX5" fmla="*/ 0 w 4093320"/>
              <a:gd name="connsiteY5" fmla="*/ 801912 h 801912"/>
              <a:gd name="connsiteX6" fmla="*/ 0 w 4093320"/>
              <a:gd name="connsiteY6" fmla="*/ 0 h 801912"/>
              <a:gd name="connsiteX0" fmla="*/ 0 w 4093320"/>
              <a:gd name="connsiteY0" fmla="*/ 801912 h 801912"/>
              <a:gd name="connsiteX1" fmla="*/ 1804498 w 4093320"/>
              <a:gd name="connsiteY1" fmla="*/ 4631 h 801912"/>
              <a:gd name="connsiteX2" fmla="*/ 4093320 w 4093320"/>
              <a:gd name="connsiteY2" fmla="*/ 0 h 801912"/>
              <a:gd name="connsiteX3" fmla="*/ 4093320 w 4093320"/>
              <a:gd name="connsiteY3" fmla="*/ 801912 h 801912"/>
              <a:gd name="connsiteX4" fmla="*/ 1812559 w 4093320"/>
              <a:gd name="connsiteY4" fmla="*/ 800243 h 801912"/>
              <a:gd name="connsiteX5" fmla="*/ 0 w 4093320"/>
              <a:gd name="connsiteY5" fmla="*/ 801912 h 801912"/>
              <a:gd name="connsiteX0" fmla="*/ 8061 w 2288822"/>
              <a:gd name="connsiteY0" fmla="*/ 800243 h 801912"/>
              <a:gd name="connsiteX1" fmla="*/ 0 w 2288822"/>
              <a:gd name="connsiteY1" fmla="*/ 4631 h 801912"/>
              <a:gd name="connsiteX2" fmla="*/ 2288822 w 2288822"/>
              <a:gd name="connsiteY2" fmla="*/ 0 h 801912"/>
              <a:gd name="connsiteX3" fmla="*/ 2288822 w 2288822"/>
              <a:gd name="connsiteY3" fmla="*/ 801912 h 801912"/>
              <a:gd name="connsiteX4" fmla="*/ 8061 w 2288822"/>
              <a:gd name="connsiteY4" fmla="*/ 800243 h 8019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8822" h="801912">
                <a:moveTo>
                  <a:pt x="8061" y="800243"/>
                </a:moveTo>
                <a:lnTo>
                  <a:pt x="0" y="4631"/>
                </a:lnTo>
                <a:lnTo>
                  <a:pt x="2288822" y="0"/>
                </a:lnTo>
                <a:lnTo>
                  <a:pt x="2288822" y="801912"/>
                </a:lnTo>
                <a:lnTo>
                  <a:pt x="8061" y="80024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11" name="组合 10"/>
          <p:cNvGrpSpPr/>
          <p:nvPr/>
        </p:nvGrpSpPr>
        <p:grpSpPr>
          <a:xfrm>
            <a:off x="6528726" y="2218301"/>
            <a:ext cx="4647274" cy="962022"/>
            <a:chOff x="937750" y="5016378"/>
            <a:chExt cx="4647274" cy="962022"/>
          </a:xfrm>
        </p:grpSpPr>
        <p:sp>
          <p:nvSpPr>
            <p:cNvPr id="12" name="矩形 11"/>
            <p:cNvSpPr/>
            <p:nvPr/>
          </p:nvSpPr>
          <p:spPr>
            <a:xfrm>
              <a:off x="937750" y="5369002"/>
              <a:ext cx="464727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7F7F7F"/>
                  </a:solidFill>
                </a:rPr>
                <a:t>用户可以在投影仪或者计算机上进行演示也可以将演示文稿打印出来制作成胶片以便应用到更广泛的领域中</a:t>
              </a:r>
            </a:p>
          </p:txBody>
        </p:sp>
        <p:sp>
          <p:nvSpPr>
            <p:cNvPr id="13" name="矩形 12"/>
            <p:cNvSpPr/>
            <p:nvPr/>
          </p:nvSpPr>
          <p:spPr>
            <a:xfrm>
              <a:off x="937750" y="501637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191364" y="2148115"/>
            <a:ext cx="5048586" cy="3282496"/>
          </a:xfrm>
        </p:spPr>
      </p:pic>
      <p:sp>
        <p:nvSpPr>
          <p:cNvPr id="16" name="矩形 15"/>
          <p:cNvSpPr/>
          <p:nvPr/>
        </p:nvSpPr>
        <p:spPr>
          <a:xfrm>
            <a:off x="7942530" y="3603320"/>
            <a:ext cx="3233470"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7F7F7F"/>
                </a:solidFill>
              </a:rPr>
              <a:t>用户可以在投影仪或者计算机上进行演示也可以将演示文稿打印出来</a:t>
            </a:r>
            <a:r>
              <a:rPr lang="zh-CN" altLang="en-US" sz="1400" dirty="0" smtClean="0">
                <a:solidFill>
                  <a:srgbClr val="7F7F7F"/>
                </a:solidFill>
              </a:rPr>
              <a:t>制作</a:t>
            </a:r>
            <a:endParaRPr lang="zh-CN" altLang="en-US" sz="1400" dirty="0">
              <a:solidFill>
                <a:srgbClr val="7F7F7F"/>
              </a:solidFill>
            </a:endParaRPr>
          </a:p>
        </p:txBody>
      </p:sp>
      <p:sp>
        <p:nvSpPr>
          <p:cNvPr id="17" name="矩形 16"/>
          <p:cNvSpPr/>
          <p:nvPr/>
        </p:nvSpPr>
        <p:spPr>
          <a:xfrm>
            <a:off x="6609775" y="4657570"/>
            <a:ext cx="3233470"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7F7F7F"/>
                </a:solidFill>
              </a:rPr>
              <a:t>用户可以在投影仪或者计算机上进行演示也可以将演示文稿打印出来</a:t>
            </a:r>
            <a:r>
              <a:rPr lang="zh-CN" altLang="en-US" sz="1400" dirty="0" smtClean="0">
                <a:solidFill>
                  <a:srgbClr val="7F7F7F"/>
                </a:solidFill>
              </a:rPr>
              <a:t>制作</a:t>
            </a:r>
            <a:endParaRPr lang="zh-CN" altLang="en-US" sz="1400" dirty="0">
              <a:solidFill>
                <a:srgbClr val="7F7F7F"/>
              </a:solidFill>
            </a:endParaRPr>
          </a:p>
        </p:txBody>
      </p:sp>
      <p:grpSp>
        <p:nvGrpSpPr>
          <p:cNvPr id="22" name="组合 21"/>
          <p:cNvGrpSpPr/>
          <p:nvPr/>
        </p:nvGrpSpPr>
        <p:grpSpPr>
          <a:xfrm>
            <a:off x="6908801" y="3481663"/>
            <a:ext cx="827313" cy="827313"/>
            <a:chOff x="6908801" y="3481663"/>
            <a:chExt cx="827313" cy="827313"/>
          </a:xfrm>
        </p:grpSpPr>
        <p:sp>
          <p:nvSpPr>
            <p:cNvPr id="3" name="椭圆 2"/>
            <p:cNvSpPr/>
            <p:nvPr/>
          </p:nvSpPr>
          <p:spPr>
            <a:xfrm>
              <a:off x="6908801" y="3481663"/>
              <a:ext cx="827313" cy="8273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7"/>
            <p:cNvSpPr/>
            <p:nvPr/>
          </p:nvSpPr>
          <p:spPr>
            <a:xfrm>
              <a:off x="7112886" y="3681665"/>
              <a:ext cx="419144" cy="41914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3" name="组合 22"/>
          <p:cNvGrpSpPr/>
          <p:nvPr/>
        </p:nvGrpSpPr>
        <p:grpSpPr>
          <a:xfrm>
            <a:off x="9970245" y="4526691"/>
            <a:ext cx="827313" cy="827313"/>
            <a:chOff x="9970245" y="4526691"/>
            <a:chExt cx="827313" cy="827313"/>
          </a:xfrm>
        </p:grpSpPr>
        <p:sp>
          <p:nvSpPr>
            <p:cNvPr id="4" name="椭圆 3"/>
            <p:cNvSpPr/>
            <p:nvPr/>
          </p:nvSpPr>
          <p:spPr>
            <a:xfrm>
              <a:off x="9970245" y="4526691"/>
              <a:ext cx="827313" cy="82731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18"/>
            <p:cNvSpPr/>
            <p:nvPr/>
          </p:nvSpPr>
          <p:spPr>
            <a:xfrm>
              <a:off x="10174330" y="4766802"/>
              <a:ext cx="419144" cy="338923"/>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2827142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up)">
                                      <p:cBhvr>
                                        <p:cTn id="18" dur="500"/>
                                        <p:tgtEl>
                                          <p:spTgt spid="10"/>
                                        </p:tgtEl>
                                      </p:cBhvr>
                                    </p:animEffect>
                                  </p:childTnLst>
                                </p:cTn>
                              </p:par>
                            </p:childTnLst>
                          </p:cTn>
                        </p:par>
                        <p:par>
                          <p:cTn id="19" fill="hold">
                            <p:stCondLst>
                              <p:cond delay="1500"/>
                            </p:stCondLst>
                            <p:childTnLst>
                              <p:par>
                                <p:cTn id="20" presetID="2" presetClass="entr" presetSubtype="6" decel="10000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fill="hold"/>
                                        <p:tgtEl>
                                          <p:spTgt spid="15"/>
                                        </p:tgtEl>
                                        <p:attrNameLst>
                                          <p:attrName>ppt_x</p:attrName>
                                        </p:attrNameLst>
                                      </p:cBhvr>
                                      <p:tavLst>
                                        <p:tav tm="0">
                                          <p:val>
                                            <p:strVal val="1+#ppt_w/2"/>
                                          </p:val>
                                        </p:tav>
                                        <p:tav tm="100000">
                                          <p:val>
                                            <p:strVal val="#ppt_x"/>
                                          </p:val>
                                        </p:tav>
                                      </p:tavLst>
                                    </p:anim>
                                    <p:anim calcmode="lin" valueType="num">
                                      <p:cBhvr additive="base">
                                        <p:cTn id="23" dur="10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500"/>
                            </p:stCondLst>
                            <p:childTnLst>
                              <p:par>
                                <p:cTn id="33" presetID="2" presetClass="entr" presetSubtype="6" decel="10000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1+#ppt_w/2"/>
                                          </p:val>
                                        </p:tav>
                                        <p:tav tm="100000">
                                          <p:val>
                                            <p:strVal val="#ppt_x"/>
                                          </p:val>
                                        </p:tav>
                                      </p:tavLst>
                                    </p:anim>
                                    <p:anim calcmode="lin" valueType="num">
                                      <p:cBhvr additive="base">
                                        <p:cTn id="36" dur="1000" fill="hold"/>
                                        <p:tgtEl>
                                          <p:spTgt spid="22"/>
                                        </p:tgtEl>
                                        <p:attrNameLst>
                                          <p:attrName>ppt_y</p:attrName>
                                        </p:attrNameLst>
                                      </p:cBhvr>
                                      <p:tavLst>
                                        <p:tav tm="0">
                                          <p:val>
                                            <p:strVal val="1+#ppt_h/2"/>
                                          </p:val>
                                        </p:tav>
                                        <p:tav tm="100000">
                                          <p:val>
                                            <p:strVal val="#ppt_y"/>
                                          </p:val>
                                        </p:tav>
                                      </p:tavLst>
                                    </p:anim>
                                  </p:childTnLst>
                                </p:cTn>
                              </p:par>
                              <p:par>
                                <p:cTn id="37" presetID="2" presetClass="entr" presetSubtype="6" decel="10000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1000" fill="hold"/>
                                        <p:tgtEl>
                                          <p:spTgt spid="23"/>
                                        </p:tgtEl>
                                        <p:attrNameLst>
                                          <p:attrName>ppt_x</p:attrName>
                                        </p:attrNameLst>
                                      </p:cBhvr>
                                      <p:tavLst>
                                        <p:tav tm="0">
                                          <p:val>
                                            <p:strVal val="1+#ppt_w/2"/>
                                          </p:val>
                                        </p:tav>
                                        <p:tav tm="100000">
                                          <p:val>
                                            <p:strVal val="#ppt_x"/>
                                          </p:val>
                                        </p:tav>
                                      </p:tavLst>
                                    </p:anim>
                                    <p:anim calcmode="lin" valueType="num">
                                      <p:cBhvr additive="base">
                                        <p:cTn id="40" dur="1000" fill="hold"/>
                                        <p:tgtEl>
                                          <p:spTgt spid="23"/>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000"/>
                            </p:stCondLst>
                            <p:childTnLst>
                              <p:par>
                                <p:cTn id="49" presetID="12" presetClass="entr" presetSubtype="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p:tgtEl>
                                          <p:spTgt spid="16"/>
                                        </p:tgtEl>
                                        <p:attrNameLst>
                                          <p:attrName>ppt_x</p:attrName>
                                        </p:attrNameLst>
                                      </p:cBhvr>
                                      <p:tavLst>
                                        <p:tav tm="0">
                                          <p:val>
                                            <p:strVal val="#ppt_x-#ppt_w*1.125000"/>
                                          </p:val>
                                        </p:tav>
                                        <p:tav tm="100000">
                                          <p:val>
                                            <p:strVal val="#ppt_x"/>
                                          </p:val>
                                        </p:tav>
                                      </p:tavLst>
                                    </p:anim>
                                    <p:animEffect transition="in" filter="wipe(right)">
                                      <p:cBhvr>
                                        <p:cTn id="52" dur="500"/>
                                        <p:tgtEl>
                                          <p:spTgt spid="16"/>
                                        </p:tgtEl>
                                      </p:cBhvr>
                                    </p:animEffect>
                                  </p:childTnLst>
                                </p:cTn>
                              </p:par>
                              <p:par>
                                <p:cTn id="53" presetID="12" presetClass="entr" presetSubtype="2"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p:tgtEl>
                                          <p:spTgt spid="17"/>
                                        </p:tgtEl>
                                        <p:attrNameLst>
                                          <p:attrName>ppt_x</p:attrName>
                                        </p:attrNameLst>
                                      </p:cBhvr>
                                      <p:tavLst>
                                        <p:tav tm="0">
                                          <p:val>
                                            <p:strVal val="#ppt_x+#ppt_w*1.125000"/>
                                          </p:val>
                                        </p:tav>
                                        <p:tav tm="100000">
                                          <p:val>
                                            <p:strVal val="#ppt_x"/>
                                          </p:val>
                                        </p:tav>
                                      </p:tavLst>
                                    </p:anim>
                                    <p:animEffect transition="in" filter="wipe(left)">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1751457">
            <a:off x="10391095" y="2755527"/>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6"/>
          <p:cNvSpPr/>
          <p:nvPr/>
        </p:nvSpPr>
        <p:spPr>
          <a:xfrm rot="1751457">
            <a:off x="8250885" y="2755527"/>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6"/>
          <p:cNvSpPr/>
          <p:nvPr/>
        </p:nvSpPr>
        <p:spPr>
          <a:xfrm rot="1751457">
            <a:off x="6156033" y="2755527"/>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6"/>
          <p:cNvSpPr/>
          <p:nvPr/>
        </p:nvSpPr>
        <p:spPr>
          <a:xfrm rot="1751457">
            <a:off x="4060654" y="2755527"/>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6"/>
          <p:cNvSpPr/>
          <p:nvPr/>
        </p:nvSpPr>
        <p:spPr>
          <a:xfrm rot="1751457">
            <a:off x="1937228" y="2755527"/>
            <a:ext cx="1728155" cy="1935391"/>
          </a:xfrm>
          <a:custGeom>
            <a:avLst/>
            <a:gdLst>
              <a:gd name="connsiteX0" fmla="*/ 0 w 3160153"/>
              <a:gd name="connsiteY0" fmla="*/ 0 h 1926016"/>
              <a:gd name="connsiteX1" fmla="*/ 3160153 w 3160153"/>
              <a:gd name="connsiteY1" fmla="*/ 0 h 1926016"/>
              <a:gd name="connsiteX2" fmla="*/ 3160153 w 3160153"/>
              <a:gd name="connsiteY2" fmla="*/ 1926016 h 1926016"/>
              <a:gd name="connsiteX3" fmla="*/ 0 w 3160153"/>
              <a:gd name="connsiteY3" fmla="*/ 1926016 h 1926016"/>
              <a:gd name="connsiteX4" fmla="*/ 0 w 3160153"/>
              <a:gd name="connsiteY4" fmla="*/ 0 h 1926016"/>
              <a:gd name="connsiteX0" fmla="*/ 0 w 3160153"/>
              <a:gd name="connsiteY0" fmla="*/ 6251 h 1932267"/>
              <a:gd name="connsiteX1" fmla="*/ 1431998 w 3160153"/>
              <a:gd name="connsiteY1" fmla="*/ 0 h 1932267"/>
              <a:gd name="connsiteX2" fmla="*/ 3160153 w 3160153"/>
              <a:gd name="connsiteY2" fmla="*/ 6251 h 1932267"/>
              <a:gd name="connsiteX3" fmla="*/ 3160153 w 3160153"/>
              <a:gd name="connsiteY3" fmla="*/ 1932267 h 1932267"/>
              <a:gd name="connsiteX4" fmla="*/ 0 w 3160153"/>
              <a:gd name="connsiteY4" fmla="*/ 1932267 h 1932267"/>
              <a:gd name="connsiteX5" fmla="*/ 0 w 3160153"/>
              <a:gd name="connsiteY5" fmla="*/ 6251 h 1932267"/>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1932267 h 1935391"/>
              <a:gd name="connsiteX6" fmla="*/ 0 w 3160153"/>
              <a:gd name="connsiteY6" fmla="*/ 6251 h 1935391"/>
              <a:gd name="connsiteX0" fmla="*/ 0 w 3160153"/>
              <a:gd name="connsiteY0" fmla="*/ 6251 h 1935391"/>
              <a:gd name="connsiteX1" fmla="*/ 1431998 w 3160153"/>
              <a:gd name="connsiteY1" fmla="*/ 0 h 1935391"/>
              <a:gd name="connsiteX2" fmla="*/ 3160153 w 3160153"/>
              <a:gd name="connsiteY2" fmla="*/ 6251 h 1935391"/>
              <a:gd name="connsiteX3" fmla="*/ 3160153 w 3160153"/>
              <a:gd name="connsiteY3" fmla="*/ 1932267 h 1935391"/>
              <a:gd name="connsiteX4" fmla="*/ 1444006 w 3160153"/>
              <a:gd name="connsiteY4" fmla="*/ 1935391 h 1935391"/>
              <a:gd name="connsiteX5" fmla="*/ 0 w 3160153"/>
              <a:gd name="connsiteY5" fmla="*/ 6251 h 1935391"/>
              <a:gd name="connsiteX0" fmla="*/ 12008 w 1728155"/>
              <a:gd name="connsiteY0" fmla="*/ 1935391 h 1935391"/>
              <a:gd name="connsiteX1" fmla="*/ 0 w 1728155"/>
              <a:gd name="connsiteY1" fmla="*/ 0 h 1935391"/>
              <a:gd name="connsiteX2" fmla="*/ 1728155 w 1728155"/>
              <a:gd name="connsiteY2" fmla="*/ 6251 h 1935391"/>
              <a:gd name="connsiteX3" fmla="*/ 1728155 w 1728155"/>
              <a:gd name="connsiteY3" fmla="*/ 1932267 h 1935391"/>
              <a:gd name="connsiteX4" fmla="*/ 12008 w 1728155"/>
              <a:gd name="connsiteY4" fmla="*/ 1935391 h 1935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155" h="1935391">
                <a:moveTo>
                  <a:pt x="12008" y="1935391"/>
                </a:moveTo>
                <a:cubicBezTo>
                  <a:pt x="8005" y="1290261"/>
                  <a:pt x="4003" y="645130"/>
                  <a:pt x="0" y="0"/>
                </a:cubicBezTo>
                <a:lnTo>
                  <a:pt x="1728155" y="6251"/>
                </a:lnTo>
                <a:lnTo>
                  <a:pt x="1728155" y="1932267"/>
                </a:lnTo>
                <a:lnTo>
                  <a:pt x="12008" y="193539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15" name="组合 14"/>
          <p:cNvGrpSpPr/>
          <p:nvPr/>
        </p:nvGrpSpPr>
        <p:grpSpPr>
          <a:xfrm>
            <a:off x="750381" y="4450307"/>
            <a:ext cx="2241974" cy="1220554"/>
            <a:chOff x="1480581" y="5016378"/>
            <a:chExt cx="2241974" cy="1220554"/>
          </a:xfrm>
        </p:grpSpPr>
        <p:sp>
          <p:nvSpPr>
            <p:cNvPr id="16" name="矩形 15"/>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a:t>
              </a:r>
              <a:r>
                <a:rPr lang="zh-CN" altLang="en-US" sz="1400" dirty="0" smtClean="0">
                  <a:solidFill>
                    <a:srgbClr val="7F7F7F"/>
                  </a:solidFill>
                </a:rPr>
                <a:t>出来</a:t>
              </a:r>
              <a:endParaRPr lang="zh-CN" altLang="en-US" sz="1400" dirty="0">
                <a:solidFill>
                  <a:srgbClr val="7F7F7F"/>
                </a:solidFill>
              </a:endParaRPr>
            </a:p>
          </p:txBody>
        </p:sp>
        <p:sp>
          <p:nvSpPr>
            <p:cNvPr id="17" name="矩形 16"/>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t>文字</a:t>
              </a:r>
              <a:r>
                <a:rPr lang="zh-CN" altLang="en-US" b="1" dirty="0"/>
                <a:t>添加</a:t>
              </a:r>
            </a:p>
          </p:txBody>
        </p:sp>
      </p:grpSp>
      <p:pic>
        <p:nvPicPr>
          <p:cNvPr id="23" name="图片占位符 22"/>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6633" r="16633"/>
          <a:stretch>
            <a:fillRect/>
          </a:stretch>
        </p:blipFill>
        <p:spPr/>
      </p:pic>
      <p:pic>
        <p:nvPicPr>
          <p:cNvPr id="24" name="图片占位符 23"/>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16693" r="16693"/>
          <a:stretch>
            <a:fillRect/>
          </a:stretch>
        </p:blipFill>
        <p:spPr/>
      </p:pic>
      <p:pic>
        <p:nvPicPr>
          <p:cNvPr id="25" name="图片占位符 24"/>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16667" r="16667"/>
          <a:stretch>
            <a:fillRect/>
          </a:stretch>
        </p:blipFill>
        <p:spPr/>
      </p:pic>
      <p:pic>
        <p:nvPicPr>
          <p:cNvPr id="26" name="图片占位符 25"/>
          <p:cNvPicPr>
            <a:picLocks noGrp="1" noChangeAspect="1"/>
          </p:cNvPicPr>
          <p:nvPr>
            <p:ph type="pic" sz="quarter" idx="13"/>
          </p:nvPr>
        </p:nvPicPr>
        <p:blipFill>
          <a:blip r:embed="rId6">
            <a:extLst>
              <a:ext uri="{28A0092B-C50C-407E-A947-70E740481C1C}">
                <a14:useLocalDpi xmlns:a14="http://schemas.microsoft.com/office/drawing/2010/main" val="0"/>
              </a:ext>
            </a:extLst>
          </a:blip>
          <a:srcRect l="16693" r="16693"/>
          <a:stretch>
            <a:fillRect/>
          </a:stretch>
        </p:blipFill>
        <p:spPr/>
      </p:pic>
      <p:pic>
        <p:nvPicPr>
          <p:cNvPr id="27" name="图片占位符 26"/>
          <p:cNvPicPr>
            <a:picLocks noGrp="1" noChangeAspect="1"/>
          </p:cNvPicPr>
          <p:nvPr>
            <p:ph type="pic" sz="quarter" idx="14"/>
          </p:nvPr>
        </p:nvPicPr>
        <p:blipFill>
          <a:blip r:embed="rId7">
            <a:extLst>
              <a:ext uri="{28A0092B-C50C-407E-A947-70E740481C1C}">
                <a14:useLocalDpi xmlns:a14="http://schemas.microsoft.com/office/drawing/2010/main" val="0"/>
              </a:ext>
            </a:extLst>
          </a:blip>
          <a:srcRect l="16667" r="16667"/>
          <a:stretch>
            <a:fillRect/>
          </a:stretch>
        </p:blipFill>
        <p:spPr/>
      </p:pic>
      <p:grpSp>
        <p:nvGrpSpPr>
          <p:cNvPr id="31" name="组合 30"/>
          <p:cNvGrpSpPr/>
          <p:nvPr/>
        </p:nvGrpSpPr>
        <p:grpSpPr>
          <a:xfrm>
            <a:off x="2861506" y="4450307"/>
            <a:ext cx="2241974" cy="1220554"/>
            <a:chOff x="1480581" y="5016378"/>
            <a:chExt cx="2241974" cy="1220554"/>
          </a:xfrm>
        </p:grpSpPr>
        <p:sp>
          <p:nvSpPr>
            <p:cNvPr id="32" name="矩形 31"/>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a:t>
              </a:r>
              <a:r>
                <a:rPr lang="zh-CN" altLang="en-US" sz="1400" dirty="0" smtClean="0">
                  <a:solidFill>
                    <a:srgbClr val="7F7F7F"/>
                  </a:solidFill>
                </a:rPr>
                <a:t>出来</a:t>
              </a:r>
              <a:endParaRPr lang="zh-CN" altLang="en-US" sz="1400" dirty="0">
                <a:solidFill>
                  <a:srgbClr val="7F7F7F"/>
                </a:solidFill>
              </a:endParaRPr>
            </a:p>
          </p:txBody>
        </p:sp>
        <p:sp>
          <p:nvSpPr>
            <p:cNvPr id="33" name="矩形 32"/>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t>文字</a:t>
              </a:r>
              <a:r>
                <a:rPr lang="zh-CN" altLang="en-US" b="1" dirty="0"/>
                <a:t>添加</a:t>
              </a:r>
            </a:p>
          </p:txBody>
        </p:sp>
      </p:grpSp>
      <p:grpSp>
        <p:nvGrpSpPr>
          <p:cNvPr id="34" name="组合 33"/>
          <p:cNvGrpSpPr/>
          <p:nvPr/>
        </p:nvGrpSpPr>
        <p:grpSpPr>
          <a:xfrm>
            <a:off x="4972631" y="4450307"/>
            <a:ext cx="2241974" cy="1220554"/>
            <a:chOff x="1480581" y="5016378"/>
            <a:chExt cx="2241974" cy="1220554"/>
          </a:xfrm>
        </p:grpSpPr>
        <p:sp>
          <p:nvSpPr>
            <p:cNvPr id="35" name="矩形 34"/>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a:t>
              </a:r>
              <a:r>
                <a:rPr lang="zh-CN" altLang="en-US" sz="1400" dirty="0" smtClean="0">
                  <a:solidFill>
                    <a:srgbClr val="7F7F7F"/>
                  </a:solidFill>
                </a:rPr>
                <a:t>出来</a:t>
              </a:r>
              <a:endParaRPr lang="zh-CN" altLang="en-US" sz="1400" dirty="0">
                <a:solidFill>
                  <a:srgbClr val="7F7F7F"/>
                </a:solidFill>
              </a:endParaRPr>
            </a:p>
          </p:txBody>
        </p:sp>
        <p:sp>
          <p:nvSpPr>
            <p:cNvPr id="36" name="矩形 35"/>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t>文字</a:t>
              </a:r>
              <a:r>
                <a:rPr lang="zh-CN" altLang="en-US" b="1" dirty="0"/>
                <a:t>添加</a:t>
              </a:r>
            </a:p>
          </p:txBody>
        </p:sp>
      </p:grpSp>
      <p:grpSp>
        <p:nvGrpSpPr>
          <p:cNvPr id="37" name="组合 36"/>
          <p:cNvGrpSpPr/>
          <p:nvPr/>
        </p:nvGrpSpPr>
        <p:grpSpPr>
          <a:xfrm>
            <a:off x="7083756" y="4450307"/>
            <a:ext cx="2241974" cy="1220554"/>
            <a:chOff x="1480581" y="5016378"/>
            <a:chExt cx="2241974" cy="1220554"/>
          </a:xfrm>
        </p:grpSpPr>
        <p:sp>
          <p:nvSpPr>
            <p:cNvPr id="38" name="矩形 37"/>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a:t>
              </a:r>
              <a:r>
                <a:rPr lang="zh-CN" altLang="en-US" sz="1400" dirty="0" smtClean="0">
                  <a:solidFill>
                    <a:srgbClr val="7F7F7F"/>
                  </a:solidFill>
                </a:rPr>
                <a:t>出来</a:t>
              </a:r>
              <a:endParaRPr lang="zh-CN" altLang="en-US" sz="1400" dirty="0">
                <a:solidFill>
                  <a:srgbClr val="7F7F7F"/>
                </a:solidFill>
              </a:endParaRPr>
            </a:p>
          </p:txBody>
        </p:sp>
        <p:sp>
          <p:nvSpPr>
            <p:cNvPr id="39" name="矩形 38"/>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t>文字</a:t>
              </a:r>
              <a:r>
                <a:rPr lang="zh-CN" altLang="en-US" b="1" dirty="0"/>
                <a:t>添加</a:t>
              </a:r>
            </a:p>
          </p:txBody>
        </p:sp>
      </p:grpSp>
      <p:grpSp>
        <p:nvGrpSpPr>
          <p:cNvPr id="40" name="组合 39"/>
          <p:cNvGrpSpPr/>
          <p:nvPr/>
        </p:nvGrpSpPr>
        <p:grpSpPr>
          <a:xfrm>
            <a:off x="9194881" y="4450307"/>
            <a:ext cx="2241974" cy="1220554"/>
            <a:chOff x="1480581" y="5016378"/>
            <a:chExt cx="2241974" cy="1220554"/>
          </a:xfrm>
        </p:grpSpPr>
        <p:sp>
          <p:nvSpPr>
            <p:cNvPr id="41" name="矩形 40"/>
            <p:cNvSpPr/>
            <p:nvPr/>
          </p:nvSpPr>
          <p:spPr>
            <a:xfrm>
              <a:off x="1604912" y="5369002"/>
              <a:ext cx="199331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a:t>
              </a:r>
              <a:r>
                <a:rPr lang="zh-CN" altLang="en-US" sz="1400" dirty="0" smtClean="0">
                  <a:solidFill>
                    <a:srgbClr val="7F7F7F"/>
                  </a:solidFill>
                </a:rPr>
                <a:t>出来</a:t>
              </a:r>
              <a:endParaRPr lang="zh-CN" altLang="en-US" sz="1400" dirty="0">
                <a:solidFill>
                  <a:srgbClr val="7F7F7F"/>
                </a:solidFill>
              </a:endParaRPr>
            </a:p>
          </p:txBody>
        </p:sp>
        <p:sp>
          <p:nvSpPr>
            <p:cNvPr id="42" name="矩形 41"/>
            <p:cNvSpPr/>
            <p:nvPr/>
          </p:nvSpPr>
          <p:spPr>
            <a:xfrm>
              <a:off x="1480581" y="501637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t>文字</a:t>
              </a:r>
              <a:r>
                <a:rPr lang="zh-CN" altLang="en-US" b="1" dirty="0"/>
                <a:t>添加</a:t>
              </a:r>
            </a:p>
          </p:txBody>
        </p:sp>
      </p:grpSp>
    </p:spTree>
    <p:extLst>
      <p:ext uri="{BB962C8B-B14F-4D97-AF65-F5344CB8AC3E}">
        <p14:creationId xmlns:p14="http://schemas.microsoft.com/office/powerpoint/2010/main" val="4571057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p:tgtEl>
                                          <p:spTgt spid="14"/>
                                        </p:tgtEl>
                                        <p:attrNameLst>
                                          <p:attrName>ppt_y</p:attrName>
                                        </p:attrNameLst>
                                      </p:cBhvr>
                                      <p:tavLst>
                                        <p:tav tm="0">
                                          <p:val>
                                            <p:strVal val="#ppt_y+#ppt_h*1.125000"/>
                                          </p:val>
                                        </p:tav>
                                        <p:tav tm="100000">
                                          <p:val>
                                            <p:strVal val="#ppt_y"/>
                                          </p:val>
                                        </p:tav>
                                      </p:tavLst>
                                    </p:anim>
                                    <p:animEffect transition="in" filter="wipe(up)">
                                      <p:cBhvr>
                                        <p:cTn id="18" dur="500"/>
                                        <p:tgtEl>
                                          <p:spTgt spid="14"/>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53" presetClass="entr" presetSubtype="16" fill="hold" nodeType="withEffect">
                                  <p:stCondLst>
                                    <p:cond delay="1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nodeType="withEffect">
                                  <p:stCondLst>
                                    <p:cond delay="20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nodeType="withEffect">
                                  <p:stCondLst>
                                    <p:cond delay="3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childTnLst>
                          </p:cTn>
                        </p:par>
                        <p:par>
                          <p:cTn id="45" fill="hold">
                            <p:stCondLst>
                              <p:cond delay="2400"/>
                            </p:stCondLst>
                            <p:childTnLst>
                              <p:par>
                                <p:cTn id="46" presetID="10"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500"/>
                                        <p:tgtEl>
                                          <p:spTgt spid="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childTnLst>
                          </p:cTn>
                        </p:par>
                        <p:par>
                          <p:cTn id="61" fill="hold">
                            <p:stCondLst>
                              <p:cond delay="2900"/>
                            </p:stCondLst>
                            <p:childTnLst>
                              <p:par>
                                <p:cTn id="62" presetID="31" presetClass="entr" presetSubtype="0"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1000" fill="hold"/>
                                        <p:tgtEl>
                                          <p:spTgt spid="15"/>
                                        </p:tgtEl>
                                        <p:attrNameLst>
                                          <p:attrName>ppt_w</p:attrName>
                                        </p:attrNameLst>
                                      </p:cBhvr>
                                      <p:tavLst>
                                        <p:tav tm="0">
                                          <p:val>
                                            <p:fltVal val="0"/>
                                          </p:val>
                                        </p:tav>
                                        <p:tav tm="100000">
                                          <p:val>
                                            <p:strVal val="#ppt_w"/>
                                          </p:val>
                                        </p:tav>
                                      </p:tavLst>
                                    </p:anim>
                                    <p:anim calcmode="lin" valueType="num">
                                      <p:cBhvr>
                                        <p:cTn id="65" dur="1000" fill="hold"/>
                                        <p:tgtEl>
                                          <p:spTgt spid="15"/>
                                        </p:tgtEl>
                                        <p:attrNameLst>
                                          <p:attrName>ppt_h</p:attrName>
                                        </p:attrNameLst>
                                      </p:cBhvr>
                                      <p:tavLst>
                                        <p:tav tm="0">
                                          <p:val>
                                            <p:fltVal val="0"/>
                                          </p:val>
                                        </p:tav>
                                        <p:tav tm="100000">
                                          <p:val>
                                            <p:strVal val="#ppt_h"/>
                                          </p:val>
                                        </p:tav>
                                      </p:tavLst>
                                    </p:anim>
                                    <p:anim calcmode="lin" valueType="num">
                                      <p:cBhvr>
                                        <p:cTn id="66" dur="1000" fill="hold"/>
                                        <p:tgtEl>
                                          <p:spTgt spid="15"/>
                                        </p:tgtEl>
                                        <p:attrNameLst>
                                          <p:attrName>style.rotation</p:attrName>
                                        </p:attrNameLst>
                                      </p:cBhvr>
                                      <p:tavLst>
                                        <p:tav tm="0">
                                          <p:val>
                                            <p:fltVal val="90"/>
                                          </p:val>
                                        </p:tav>
                                        <p:tav tm="100000">
                                          <p:val>
                                            <p:fltVal val="0"/>
                                          </p:val>
                                        </p:tav>
                                      </p:tavLst>
                                    </p:anim>
                                    <p:animEffect transition="in" filter="fade">
                                      <p:cBhvr>
                                        <p:cTn id="67" dur="1000"/>
                                        <p:tgtEl>
                                          <p:spTgt spid="15"/>
                                        </p:tgtEl>
                                      </p:cBhvr>
                                    </p:animEffect>
                                  </p:childTnLst>
                                </p:cTn>
                              </p:par>
                              <p:par>
                                <p:cTn id="68" presetID="31" presetClass="entr" presetSubtype="0" fill="hold"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p:cTn id="70" dur="1000" fill="hold"/>
                                        <p:tgtEl>
                                          <p:spTgt spid="31"/>
                                        </p:tgtEl>
                                        <p:attrNameLst>
                                          <p:attrName>ppt_w</p:attrName>
                                        </p:attrNameLst>
                                      </p:cBhvr>
                                      <p:tavLst>
                                        <p:tav tm="0">
                                          <p:val>
                                            <p:fltVal val="0"/>
                                          </p:val>
                                        </p:tav>
                                        <p:tav tm="100000">
                                          <p:val>
                                            <p:strVal val="#ppt_w"/>
                                          </p:val>
                                        </p:tav>
                                      </p:tavLst>
                                    </p:anim>
                                    <p:anim calcmode="lin" valueType="num">
                                      <p:cBhvr>
                                        <p:cTn id="71" dur="1000" fill="hold"/>
                                        <p:tgtEl>
                                          <p:spTgt spid="31"/>
                                        </p:tgtEl>
                                        <p:attrNameLst>
                                          <p:attrName>ppt_h</p:attrName>
                                        </p:attrNameLst>
                                      </p:cBhvr>
                                      <p:tavLst>
                                        <p:tav tm="0">
                                          <p:val>
                                            <p:fltVal val="0"/>
                                          </p:val>
                                        </p:tav>
                                        <p:tav tm="100000">
                                          <p:val>
                                            <p:strVal val="#ppt_h"/>
                                          </p:val>
                                        </p:tav>
                                      </p:tavLst>
                                    </p:anim>
                                    <p:anim calcmode="lin" valueType="num">
                                      <p:cBhvr>
                                        <p:cTn id="72" dur="1000" fill="hold"/>
                                        <p:tgtEl>
                                          <p:spTgt spid="31"/>
                                        </p:tgtEl>
                                        <p:attrNameLst>
                                          <p:attrName>style.rotation</p:attrName>
                                        </p:attrNameLst>
                                      </p:cBhvr>
                                      <p:tavLst>
                                        <p:tav tm="0">
                                          <p:val>
                                            <p:fltVal val="90"/>
                                          </p:val>
                                        </p:tav>
                                        <p:tav tm="100000">
                                          <p:val>
                                            <p:fltVal val="0"/>
                                          </p:val>
                                        </p:tav>
                                      </p:tavLst>
                                    </p:anim>
                                    <p:animEffect transition="in" filter="fade">
                                      <p:cBhvr>
                                        <p:cTn id="73" dur="1000"/>
                                        <p:tgtEl>
                                          <p:spTgt spid="31"/>
                                        </p:tgtEl>
                                      </p:cBhvr>
                                    </p:animEffect>
                                  </p:childTnLst>
                                </p:cTn>
                              </p:par>
                              <p:par>
                                <p:cTn id="74" presetID="31" presetClass="entr" presetSubtype="0" fill="hold"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1000" fill="hold"/>
                                        <p:tgtEl>
                                          <p:spTgt spid="34"/>
                                        </p:tgtEl>
                                        <p:attrNameLst>
                                          <p:attrName>ppt_w</p:attrName>
                                        </p:attrNameLst>
                                      </p:cBhvr>
                                      <p:tavLst>
                                        <p:tav tm="0">
                                          <p:val>
                                            <p:fltVal val="0"/>
                                          </p:val>
                                        </p:tav>
                                        <p:tav tm="100000">
                                          <p:val>
                                            <p:strVal val="#ppt_w"/>
                                          </p:val>
                                        </p:tav>
                                      </p:tavLst>
                                    </p:anim>
                                    <p:anim calcmode="lin" valueType="num">
                                      <p:cBhvr>
                                        <p:cTn id="77" dur="1000" fill="hold"/>
                                        <p:tgtEl>
                                          <p:spTgt spid="34"/>
                                        </p:tgtEl>
                                        <p:attrNameLst>
                                          <p:attrName>ppt_h</p:attrName>
                                        </p:attrNameLst>
                                      </p:cBhvr>
                                      <p:tavLst>
                                        <p:tav tm="0">
                                          <p:val>
                                            <p:fltVal val="0"/>
                                          </p:val>
                                        </p:tav>
                                        <p:tav tm="100000">
                                          <p:val>
                                            <p:strVal val="#ppt_h"/>
                                          </p:val>
                                        </p:tav>
                                      </p:tavLst>
                                    </p:anim>
                                    <p:anim calcmode="lin" valueType="num">
                                      <p:cBhvr>
                                        <p:cTn id="78" dur="1000" fill="hold"/>
                                        <p:tgtEl>
                                          <p:spTgt spid="34"/>
                                        </p:tgtEl>
                                        <p:attrNameLst>
                                          <p:attrName>style.rotation</p:attrName>
                                        </p:attrNameLst>
                                      </p:cBhvr>
                                      <p:tavLst>
                                        <p:tav tm="0">
                                          <p:val>
                                            <p:fltVal val="90"/>
                                          </p:val>
                                        </p:tav>
                                        <p:tav tm="100000">
                                          <p:val>
                                            <p:fltVal val="0"/>
                                          </p:val>
                                        </p:tav>
                                      </p:tavLst>
                                    </p:anim>
                                    <p:animEffect transition="in" filter="fade">
                                      <p:cBhvr>
                                        <p:cTn id="79" dur="1000"/>
                                        <p:tgtEl>
                                          <p:spTgt spid="34"/>
                                        </p:tgtEl>
                                      </p:cBhvr>
                                    </p:animEffect>
                                  </p:childTnLst>
                                </p:cTn>
                              </p:par>
                              <p:par>
                                <p:cTn id="80" presetID="31" presetClass="entr" presetSubtype="0" fill="hold" nodeType="withEffect">
                                  <p:stCondLst>
                                    <p:cond delay="0"/>
                                  </p:stCondLst>
                                  <p:childTnLst>
                                    <p:set>
                                      <p:cBhvr>
                                        <p:cTn id="81" dur="1" fill="hold">
                                          <p:stCondLst>
                                            <p:cond delay="0"/>
                                          </p:stCondLst>
                                        </p:cTn>
                                        <p:tgtEl>
                                          <p:spTgt spid="37"/>
                                        </p:tgtEl>
                                        <p:attrNameLst>
                                          <p:attrName>style.visibility</p:attrName>
                                        </p:attrNameLst>
                                      </p:cBhvr>
                                      <p:to>
                                        <p:strVal val="visible"/>
                                      </p:to>
                                    </p:set>
                                    <p:anim calcmode="lin" valueType="num">
                                      <p:cBhvr>
                                        <p:cTn id="82" dur="1000" fill="hold"/>
                                        <p:tgtEl>
                                          <p:spTgt spid="37"/>
                                        </p:tgtEl>
                                        <p:attrNameLst>
                                          <p:attrName>ppt_w</p:attrName>
                                        </p:attrNameLst>
                                      </p:cBhvr>
                                      <p:tavLst>
                                        <p:tav tm="0">
                                          <p:val>
                                            <p:fltVal val="0"/>
                                          </p:val>
                                        </p:tav>
                                        <p:tav tm="100000">
                                          <p:val>
                                            <p:strVal val="#ppt_w"/>
                                          </p:val>
                                        </p:tav>
                                      </p:tavLst>
                                    </p:anim>
                                    <p:anim calcmode="lin" valueType="num">
                                      <p:cBhvr>
                                        <p:cTn id="83" dur="1000" fill="hold"/>
                                        <p:tgtEl>
                                          <p:spTgt spid="37"/>
                                        </p:tgtEl>
                                        <p:attrNameLst>
                                          <p:attrName>ppt_h</p:attrName>
                                        </p:attrNameLst>
                                      </p:cBhvr>
                                      <p:tavLst>
                                        <p:tav tm="0">
                                          <p:val>
                                            <p:fltVal val="0"/>
                                          </p:val>
                                        </p:tav>
                                        <p:tav tm="100000">
                                          <p:val>
                                            <p:strVal val="#ppt_h"/>
                                          </p:val>
                                        </p:tav>
                                      </p:tavLst>
                                    </p:anim>
                                    <p:anim calcmode="lin" valueType="num">
                                      <p:cBhvr>
                                        <p:cTn id="84" dur="1000" fill="hold"/>
                                        <p:tgtEl>
                                          <p:spTgt spid="37"/>
                                        </p:tgtEl>
                                        <p:attrNameLst>
                                          <p:attrName>style.rotation</p:attrName>
                                        </p:attrNameLst>
                                      </p:cBhvr>
                                      <p:tavLst>
                                        <p:tav tm="0">
                                          <p:val>
                                            <p:fltVal val="90"/>
                                          </p:val>
                                        </p:tav>
                                        <p:tav tm="100000">
                                          <p:val>
                                            <p:fltVal val="0"/>
                                          </p:val>
                                        </p:tav>
                                      </p:tavLst>
                                    </p:anim>
                                    <p:animEffect transition="in" filter="fade">
                                      <p:cBhvr>
                                        <p:cTn id="85" dur="1000"/>
                                        <p:tgtEl>
                                          <p:spTgt spid="37"/>
                                        </p:tgtEl>
                                      </p:cBhvr>
                                    </p:animEffect>
                                  </p:childTnLst>
                                </p:cTn>
                              </p:par>
                              <p:par>
                                <p:cTn id="86" presetID="31" presetClass="entr" presetSubtype="0" fill="hold" nodeType="withEffect">
                                  <p:stCondLst>
                                    <p:cond delay="0"/>
                                  </p:stCondLst>
                                  <p:childTnLst>
                                    <p:set>
                                      <p:cBhvr>
                                        <p:cTn id="87" dur="1" fill="hold">
                                          <p:stCondLst>
                                            <p:cond delay="0"/>
                                          </p:stCondLst>
                                        </p:cTn>
                                        <p:tgtEl>
                                          <p:spTgt spid="40"/>
                                        </p:tgtEl>
                                        <p:attrNameLst>
                                          <p:attrName>style.visibility</p:attrName>
                                        </p:attrNameLst>
                                      </p:cBhvr>
                                      <p:to>
                                        <p:strVal val="visible"/>
                                      </p:to>
                                    </p:set>
                                    <p:anim calcmode="lin" valueType="num">
                                      <p:cBhvr>
                                        <p:cTn id="88" dur="1000" fill="hold"/>
                                        <p:tgtEl>
                                          <p:spTgt spid="40"/>
                                        </p:tgtEl>
                                        <p:attrNameLst>
                                          <p:attrName>ppt_w</p:attrName>
                                        </p:attrNameLst>
                                      </p:cBhvr>
                                      <p:tavLst>
                                        <p:tav tm="0">
                                          <p:val>
                                            <p:fltVal val="0"/>
                                          </p:val>
                                        </p:tav>
                                        <p:tav tm="100000">
                                          <p:val>
                                            <p:strVal val="#ppt_w"/>
                                          </p:val>
                                        </p:tav>
                                      </p:tavLst>
                                    </p:anim>
                                    <p:anim calcmode="lin" valueType="num">
                                      <p:cBhvr>
                                        <p:cTn id="89" dur="1000" fill="hold"/>
                                        <p:tgtEl>
                                          <p:spTgt spid="40"/>
                                        </p:tgtEl>
                                        <p:attrNameLst>
                                          <p:attrName>ppt_h</p:attrName>
                                        </p:attrNameLst>
                                      </p:cBhvr>
                                      <p:tavLst>
                                        <p:tav tm="0">
                                          <p:val>
                                            <p:fltVal val="0"/>
                                          </p:val>
                                        </p:tav>
                                        <p:tav tm="100000">
                                          <p:val>
                                            <p:strVal val="#ppt_h"/>
                                          </p:val>
                                        </p:tav>
                                      </p:tavLst>
                                    </p:anim>
                                    <p:anim calcmode="lin" valueType="num">
                                      <p:cBhvr>
                                        <p:cTn id="90" dur="1000" fill="hold"/>
                                        <p:tgtEl>
                                          <p:spTgt spid="40"/>
                                        </p:tgtEl>
                                        <p:attrNameLst>
                                          <p:attrName>style.rotation</p:attrName>
                                        </p:attrNameLst>
                                      </p:cBhvr>
                                      <p:tavLst>
                                        <p:tav tm="0">
                                          <p:val>
                                            <p:fltVal val="90"/>
                                          </p:val>
                                        </p:tav>
                                        <p:tav tm="100000">
                                          <p:val>
                                            <p:fltVal val="0"/>
                                          </p:val>
                                        </p:tav>
                                      </p:tavLst>
                                    </p:anim>
                                    <p:animEffect transition="in" filter="fade">
                                      <p:cBhvr>
                                        <p:cTn id="91"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1751457">
            <a:off x="6869262" y="2469726"/>
            <a:ext cx="3140964" cy="3181626"/>
          </a:xfrm>
          <a:custGeom>
            <a:avLst/>
            <a:gdLst>
              <a:gd name="connsiteX0" fmla="*/ 0 w 4093320"/>
              <a:gd name="connsiteY0" fmla="*/ 0 h 3168437"/>
              <a:gd name="connsiteX1" fmla="*/ 4093320 w 4093320"/>
              <a:gd name="connsiteY1" fmla="*/ 0 h 3168437"/>
              <a:gd name="connsiteX2" fmla="*/ 4093320 w 4093320"/>
              <a:gd name="connsiteY2" fmla="*/ 3168437 h 3168437"/>
              <a:gd name="connsiteX3" fmla="*/ 0 w 4093320"/>
              <a:gd name="connsiteY3" fmla="*/ 3168437 h 3168437"/>
              <a:gd name="connsiteX4" fmla="*/ 0 w 4093320"/>
              <a:gd name="connsiteY4" fmla="*/ 0 h 3168437"/>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0 w 4093320"/>
              <a:gd name="connsiteY4" fmla="*/ 3181626 h 3181626"/>
              <a:gd name="connsiteX5" fmla="*/ 0 w 4093320"/>
              <a:gd name="connsiteY5"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3181626 h 3181626"/>
              <a:gd name="connsiteX6" fmla="*/ 0 w 4093320"/>
              <a:gd name="connsiteY6"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13189 h 3181626"/>
              <a:gd name="connsiteX0" fmla="*/ 805024 w 3140964"/>
              <a:gd name="connsiteY0" fmla="*/ 3177648 h 3181626"/>
              <a:gd name="connsiteX1" fmla="*/ 0 w 3140964"/>
              <a:gd name="connsiteY1" fmla="*/ 0 h 3181626"/>
              <a:gd name="connsiteX2" fmla="*/ 3140964 w 3140964"/>
              <a:gd name="connsiteY2" fmla="*/ 13189 h 3181626"/>
              <a:gd name="connsiteX3" fmla="*/ 3140964 w 3140964"/>
              <a:gd name="connsiteY3" fmla="*/ 3181626 h 3181626"/>
              <a:gd name="connsiteX4" fmla="*/ 805024 w 3140964"/>
              <a:gd name="connsiteY4" fmla="*/ 3177648 h 3181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0964" h="3181626">
                <a:moveTo>
                  <a:pt x="805024" y="3177648"/>
                </a:moveTo>
                <a:lnTo>
                  <a:pt x="0" y="0"/>
                </a:lnTo>
                <a:lnTo>
                  <a:pt x="3140964" y="13189"/>
                </a:lnTo>
                <a:lnTo>
                  <a:pt x="3140964" y="3181626"/>
                </a:lnTo>
                <a:lnTo>
                  <a:pt x="805024" y="317764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1751457">
            <a:off x="9434661" y="2469726"/>
            <a:ext cx="3140964" cy="3181626"/>
          </a:xfrm>
          <a:custGeom>
            <a:avLst/>
            <a:gdLst>
              <a:gd name="connsiteX0" fmla="*/ 0 w 3140964"/>
              <a:gd name="connsiteY0" fmla="*/ 0 h 3181626"/>
              <a:gd name="connsiteX1" fmla="*/ 2046054 w 3140964"/>
              <a:gd name="connsiteY1" fmla="*/ 8592 h 3181626"/>
              <a:gd name="connsiteX2" fmla="*/ 3140964 w 3140964"/>
              <a:gd name="connsiteY2" fmla="*/ 1968429 h 3181626"/>
              <a:gd name="connsiteX3" fmla="*/ 3140964 w 3140964"/>
              <a:gd name="connsiteY3" fmla="*/ 3181626 h 3181626"/>
              <a:gd name="connsiteX4" fmla="*/ 805024 w 3140964"/>
              <a:gd name="connsiteY4" fmla="*/ 3177648 h 3181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0964" h="3181626">
                <a:moveTo>
                  <a:pt x="0" y="0"/>
                </a:moveTo>
                <a:lnTo>
                  <a:pt x="2046054" y="8592"/>
                </a:lnTo>
                <a:lnTo>
                  <a:pt x="3140964" y="1968429"/>
                </a:lnTo>
                <a:lnTo>
                  <a:pt x="3140964" y="3181626"/>
                </a:lnTo>
                <a:lnTo>
                  <a:pt x="805024" y="317764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6"/>
          <p:cNvSpPr/>
          <p:nvPr/>
        </p:nvSpPr>
        <p:spPr>
          <a:xfrm rot="1751457">
            <a:off x="4303860" y="2469726"/>
            <a:ext cx="3140964" cy="3181626"/>
          </a:xfrm>
          <a:custGeom>
            <a:avLst/>
            <a:gdLst>
              <a:gd name="connsiteX0" fmla="*/ 0 w 4093320"/>
              <a:gd name="connsiteY0" fmla="*/ 0 h 3168437"/>
              <a:gd name="connsiteX1" fmla="*/ 4093320 w 4093320"/>
              <a:gd name="connsiteY1" fmla="*/ 0 h 3168437"/>
              <a:gd name="connsiteX2" fmla="*/ 4093320 w 4093320"/>
              <a:gd name="connsiteY2" fmla="*/ 3168437 h 3168437"/>
              <a:gd name="connsiteX3" fmla="*/ 0 w 4093320"/>
              <a:gd name="connsiteY3" fmla="*/ 3168437 h 3168437"/>
              <a:gd name="connsiteX4" fmla="*/ 0 w 4093320"/>
              <a:gd name="connsiteY4" fmla="*/ 0 h 3168437"/>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0 w 4093320"/>
              <a:gd name="connsiteY4" fmla="*/ 3181626 h 3181626"/>
              <a:gd name="connsiteX5" fmla="*/ 0 w 4093320"/>
              <a:gd name="connsiteY5"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3181626 h 3181626"/>
              <a:gd name="connsiteX6" fmla="*/ 0 w 4093320"/>
              <a:gd name="connsiteY6"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13189 h 3181626"/>
              <a:gd name="connsiteX0" fmla="*/ 805024 w 3140964"/>
              <a:gd name="connsiteY0" fmla="*/ 3177648 h 3181626"/>
              <a:gd name="connsiteX1" fmla="*/ 0 w 3140964"/>
              <a:gd name="connsiteY1" fmla="*/ 0 h 3181626"/>
              <a:gd name="connsiteX2" fmla="*/ 3140964 w 3140964"/>
              <a:gd name="connsiteY2" fmla="*/ 13189 h 3181626"/>
              <a:gd name="connsiteX3" fmla="*/ 3140964 w 3140964"/>
              <a:gd name="connsiteY3" fmla="*/ 3181626 h 3181626"/>
              <a:gd name="connsiteX4" fmla="*/ 805024 w 3140964"/>
              <a:gd name="connsiteY4" fmla="*/ 3177648 h 3181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0964" h="3181626">
                <a:moveTo>
                  <a:pt x="805024" y="3177648"/>
                </a:moveTo>
                <a:lnTo>
                  <a:pt x="0" y="0"/>
                </a:lnTo>
                <a:lnTo>
                  <a:pt x="3140964" y="13189"/>
                </a:lnTo>
                <a:lnTo>
                  <a:pt x="3140964" y="3181626"/>
                </a:lnTo>
                <a:lnTo>
                  <a:pt x="805024" y="317764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6"/>
          <p:cNvSpPr/>
          <p:nvPr/>
        </p:nvSpPr>
        <p:spPr>
          <a:xfrm rot="1751457">
            <a:off x="1705136" y="2469726"/>
            <a:ext cx="3140964" cy="3181626"/>
          </a:xfrm>
          <a:custGeom>
            <a:avLst/>
            <a:gdLst>
              <a:gd name="connsiteX0" fmla="*/ 0 w 4093320"/>
              <a:gd name="connsiteY0" fmla="*/ 0 h 3168437"/>
              <a:gd name="connsiteX1" fmla="*/ 4093320 w 4093320"/>
              <a:gd name="connsiteY1" fmla="*/ 0 h 3168437"/>
              <a:gd name="connsiteX2" fmla="*/ 4093320 w 4093320"/>
              <a:gd name="connsiteY2" fmla="*/ 3168437 h 3168437"/>
              <a:gd name="connsiteX3" fmla="*/ 0 w 4093320"/>
              <a:gd name="connsiteY3" fmla="*/ 3168437 h 3168437"/>
              <a:gd name="connsiteX4" fmla="*/ 0 w 4093320"/>
              <a:gd name="connsiteY4" fmla="*/ 0 h 3168437"/>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0 w 4093320"/>
              <a:gd name="connsiteY4" fmla="*/ 3181626 h 3181626"/>
              <a:gd name="connsiteX5" fmla="*/ 0 w 4093320"/>
              <a:gd name="connsiteY5"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3181626 h 3181626"/>
              <a:gd name="connsiteX6" fmla="*/ 0 w 4093320"/>
              <a:gd name="connsiteY6" fmla="*/ 13189 h 3181626"/>
              <a:gd name="connsiteX0" fmla="*/ 0 w 4093320"/>
              <a:gd name="connsiteY0" fmla="*/ 13189 h 3181626"/>
              <a:gd name="connsiteX1" fmla="*/ 952356 w 4093320"/>
              <a:gd name="connsiteY1" fmla="*/ 0 h 3181626"/>
              <a:gd name="connsiteX2" fmla="*/ 4093320 w 4093320"/>
              <a:gd name="connsiteY2" fmla="*/ 13189 h 3181626"/>
              <a:gd name="connsiteX3" fmla="*/ 4093320 w 4093320"/>
              <a:gd name="connsiteY3" fmla="*/ 3181626 h 3181626"/>
              <a:gd name="connsiteX4" fmla="*/ 1757380 w 4093320"/>
              <a:gd name="connsiteY4" fmla="*/ 3177648 h 3181626"/>
              <a:gd name="connsiteX5" fmla="*/ 0 w 4093320"/>
              <a:gd name="connsiteY5" fmla="*/ 13189 h 3181626"/>
              <a:gd name="connsiteX0" fmla="*/ 805024 w 3140964"/>
              <a:gd name="connsiteY0" fmla="*/ 3177648 h 3181626"/>
              <a:gd name="connsiteX1" fmla="*/ 0 w 3140964"/>
              <a:gd name="connsiteY1" fmla="*/ 0 h 3181626"/>
              <a:gd name="connsiteX2" fmla="*/ 3140964 w 3140964"/>
              <a:gd name="connsiteY2" fmla="*/ 13189 h 3181626"/>
              <a:gd name="connsiteX3" fmla="*/ 3140964 w 3140964"/>
              <a:gd name="connsiteY3" fmla="*/ 3181626 h 3181626"/>
              <a:gd name="connsiteX4" fmla="*/ 805024 w 3140964"/>
              <a:gd name="connsiteY4" fmla="*/ 3177648 h 3181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0964" h="3181626">
                <a:moveTo>
                  <a:pt x="805024" y="3177648"/>
                </a:moveTo>
                <a:lnTo>
                  <a:pt x="0" y="0"/>
                </a:lnTo>
                <a:lnTo>
                  <a:pt x="3140964" y="13189"/>
                </a:lnTo>
                <a:lnTo>
                  <a:pt x="3140964" y="3181626"/>
                </a:lnTo>
                <a:lnTo>
                  <a:pt x="805024" y="317764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 name="圆角矩形 3"/>
          <p:cNvSpPr/>
          <p:nvPr/>
        </p:nvSpPr>
        <p:spPr>
          <a:xfrm>
            <a:off x="1404919" y="1778001"/>
            <a:ext cx="1714538" cy="3413124"/>
          </a:xfrm>
          <a:prstGeom prst="roundRect">
            <a:avLst>
              <a:gd name="adj"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flipV="1">
            <a:off x="3970319" y="1778001"/>
            <a:ext cx="1714538" cy="341312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6535719" y="1778001"/>
            <a:ext cx="1714538" cy="3413124"/>
          </a:xfrm>
          <a:prstGeom prst="roundRect">
            <a:avLst>
              <a:gd name="adj"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flipV="1">
            <a:off x="9101119" y="1778001"/>
            <a:ext cx="1714538" cy="341312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sp>
        <p:nvSpPr>
          <p:cNvPr id="27" name="矩形 26"/>
          <p:cNvSpPr/>
          <p:nvPr/>
        </p:nvSpPr>
        <p:spPr>
          <a:xfrm>
            <a:off x="1496741" y="3787776"/>
            <a:ext cx="1530891" cy="923330"/>
          </a:xfrm>
          <a:prstGeom prst="rect">
            <a:avLst/>
          </a:prstGeom>
        </p:spPr>
        <p:txBody>
          <a:bodyPr wrap="square">
            <a:spAutoFit/>
            <a:scene3d>
              <a:camera prst="orthographicFront"/>
              <a:lightRig rig="threePt" dir="t"/>
            </a:scene3d>
            <a:sp3d contourW="12700"/>
          </a:bodyPr>
          <a:lstStyle/>
          <a:p>
            <a:pPr marL="171450" indent="-171450" algn="just">
              <a:lnSpc>
                <a:spcPct val="150000"/>
              </a:lnSpc>
              <a:buFont typeface="Wingdings" panose="05000000000000000000" pitchFamily="2" charset="2"/>
              <a:buChar char="l"/>
            </a:pPr>
            <a:r>
              <a:rPr lang="zh-CN" altLang="en-US" sz="1200" dirty="0">
                <a:solidFill>
                  <a:schemeClr val="bg1"/>
                </a:solidFill>
              </a:rPr>
              <a:t>用户可以在</a:t>
            </a:r>
            <a:r>
              <a:rPr lang="zh-CN" altLang="en-US" sz="1200" dirty="0" smtClean="0">
                <a:solidFill>
                  <a:schemeClr val="bg1"/>
                </a:solidFill>
              </a:rPr>
              <a:t>投影</a:t>
            </a:r>
            <a:endParaRPr lang="en-US" altLang="zh-CN" sz="1200" dirty="0" smtClean="0">
              <a:solidFill>
                <a:schemeClr val="bg1"/>
              </a:solidFill>
            </a:endParaRPr>
          </a:p>
          <a:p>
            <a:pPr marL="171450" indent="-171450" algn="just">
              <a:lnSpc>
                <a:spcPct val="150000"/>
              </a:lnSpc>
              <a:buFont typeface="Wingdings" panose="05000000000000000000" pitchFamily="2" charset="2"/>
              <a:buChar char="l"/>
            </a:pPr>
            <a:r>
              <a:rPr lang="zh-CN" altLang="en-US" sz="1200" dirty="0" smtClean="0">
                <a:solidFill>
                  <a:schemeClr val="bg1"/>
                </a:solidFill>
              </a:rPr>
              <a:t>仪</a:t>
            </a:r>
            <a:r>
              <a:rPr lang="zh-CN" altLang="en-US" sz="1200" dirty="0">
                <a:solidFill>
                  <a:schemeClr val="bg1"/>
                </a:solidFill>
              </a:rPr>
              <a:t>或者计算机</a:t>
            </a:r>
            <a:r>
              <a:rPr lang="zh-CN" altLang="en-US" sz="1200" dirty="0" smtClean="0">
                <a:solidFill>
                  <a:schemeClr val="bg1"/>
                </a:solidFill>
              </a:rPr>
              <a:t>上</a:t>
            </a:r>
            <a:endParaRPr lang="en-US" altLang="zh-CN" sz="1200" dirty="0" smtClean="0">
              <a:solidFill>
                <a:schemeClr val="bg1"/>
              </a:solidFill>
            </a:endParaRPr>
          </a:p>
          <a:p>
            <a:pPr marL="171450" indent="-171450" algn="just">
              <a:lnSpc>
                <a:spcPct val="150000"/>
              </a:lnSpc>
              <a:buFont typeface="Wingdings" panose="05000000000000000000" pitchFamily="2" charset="2"/>
              <a:buChar char="l"/>
            </a:pPr>
            <a:r>
              <a:rPr lang="zh-CN" altLang="en-US" sz="1200" dirty="0" smtClean="0">
                <a:solidFill>
                  <a:schemeClr val="bg1"/>
                </a:solidFill>
              </a:rPr>
              <a:t>进行</a:t>
            </a:r>
            <a:r>
              <a:rPr lang="zh-CN" altLang="en-US" sz="1200" dirty="0">
                <a:solidFill>
                  <a:schemeClr val="bg1"/>
                </a:solidFill>
              </a:rPr>
              <a:t>演示也</a:t>
            </a:r>
            <a:r>
              <a:rPr lang="zh-CN" altLang="en-US" sz="1200" dirty="0" smtClean="0">
                <a:solidFill>
                  <a:schemeClr val="bg1"/>
                </a:solidFill>
              </a:rPr>
              <a:t>可以</a:t>
            </a:r>
            <a:endParaRPr lang="zh-CN" altLang="en-US" sz="1200" dirty="0">
              <a:solidFill>
                <a:schemeClr val="bg1"/>
              </a:solidFill>
            </a:endParaRPr>
          </a:p>
        </p:txBody>
      </p:sp>
      <p:pic>
        <p:nvPicPr>
          <p:cNvPr id="34" name="图片占位符 33"/>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6666" r="16666"/>
          <a:stretch>
            <a:fillRect/>
          </a:stretch>
        </p:blipFill>
        <p:spPr/>
      </p:pic>
      <p:pic>
        <p:nvPicPr>
          <p:cNvPr id="35" name="图片占位符 34"/>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16700" r="16700"/>
          <a:stretch>
            <a:fillRect/>
          </a:stretch>
        </p:blipFill>
        <p:spPr/>
      </p:pic>
      <p:pic>
        <p:nvPicPr>
          <p:cNvPr id="36" name="图片占位符 35"/>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l="16699" r="16699"/>
          <a:stretch>
            <a:fillRect/>
          </a:stretch>
        </p:blipFill>
        <p:spPr/>
      </p:pic>
      <p:pic>
        <p:nvPicPr>
          <p:cNvPr id="38" name="图片占位符 37"/>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l="16663" r="16663"/>
          <a:stretch>
            <a:fillRect/>
          </a:stretch>
        </p:blipFill>
        <p:spPr/>
      </p:pic>
      <p:sp>
        <p:nvSpPr>
          <p:cNvPr id="39" name="矩形 38"/>
          <p:cNvSpPr/>
          <p:nvPr/>
        </p:nvSpPr>
        <p:spPr>
          <a:xfrm>
            <a:off x="6627541" y="3787776"/>
            <a:ext cx="1530891" cy="923330"/>
          </a:xfrm>
          <a:prstGeom prst="rect">
            <a:avLst/>
          </a:prstGeom>
        </p:spPr>
        <p:txBody>
          <a:bodyPr wrap="square">
            <a:spAutoFit/>
            <a:scene3d>
              <a:camera prst="orthographicFront"/>
              <a:lightRig rig="threePt" dir="t"/>
            </a:scene3d>
            <a:sp3d contourW="12700"/>
          </a:bodyPr>
          <a:lstStyle/>
          <a:p>
            <a:pPr marL="171450" indent="-171450" algn="just">
              <a:lnSpc>
                <a:spcPct val="150000"/>
              </a:lnSpc>
              <a:buFont typeface="Wingdings" panose="05000000000000000000" pitchFamily="2" charset="2"/>
              <a:buChar char="l"/>
            </a:pPr>
            <a:r>
              <a:rPr lang="zh-CN" altLang="en-US" sz="1200" dirty="0">
                <a:solidFill>
                  <a:schemeClr val="bg1"/>
                </a:solidFill>
              </a:rPr>
              <a:t>用户可以在</a:t>
            </a:r>
            <a:r>
              <a:rPr lang="zh-CN" altLang="en-US" sz="1200" dirty="0" smtClean="0">
                <a:solidFill>
                  <a:schemeClr val="bg1"/>
                </a:solidFill>
              </a:rPr>
              <a:t>投影</a:t>
            </a:r>
            <a:endParaRPr lang="en-US" altLang="zh-CN" sz="1200" dirty="0" smtClean="0">
              <a:solidFill>
                <a:schemeClr val="bg1"/>
              </a:solidFill>
            </a:endParaRPr>
          </a:p>
          <a:p>
            <a:pPr marL="171450" indent="-171450" algn="just">
              <a:lnSpc>
                <a:spcPct val="150000"/>
              </a:lnSpc>
              <a:buFont typeface="Wingdings" panose="05000000000000000000" pitchFamily="2" charset="2"/>
              <a:buChar char="l"/>
            </a:pPr>
            <a:r>
              <a:rPr lang="zh-CN" altLang="en-US" sz="1200" dirty="0" smtClean="0">
                <a:solidFill>
                  <a:schemeClr val="bg1"/>
                </a:solidFill>
              </a:rPr>
              <a:t>仪</a:t>
            </a:r>
            <a:r>
              <a:rPr lang="zh-CN" altLang="en-US" sz="1200" dirty="0">
                <a:solidFill>
                  <a:schemeClr val="bg1"/>
                </a:solidFill>
              </a:rPr>
              <a:t>或者计算机</a:t>
            </a:r>
            <a:r>
              <a:rPr lang="zh-CN" altLang="en-US" sz="1200" dirty="0" smtClean="0">
                <a:solidFill>
                  <a:schemeClr val="bg1"/>
                </a:solidFill>
              </a:rPr>
              <a:t>上</a:t>
            </a:r>
            <a:endParaRPr lang="en-US" altLang="zh-CN" sz="1200" dirty="0" smtClean="0">
              <a:solidFill>
                <a:schemeClr val="bg1"/>
              </a:solidFill>
            </a:endParaRPr>
          </a:p>
          <a:p>
            <a:pPr marL="171450" indent="-171450" algn="just">
              <a:lnSpc>
                <a:spcPct val="150000"/>
              </a:lnSpc>
              <a:buFont typeface="Wingdings" panose="05000000000000000000" pitchFamily="2" charset="2"/>
              <a:buChar char="l"/>
            </a:pPr>
            <a:r>
              <a:rPr lang="zh-CN" altLang="en-US" sz="1200" dirty="0" smtClean="0">
                <a:solidFill>
                  <a:schemeClr val="bg1"/>
                </a:solidFill>
              </a:rPr>
              <a:t>进行</a:t>
            </a:r>
            <a:r>
              <a:rPr lang="zh-CN" altLang="en-US" sz="1200" dirty="0">
                <a:solidFill>
                  <a:schemeClr val="bg1"/>
                </a:solidFill>
              </a:rPr>
              <a:t>演示也</a:t>
            </a:r>
            <a:r>
              <a:rPr lang="zh-CN" altLang="en-US" sz="1200" dirty="0" smtClean="0">
                <a:solidFill>
                  <a:schemeClr val="bg1"/>
                </a:solidFill>
              </a:rPr>
              <a:t>可以</a:t>
            </a:r>
            <a:endParaRPr lang="zh-CN" altLang="en-US" sz="1200" dirty="0">
              <a:solidFill>
                <a:schemeClr val="bg1"/>
              </a:solidFill>
            </a:endParaRPr>
          </a:p>
        </p:txBody>
      </p:sp>
      <p:sp>
        <p:nvSpPr>
          <p:cNvPr id="40" name="矩形 39"/>
          <p:cNvSpPr/>
          <p:nvPr/>
        </p:nvSpPr>
        <p:spPr>
          <a:xfrm>
            <a:off x="4062141" y="2390956"/>
            <a:ext cx="1530891" cy="923330"/>
          </a:xfrm>
          <a:prstGeom prst="rect">
            <a:avLst/>
          </a:prstGeom>
        </p:spPr>
        <p:txBody>
          <a:bodyPr wrap="square">
            <a:spAutoFit/>
            <a:scene3d>
              <a:camera prst="orthographicFront"/>
              <a:lightRig rig="threePt" dir="t"/>
            </a:scene3d>
            <a:sp3d contourW="12700"/>
          </a:bodyPr>
          <a:lstStyle/>
          <a:p>
            <a:pPr marL="171450" indent="-171450" algn="just">
              <a:lnSpc>
                <a:spcPct val="150000"/>
              </a:lnSpc>
              <a:buFont typeface="Wingdings" panose="05000000000000000000" pitchFamily="2" charset="2"/>
              <a:buChar char="l"/>
            </a:pPr>
            <a:r>
              <a:rPr lang="zh-CN" altLang="en-US" sz="1200" dirty="0">
                <a:solidFill>
                  <a:schemeClr val="bg1"/>
                </a:solidFill>
              </a:rPr>
              <a:t>用户可以在</a:t>
            </a:r>
            <a:r>
              <a:rPr lang="zh-CN" altLang="en-US" sz="1200" dirty="0" smtClean="0">
                <a:solidFill>
                  <a:schemeClr val="bg1"/>
                </a:solidFill>
              </a:rPr>
              <a:t>投影</a:t>
            </a:r>
            <a:endParaRPr lang="en-US" altLang="zh-CN" sz="1200" dirty="0" smtClean="0">
              <a:solidFill>
                <a:schemeClr val="bg1"/>
              </a:solidFill>
            </a:endParaRPr>
          </a:p>
          <a:p>
            <a:pPr marL="171450" indent="-171450" algn="just">
              <a:lnSpc>
                <a:spcPct val="150000"/>
              </a:lnSpc>
              <a:buFont typeface="Wingdings" panose="05000000000000000000" pitchFamily="2" charset="2"/>
              <a:buChar char="l"/>
            </a:pPr>
            <a:r>
              <a:rPr lang="zh-CN" altLang="en-US" sz="1200" dirty="0" smtClean="0">
                <a:solidFill>
                  <a:schemeClr val="bg1"/>
                </a:solidFill>
              </a:rPr>
              <a:t>仪</a:t>
            </a:r>
            <a:r>
              <a:rPr lang="zh-CN" altLang="en-US" sz="1200" dirty="0">
                <a:solidFill>
                  <a:schemeClr val="bg1"/>
                </a:solidFill>
              </a:rPr>
              <a:t>或者计算机</a:t>
            </a:r>
            <a:r>
              <a:rPr lang="zh-CN" altLang="en-US" sz="1200" dirty="0" smtClean="0">
                <a:solidFill>
                  <a:schemeClr val="bg1"/>
                </a:solidFill>
              </a:rPr>
              <a:t>上</a:t>
            </a:r>
            <a:endParaRPr lang="en-US" altLang="zh-CN" sz="1200" dirty="0" smtClean="0">
              <a:solidFill>
                <a:schemeClr val="bg1"/>
              </a:solidFill>
            </a:endParaRPr>
          </a:p>
          <a:p>
            <a:pPr marL="171450" indent="-171450" algn="just">
              <a:lnSpc>
                <a:spcPct val="150000"/>
              </a:lnSpc>
              <a:buFont typeface="Wingdings" panose="05000000000000000000" pitchFamily="2" charset="2"/>
              <a:buChar char="l"/>
            </a:pPr>
            <a:r>
              <a:rPr lang="zh-CN" altLang="en-US" sz="1200" dirty="0" smtClean="0">
                <a:solidFill>
                  <a:schemeClr val="bg1"/>
                </a:solidFill>
              </a:rPr>
              <a:t>进行</a:t>
            </a:r>
            <a:r>
              <a:rPr lang="zh-CN" altLang="en-US" sz="1200" dirty="0">
                <a:solidFill>
                  <a:schemeClr val="bg1"/>
                </a:solidFill>
              </a:rPr>
              <a:t>演示也</a:t>
            </a:r>
            <a:r>
              <a:rPr lang="zh-CN" altLang="en-US" sz="1200" dirty="0" smtClean="0">
                <a:solidFill>
                  <a:schemeClr val="bg1"/>
                </a:solidFill>
              </a:rPr>
              <a:t>可以</a:t>
            </a:r>
            <a:endParaRPr lang="zh-CN" altLang="en-US" sz="1200" dirty="0">
              <a:solidFill>
                <a:schemeClr val="bg1"/>
              </a:solidFill>
            </a:endParaRPr>
          </a:p>
        </p:txBody>
      </p:sp>
      <p:sp>
        <p:nvSpPr>
          <p:cNvPr id="41" name="矩形 40"/>
          <p:cNvSpPr/>
          <p:nvPr/>
        </p:nvSpPr>
        <p:spPr>
          <a:xfrm>
            <a:off x="9192941" y="2390956"/>
            <a:ext cx="1530891" cy="923330"/>
          </a:xfrm>
          <a:prstGeom prst="rect">
            <a:avLst/>
          </a:prstGeom>
        </p:spPr>
        <p:txBody>
          <a:bodyPr wrap="square">
            <a:spAutoFit/>
            <a:scene3d>
              <a:camera prst="orthographicFront"/>
              <a:lightRig rig="threePt" dir="t"/>
            </a:scene3d>
            <a:sp3d contourW="12700"/>
          </a:bodyPr>
          <a:lstStyle/>
          <a:p>
            <a:pPr marL="171450" indent="-171450" algn="just">
              <a:lnSpc>
                <a:spcPct val="150000"/>
              </a:lnSpc>
              <a:buFont typeface="Wingdings" panose="05000000000000000000" pitchFamily="2" charset="2"/>
              <a:buChar char="l"/>
            </a:pPr>
            <a:r>
              <a:rPr lang="zh-CN" altLang="en-US" sz="1200" dirty="0">
                <a:solidFill>
                  <a:schemeClr val="bg1"/>
                </a:solidFill>
              </a:rPr>
              <a:t>用户可以在</a:t>
            </a:r>
            <a:r>
              <a:rPr lang="zh-CN" altLang="en-US" sz="1200" dirty="0" smtClean="0">
                <a:solidFill>
                  <a:schemeClr val="bg1"/>
                </a:solidFill>
              </a:rPr>
              <a:t>投影</a:t>
            </a:r>
            <a:endParaRPr lang="en-US" altLang="zh-CN" sz="1200" dirty="0" smtClean="0">
              <a:solidFill>
                <a:schemeClr val="bg1"/>
              </a:solidFill>
            </a:endParaRPr>
          </a:p>
          <a:p>
            <a:pPr marL="171450" indent="-171450" algn="just">
              <a:lnSpc>
                <a:spcPct val="150000"/>
              </a:lnSpc>
              <a:buFont typeface="Wingdings" panose="05000000000000000000" pitchFamily="2" charset="2"/>
              <a:buChar char="l"/>
            </a:pPr>
            <a:r>
              <a:rPr lang="zh-CN" altLang="en-US" sz="1200" dirty="0" smtClean="0">
                <a:solidFill>
                  <a:schemeClr val="bg1"/>
                </a:solidFill>
              </a:rPr>
              <a:t>仪</a:t>
            </a:r>
            <a:r>
              <a:rPr lang="zh-CN" altLang="en-US" sz="1200" dirty="0">
                <a:solidFill>
                  <a:schemeClr val="bg1"/>
                </a:solidFill>
              </a:rPr>
              <a:t>或者计算机</a:t>
            </a:r>
            <a:r>
              <a:rPr lang="zh-CN" altLang="en-US" sz="1200" dirty="0" smtClean="0">
                <a:solidFill>
                  <a:schemeClr val="bg1"/>
                </a:solidFill>
              </a:rPr>
              <a:t>上</a:t>
            </a:r>
            <a:endParaRPr lang="en-US" altLang="zh-CN" sz="1200" dirty="0" smtClean="0">
              <a:solidFill>
                <a:schemeClr val="bg1"/>
              </a:solidFill>
            </a:endParaRPr>
          </a:p>
          <a:p>
            <a:pPr marL="171450" indent="-171450" algn="just">
              <a:lnSpc>
                <a:spcPct val="150000"/>
              </a:lnSpc>
              <a:buFont typeface="Wingdings" panose="05000000000000000000" pitchFamily="2" charset="2"/>
              <a:buChar char="l"/>
            </a:pPr>
            <a:r>
              <a:rPr lang="zh-CN" altLang="en-US" sz="1200" dirty="0" smtClean="0">
                <a:solidFill>
                  <a:schemeClr val="bg1"/>
                </a:solidFill>
              </a:rPr>
              <a:t>进行</a:t>
            </a:r>
            <a:r>
              <a:rPr lang="zh-CN" altLang="en-US" sz="1200" dirty="0">
                <a:solidFill>
                  <a:schemeClr val="bg1"/>
                </a:solidFill>
              </a:rPr>
              <a:t>演示也</a:t>
            </a:r>
            <a:r>
              <a:rPr lang="zh-CN" altLang="en-US" sz="1200" dirty="0" smtClean="0">
                <a:solidFill>
                  <a:schemeClr val="bg1"/>
                </a:solidFill>
              </a:rPr>
              <a:t>可以</a:t>
            </a:r>
            <a:endParaRPr lang="zh-CN" altLang="en-US" sz="1200" dirty="0">
              <a:solidFill>
                <a:schemeClr val="bg1"/>
              </a:solidFill>
            </a:endParaRPr>
          </a:p>
        </p:txBody>
      </p:sp>
    </p:spTree>
    <p:extLst>
      <p:ext uri="{BB962C8B-B14F-4D97-AF65-F5344CB8AC3E}">
        <p14:creationId xmlns:p14="http://schemas.microsoft.com/office/powerpoint/2010/main" val="26695919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p:tgtEl>
                                          <p:spTgt spid="25"/>
                                        </p:tgtEl>
                                        <p:attrNameLst>
                                          <p:attrName>ppt_y</p:attrName>
                                        </p:attrNameLst>
                                      </p:cBhvr>
                                      <p:tavLst>
                                        <p:tav tm="0">
                                          <p:val>
                                            <p:strVal val="#ppt_y+#ppt_h*1.125000"/>
                                          </p:val>
                                        </p:tav>
                                        <p:tav tm="100000">
                                          <p:val>
                                            <p:strVal val="#ppt_y"/>
                                          </p:val>
                                        </p:tav>
                                      </p:tavLst>
                                    </p:anim>
                                    <p:animEffect transition="in" filter="wipe(up)">
                                      <p:cBhvr>
                                        <p:cTn id="18" dur="500"/>
                                        <p:tgtEl>
                                          <p:spTgt spid="25"/>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1000"/>
                                        <p:tgtEl>
                                          <p:spTgt spid="38"/>
                                        </p:tgtEl>
                                      </p:cBhvr>
                                    </p:animEffect>
                                    <p:anim calcmode="lin" valueType="num">
                                      <p:cBhvr>
                                        <p:cTn id="33" dur="1000" fill="hold"/>
                                        <p:tgtEl>
                                          <p:spTgt spid="38"/>
                                        </p:tgtEl>
                                        <p:attrNameLst>
                                          <p:attrName>ppt_x</p:attrName>
                                        </p:attrNameLst>
                                      </p:cBhvr>
                                      <p:tavLst>
                                        <p:tav tm="0">
                                          <p:val>
                                            <p:strVal val="#ppt_x"/>
                                          </p:val>
                                        </p:tav>
                                        <p:tav tm="100000">
                                          <p:val>
                                            <p:strVal val="#ppt_x"/>
                                          </p:val>
                                        </p:tav>
                                      </p:tavLst>
                                    </p:anim>
                                    <p:anim calcmode="lin" valueType="num">
                                      <p:cBhvr>
                                        <p:cTn id="34" dur="1000" fill="hold"/>
                                        <p:tgtEl>
                                          <p:spTgt spid="3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1000"/>
                                        <p:tgtEl>
                                          <p:spTgt spid="35"/>
                                        </p:tgtEl>
                                      </p:cBhvr>
                                    </p:animEffect>
                                    <p:anim calcmode="lin" valueType="num">
                                      <p:cBhvr>
                                        <p:cTn id="58" dur="1000" fill="hold"/>
                                        <p:tgtEl>
                                          <p:spTgt spid="35"/>
                                        </p:tgtEl>
                                        <p:attrNameLst>
                                          <p:attrName>ppt_x</p:attrName>
                                        </p:attrNameLst>
                                      </p:cBhvr>
                                      <p:tavLst>
                                        <p:tav tm="0">
                                          <p:val>
                                            <p:strVal val="#ppt_x"/>
                                          </p:val>
                                        </p:tav>
                                        <p:tav tm="100000">
                                          <p:val>
                                            <p:strVal val="#ppt_x"/>
                                          </p:val>
                                        </p:tav>
                                      </p:tavLst>
                                    </p:anim>
                                    <p:anim calcmode="lin" valueType="num">
                                      <p:cBhvr>
                                        <p:cTn id="59" dur="1000" fill="hold"/>
                                        <p:tgtEl>
                                          <p:spTgt spid="3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1000"/>
                                        <p:tgtEl>
                                          <p:spTgt spid="39"/>
                                        </p:tgtEl>
                                      </p:cBhvr>
                                    </p:animEffect>
                                    <p:anim calcmode="lin" valueType="num">
                                      <p:cBhvr>
                                        <p:cTn id="63" dur="1000" fill="hold"/>
                                        <p:tgtEl>
                                          <p:spTgt spid="39"/>
                                        </p:tgtEl>
                                        <p:attrNameLst>
                                          <p:attrName>ppt_x</p:attrName>
                                        </p:attrNameLst>
                                      </p:cBhvr>
                                      <p:tavLst>
                                        <p:tav tm="0">
                                          <p:val>
                                            <p:strVal val="#ppt_x"/>
                                          </p:val>
                                        </p:tav>
                                        <p:tav tm="100000">
                                          <p:val>
                                            <p:strVal val="#ppt_x"/>
                                          </p:val>
                                        </p:tav>
                                      </p:tavLst>
                                    </p:anim>
                                    <p:anim calcmode="lin" valueType="num">
                                      <p:cBhvr>
                                        <p:cTn id="64" dur="1000" fill="hold"/>
                                        <p:tgtEl>
                                          <p:spTgt spid="3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0"/>
                                        <p:tgtEl>
                                          <p:spTgt spid="14"/>
                                        </p:tgtEl>
                                      </p:cBhvr>
                                    </p:animEffect>
                                    <p:anim calcmode="lin" valueType="num">
                                      <p:cBhvr>
                                        <p:cTn id="68" dur="1000" fill="hold"/>
                                        <p:tgtEl>
                                          <p:spTgt spid="14"/>
                                        </p:tgtEl>
                                        <p:attrNameLst>
                                          <p:attrName>ppt_x</p:attrName>
                                        </p:attrNameLst>
                                      </p:cBhvr>
                                      <p:tavLst>
                                        <p:tav tm="0">
                                          <p:val>
                                            <p:strVal val="#ppt_x"/>
                                          </p:val>
                                        </p:tav>
                                        <p:tav tm="100000">
                                          <p:val>
                                            <p:strVal val="#ppt_x"/>
                                          </p:val>
                                        </p:tav>
                                      </p:tavLst>
                                    </p:anim>
                                    <p:anim calcmode="lin" valueType="num">
                                      <p:cBhvr>
                                        <p:cTn id="69" dur="1000" fill="hold"/>
                                        <p:tgtEl>
                                          <p:spTgt spid="1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1000"/>
                                        <p:tgtEl>
                                          <p:spTgt spid="36"/>
                                        </p:tgtEl>
                                      </p:cBhvr>
                                    </p:animEffect>
                                    <p:anim calcmode="lin" valueType="num">
                                      <p:cBhvr>
                                        <p:cTn id="73" dur="1000" fill="hold"/>
                                        <p:tgtEl>
                                          <p:spTgt spid="36"/>
                                        </p:tgtEl>
                                        <p:attrNameLst>
                                          <p:attrName>ppt_x</p:attrName>
                                        </p:attrNameLst>
                                      </p:cBhvr>
                                      <p:tavLst>
                                        <p:tav tm="0">
                                          <p:val>
                                            <p:strVal val="#ppt_x"/>
                                          </p:val>
                                        </p:tav>
                                        <p:tav tm="100000">
                                          <p:val>
                                            <p:strVal val="#ppt_x"/>
                                          </p:val>
                                        </p:tav>
                                      </p:tavLst>
                                    </p:anim>
                                    <p:anim calcmode="lin" valueType="num">
                                      <p:cBhvr>
                                        <p:cTn id="74" dur="1000" fill="hold"/>
                                        <p:tgtEl>
                                          <p:spTgt spid="3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1000"/>
                                        <p:tgtEl>
                                          <p:spTgt spid="41"/>
                                        </p:tgtEl>
                                      </p:cBhvr>
                                    </p:animEffect>
                                    <p:anim calcmode="lin" valueType="num">
                                      <p:cBhvr>
                                        <p:cTn id="78" dur="1000" fill="hold"/>
                                        <p:tgtEl>
                                          <p:spTgt spid="41"/>
                                        </p:tgtEl>
                                        <p:attrNameLst>
                                          <p:attrName>ppt_x</p:attrName>
                                        </p:attrNameLst>
                                      </p:cBhvr>
                                      <p:tavLst>
                                        <p:tav tm="0">
                                          <p:val>
                                            <p:strVal val="#ppt_x"/>
                                          </p:val>
                                        </p:tav>
                                        <p:tav tm="100000">
                                          <p:val>
                                            <p:strVal val="#ppt_x"/>
                                          </p:val>
                                        </p:tav>
                                      </p:tavLst>
                                    </p:anim>
                                    <p:anim calcmode="lin" valueType="num">
                                      <p:cBhvr>
                                        <p:cTn id="79" dur="1000" fill="hold"/>
                                        <p:tgtEl>
                                          <p:spTgt spid="41"/>
                                        </p:tgtEl>
                                        <p:attrNameLst>
                                          <p:attrName>ppt_y</p:attrName>
                                        </p:attrNameLst>
                                      </p:cBhvr>
                                      <p:tavLst>
                                        <p:tav tm="0">
                                          <p:val>
                                            <p:strVal val="#ppt_y+.1"/>
                                          </p:val>
                                        </p:tav>
                                        <p:tav tm="100000">
                                          <p:val>
                                            <p:strVal val="#ppt_y"/>
                                          </p:val>
                                        </p:tav>
                                      </p:tavLst>
                                    </p:anim>
                                  </p:childTnLst>
                                </p:cTn>
                              </p:par>
                            </p:childTnLst>
                          </p:cTn>
                        </p:par>
                        <p:par>
                          <p:cTn id="80" fill="hold">
                            <p:stCondLst>
                              <p:cond delay="2500"/>
                            </p:stCondLst>
                            <p:childTnLst>
                              <p:par>
                                <p:cTn id="81" presetID="10" presetClass="entr" presetSubtype="0"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500"/>
                                        <p:tgtEl>
                                          <p:spTgt spid="2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Effect transition="in" filter="fade">
                                      <p:cBhvr>
                                        <p:cTn id="86" dur="500"/>
                                        <p:tgtEl>
                                          <p:spTgt spid="19"/>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500"/>
                                        <p:tgtEl>
                                          <p:spTgt spid="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2" grpId="0" animBg="1"/>
      <p:bldP spid="19" grpId="0" animBg="1"/>
      <p:bldP spid="20" grpId="0" animBg="1"/>
      <p:bldP spid="4" grpId="0" animBg="1"/>
      <p:bldP spid="8" grpId="0" animBg="1"/>
      <p:bldP spid="11" grpId="0" animBg="1"/>
      <p:bldP spid="14" grpId="0" animBg="1"/>
      <p:bldP spid="23" grpId="0" animBg="1"/>
      <p:bldP spid="24" grpId="0" animBg="1"/>
      <p:bldP spid="25" grpId="0"/>
      <p:bldP spid="27" grpId="0"/>
      <p:bldP spid="39"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2"/>
          <p:cNvSpPr/>
          <p:nvPr/>
        </p:nvSpPr>
        <p:spPr>
          <a:xfrm rot="1751457">
            <a:off x="3843540" y="4214131"/>
            <a:ext cx="1392130" cy="797996"/>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2"/>
          <p:cNvSpPr/>
          <p:nvPr/>
        </p:nvSpPr>
        <p:spPr>
          <a:xfrm rot="1751457">
            <a:off x="8091656" y="4214131"/>
            <a:ext cx="1392130" cy="797996"/>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rot="1751457">
            <a:off x="1734078" y="2860361"/>
            <a:ext cx="2276860" cy="1454354"/>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2"/>
          <p:cNvSpPr/>
          <p:nvPr/>
        </p:nvSpPr>
        <p:spPr>
          <a:xfrm rot="1751457">
            <a:off x="5987102" y="2860361"/>
            <a:ext cx="2276860" cy="1454354"/>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2"/>
          <p:cNvSpPr/>
          <p:nvPr/>
        </p:nvSpPr>
        <p:spPr>
          <a:xfrm rot="1751457">
            <a:off x="10178857" y="2860361"/>
            <a:ext cx="2276860" cy="1454354"/>
          </a:xfrm>
          <a:custGeom>
            <a:avLst/>
            <a:gdLst>
              <a:gd name="connsiteX0" fmla="*/ 0 w 4093320"/>
              <a:gd name="connsiteY0" fmla="*/ 0 h 1441245"/>
              <a:gd name="connsiteX1" fmla="*/ 4093320 w 4093320"/>
              <a:gd name="connsiteY1" fmla="*/ 0 h 1441245"/>
              <a:gd name="connsiteX2" fmla="*/ 4093320 w 4093320"/>
              <a:gd name="connsiteY2" fmla="*/ 1441245 h 1441245"/>
              <a:gd name="connsiteX3" fmla="*/ 0 w 4093320"/>
              <a:gd name="connsiteY3" fmla="*/ 1441245 h 1441245"/>
              <a:gd name="connsiteX4" fmla="*/ 0 w 4093320"/>
              <a:gd name="connsiteY4" fmla="*/ 0 h 1441245"/>
              <a:gd name="connsiteX0" fmla="*/ 0 w 4093320"/>
              <a:gd name="connsiteY0" fmla="*/ 0 h 1450274"/>
              <a:gd name="connsiteX1" fmla="*/ 4093320 w 4093320"/>
              <a:gd name="connsiteY1" fmla="*/ 0 h 1450274"/>
              <a:gd name="connsiteX2" fmla="*/ 4093320 w 4093320"/>
              <a:gd name="connsiteY2" fmla="*/ 1441245 h 1450274"/>
              <a:gd name="connsiteX3" fmla="*/ 1816460 w 4093320"/>
              <a:gd name="connsiteY3" fmla="*/ 1450274 h 1450274"/>
              <a:gd name="connsiteX4" fmla="*/ 0 w 4093320"/>
              <a:gd name="connsiteY4" fmla="*/ 1441245 h 1450274"/>
              <a:gd name="connsiteX5" fmla="*/ 0 w 4093320"/>
              <a:gd name="connsiteY5" fmla="*/ 0 h 1450274"/>
              <a:gd name="connsiteX0" fmla="*/ 0 w 4093320"/>
              <a:gd name="connsiteY0" fmla="*/ 4080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6" fmla="*/ 0 w 4093320"/>
              <a:gd name="connsiteY6" fmla="*/ 4080 h 1454354"/>
              <a:gd name="connsiteX0" fmla="*/ 0 w 4093320"/>
              <a:gd name="connsiteY0" fmla="*/ 1445325 h 1454354"/>
              <a:gd name="connsiteX1" fmla="*/ 1822251 w 4093320"/>
              <a:gd name="connsiteY1" fmla="*/ 0 h 1454354"/>
              <a:gd name="connsiteX2" fmla="*/ 4093320 w 4093320"/>
              <a:gd name="connsiteY2" fmla="*/ 4080 h 1454354"/>
              <a:gd name="connsiteX3" fmla="*/ 4093320 w 4093320"/>
              <a:gd name="connsiteY3" fmla="*/ 1445325 h 1454354"/>
              <a:gd name="connsiteX4" fmla="*/ 1816460 w 4093320"/>
              <a:gd name="connsiteY4" fmla="*/ 1454354 h 1454354"/>
              <a:gd name="connsiteX5" fmla="*/ 0 w 4093320"/>
              <a:gd name="connsiteY5" fmla="*/ 1445325 h 1454354"/>
              <a:gd name="connsiteX0" fmla="*/ 0 w 2276860"/>
              <a:gd name="connsiteY0" fmla="*/ 1454354 h 1454354"/>
              <a:gd name="connsiteX1" fmla="*/ 5791 w 2276860"/>
              <a:gd name="connsiteY1" fmla="*/ 0 h 1454354"/>
              <a:gd name="connsiteX2" fmla="*/ 2276860 w 2276860"/>
              <a:gd name="connsiteY2" fmla="*/ 4080 h 1454354"/>
              <a:gd name="connsiteX3" fmla="*/ 2276860 w 2276860"/>
              <a:gd name="connsiteY3" fmla="*/ 1445325 h 1454354"/>
              <a:gd name="connsiteX4" fmla="*/ 0 w 2276860"/>
              <a:gd name="connsiteY4" fmla="*/ 1454354 h 1454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6860" h="1454354">
                <a:moveTo>
                  <a:pt x="0" y="1454354"/>
                </a:moveTo>
                <a:cubicBezTo>
                  <a:pt x="1930" y="969569"/>
                  <a:pt x="3861" y="484785"/>
                  <a:pt x="5791" y="0"/>
                </a:cubicBezTo>
                <a:lnTo>
                  <a:pt x="2276860" y="4080"/>
                </a:lnTo>
                <a:lnTo>
                  <a:pt x="2276860" y="1445325"/>
                </a:lnTo>
                <a:lnTo>
                  <a:pt x="0" y="1454354"/>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d95e91cf-58a4-4e71-b536-74e4c4e9b22d"/>
          <p:cNvGrpSpPr>
            <a:grpSpLocks noChangeAspect="1"/>
          </p:cNvGrpSpPr>
          <p:nvPr/>
        </p:nvGrpSpPr>
        <p:grpSpPr>
          <a:xfrm>
            <a:off x="1169100" y="2304470"/>
            <a:ext cx="9902880" cy="2419930"/>
            <a:chOff x="2284887" y="2312876"/>
            <a:chExt cx="7670478" cy="1874406"/>
          </a:xfrm>
        </p:grpSpPr>
        <p:grpSp>
          <p:nvGrpSpPr>
            <p:cNvPr id="4" name="组合 3"/>
            <p:cNvGrpSpPr/>
            <p:nvPr/>
          </p:nvGrpSpPr>
          <p:grpSpPr>
            <a:xfrm>
              <a:off x="2284887" y="2312876"/>
              <a:ext cx="1133154" cy="1133153"/>
              <a:chOff x="3561416" y="2805766"/>
              <a:chExt cx="1246469" cy="1246469"/>
            </a:xfrm>
          </p:grpSpPr>
          <p:sp>
            <p:nvSpPr>
              <p:cNvPr id="31" name="椭圆 30"/>
              <p:cNvSpPr/>
              <p:nvPr/>
            </p:nvSpPr>
            <p:spPr>
              <a:xfrm>
                <a:off x="3561416" y="2805766"/>
                <a:ext cx="1246469" cy="1246469"/>
              </a:xfrm>
              <a:prstGeom prst="ellipse">
                <a:avLst/>
              </a:prstGeom>
              <a:solidFill>
                <a:schemeClr val="bg1"/>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p>
            </p:txBody>
          </p:sp>
          <p:sp>
            <p:nvSpPr>
              <p:cNvPr id="32" name="弦形 31"/>
              <p:cNvSpPr/>
              <p:nvPr/>
            </p:nvSpPr>
            <p:spPr>
              <a:xfrm>
                <a:off x="3686064" y="2930413"/>
                <a:ext cx="997173" cy="997173"/>
              </a:xfrm>
              <a:prstGeom prst="chord">
                <a:avLst>
                  <a:gd name="adj1" fmla="val 1168272"/>
                  <a:gd name="adj2" fmla="val 9631728"/>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grpSp>
        <p:grpSp>
          <p:nvGrpSpPr>
            <p:cNvPr id="5" name="组合 4"/>
            <p:cNvGrpSpPr/>
            <p:nvPr/>
          </p:nvGrpSpPr>
          <p:grpSpPr>
            <a:xfrm>
              <a:off x="5553550" y="2312876"/>
              <a:ext cx="1133154" cy="1133153"/>
              <a:chOff x="5472766" y="2805766"/>
              <a:chExt cx="1246469" cy="1246469"/>
            </a:xfrm>
          </p:grpSpPr>
          <p:sp>
            <p:nvSpPr>
              <p:cNvPr id="29" name="椭圆 28"/>
              <p:cNvSpPr/>
              <p:nvPr/>
            </p:nvSpPr>
            <p:spPr>
              <a:xfrm>
                <a:off x="5472766" y="2805766"/>
                <a:ext cx="1246469" cy="1246469"/>
              </a:xfrm>
              <a:prstGeom prst="ellipse">
                <a:avLst/>
              </a:prstGeom>
              <a:solidFill>
                <a:schemeClr val="bg1"/>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p>
            </p:txBody>
          </p:sp>
          <p:sp>
            <p:nvSpPr>
              <p:cNvPr id="30" name="弦形 29"/>
              <p:cNvSpPr/>
              <p:nvPr/>
            </p:nvSpPr>
            <p:spPr>
              <a:xfrm>
                <a:off x="5597414" y="2930413"/>
                <a:ext cx="997173" cy="997173"/>
              </a:xfrm>
              <a:prstGeom prst="chord">
                <a:avLst>
                  <a:gd name="adj1" fmla="val 20431728"/>
                  <a:gd name="adj2" fmla="val 11968272"/>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grpSp>
        <p:grpSp>
          <p:nvGrpSpPr>
            <p:cNvPr id="6" name="组合 5"/>
            <p:cNvGrpSpPr/>
            <p:nvPr/>
          </p:nvGrpSpPr>
          <p:grpSpPr>
            <a:xfrm>
              <a:off x="8822211" y="2312876"/>
              <a:ext cx="1133154" cy="1133153"/>
              <a:chOff x="7384116" y="2805766"/>
              <a:chExt cx="1246469" cy="1246469"/>
            </a:xfrm>
          </p:grpSpPr>
          <p:sp>
            <p:nvSpPr>
              <p:cNvPr id="27" name="椭圆 26"/>
              <p:cNvSpPr/>
              <p:nvPr/>
            </p:nvSpPr>
            <p:spPr>
              <a:xfrm>
                <a:off x="7384116" y="2805766"/>
                <a:ext cx="1246469" cy="1246469"/>
              </a:xfrm>
              <a:prstGeom prst="ellipse">
                <a:avLst/>
              </a:prstGeom>
              <a:solidFill>
                <a:schemeClr val="bg1"/>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p>
            </p:txBody>
          </p:sp>
          <p:sp>
            <p:nvSpPr>
              <p:cNvPr id="28" name="弦形 27"/>
              <p:cNvSpPr/>
              <p:nvPr/>
            </p:nvSpPr>
            <p:spPr>
              <a:xfrm>
                <a:off x="7508764" y="2930413"/>
                <a:ext cx="997173" cy="997173"/>
              </a:xfrm>
              <a:prstGeom prst="chord">
                <a:avLst>
                  <a:gd name="adj1" fmla="val 16200000"/>
                  <a:gd name="adj2" fmla="val 16200000"/>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a:p>
            </p:txBody>
          </p:sp>
        </p:grpSp>
        <p:grpSp>
          <p:nvGrpSpPr>
            <p:cNvPr id="7" name="组合 6"/>
            <p:cNvGrpSpPr/>
            <p:nvPr/>
          </p:nvGrpSpPr>
          <p:grpSpPr>
            <a:xfrm>
              <a:off x="3514542" y="2879451"/>
              <a:ext cx="1942507" cy="1307831"/>
              <a:chOff x="3695790" y="4328050"/>
              <a:chExt cx="1942507" cy="1307831"/>
            </a:xfrm>
          </p:grpSpPr>
          <p:cxnSp>
            <p:nvCxnSpPr>
              <p:cNvPr id="24" name="直接连接符 23"/>
              <p:cNvCxnSpPr/>
              <p:nvPr/>
            </p:nvCxnSpPr>
            <p:spPr>
              <a:xfrm>
                <a:off x="3695790" y="4384928"/>
                <a:ext cx="541319" cy="671945"/>
              </a:xfrm>
              <a:prstGeom prst="line">
                <a:avLst/>
              </a:prstGeom>
              <a:ln>
                <a:solidFill>
                  <a:srgbClr val="A6A6A6"/>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5040802" y="4328050"/>
                <a:ext cx="597495" cy="742677"/>
              </a:xfrm>
              <a:prstGeom prst="line">
                <a:avLst/>
              </a:prstGeom>
              <a:ln>
                <a:solidFill>
                  <a:srgbClr val="A6A6A6"/>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4319138" y="4996246"/>
                <a:ext cx="639635" cy="639635"/>
              </a:xfrm>
              <a:prstGeom prst="ellipse">
                <a:avLst/>
              </a:prstGeom>
              <a:solidFill>
                <a:srgbClr val="595959"/>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p>
            </p:txBody>
          </p:sp>
        </p:grpSp>
        <p:grpSp>
          <p:nvGrpSpPr>
            <p:cNvPr id="8" name="组合 7"/>
            <p:cNvGrpSpPr/>
            <p:nvPr/>
          </p:nvGrpSpPr>
          <p:grpSpPr>
            <a:xfrm>
              <a:off x="6783205" y="2861646"/>
              <a:ext cx="1942507" cy="1307832"/>
              <a:chOff x="6623978" y="4052235"/>
              <a:chExt cx="2136758" cy="1438614"/>
            </a:xfrm>
          </p:grpSpPr>
          <p:cxnSp>
            <p:nvCxnSpPr>
              <p:cNvPr id="21" name="直接连接符 20"/>
              <p:cNvCxnSpPr/>
              <p:nvPr/>
            </p:nvCxnSpPr>
            <p:spPr>
              <a:xfrm>
                <a:off x="6623978" y="4114800"/>
                <a:ext cx="595451" cy="739140"/>
              </a:xfrm>
              <a:prstGeom prst="line">
                <a:avLst/>
              </a:prstGeom>
              <a:ln>
                <a:solidFill>
                  <a:srgbClr val="A6A6A6"/>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8103492" y="4052235"/>
                <a:ext cx="657244" cy="816945"/>
              </a:xfrm>
              <a:prstGeom prst="line">
                <a:avLst/>
              </a:prstGeom>
              <a:ln>
                <a:solidFill>
                  <a:srgbClr val="A6A6A6"/>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7309661" y="4787252"/>
                <a:ext cx="703599" cy="703597"/>
              </a:xfrm>
              <a:prstGeom prst="ellipse">
                <a:avLst/>
              </a:prstGeom>
              <a:solidFill>
                <a:srgbClr val="595959"/>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nchor="ctr"/>
              <a:lstStyle/>
              <a:p>
                <a:pPr algn="ctr"/>
                <a:endParaRPr/>
              </a:p>
            </p:txBody>
          </p:sp>
        </p:grpSp>
        <p:sp>
          <p:nvSpPr>
            <p:cNvPr id="17" name="任意多边形: 形状 66"/>
            <p:cNvSpPr>
              <a:spLocks/>
            </p:cNvSpPr>
            <p:nvPr/>
          </p:nvSpPr>
          <p:spPr bwMode="auto">
            <a:xfrm>
              <a:off x="7590396" y="3714082"/>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任意多边形: 形状 81"/>
            <p:cNvSpPr>
              <a:spLocks/>
            </p:cNvSpPr>
            <p:nvPr/>
          </p:nvSpPr>
          <p:spPr bwMode="auto">
            <a:xfrm>
              <a:off x="4321733" y="3714082"/>
              <a:ext cx="271948" cy="271153"/>
            </a:xfrm>
            <a:custGeom>
              <a:avLst/>
              <a:gdLst>
                <a:gd name="connsiteX0" fmla="*/ 15478 w 330200"/>
                <a:gd name="connsiteY0" fmla="*/ 259385 h 329235"/>
                <a:gd name="connsiteX1" fmla="*/ 314722 w 330200"/>
                <a:gd name="connsiteY1" fmla="*/ 259385 h 329235"/>
                <a:gd name="connsiteX2" fmla="*/ 330200 w 330200"/>
                <a:gd name="connsiteY2" fmla="*/ 274907 h 329235"/>
                <a:gd name="connsiteX3" fmla="*/ 330200 w 330200"/>
                <a:gd name="connsiteY3" fmla="*/ 313713 h 329235"/>
                <a:gd name="connsiteX4" fmla="*/ 314722 w 330200"/>
                <a:gd name="connsiteY4" fmla="*/ 329235 h 329235"/>
                <a:gd name="connsiteX5" fmla="*/ 15478 w 330200"/>
                <a:gd name="connsiteY5" fmla="*/ 329235 h 329235"/>
                <a:gd name="connsiteX6" fmla="*/ 0 w 330200"/>
                <a:gd name="connsiteY6" fmla="*/ 313713 h 329235"/>
                <a:gd name="connsiteX7" fmla="*/ 0 w 330200"/>
                <a:gd name="connsiteY7" fmla="*/ 274907 h 329235"/>
                <a:gd name="connsiteX8" fmla="*/ 15478 w 330200"/>
                <a:gd name="connsiteY8" fmla="*/ 259385 h 329235"/>
                <a:gd name="connsiteX9" fmla="*/ 157348 w 330200"/>
                <a:gd name="connsiteY9" fmla="*/ 2893 h 329235"/>
                <a:gd name="connsiteX10" fmla="*/ 172854 w 330200"/>
                <a:gd name="connsiteY10" fmla="*/ 2893 h 329235"/>
                <a:gd name="connsiteX11" fmla="*/ 322743 w 330200"/>
                <a:gd name="connsiteY11" fmla="*/ 101912 h 329235"/>
                <a:gd name="connsiteX12" fmla="*/ 329204 w 330200"/>
                <a:gd name="connsiteY12" fmla="*/ 118630 h 329235"/>
                <a:gd name="connsiteX13" fmla="*/ 314990 w 330200"/>
                <a:gd name="connsiteY13" fmla="*/ 128917 h 329235"/>
                <a:gd name="connsiteX14" fmla="*/ 299484 w 330200"/>
                <a:gd name="connsiteY14" fmla="*/ 128917 h 329235"/>
                <a:gd name="connsiteX15" fmla="*/ 299484 w 330200"/>
                <a:gd name="connsiteY15" fmla="*/ 229223 h 329235"/>
                <a:gd name="connsiteX16" fmla="*/ 269765 w 330200"/>
                <a:gd name="connsiteY16" fmla="*/ 229223 h 329235"/>
                <a:gd name="connsiteX17" fmla="*/ 269765 w 330200"/>
                <a:gd name="connsiteY17" fmla="*/ 128917 h 329235"/>
                <a:gd name="connsiteX18" fmla="*/ 220663 w 330200"/>
                <a:gd name="connsiteY18" fmla="*/ 128917 h 329235"/>
                <a:gd name="connsiteX19" fmla="*/ 220663 w 330200"/>
                <a:gd name="connsiteY19" fmla="*/ 229223 h 329235"/>
                <a:gd name="connsiteX20" fmla="*/ 189652 w 330200"/>
                <a:gd name="connsiteY20" fmla="*/ 229223 h 329235"/>
                <a:gd name="connsiteX21" fmla="*/ 189652 w 330200"/>
                <a:gd name="connsiteY21" fmla="*/ 128917 h 329235"/>
                <a:gd name="connsiteX22" fmla="*/ 140550 w 330200"/>
                <a:gd name="connsiteY22" fmla="*/ 128917 h 329235"/>
                <a:gd name="connsiteX23" fmla="*/ 140550 w 330200"/>
                <a:gd name="connsiteY23" fmla="*/ 229223 h 329235"/>
                <a:gd name="connsiteX24" fmla="*/ 109538 w 330200"/>
                <a:gd name="connsiteY24" fmla="*/ 229223 h 329235"/>
                <a:gd name="connsiteX25" fmla="*/ 109538 w 330200"/>
                <a:gd name="connsiteY25" fmla="*/ 128917 h 329235"/>
                <a:gd name="connsiteX26" fmla="*/ 60436 w 330200"/>
                <a:gd name="connsiteY26" fmla="*/ 128917 h 329235"/>
                <a:gd name="connsiteX27" fmla="*/ 60436 w 330200"/>
                <a:gd name="connsiteY27" fmla="*/ 229223 h 329235"/>
                <a:gd name="connsiteX28" fmla="*/ 30717 w 330200"/>
                <a:gd name="connsiteY28" fmla="*/ 229223 h 329235"/>
                <a:gd name="connsiteX29" fmla="*/ 30717 w 330200"/>
                <a:gd name="connsiteY29" fmla="*/ 128917 h 329235"/>
                <a:gd name="connsiteX30" fmla="*/ 15211 w 330200"/>
                <a:gd name="connsiteY30" fmla="*/ 128917 h 329235"/>
                <a:gd name="connsiteX31" fmla="*/ 997 w 330200"/>
                <a:gd name="connsiteY31" fmla="*/ 118630 h 329235"/>
                <a:gd name="connsiteX32" fmla="*/ 7458 w 330200"/>
                <a:gd name="connsiteY32" fmla="*/ 101912 h 329235"/>
                <a:gd name="connsiteX33" fmla="*/ 157348 w 330200"/>
                <a:gd name="connsiteY33" fmla="*/ 2893 h 3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329235">
                  <a:moveTo>
                    <a:pt x="15478" y="259385"/>
                  </a:moveTo>
                  <a:cubicBezTo>
                    <a:pt x="15478" y="259385"/>
                    <a:pt x="15478" y="259385"/>
                    <a:pt x="314722" y="259385"/>
                  </a:cubicBezTo>
                  <a:cubicBezTo>
                    <a:pt x="322461" y="259385"/>
                    <a:pt x="330200" y="265853"/>
                    <a:pt x="330200" y="274907"/>
                  </a:cubicBezTo>
                  <a:cubicBezTo>
                    <a:pt x="330200" y="274907"/>
                    <a:pt x="330200" y="274907"/>
                    <a:pt x="330200" y="313713"/>
                  </a:cubicBezTo>
                  <a:cubicBezTo>
                    <a:pt x="330200" y="322768"/>
                    <a:pt x="322461" y="329235"/>
                    <a:pt x="314722" y="329235"/>
                  </a:cubicBezTo>
                  <a:cubicBezTo>
                    <a:pt x="314722" y="329235"/>
                    <a:pt x="314722" y="329235"/>
                    <a:pt x="15478" y="329235"/>
                  </a:cubicBezTo>
                  <a:cubicBezTo>
                    <a:pt x="7739" y="329235"/>
                    <a:pt x="0" y="322768"/>
                    <a:pt x="0" y="313713"/>
                  </a:cubicBezTo>
                  <a:cubicBezTo>
                    <a:pt x="0" y="313713"/>
                    <a:pt x="0" y="313713"/>
                    <a:pt x="0" y="274907"/>
                  </a:cubicBezTo>
                  <a:cubicBezTo>
                    <a:pt x="0" y="265853"/>
                    <a:pt x="7739" y="259385"/>
                    <a:pt x="15478" y="259385"/>
                  </a:cubicBezTo>
                  <a:close/>
                  <a:moveTo>
                    <a:pt x="157348" y="2893"/>
                  </a:moveTo>
                  <a:cubicBezTo>
                    <a:pt x="161224" y="-965"/>
                    <a:pt x="168977" y="-965"/>
                    <a:pt x="172854" y="2893"/>
                  </a:cubicBezTo>
                  <a:cubicBezTo>
                    <a:pt x="172854" y="2893"/>
                    <a:pt x="172854" y="2893"/>
                    <a:pt x="322743" y="101912"/>
                  </a:cubicBezTo>
                  <a:cubicBezTo>
                    <a:pt x="329204" y="105770"/>
                    <a:pt x="331788" y="112200"/>
                    <a:pt x="329204" y="118630"/>
                  </a:cubicBezTo>
                  <a:cubicBezTo>
                    <a:pt x="327912" y="125060"/>
                    <a:pt x="321451" y="128917"/>
                    <a:pt x="314990" y="128917"/>
                  </a:cubicBezTo>
                  <a:cubicBezTo>
                    <a:pt x="314990" y="128917"/>
                    <a:pt x="314990" y="128917"/>
                    <a:pt x="299484" y="128917"/>
                  </a:cubicBezTo>
                  <a:cubicBezTo>
                    <a:pt x="299484" y="128917"/>
                    <a:pt x="299484" y="128917"/>
                    <a:pt x="299484" y="229223"/>
                  </a:cubicBezTo>
                  <a:cubicBezTo>
                    <a:pt x="299484" y="229223"/>
                    <a:pt x="299484" y="229223"/>
                    <a:pt x="269765" y="229223"/>
                  </a:cubicBezTo>
                  <a:cubicBezTo>
                    <a:pt x="269765" y="229223"/>
                    <a:pt x="269765" y="229223"/>
                    <a:pt x="269765" y="128917"/>
                  </a:cubicBezTo>
                  <a:cubicBezTo>
                    <a:pt x="269765" y="128917"/>
                    <a:pt x="269765" y="128917"/>
                    <a:pt x="220663" y="128917"/>
                  </a:cubicBezTo>
                  <a:cubicBezTo>
                    <a:pt x="220663" y="128917"/>
                    <a:pt x="220663" y="128917"/>
                    <a:pt x="220663" y="229223"/>
                  </a:cubicBezTo>
                  <a:cubicBezTo>
                    <a:pt x="220663" y="229223"/>
                    <a:pt x="220663" y="229223"/>
                    <a:pt x="189652" y="229223"/>
                  </a:cubicBezTo>
                  <a:cubicBezTo>
                    <a:pt x="189652" y="229223"/>
                    <a:pt x="189652" y="229223"/>
                    <a:pt x="189652" y="128917"/>
                  </a:cubicBezTo>
                  <a:cubicBezTo>
                    <a:pt x="189652" y="128917"/>
                    <a:pt x="189652" y="128917"/>
                    <a:pt x="140550" y="128917"/>
                  </a:cubicBezTo>
                  <a:cubicBezTo>
                    <a:pt x="140550" y="128917"/>
                    <a:pt x="140550" y="128917"/>
                    <a:pt x="140550" y="229223"/>
                  </a:cubicBezTo>
                  <a:cubicBezTo>
                    <a:pt x="140550" y="229223"/>
                    <a:pt x="140550" y="229223"/>
                    <a:pt x="109538" y="229223"/>
                  </a:cubicBezTo>
                  <a:cubicBezTo>
                    <a:pt x="109538" y="229223"/>
                    <a:pt x="109538" y="229223"/>
                    <a:pt x="109538" y="128917"/>
                  </a:cubicBezTo>
                  <a:cubicBezTo>
                    <a:pt x="109538" y="128917"/>
                    <a:pt x="109538" y="128917"/>
                    <a:pt x="60436" y="128917"/>
                  </a:cubicBezTo>
                  <a:cubicBezTo>
                    <a:pt x="60436" y="128917"/>
                    <a:pt x="60436" y="128917"/>
                    <a:pt x="60436" y="229223"/>
                  </a:cubicBezTo>
                  <a:cubicBezTo>
                    <a:pt x="60436" y="229223"/>
                    <a:pt x="60436" y="229223"/>
                    <a:pt x="30717" y="229223"/>
                  </a:cubicBezTo>
                  <a:cubicBezTo>
                    <a:pt x="30717" y="229223"/>
                    <a:pt x="30717" y="229223"/>
                    <a:pt x="30717" y="128917"/>
                  </a:cubicBezTo>
                  <a:cubicBezTo>
                    <a:pt x="30717" y="128917"/>
                    <a:pt x="30717" y="128917"/>
                    <a:pt x="15211" y="128917"/>
                  </a:cubicBezTo>
                  <a:cubicBezTo>
                    <a:pt x="8750" y="128917"/>
                    <a:pt x="2290" y="125060"/>
                    <a:pt x="997" y="118630"/>
                  </a:cubicBezTo>
                  <a:cubicBezTo>
                    <a:pt x="-1587" y="112200"/>
                    <a:pt x="997" y="105770"/>
                    <a:pt x="7458" y="101912"/>
                  </a:cubicBezTo>
                  <a:cubicBezTo>
                    <a:pt x="7458" y="101912"/>
                    <a:pt x="7458" y="101912"/>
                    <a:pt x="157348" y="28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8"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41" name="组合 40"/>
          <p:cNvGrpSpPr/>
          <p:nvPr/>
        </p:nvGrpSpPr>
        <p:grpSpPr>
          <a:xfrm>
            <a:off x="512477" y="4339317"/>
            <a:ext cx="2763948" cy="1220554"/>
            <a:chOff x="1219594" y="5016378"/>
            <a:chExt cx="2763948" cy="1220554"/>
          </a:xfrm>
        </p:grpSpPr>
        <p:sp>
          <p:nvSpPr>
            <p:cNvPr id="42" name="矩形 41"/>
            <p:cNvSpPr/>
            <p:nvPr/>
          </p:nvSpPr>
          <p:spPr>
            <a:xfrm>
              <a:off x="1219594" y="5369002"/>
              <a:ext cx="276394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用户可以在投影仪或者计算机上进行演示也可以将演示文稿打印出来制作成胶片以便</a:t>
              </a:r>
              <a:r>
                <a:rPr lang="zh-CN" altLang="en-US" sz="1400" dirty="0" smtClean="0">
                  <a:solidFill>
                    <a:srgbClr val="7F7F7F"/>
                  </a:solidFill>
                </a:rPr>
                <a:t>应用</a:t>
              </a:r>
              <a:endParaRPr lang="zh-CN" altLang="en-US" sz="1400" dirty="0">
                <a:solidFill>
                  <a:srgbClr val="7F7F7F"/>
                </a:solidFill>
              </a:endParaRPr>
            </a:p>
          </p:txBody>
        </p:sp>
        <p:sp>
          <p:nvSpPr>
            <p:cNvPr id="43" name="矩形 42"/>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44" name="组合 43"/>
          <p:cNvGrpSpPr/>
          <p:nvPr/>
        </p:nvGrpSpPr>
        <p:grpSpPr>
          <a:xfrm>
            <a:off x="4725867" y="4339317"/>
            <a:ext cx="2763948" cy="1220554"/>
            <a:chOff x="1219594" y="5016378"/>
            <a:chExt cx="2763948" cy="1220554"/>
          </a:xfrm>
        </p:grpSpPr>
        <p:sp>
          <p:nvSpPr>
            <p:cNvPr id="45" name="矩形 44"/>
            <p:cNvSpPr/>
            <p:nvPr/>
          </p:nvSpPr>
          <p:spPr>
            <a:xfrm>
              <a:off x="1219594" y="5369002"/>
              <a:ext cx="276394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用户可以在投影仪或者计算机上进行演示也可以将演示文稿打印出来制作成胶片以便</a:t>
              </a:r>
              <a:r>
                <a:rPr lang="zh-CN" altLang="en-US" sz="1400" dirty="0" smtClean="0">
                  <a:solidFill>
                    <a:srgbClr val="7F7F7F"/>
                  </a:solidFill>
                </a:rPr>
                <a:t>应用</a:t>
              </a:r>
              <a:endParaRPr lang="zh-CN" altLang="en-US" sz="1400" dirty="0">
                <a:solidFill>
                  <a:srgbClr val="7F7F7F"/>
                </a:solidFill>
              </a:endParaRPr>
            </a:p>
          </p:txBody>
        </p:sp>
        <p:sp>
          <p:nvSpPr>
            <p:cNvPr id="46" name="矩形 45"/>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47" name="组合 46"/>
          <p:cNvGrpSpPr/>
          <p:nvPr/>
        </p:nvGrpSpPr>
        <p:grpSpPr>
          <a:xfrm>
            <a:off x="9026579" y="4339317"/>
            <a:ext cx="2763948" cy="1220554"/>
            <a:chOff x="1219594" y="5016378"/>
            <a:chExt cx="2763948" cy="1220554"/>
          </a:xfrm>
        </p:grpSpPr>
        <p:sp>
          <p:nvSpPr>
            <p:cNvPr id="48" name="矩形 47"/>
            <p:cNvSpPr/>
            <p:nvPr/>
          </p:nvSpPr>
          <p:spPr>
            <a:xfrm>
              <a:off x="1219594" y="5369002"/>
              <a:ext cx="276394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用户可以在投影仪或者计算机上进行演示也可以将演示文稿打印出来制作成胶片以便</a:t>
              </a:r>
              <a:r>
                <a:rPr lang="zh-CN" altLang="en-US" sz="1400" dirty="0" smtClean="0">
                  <a:solidFill>
                    <a:srgbClr val="7F7F7F"/>
                  </a:solidFill>
                </a:rPr>
                <a:t>应用</a:t>
              </a:r>
              <a:endParaRPr lang="zh-CN" altLang="en-US" sz="1400" dirty="0">
                <a:solidFill>
                  <a:srgbClr val="7F7F7F"/>
                </a:solidFill>
              </a:endParaRPr>
            </a:p>
          </p:txBody>
        </p:sp>
        <p:sp>
          <p:nvSpPr>
            <p:cNvPr id="49" name="矩形 48"/>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50" name="组合 49"/>
          <p:cNvGrpSpPr/>
          <p:nvPr/>
        </p:nvGrpSpPr>
        <p:grpSpPr>
          <a:xfrm>
            <a:off x="3318325" y="2557071"/>
            <a:ext cx="1552380" cy="882715"/>
            <a:chOff x="1023070" y="4327604"/>
            <a:chExt cx="1552380" cy="882715"/>
          </a:xfrm>
        </p:grpSpPr>
        <p:sp>
          <p:nvSpPr>
            <p:cNvPr id="51" name="矩形 50"/>
            <p:cNvSpPr/>
            <p:nvPr/>
          </p:nvSpPr>
          <p:spPr>
            <a:xfrm>
              <a:off x="1023070" y="4327604"/>
              <a:ext cx="1552380" cy="313932"/>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200" dirty="0">
                  <a:solidFill>
                    <a:schemeClr val="tx1">
                      <a:lumMod val="65000"/>
                      <a:lumOff val="35000"/>
                    </a:schemeClr>
                  </a:solidFill>
                </a:rPr>
                <a:t>标题文字添加</a:t>
              </a:r>
            </a:p>
          </p:txBody>
        </p:sp>
        <p:sp>
          <p:nvSpPr>
            <p:cNvPr id="52" name="矩形 51"/>
            <p:cNvSpPr/>
            <p:nvPr/>
          </p:nvSpPr>
          <p:spPr>
            <a:xfrm>
              <a:off x="1023070" y="4611996"/>
              <a:ext cx="1552380" cy="313932"/>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200" dirty="0">
                  <a:solidFill>
                    <a:schemeClr val="tx1">
                      <a:lumMod val="65000"/>
                      <a:lumOff val="35000"/>
                    </a:schemeClr>
                  </a:solidFill>
                </a:rPr>
                <a:t>标题文字添加</a:t>
              </a:r>
            </a:p>
          </p:txBody>
        </p:sp>
        <p:sp>
          <p:nvSpPr>
            <p:cNvPr id="53" name="矩形 52"/>
            <p:cNvSpPr/>
            <p:nvPr/>
          </p:nvSpPr>
          <p:spPr>
            <a:xfrm>
              <a:off x="1023070" y="4896387"/>
              <a:ext cx="1552380" cy="313932"/>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200" dirty="0">
                  <a:solidFill>
                    <a:schemeClr val="tx1">
                      <a:lumMod val="65000"/>
                      <a:lumOff val="35000"/>
                    </a:schemeClr>
                  </a:solidFill>
                </a:rPr>
                <a:t>标题文字添加</a:t>
              </a:r>
            </a:p>
          </p:txBody>
        </p:sp>
      </p:grpSp>
      <p:grpSp>
        <p:nvGrpSpPr>
          <p:cNvPr id="54" name="组合 53"/>
          <p:cNvGrpSpPr/>
          <p:nvPr/>
        </p:nvGrpSpPr>
        <p:grpSpPr>
          <a:xfrm>
            <a:off x="7418072" y="2557071"/>
            <a:ext cx="1552380" cy="882715"/>
            <a:chOff x="1023070" y="4327604"/>
            <a:chExt cx="1552380" cy="882715"/>
          </a:xfrm>
        </p:grpSpPr>
        <p:sp>
          <p:nvSpPr>
            <p:cNvPr id="55" name="矩形 54"/>
            <p:cNvSpPr/>
            <p:nvPr/>
          </p:nvSpPr>
          <p:spPr>
            <a:xfrm>
              <a:off x="1023070" y="4327604"/>
              <a:ext cx="1552380" cy="313932"/>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200" dirty="0">
                  <a:solidFill>
                    <a:schemeClr val="tx1">
                      <a:lumMod val="65000"/>
                      <a:lumOff val="35000"/>
                    </a:schemeClr>
                  </a:solidFill>
                </a:rPr>
                <a:t>标题文字添加</a:t>
              </a:r>
            </a:p>
          </p:txBody>
        </p:sp>
        <p:sp>
          <p:nvSpPr>
            <p:cNvPr id="56" name="矩形 55"/>
            <p:cNvSpPr/>
            <p:nvPr/>
          </p:nvSpPr>
          <p:spPr>
            <a:xfrm>
              <a:off x="1023070" y="4611996"/>
              <a:ext cx="1552380" cy="313932"/>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200" dirty="0">
                  <a:solidFill>
                    <a:schemeClr val="tx1">
                      <a:lumMod val="65000"/>
                      <a:lumOff val="35000"/>
                    </a:schemeClr>
                  </a:solidFill>
                </a:rPr>
                <a:t>标题文字添加</a:t>
              </a:r>
            </a:p>
          </p:txBody>
        </p:sp>
        <p:sp>
          <p:nvSpPr>
            <p:cNvPr id="57" name="矩形 56"/>
            <p:cNvSpPr/>
            <p:nvPr/>
          </p:nvSpPr>
          <p:spPr>
            <a:xfrm>
              <a:off x="1023070" y="4896387"/>
              <a:ext cx="1552380" cy="313932"/>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200" dirty="0">
                  <a:solidFill>
                    <a:schemeClr val="tx1">
                      <a:lumMod val="65000"/>
                      <a:lumOff val="35000"/>
                    </a:schemeClr>
                  </a:solidFill>
                </a:rPr>
                <a:t>标题文字添加</a:t>
              </a:r>
            </a:p>
          </p:txBody>
        </p:sp>
      </p:grpSp>
    </p:spTree>
    <p:extLst>
      <p:ext uri="{BB962C8B-B14F-4D97-AF65-F5344CB8AC3E}">
        <p14:creationId xmlns:p14="http://schemas.microsoft.com/office/powerpoint/2010/main" val="5157426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500"/>
                                        <p:tgtEl>
                                          <p:spTgt spid="40"/>
                                        </p:tgtEl>
                                        <p:attrNameLst>
                                          <p:attrName>ppt_y</p:attrName>
                                        </p:attrNameLst>
                                      </p:cBhvr>
                                      <p:tavLst>
                                        <p:tav tm="0">
                                          <p:val>
                                            <p:strVal val="#ppt_y+#ppt_h*1.125000"/>
                                          </p:val>
                                        </p:tav>
                                        <p:tav tm="100000">
                                          <p:val>
                                            <p:strVal val="#ppt_y"/>
                                          </p:val>
                                        </p:tav>
                                      </p:tavLst>
                                    </p:anim>
                                    <p:animEffect transition="in" filter="wipe(up)">
                                      <p:cBhvr>
                                        <p:cTn id="18" dur="500"/>
                                        <p:tgtEl>
                                          <p:spTgt spid="40"/>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childTnLst>
                          </p:cTn>
                        </p:par>
                        <p:par>
                          <p:cTn id="41" fill="hold">
                            <p:stCondLst>
                              <p:cond delay="3000"/>
                            </p:stCondLst>
                            <p:childTnLst>
                              <p:par>
                                <p:cTn id="42" presetID="2" presetClass="entr" presetSubtype="4"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additive="base">
                                        <p:cTn id="44" dur="500" fill="hold"/>
                                        <p:tgtEl>
                                          <p:spTgt spid="41"/>
                                        </p:tgtEl>
                                        <p:attrNameLst>
                                          <p:attrName>ppt_x</p:attrName>
                                        </p:attrNameLst>
                                      </p:cBhvr>
                                      <p:tavLst>
                                        <p:tav tm="0">
                                          <p:val>
                                            <p:strVal val="#ppt_x"/>
                                          </p:val>
                                        </p:tav>
                                        <p:tav tm="100000">
                                          <p:val>
                                            <p:strVal val="#ppt_x"/>
                                          </p:val>
                                        </p:tav>
                                      </p:tavLst>
                                    </p:anim>
                                    <p:anim calcmode="lin" valueType="num">
                                      <p:cBhvr additive="base">
                                        <p:cTn id="45" dur="500" fill="hold"/>
                                        <p:tgtEl>
                                          <p:spTgt spid="41"/>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2" presetClass="entr" presetSubtype="4" fill="hold"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ppt_x"/>
                                          </p:val>
                                        </p:tav>
                                        <p:tav tm="100000">
                                          <p:val>
                                            <p:strVal val="#ppt_x"/>
                                          </p:val>
                                        </p:tav>
                                      </p:tavLst>
                                    </p:anim>
                                    <p:anim calcmode="lin" valueType="num">
                                      <p:cBhvr additive="base">
                                        <p:cTn id="50" dur="500" fill="hold"/>
                                        <p:tgtEl>
                                          <p:spTgt spid="44"/>
                                        </p:tgtEl>
                                        <p:attrNameLst>
                                          <p:attrName>ppt_y</p:attrName>
                                        </p:attrNameLst>
                                      </p:cBhvr>
                                      <p:tavLst>
                                        <p:tav tm="0">
                                          <p:val>
                                            <p:strVal val="1+#ppt_h/2"/>
                                          </p:val>
                                        </p:tav>
                                        <p:tav tm="100000">
                                          <p:val>
                                            <p:strVal val="#ppt_y"/>
                                          </p:val>
                                        </p:tav>
                                      </p:tavLst>
                                    </p:anim>
                                  </p:childTnLst>
                                </p:cTn>
                              </p:par>
                            </p:childTnLst>
                          </p:cTn>
                        </p:par>
                        <p:par>
                          <p:cTn id="51" fill="hold">
                            <p:stCondLst>
                              <p:cond delay="4000"/>
                            </p:stCondLst>
                            <p:childTnLst>
                              <p:par>
                                <p:cTn id="52" presetID="2" presetClass="entr" presetSubtype="4"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ppt_x"/>
                                          </p:val>
                                        </p:tav>
                                        <p:tav tm="100000">
                                          <p:val>
                                            <p:strVal val="#ppt_x"/>
                                          </p:val>
                                        </p:tav>
                                      </p:tavLst>
                                    </p:anim>
                                    <p:anim calcmode="lin" valueType="num">
                                      <p:cBhvr additive="base">
                                        <p:cTn id="55" dur="500" fill="hold"/>
                                        <p:tgtEl>
                                          <p:spTgt spid="47"/>
                                        </p:tgtEl>
                                        <p:attrNameLst>
                                          <p:attrName>ppt_y</p:attrName>
                                        </p:attrNameLst>
                                      </p:cBhvr>
                                      <p:tavLst>
                                        <p:tav tm="0">
                                          <p:val>
                                            <p:strVal val="1+#ppt_h/2"/>
                                          </p:val>
                                        </p:tav>
                                        <p:tav tm="100000">
                                          <p:val>
                                            <p:strVal val="#ppt_y"/>
                                          </p:val>
                                        </p:tav>
                                      </p:tavLst>
                                    </p:anim>
                                  </p:childTnLst>
                                </p:cTn>
                              </p:par>
                            </p:childTnLst>
                          </p:cTn>
                        </p:par>
                        <p:par>
                          <p:cTn id="56" fill="hold">
                            <p:stCondLst>
                              <p:cond delay="4500"/>
                            </p:stCondLst>
                            <p:childTnLst>
                              <p:par>
                                <p:cTn id="57" presetID="53" presetClass="entr" presetSubtype="16" fill="hold" nodeType="after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p:cTn id="59" dur="500" fill="hold"/>
                                        <p:tgtEl>
                                          <p:spTgt spid="50"/>
                                        </p:tgtEl>
                                        <p:attrNameLst>
                                          <p:attrName>ppt_w</p:attrName>
                                        </p:attrNameLst>
                                      </p:cBhvr>
                                      <p:tavLst>
                                        <p:tav tm="0">
                                          <p:val>
                                            <p:fltVal val="0"/>
                                          </p:val>
                                        </p:tav>
                                        <p:tav tm="100000">
                                          <p:val>
                                            <p:strVal val="#ppt_w"/>
                                          </p:val>
                                        </p:tav>
                                      </p:tavLst>
                                    </p:anim>
                                    <p:anim calcmode="lin" valueType="num">
                                      <p:cBhvr>
                                        <p:cTn id="60" dur="500" fill="hold"/>
                                        <p:tgtEl>
                                          <p:spTgt spid="50"/>
                                        </p:tgtEl>
                                        <p:attrNameLst>
                                          <p:attrName>ppt_h</p:attrName>
                                        </p:attrNameLst>
                                      </p:cBhvr>
                                      <p:tavLst>
                                        <p:tav tm="0">
                                          <p:val>
                                            <p:fltVal val="0"/>
                                          </p:val>
                                        </p:tav>
                                        <p:tav tm="100000">
                                          <p:val>
                                            <p:strVal val="#ppt_h"/>
                                          </p:val>
                                        </p:tav>
                                      </p:tavLst>
                                    </p:anim>
                                    <p:animEffect transition="in" filter="fade">
                                      <p:cBhvr>
                                        <p:cTn id="61" dur="500"/>
                                        <p:tgtEl>
                                          <p:spTgt spid="50"/>
                                        </p:tgtEl>
                                      </p:cBhvr>
                                    </p:animEffect>
                                  </p:childTnLst>
                                </p:cTn>
                              </p:par>
                              <p:par>
                                <p:cTn id="62" presetID="53" presetClass="entr" presetSubtype="16" fill="hold" nodeType="with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500" fill="hold"/>
                                        <p:tgtEl>
                                          <p:spTgt spid="54"/>
                                        </p:tgtEl>
                                        <p:attrNameLst>
                                          <p:attrName>ppt_w</p:attrName>
                                        </p:attrNameLst>
                                      </p:cBhvr>
                                      <p:tavLst>
                                        <p:tav tm="0">
                                          <p:val>
                                            <p:fltVal val="0"/>
                                          </p:val>
                                        </p:tav>
                                        <p:tav tm="100000">
                                          <p:val>
                                            <p:strVal val="#ppt_w"/>
                                          </p:val>
                                        </p:tav>
                                      </p:tavLst>
                                    </p:anim>
                                    <p:anim calcmode="lin" valueType="num">
                                      <p:cBhvr>
                                        <p:cTn id="65" dur="500" fill="hold"/>
                                        <p:tgtEl>
                                          <p:spTgt spid="54"/>
                                        </p:tgtEl>
                                        <p:attrNameLst>
                                          <p:attrName>ppt_h</p:attrName>
                                        </p:attrNameLst>
                                      </p:cBhvr>
                                      <p:tavLst>
                                        <p:tav tm="0">
                                          <p:val>
                                            <p:fltVal val="0"/>
                                          </p:val>
                                        </p:tav>
                                        <p:tav tm="100000">
                                          <p:val>
                                            <p:strVal val="#ppt_h"/>
                                          </p:val>
                                        </p:tav>
                                      </p:tavLst>
                                    </p:anim>
                                    <p:animEffect transition="in" filter="fade">
                                      <p:cBhvr>
                                        <p:cTn id="6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3" grpId="0" animBg="1"/>
      <p:bldP spid="34" grpId="0" animBg="1"/>
      <p:bldP spid="35" grpId="0" animBg="1"/>
      <p:bldP spid="38" grpId="0" animBg="1"/>
      <p:bldP spid="39" grpId="0" animBg="1"/>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rot="1751457">
            <a:off x="1692113" y="2127960"/>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0"/>
          <p:cNvSpPr/>
          <p:nvPr/>
        </p:nvSpPr>
        <p:spPr>
          <a:xfrm rot="1751457">
            <a:off x="1692112" y="3652740"/>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0"/>
          <p:cNvSpPr/>
          <p:nvPr/>
        </p:nvSpPr>
        <p:spPr>
          <a:xfrm rot="1751457">
            <a:off x="1692112" y="5153321"/>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0"/>
          <p:cNvSpPr/>
          <p:nvPr/>
        </p:nvSpPr>
        <p:spPr>
          <a:xfrm rot="1751457">
            <a:off x="6759413" y="2127960"/>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0"/>
          <p:cNvSpPr/>
          <p:nvPr/>
        </p:nvSpPr>
        <p:spPr>
          <a:xfrm rot="1751457">
            <a:off x="6759412" y="3652740"/>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0"/>
          <p:cNvSpPr/>
          <p:nvPr/>
        </p:nvSpPr>
        <p:spPr>
          <a:xfrm rot="1751457">
            <a:off x="6759412" y="5153321"/>
            <a:ext cx="1494384" cy="961331"/>
          </a:xfrm>
          <a:custGeom>
            <a:avLst/>
            <a:gdLst>
              <a:gd name="connsiteX0" fmla="*/ 0 w 4093320"/>
              <a:gd name="connsiteY0" fmla="*/ 0 h 933316"/>
              <a:gd name="connsiteX1" fmla="*/ 4093320 w 4093320"/>
              <a:gd name="connsiteY1" fmla="*/ 0 h 933316"/>
              <a:gd name="connsiteX2" fmla="*/ 4093320 w 4093320"/>
              <a:gd name="connsiteY2" fmla="*/ 933316 h 933316"/>
              <a:gd name="connsiteX3" fmla="*/ 0 w 4093320"/>
              <a:gd name="connsiteY3" fmla="*/ 933316 h 933316"/>
              <a:gd name="connsiteX4" fmla="*/ 0 w 4093320"/>
              <a:gd name="connsiteY4" fmla="*/ 0 h 933316"/>
              <a:gd name="connsiteX0" fmla="*/ 0 w 4093320"/>
              <a:gd name="connsiteY0" fmla="*/ 20385 h 953701"/>
              <a:gd name="connsiteX1" fmla="*/ 1272771 w 4093320"/>
              <a:gd name="connsiteY1" fmla="*/ 0 h 953701"/>
              <a:gd name="connsiteX2" fmla="*/ 4093320 w 4093320"/>
              <a:gd name="connsiteY2" fmla="*/ 20385 h 953701"/>
              <a:gd name="connsiteX3" fmla="*/ 4093320 w 4093320"/>
              <a:gd name="connsiteY3" fmla="*/ 953701 h 953701"/>
              <a:gd name="connsiteX4" fmla="*/ 0 w 4093320"/>
              <a:gd name="connsiteY4" fmla="*/ 953701 h 953701"/>
              <a:gd name="connsiteX5" fmla="*/ 0 w 4093320"/>
              <a:gd name="connsiteY5" fmla="*/ 20385 h 95370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953701 h 961331"/>
              <a:gd name="connsiteX6" fmla="*/ 0 w 4093320"/>
              <a:gd name="connsiteY6" fmla="*/ 20385 h 961331"/>
              <a:gd name="connsiteX0" fmla="*/ 0 w 4093320"/>
              <a:gd name="connsiteY0" fmla="*/ 20385 h 961331"/>
              <a:gd name="connsiteX1" fmla="*/ 1272771 w 4093320"/>
              <a:gd name="connsiteY1" fmla="*/ 0 h 961331"/>
              <a:gd name="connsiteX2" fmla="*/ 4093320 w 4093320"/>
              <a:gd name="connsiteY2" fmla="*/ 20385 h 961331"/>
              <a:gd name="connsiteX3" fmla="*/ 4093320 w 4093320"/>
              <a:gd name="connsiteY3" fmla="*/ 953701 h 961331"/>
              <a:gd name="connsiteX4" fmla="*/ 1231577 w 4093320"/>
              <a:gd name="connsiteY4" fmla="*/ 961331 h 961331"/>
              <a:gd name="connsiteX5" fmla="*/ 0 w 4093320"/>
              <a:gd name="connsiteY5" fmla="*/ 20385 h 961331"/>
              <a:gd name="connsiteX0" fmla="*/ 0 w 2861743"/>
              <a:gd name="connsiteY0" fmla="*/ 961331 h 961331"/>
              <a:gd name="connsiteX1" fmla="*/ 41194 w 2861743"/>
              <a:gd name="connsiteY1" fmla="*/ 0 h 961331"/>
              <a:gd name="connsiteX2" fmla="*/ 2861743 w 2861743"/>
              <a:gd name="connsiteY2" fmla="*/ 20385 h 961331"/>
              <a:gd name="connsiteX3" fmla="*/ 2861743 w 2861743"/>
              <a:gd name="connsiteY3" fmla="*/ 953701 h 961331"/>
              <a:gd name="connsiteX4" fmla="*/ 0 w 2861743"/>
              <a:gd name="connsiteY4" fmla="*/ 961331 h 96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743" h="961331">
                <a:moveTo>
                  <a:pt x="0" y="961331"/>
                </a:moveTo>
                <a:lnTo>
                  <a:pt x="41194" y="0"/>
                </a:lnTo>
                <a:lnTo>
                  <a:pt x="2861743" y="20385"/>
                </a:lnTo>
                <a:lnTo>
                  <a:pt x="2861743" y="953701"/>
                </a:lnTo>
                <a:lnTo>
                  <a:pt x="0" y="96133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Group 13"/>
          <p:cNvGrpSpPr/>
          <p:nvPr/>
        </p:nvGrpSpPr>
        <p:grpSpPr>
          <a:xfrm>
            <a:off x="1328552" y="1778000"/>
            <a:ext cx="903838" cy="903839"/>
            <a:chOff x="911424" y="1244624"/>
            <a:chExt cx="1084974" cy="1084975"/>
          </a:xfrm>
        </p:grpSpPr>
        <p:sp>
          <p:nvSpPr>
            <p:cNvPr id="40"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chemeClr val="accent1"/>
            </a:solidFill>
            <a:ln w="19050">
              <a:noFill/>
              <a:round/>
              <a:headEnd/>
              <a:tailEnd/>
            </a:ln>
          </p:spPr>
          <p:txBody>
            <a:bodyPr anchor="ctr"/>
            <a:lstStyle/>
            <a:p>
              <a:pPr algn="ctr"/>
              <a:endParaRPr/>
            </a:p>
          </p:txBody>
        </p:sp>
        <p:sp>
          <p:nvSpPr>
            <p:cNvPr id="42" name="TextBox 9"/>
            <p:cNvSpPr txBox="1"/>
            <p:nvPr/>
          </p:nvSpPr>
          <p:spPr>
            <a:xfrm>
              <a:off x="997495" y="1340768"/>
              <a:ext cx="655949" cy="707886"/>
            </a:xfrm>
            <a:prstGeom prst="rect">
              <a:avLst/>
            </a:prstGeom>
            <a:noFill/>
          </p:spPr>
          <p:txBody>
            <a:bodyPr wrap="none" anchor="ctr">
              <a:normAutofit/>
            </a:bodyPr>
            <a:lstStyle/>
            <a:p>
              <a:pPr algn="ctr"/>
              <a:r>
                <a:rPr lang="en-US" altLang="zh-CN" sz="2400" dirty="0">
                  <a:solidFill>
                    <a:schemeClr val="bg1"/>
                  </a:solidFill>
                </a:rPr>
                <a:t>01</a:t>
              </a:r>
            </a:p>
          </p:txBody>
        </p:sp>
      </p:grpSp>
      <p:grpSp>
        <p:nvGrpSpPr>
          <p:cNvPr id="46" name="Group 13"/>
          <p:cNvGrpSpPr/>
          <p:nvPr/>
        </p:nvGrpSpPr>
        <p:grpSpPr>
          <a:xfrm>
            <a:off x="1328552" y="3287971"/>
            <a:ext cx="903838" cy="903839"/>
            <a:chOff x="911424" y="1244624"/>
            <a:chExt cx="1084974" cy="1084975"/>
          </a:xfrm>
        </p:grpSpPr>
        <p:sp>
          <p:nvSpPr>
            <p:cNvPr id="47"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chemeClr val="accent1"/>
            </a:solidFill>
            <a:ln w="19050">
              <a:noFill/>
              <a:round/>
              <a:headEnd/>
              <a:tailEnd/>
            </a:ln>
          </p:spPr>
          <p:txBody>
            <a:bodyPr anchor="ctr"/>
            <a:lstStyle/>
            <a:p>
              <a:pPr algn="ctr"/>
              <a:endParaRPr/>
            </a:p>
          </p:txBody>
        </p:sp>
        <p:sp>
          <p:nvSpPr>
            <p:cNvPr id="48" name="TextBox 9"/>
            <p:cNvSpPr txBox="1"/>
            <p:nvPr/>
          </p:nvSpPr>
          <p:spPr>
            <a:xfrm>
              <a:off x="997495" y="1340768"/>
              <a:ext cx="655949" cy="707886"/>
            </a:xfrm>
            <a:prstGeom prst="rect">
              <a:avLst/>
            </a:prstGeom>
            <a:noFill/>
          </p:spPr>
          <p:txBody>
            <a:bodyPr wrap="none" anchor="ctr">
              <a:normAutofit/>
            </a:bodyPr>
            <a:lstStyle/>
            <a:p>
              <a:pPr algn="ctr"/>
              <a:r>
                <a:rPr lang="en-US" altLang="zh-CN" sz="2400" dirty="0" smtClean="0">
                  <a:solidFill>
                    <a:schemeClr val="bg1"/>
                  </a:solidFill>
                </a:rPr>
                <a:t>02</a:t>
              </a:r>
              <a:endParaRPr lang="en-US" altLang="zh-CN" sz="2400" dirty="0">
                <a:solidFill>
                  <a:schemeClr val="bg1"/>
                </a:solidFill>
              </a:endParaRPr>
            </a:p>
          </p:txBody>
        </p:sp>
      </p:grpSp>
      <p:grpSp>
        <p:nvGrpSpPr>
          <p:cNvPr id="49" name="Group 13"/>
          <p:cNvGrpSpPr/>
          <p:nvPr/>
        </p:nvGrpSpPr>
        <p:grpSpPr>
          <a:xfrm>
            <a:off x="1328552" y="4797943"/>
            <a:ext cx="903838" cy="903839"/>
            <a:chOff x="911424" y="1244624"/>
            <a:chExt cx="1084974" cy="1084975"/>
          </a:xfrm>
        </p:grpSpPr>
        <p:sp>
          <p:nvSpPr>
            <p:cNvPr id="50"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chemeClr val="accent1"/>
            </a:solidFill>
            <a:ln w="19050">
              <a:noFill/>
              <a:round/>
              <a:headEnd/>
              <a:tailEnd/>
            </a:ln>
          </p:spPr>
          <p:txBody>
            <a:bodyPr anchor="ctr"/>
            <a:lstStyle/>
            <a:p>
              <a:pPr algn="ctr"/>
              <a:endParaRPr/>
            </a:p>
          </p:txBody>
        </p:sp>
        <p:sp>
          <p:nvSpPr>
            <p:cNvPr id="51" name="TextBox 9"/>
            <p:cNvSpPr txBox="1"/>
            <p:nvPr/>
          </p:nvSpPr>
          <p:spPr>
            <a:xfrm>
              <a:off x="997495" y="1340768"/>
              <a:ext cx="655949" cy="707886"/>
            </a:xfrm>
            <a:prstGeom prst="rect">
              <a:avLst/>
            </a:prstGeom>
            <a:noFill/>
          </p:spPr>
          <p:txBody>
            <a:bodyPr wrap="none" anchor="ctr">
              <a:normAutofit/>
            </a:bodyPr>
            <a:lstStyle/>
            <a:p>
              <a:pPr algn="ctr"/>
              <a:r>
                <a:rPr lang="en-US" altLang="zh-CN" sz="2400" dirty="0" smtClean="0">
                  <a:solidFill>
                    <a:schemeClr val="bg1"/>
                  </a:solidFill>
                </a:rPr>
                <a:t>03</a:t>
              </a:r>
              <a:endParaRPr lang="en-US" altLang="zh-CN" sz="2400" dirty="0">
                <a:solidFill>
                  <a:schemeClr val="bg1"/>
                </a:solidFill>
              </a:endParaRPr>
            </a:p>
          </p:txBody>
        </p:sp>
      </p:grpSp>
      <p:grpSp>
        <p:nvGrpSpPr>
          <p:cNvPr id="52" name="Group 13"/>
          <p:cNvGrpSpPr/>
          <p:nvPr/>
        </p:nvGrpSpPr>
        <p:grpSpPr>
          <a:xfrm>
            <a:off x="6408552" y="1778000"/>
            <a:ext cx="903838" cy="903839"/>
            <a:chOff x="911424" y="1244624"/>
            <a:chExt cx="1084974" cy="1084975"/>
          </a:xfrm>
        </p:grpSpPr>
        <p:sp>
          <p:nvSpPr>
            <p:cNvPr id="53"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chemeClr val="accent1"/>
            </a:solidFill>
            <a:ln w="19050">
              <a:noFill/>
              <a:round/>
              <a:headEnd/>
              <a:tailEnd/>
            </a:ln>
          </p:spPr>
          <p:txBody>
            <a:bodyPr anchor="ctr"/>
            <a:lstStyle/>
            <a:p>
              <a:pPr algn="ctr"/>
              <a:endParaRPr/>
            </a:p>
          </p:txBody>
        </p:sp>
        <p:sp>
          <p:nvSpPr>
            <p:cNvPr id="54" name="TextBox 9"/>
            <p:cNvSpPr txBox="1"/>
            <p:nvPr/>
          </p:nvSpPr>
          <p:spPr>
            <a:xfrm>
              <a:off x="997495" y="1340768"/>
              <a:ext cx="655949" cy="707886"/>
            </a:xfrm>
            <a:prstGeom prst="rect">
              <a:avLst/>
            </a:prstGeom>
            <a:noFill/>
          </p:spPr>
          <p:txBody>
            <a:bodyPr wrap="none" anchor="ctr">
              <a:normAutofit/>
            </a:bodyPr>
            <a:lstStyle/>
            <a:p>
              <a:pPr algn="ctr"/>
              <a:r>
                <a:rPr lang="en-US" altLang="zh-CN" sz="2400" dirty="0" smtClean="0">
                  <a:solidFill>
                    <a:schemeClr val="bg1"/>
                  </a:solidFill>
                </a:rPr>
                <a:t>04</a:t>
              </a:r>
              <a:endParaRPr lang="en-US" altLang="zh-CN" sz="2400" dirty="0">
                <a:solidFill>
                  <a:schemeClr val="bg1"/>
                </a:solidFill>
              </a:endParaRPr>
            </a:p>
          </p:txBody>
        </p:sp>
      </p:grpSp>
      <p:grpSp>
        <p:nvGrpSpPr>
          <p:cNvPr id="55" name="Group 13"/>
          <p:cNvGrpSpPr/>
          <p:nvPr/>
        </p:nvGrpSpPr>
        <p:grpSpPr>
          <a:xfrm>
            <a:off x="6408552" y="3287971"/>
            <a:ext cx="903838" cy="903839"/>
            <a:chOff x="911424" y="1244624"/>
            <a:chExt cx="1084974" cy="1084975"/>
          </a:xfrm>
        </p:grpSpPr>
        <p:sp>
          <p:nvSpPr>
            <p:cNvPr id="56"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chemeClr val="accent1"/>
            </a:solidFill>
            <a:ln w="19050">
              <a:noFill/>
              <a:round/>
              <a:headEnd/>
              <a:tailEnd/>
            </a:ln>
          </p:spPr>
          <p:txBody>
            <a:bodyPr anchor="ctr"/>
            <a:lstStyle/>
            <a:p>
              <a:pPr algn="ctr"/>
              <a:endParaRPr/>
            </a:p>
          </p:txBody>
        </p:sp>
        <p:sp>
          <p:nvSpPr>
            <p:cNvPr id="57" name="TextBox 9"/>
            <p:cNvSpPr txBox="1"/>
            <p:nvPr/>
          </p:nvSpPr>
          <p:spPr>
            <a:xfrm>
              <a:off x="997495" y="1340768"/>
              <a:ext cx="655949" cy="707886"/>
            </a:xfrm>
            <a:prstGeom prst="rect">
              <a:avLst/>
            </a:prstGeom>
            <a:noFill/>
          </p:spPr>
          <p:txBody>
            <a:bodyPr wrap="none" anchor="ctr">
              <a:normAutofit/>
            </a:bodyPr>
            <a:lstStyle/>
            <a:p>
              <a:pPr algn="ctr"/>
              <a:r>
                <a:rPr lang="en-US" altLang="zh-CN" sz="2400" dirty="0" smtClean="0">
                  <a:solidFill>
                    <a:schemeClr val="bg1"/>
                  </a:solidFill>
                </a:rPr>
                <a:t>05</a:t>
              </a:r>
              <a:endParaRPr lang="en-US" altLang="zh-CN" sz="2400" dirty="0">
                <a:solidFill>
                  <a:schemeClr val="bg1"/>
                </a:solidFill>
              </a:endParaRPr>
            </a:p>
          </p:txBody>
        </p:sp>
      </p:grpSp>
      <p:grpSp>
        <p:nvGrpSpPr>
          <p:cNvPr id="58" name="Group 13"/>
          <p:cNvGrpSpPr/>
          <p:nvPr/>
        </p:nvGrpSpPr>
        <p:grpSpPr>
          <a:xfrm>
            <a:off x="6408552" y="4797943"/>
            <a:ext cx="903838" cy="903839"/>
            <a:chOff x="911424" y="1244624"/>
            <a:chExt cx="1084974" cy="1084975"/>
          </a:xfrm>
        </p:grpSpPr>
        <p:sp>
          <p:nvSpPr>
            <p:cNvPr id="59" name="Freeform: Shape 6"/>
            <p:cNvSpPr/>
            <p:nvPr/>
          </p:nvSpPr>
          <p:spPr bwMode="auto">
            <a:xfrm flipH="1">
              <a:off x="911424" y="1244624"/>
              <a:ext cx="1084974" cy="1084975"/>
            </a:xfrm>
            <a:custGeom>
              <a:avLst/>
              <a:gdLst>
                <a:gd name="connsiteX0" fmla="*/ 508910 w 1084974"/>
                <a:gd name="connsiteY0" fmla="*/ 0 h 1084975"/>
                <a:gd name="connsiteX1" fmla="*/ 31229 w 1084974"/>
                <a:gd name="connsiteY1" fmla="*/ 253981 h 1084975"/>
                <a:gd name="connsiteX2" fmla="*/ 0 w 1084974"/>
                <a:gd name="connsiteY2" fmla="*/ 311517 h 1084975"/>
                <a:gd name="connsiteX3" fmla="*/ 773457 w 1084974"/>
                <a:gd name="connsiteY3" fmla="*/ 1084975 h 1084975"/>
                <a:gd name="connsiteX4" fmla="*/ 830993 w 1084974"/>
                <a:gd name="connsiteY4" fmla="*/ 1053745 h 1084975"/>
                <a:gd name="connsiteX5" fmla="*/ 1084974 w 1084974"/>
                <a:gd name="connsiteY5" fmla="*/ 576064 h 1084975"/>
                <a:gd name="connsiteX6" fmla="*/ 508910 w 1084974"/>
                <a:gd name="connsiteY6" fmla="*/ 0 h 108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4974" h="1084975">
                  <a:moveTo>
                    <a:pt x="508910" y="0"/>
                  </a:moveTo>
                  <a:cubicBezTo>
                    <a:pt x="310066" y="0"/>
                    <a:pt x="134752" y="100747"/>
                    <a:pt x="31229" y="253981"/>
                  </a:cubicBezTo>
                  <a:lnTo>
                    <a:pt x="0" y="311517"/>
                  </a:lnTo>
                  <a:lnTo>
                    <a:pt x="773457" y="1084975"/>
                  </a:lnTo>
                  <a:lnTo>
                    <a:pt x="830993" y="1053745"/>
                  </a:lnTo>
                  <a:cubicBezTo>
                    <a:pt x="984227" y="950222"/>
                    <a:pt x="1084974" y="774908"/>
                    <a:pt x="1084974" y="576064"/>
                  </a:cubicBezTo>
                  <a:cubicBezTo>
                    <a:pt x="1084974" y="257913"/>
                    <a:pt x="827061" y="0"/>
                    <a:pt x="508910" y="0"/>
                  </a:cubicBezTo>
                  <a:close/>
                </a:path>
              </a:pathLst>
            </a:custGeom>
            <a:solidFill>
              <a:schemeClr val="accent1"/>
            </a:solidFill>
            <a:ln w="19050">
              <a:noFill/>
              <a:round/>
              <a:headEnd/>
              <a:tailEnd/>
            </a:ln>
          </p:spPr>
          <p:txBody>
            <a:bodyPr anchor="ctr"/>
            <a:lstStyle/>
            <a:p>
              <a:pPr algn="ctr"/>
              <a:endParaRPr/>
            </a:p>
          </p:txBody>
        </p:sp>
        <p:sp>
          <p:nvSpPr>
            <p:cNvPr id="60" name="TextBox 9"/>
            <p:cNvSpPr txBox="1"/>
            <p:nvPr/>
          </p:nvSpPr>
          <p:spPr>
            <a:xfrm>
              <a:off x="997495" y="1340768"/>
              <a:ext cx="655949" cy="707886"/>
            </a:xfrm>
            <a:prstGeom prst="rect">
              <a:avLst/>
            </a:prstGeom>
            <a:noFill/>
          </p:spPr>
          <p:txBody>
            <a:bodyPr wrap="none" anchor="ctr">
              <a:normAutofit/>
            </a:bodyPr>
            <a:lstStyle/>
            <a:p>
              <a:pPr algn="ctr"/>
              <a:r>
                <a:rPr lang="en-US" altLang="zh-CN" sz="2400" dirty="0" smtClean="0">
                  <a:solidFill>
                    <a:schemeClr val="bg1"/>
                  </a:solidFill>
                </a:rPr>
                <a:t>06</a:t>
              </a:r>
              <a:endParaRPr lang="en-US" altLang="zh-CN" sz="2400" dirty="0">
                <a:solidFill>
                  <a:schemeClr val="bg1"/>
                </a:solidFill>
              </a:endParaRPr>
            </a:p>
          </p:txBody>
        </p:sp>
      </p:grpSp>
      <p:sp>
        <p:nvSpPr>
          <p:cNvPr id="67"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70" name="组合 69"/>
          <p:cNvGrpSpPr/>
          <p:nvPr/>
        </p:nvGrpSpPr>
        <p:grpSpPr>
          <a:xfrm>
            <a:off x="2304091" y="1848782"/>
            <a:ext cx="3505357" cy="802945"/>
            <a:chOff x="937749" y="5082480"/>
            <a:chExt cx="3505357" cy="802945"/>
          </a:xfrm>
        </p:grpSpPr>
        <p:sp>
          <p:nvSpPr>
            <p:cNvPr id="71" name="矩形 70"/>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rgbClr val="7F7F7F"/>
                  </a:solidFill>
                </a:rPr>
                <a:t>用户可以在投影仪或者计算机上进行演示也可以将演示文稿打印出来制作成</a:t>
              </a:r>
              <a:r>
                <a:rPr lang="zh-CN" altLang="en-US" sz="1200" dirty="0" smtClean="0">
                  <a:solidFill>
                    <a:srgbClr val="7F7F7F"/>
                  </a:solidFill>
                </a:rPr>
                <a:t>胶片</a:t>
              </a:r>
              <a:endParaRPr lang="zh-CN" altLang="en-US" sz="1200" dirty="0">
                <a:solidFill>
                  <a:srgbClr val="7F7F7F"/>
                </a:solidFill>
              </a:endParaRPr>
            </a:p>
          </p:txBody>
        </p:sp>
        <p:sp>
          <p:nvSpPr>
            <p:cNvPr id="72" name="矩形 71"/>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73" name="组合 72"/>
          <p:cNvGrpSpPr/>
          <p:nvPr/>
        </p:nvGrpSpPr>
        <p:grpSpPr>
          <a:xfrm>
            <a:off x="2304091" y="3368064"/>
            <a:ext cx="3505357" cy="802945"/>
            <a:chOff x="937749" y="5082480"/>
            <a:chExt cx="3505357" cy="802945"/>
          </a:xfrm>
        </p:grpSpPr>
        <p:sp>
          <p:nvSpPr>
            <p:cNvPr id="74" name="矩形 73"/>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rgbClr val="7F7F7F"/>
                  </a:solidFill>
                </a:rPr>
                <a:t>用户可以在投影仪或者计算机上进行演示也可以将演示文稿打印出来制作成</a:t>
              </a:r>
              <a:r>
                <a:rPr lang="zh-CN" altLang="en-US" sz="1200" dirty="0" smtClean="0">
                  <a:solidFill>
                    <a:srgbClr val="7F7F7F"/>
                  </a:solidFill>
                </a:rPr>
                <a:t>胶片</a:t>
              </a:r>
              <a:endParaRPr lang="zh-CN" altLang="en-US" sz="1200" dirty="0">
                <a:solidFill>
                  <a:srgbClr val="7F7F7F"/>
                </a:solidFill>
              </a:endParaRPr>
            </a:p>
          </p:txBody>
        </p:sp>
        <p:sp>
          <p:nvSpPr>
            <p:cNvPr id="75" name="矩形 74"/>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76" name="组合 75"/>
          <p:cNvGrpSpPr/>
          <p:nvPr/>
        </p:nvGrpSpPr>
        <p:grpSpPr>
          <a:xfrm>
            <a:off x="2304091" y="4855807"/>
            <a:ext cx="3505357" cy="802945"/>
            <a:chOff x="937749" y="5082480"/>
            <a:chExt cx="3505357" cy="802945"/>
          </a:xfrm>
        </p:grpSpPr>
        <p:sp>
          <p:nvSpPr>
            <p:cNvPr id="77" name="矩形 76"/>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rgbClr val="7F7F7F"/>
                  </a:solidFill>
                </a:rPr>
                <a:t>用户可以在投影仪或者计算机上进行演示也可以将演示文稿打印出来制作成</a:t>
              </a:r>
              <a:r>
                <a:rPr lang="zh-CN" altLang="en-US" sz="1200" dirty="0" smtClean="0">
                  <a:solidFill>
                    <a:srgbClr val="7F7F7F"/>
                  </a:solidFill>
                </a:rPr>
                <a:t>胶片</a:t>
              </a:r>
              <a:endParaRPr lang="zh-CN" altLang="en-US" sz="1200" dirty="0">
                <a:solidFill>
                  <a:srgbClr val="7F7F7F"/>
                </a:solidFill>
              </a:endParaRPr>
            </a:p>
          </p:txBody>
        </p:sp>
        <p:sp>
          <p:nvSpPr>
            <p:cNvPr id="78" name="矩形 77"/>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79" name="组合 78"/>
          <p:cNvGrpSpPr/>
          <p:nvPr/>
        </p:nvGrpSpPr>
        <p:grpSpPr>
          <a:xfrm>
            <a:off x="7424128" y="1848782"/>
            <a:ext cx="3505357" cy="802945"/>
            <a:chOff x="937749" y="5082480"/>
            <a:chExt cx="3505357" cy="802945"/>
          </a:xfrm>
        </p:grpSpPr>
        <p:sp>
          <p:nvSpPr>
            <p:cNvPr id="80" name="矩形 79"/>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rgbClr val="7F7F7F"/>
                  </a:solidFill>
                </a:rPr>
                <a:t>用户可以在投影仪或者计算机上进行演示也可以将演示文稿打印出来制作成</a:t>
              </a:r>
              <a:r>
                <a:rPr lang="zh-CN" altLang="en-US" sz="1200" dirty="0" smtClean="0">
                  <a:solidFill>
                    <a:srgbClr val="7F7F7F"/>
                  </a:solidFill>
                </a:rPr>
                <a:t>胶片</a:t>
              </a:r>
              <a:endParaRPr lang="zh-CN" altLang="en-US" sz="1200" dirty="0">
                <a:solidFill>
                  <a:srgbClr val="7F7F7F"/>
                </a:solidFill>
              </a:endParaRPr>
            </a:p>
          </p:txBody>
        </p:sp>
        <p:sp>
          <p:nvSpPr>
            <p:cNvPr id="81" name="矩形 80"/>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82" name="组合 81"/>
          <p:cNvGrpSpPr/>
          <p:nvPr/>
        </p:nvGrpSpPr>
        <p:grpSpPr>
          <a:xfrm>
            <a:off x="7424128" y="3368064"/>
            <a:ext cx="3505357" cy="802945"/>
            <a:chOff x="937749" y="5082480"/>
            <a:chExt cx="3505357" cy="802945"/>
          </a:xfrm>
        </p:grpSpPr>
        <p:sp>
          <p:nvSpPr>
            <p:cNvPr id="83" name="矩形 82"/>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rgbClr val="7F7F7F"/>
                  </a:solidFill>
                </a:rPr>
                <a:t>用户可以在投影仪或者计算机上进行演示也可以将演示文稿打印出来制作成</a:t>
              </a:r>
              <a:r>
                <a:rPr lang="zh-CN" altLang="en-US" sz="1200" dirty="0" smtClean="0">
                  <a:solidFill>
                    <a:srgbClr val="7F7F7F"/>
                  </a:solidFill>
                </a:rPr>
                <a:t>胶片</a:t>
              </a:r>
              <a:endParaRPr lang="zh-CN" altLang="en-US" sz="1200" dirty="0">
                <a:solidFill>
                  <a:srgbClr val="7F7F7F"/>
                </a:solidFill>
              </a:endParaRPr>
            </a:p>
          </p:txBody>
        </p:sp>
        <p:sp>
          <p:nvSpPr>
            <p:cNvPr id="84" name="矩形 83"/>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85" name="组合 84"/>
          <p:cNvGrpSpPr/>
          <p:nvPr/>
        </p:nvGrpSpPr>
        <p:grpSpPr>
          <a:xfrm>
            <a:off x="7424128" y="4855807"/>
            <a:ext cx="3505357" cy="802945"/>
            <a:chOff x="937749" y="5082480"/>
            <a:chExt cx="3505357" cy="802945"/>
          </a:xfrm>
        </p:grpSpPr>
        <p:sp>
          <p:nvSpPr>
            <p:cNvPr id="86" name="矩形 85"/>
            <p:cNvSpPr/>
            <p:nvPr/>
          </p:nvSpPr>
          <p:spPr>
            <a:xfrm>
              <a:off x="937749" y="5369002"/>
              <a:ext cx="3505357"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rgbClr val="7F7F7F"/>
                  </a:solidFill>
                </a:rPr>
                <a:t>用户可以在投影仪或者计算机上进行演示也可以将演示文稿打印出来制作成</a:t>
              </a:r>
              <a:r>
                <a:rPr lang="zh-CN" altLang="en-US" sz="1200" dirty="0" smtClean="0">
                  <a:solidFill>
                    <a:srgbClr val="7F7F7F"/>
                  </a:solidFill>
                </a:rPr>
                <a:t>胶片</a:t>
              </a:r>
              <a:endParaRPr lang="zh-CN" altLang="en-US" sz="1200" dirty="0">
                <a:solidFill>
                  <a:srgbClr val="7F7F7F"/>
                </a:solidFill>
              </a:endParaRPr>
            </a:p>
          </p:txBody>
        </p:sp>
        <p:sp>
          <p:nvSpPr>
            <p:cNvPr id="87" name="矩形 86"/>
            <p:cNvSpPr/>
            <p:nvPr/>
          </p:nvSpPr>
          <p:spPr>
            <a:xfrm>
              <a:off x="937750" y="5082480"/>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spTree>
    <p:extLst>
      <p:ext uri="{BB962C8B-B14F-4D97-AF65-F5344CB8AC3E}">
        <p14:creationId xmlns:p14="http://schemas.microsoft.com/office/powerpoint/2010/main" val="14434155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fade">
                                      <p:cBhvr>
                                        <p:cTn id="13" dur="500"/>
                                        <p:tgtEl>
                                          <p:spTgt spid="67"/>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up)">
                                      <p:cBhvr>
                                        <p:cTn id="18" dur="500"/>
                                        <p:tgtEl>
                                          <p:spTgt spid="69"/>
                                        </p:tgtEl>
                                      </p:cBhvr>
                                    </p:animEffect>
                                  </p:childTnLst>
                                </p:cTn>
                              </p:par>
                            </p:childTnLst>
                          </p:cTn>
                        </p:par>
                        <p:par>
                          <p:cTn id="19" fill="hold">
                            <p:stCondLst>
                              <p:cond delay="1500"/>
                            </p:stCondLst>
                            <p:childTnLst>
                              <p:par>
                                <p:cTn id="20" presetID="30"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800" decel="100000"/>
                                        <p:tgtEl>
                                          <p:spTgt spid="4"/>
                                        </p:tgtEl>
                                      </p:cBhvr>
                                    </p:animEffect>
                                    <p:anim calcmode="lin" valueType="num">
                                      <p:cBhvr>
                                        <p:cTn id="23" dur="800" decel="100000" fill="hold"/>
                                        <p:tgtEl>
                                          <p:spTgt spid="4"/>
                                        </p:tgtEl>
                                        <p:attrNameLst>
                                          <p:attrName>style.rotation</p:attrName>
                                        </p:attrNameLst>
                                      </p:cBhvr>
                                      <p:tavLst>
                                        <p:tav tm="0">
                                          <p:val>
                                            <p:fltVal val="-90"/>
                                          </p:val>
                                        </p:tav>
                                        <p:tav tm="100000">
                                          <p:val>
                                            <p:fltVal val="0"/>
                                          </p:val>
                                        </p:tav>
                                      </p:tavLst>
                                    </p:anim>
                                    <p:anim calcmode="lin" valueType="num">
                                      <p:cBhvr>
                                        <p:cTn id="24" dur="800" decel="100000" fill="hold"/>
                                        <p:tgtEl>
                                          <p:spTgt spid="4"/>
                                        </p:tgtEl>
                                        <p:attrNameLst>
                                          <p:attrName>ppt_x</p:attrName>
                                        </p:attrNameLst>
                                      </p:cBhvr>
                                      <p:tavLst>
                                        <p:tav tm="0">
                                          <p:val>
                                            <p:strVal val="#ppt_x+0.4"/>
                                          </p:val>
                                        </p:tav>
                                        <p:tav tm="100000">
                                          <p:val>
                                            <p:strVal val="#ppt_x-0.05"/>
                                          </p:val>
                                        </p:tav>
                                      </p:tavLst>
                                    </p:anim>
                                    <p:anim calcmode="lin" valueType="num">
                                      <p:cBhvr>
                                        <p:cTn id="25" dur="800" decel="100000" fill="hold"/>
                                        <p:tgtEl>
                                          <p:spTgt spid="4"/>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28" presetID="30" presetClass="entr" presetSubtype="0" fill="hold" nodeType="with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800" decel="100000"/>
                                        <p:tgtEl>
                                          <p:spTgt spid="46"/>
                                        </p:tgtEl>
                                      </p:cBhvr>
                                    </p:animEffect>
                                    <p:anim calcmode="lin" valueType="num">
                                      <p:cBhvr>
                                        <p:cTn id="31" dur="800" decel="100000" fill="hold"/>
                                        <p:tgtEl>
                                          <p:spTgt spid="46"/>
                                        </p:tgtEl>
                                        <p:attrNameLst>
                                          <p:attrName>style.rotation</p:attrName>
                                        </p:attrNameLst>
                                      </p:cBhvr>
                                      <p:tavLst>
                                        <p:tav tm="0">
                                          <p:val>
                                            <p:fltVal val="-90"/>
                                          </p:val>
                                        </p:tav>
                                        <p:tav tm="100000">
                                          <p:val>
                                            <p:fltVal val="0"/>
                                          </p:val>
                                        </p:tav>
                                      </p:tavLst>
                                    </p:anim>
                                    <p:anim calcmode="lin" valueType="num">
                                      <p:cBhvr>
                                        <p:cTn id="32" dur="800" decel="100000" fill="hold"/>
                                        <p:tgtEl>
                                          <p:spTgt spid="46"/>
                                        </p:tgtEl>
                                        <p:attrNameLst>
                                          <p:attrName>ppt_x</p:attrName>
                                        </p:attrNameLst>
                                      </p:cBhvr>
                                      <p:tavLst>
                                        <p:tav tm="0">
                                          <p:val>
                                            <p:strVal val="#ppt_x+0.4"/>
                                          </p:val>
                                        </p:tav>
                                        <p:tav tm="100000">
                                          <p:val>
                                            <p:strVal val="#ppt_x-0.05"/>
                                          </p:val>
                                        </p:tav>
                                      </p:tavLst>
                                    </p:anim>
                                    <p:anim calcmode="lin" valueType="num">
                                      <p:cBhvr>
                                        <p:cTn id="33" dur="800" decel="100000" fill="hold"/>
                                        <p:tgtEl>
                                          <p:spTgt spid="46"/>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par>
                                <p:cTn id="36" presetID="30" presetClass="entr" presetSubtype="0" fill="hold" nodeType="with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800" decel="100000"/>
                                        <p:tgtEl>
                                          <p:spTgt spid="49"/>
                                        </p:tgtEl>
                                      </p:cBhvr>
                                    </p:animEffect>
                                    <p:anim calcmode="lin" valueType="num">
                                      <p:cBhvr>
                                        <p:cTn id="39" dur="800" decel="100000" fill="hold"/>
                                        <p:tgtEl>
                                          <p:spTgt spid="49"/>
                                        </p:tgtEl>
                                        <p:attrNameLst>
                                          <p:attrName>style.rotation</p:attrName>
                                        </p:attrNameLst>
                                      </p:cBhvr>
                                      <p:tavLst>
                                        <p:tav tm="0">
                                          <p:val>
                                            <p:fltVal val="-90"/>
                                          </p:val>
                                        </p:tav>
                                        <p:tav tm="100000">
                                          <p:val>
                                            <p:fltVal val="0"/>
                                          </p:val>
                                        </p:tav>
                                      </p:tavLst>
                                    </p:anim>
                                    <p:anim calcmode="lin" valueType="num">
                                      <p:cBhvr>
                                        <p:cTn id="40" dur="800" decel="100000" fill="hold"/>
                                        <p:tgtEl>
                                          <p:spTgt spid="49"/>
                                        </p:tgtEl>
                                        <p:attrNameLst>
                                          <p:attrName>ppt_x</p:attrName>
                                        </p:attrNameLst>
                                      </p:cBhvr>
                                      <p:tavLst>
                                        <p:tav tm="0">
                                          <p:val>
                                            <p:strVal val="#ppt_x+0.4"/>
                                          </p:val>
                                        </p:tav>
                                        <p:tav tm="100000">
                                          <p:val>
                                            <p:strVal val="#ppt_x-0.05"/>
                                          </p:val>
                                        </p:tav>
                                      </p:tavLst>
                                    </p:anim>
                                    <p:anim calcmode="lin" valueType="num">
                                      <p:cBhvr>
                                        <p:cTn id="41" dur="800" decel="100000" fill="hold"/>
                                        <p:tgtEl>
                                          <p:spTgt spid="49"/>
                                        </p:tgtEl>
                                        <p:attrNameLst>
                                          <p:attrName>ppt_y</p:attrName>
                                        </p:attrNameLst>
                                      </p:cBhvr>
                                      <p:tavLst>
                                        <p:tav tm="0">
                                          <p:val>
                                            <p:strVal val="#ppt_y-0.4"/>
                                          </p:val>
                                        </p:tav>
                                        <p:tav tm="100000">
                                          <p:val>
                                            <p:strVal val="#ppt_y+0.1"/>
                                          </p:val>
                                        </p:tav>
                                      </p:tavLst>
                                    </p:anim>
                                    <p:anim calcmode="lin" valueType="num">
                                      <p:cBhvr>
                                        <p:cTn id="42" dur="200" accel="100000" fill="hold">
                                          <p:stCondLst>
                                            <p:cond delay="800"/>
                                          </p:stCondLst>
                                        </p:cTn>
                                        <p:tgtEl>
                                          <p:spTgt spid="49"/>
                                        </p:tgtEl>
                                        <p:attrNameLst>
                                          <p:attrName>ppt_x</p:attrName>
                                        </p:attrNameLst>
                                      </p:cBhvr>
                                      <p:tavLst>
                                        <p:tav tm="0">
                                          <p:val>
                                            <p:strVal val="#ppt_x-0.05"/>
                                          </p:val>
                                        </p:tav>
                                        <p:tav tm="100000">
                                          <p:val>
                                            <p:strVal val="#ppt_x"/>
                                          </p:val>
                                        </p:tav>
                                      </p:tavLst>
                                    </p:anim>
                                    <p:anim calcmode="lin" valueType="num">
                                      <p:cBhvr>
                                        <p:cTn id="43" dur="200" accel="100000" fill="hold">
                                          <p:stCondLst>
                                            <p:cond delay="800"/>
                                          </p:stCondLst>
                                        </p:cTn>
                                        <p:tgtEl>
                                          <p:spTgt spid="49"/>
                                        </p:tgtEl>
                                        <p:attrNameLst>
                                          <p:attrName>ppt_y</p:attrName>
                                        </p:attrNameLst>
                                      </p:cBhvr>
                                      <p:tavLst>
                                        <p:tav tm="0">
                                          <p:val>
                                            <p:strVal val="#ppt_y+0.1"/>
                                          </p:val>
                                        </p:tav>
                                        <p:tav tm="100000">
                                          <p:val>
                                            <p:strVal val="#ppt_y"/>
                                          </p:val>
                                        </p:tav>
                                      </p:tavLst>
                                    </p:anim>
                                  </p:childTnLst>
                                </p:cTn>
                              </p:par>
                              <p:par>
                                <p:cTn id="44" presetID="30" presetClass="entr" presetSubtype="0" fill="hold"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800" decel="100000"/>
                                        <p:tgtEl>
                                          <p:spTgt spid="52"/>
                                        </p:tgtEl>
                                      </p:cBhvr>
                                    </p:animEffect>
                                    <p:anim calcmode="lin" valueType="num">
                                      <p:cBhvr>
                                        <p:cTn id="47" dur="800" decel="100000" fill="hold"/>
                                        <p:tgtEl>
                                          <p:spTgt spid="52"/>
                                        </p:tgtEl>
                                        <p:attrNameLst>
                                          <p:attrName>style.rotation</p:attrName>
                                        </p:attrNameLst>
                                      </p:cBhvr>
                                      <p:tavLst>
                                        <p:tav tm="0">
                                          <p:val>
                                            <p:fltVal val="-90"/>
                                          </p:val>
                                        </p:tav>
                                        <p:tav tm="100000">
                                          <p:val>
                                            <p:fltVal val="0"/>
                                          </p:val>
                                        </p:tav>
                                      </p:tavLst>
                                    </p:anim>
                                    <p:anim calcmode="lin" valueType="num">
                                      <p:cBhvr>
                                        <p:cTn id="48" dur="800" decel="100000" fill="hold"/>
                                        <p:tgtEl>
                                          <p:spTgt spid="52"/>
                                        </p:tgtEl>
                                        <p:attrNameLst>
                                          <p:attrName>ppt_x</p:attrName>
                                        </p:attrNameLst>
                                      </p:cBhvr>
                                      <p:tavLst>
                                        <p:tav tm="0">
                                          <p:val>
                                            <p:strVal val="#ppt_x+0.4"/>
                                          </p:val>
                                        </p:tav>
                                        <p:tav tm="100000">
                                          <p:val>
                                            <p:strVal val="#ppt_x-0.05"/>
                                          </p:val>
                                        </p:tav>
                                      </p:tavLst>
                                    </p:anim>
                                    <p:anim calcmode="lin" valueType="num">
                                      <p:cBhvr>
                                        <p:cTn id="49" dur="800" decel="100000" fill="hold"/>
                                        <p:tgtEl>
                                          <p:spTgt spid="52"/>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52"/>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52"/>
                                        </p:tgtEl>
                                        <p:attrNameLst>
                                          <p:attrName>ppt_y</p:attrName>
                                        </p:attrNameLst>
                                      </p:cBhvr>
                                      <p:tavLst>
                                        <p:tav tm="0">
                                          <p:val>
                                            <p:strVal val="#ppt_y+0.1"/>
                                          </p:val>
                                        </p:tav>
                                        <p:tav tm="100000">
                                          <p:val>
                                            <p:strVal val="#ppt_y"/>
                                          </p:val>
                                        </p:tav>
                                      </p:tavLst>
                                    </p:anim>
                                  </p:childTnLst>
                                </p:cTn>
                              </p:par>
                              <p:par>
                                <p:cTn id="52" presetID="30" presetClass="entr" presetSubtype="0" fill="hold"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800" decel="100000"/>
                                        <p:tgtEl>
                                          <p:spTgt spid="55"/>
                                        </p:tgtEl>
                                      </p:cBhvr>
                                    </p:animEffect>
                                    <p:anim calcmode="lin" valueType="num">
                                      <p:cBhvr>
                                        <p:cTn id="55" dur="800" decel="100000" fill="hold"/>
                                        <p:tgtEl>
                                          <p:spTgt spid="55"/>
                                        </p:tgtEl>
                                        <p:attrNameLst>
                                          <p:attrName>style.rotation</p:attrName>
                                        </p:attrNameLst>
                                      </p:cBhvr>
                                      <p:tavLst>
                                        <p:tav tm="0">
                                          <p:val>
                                            <p:fltVal val="-90"/>
                                          </p:val>
                                        </p:tav>
                                        <p:tav tm="100000">
                                          <p:val>
                                            <p:fltVal val="0"/>
                                          </p:val>
                                        </p:tav>
                                      </p:tavLst>
                                    </p:anim>
                                    <p:anim calcmode="lin" valueType="num">
                                      <p:cBhvr>
                                        <p:cTn id="56" dur="800" decel="100000" fill="hold"/>
                                        <p:tgtEl>
                                          <p:spTgt spid="55"/>
                                        </p:tgtEl>
                                        <p:attrNameLst>
                                          <p:attrName>ppt_x</p:attrName>
                                        </p:attrNameLst>
                                      </p:cBhvr>
                                      <p:tavLst>
                                        <p:tav tm="0">
                                          <p:val>
                                            <p:strVal val="#ppt_x+0.4"/>
                                          </p:val>
                                        </p:tav>
                                        <p:tav tm="100000">
                                          <p:val>
                                            <p:strVal val="#ppt_x-0.05"/>
                                          </p:val>
                                        </p:tav>
                                      </p:tavLst>
                                    </p:anim>
                                    <p:anim calcmode="lin" valueType="num">
                                      <p:cBhvr>
                                        <p:cTn id="57" dur="800" decel="100000" fill="hold"/>
                                        <p:tgtEl>
                                          <p:spTgt spid="55"/>
                                        </p:tgtEl>
                                        <p:attrNameLst>
                                          <p:attrName>ppt_y</p:attrName>
                                        </p:attrNameLst>
                                      </p:cBhvr>
                                      <p:tavLst>
                                        <p:tav tm="0">
                                          <p:val>
                                            <p:strVal val="#ppt_y-0.4"/>
                                          </p:val>
                                        </p:tav>
                                        <p:tav tm="100000">
                                          <p:val>
                                            <p:strVal val="#ppt_y+0.1"/>
                                          </p:val>
                                        </p:tav>
                                      </p:tavLst>
                                    </p:anim>
                                    <p:anim calcmode="lin" valueType="num">
                                      <p:cBhvr>
                                        <p:cTn id="58" dur="200" accel="100000" fill="hold">
                                          <p:stCondLst>
                                            <p:cond delay="800"/>
                                          </p:stCondLst>
                                        </p:cTn>
                                        <p:tgtEl>
                                          <p:spTgt spid="55"/>
                                        </p:tgtEl>
                                        <p:attrNameLst>
                                          <p:attrName>ppt_x</p:attrName>
                                        </p:attrNameLst>
                                      </p:cBhvr>
                                      <p:tavLst>
                                        <p:tav tm="0">
                                          <p:val>
                                            <p:strVal val="#ppt_x-0.05"/>
                                          </p:val>
                                        </p:tav>
                                        <p:tav tm="100000">
                                          <p:val>
                                            <p:strVal val="#ppt_x"/>
                                          </p:val>
                                        </p:tav>
                                      </p:tavLst>
                                    </p:anim>
                                    <p:anim calcmode="lin" valueType="num">
                                      <p:cBhvr>
                                        <p:cTn id="59" dur="200" accel="100000" fill="hold">
                                          <p:stCondLst>
                                            <p:cond delay="800"/>
                                          </p:stCondLst>
                                        </p:cTn>
                                        <p:tgtEl>
                                          <p:spTgt spid="55"/>
                                        </p:tgtEl>
                                        <p:attrNameLst>
                                          <p:attrName>ppt_y</p:attrName>
                                        </p:attrNameLst>
                                      </p:cBhvr>
                                      <p:tavLst>
                                        <p:tav tm="0">
                                          <p:val>
                                            <p:strVal val="#ppt_y+0.1"/>
                                          </p:val>
                                        </p:tav>
                                        <p:tav tm="100000">
                                          <p:val>
                                            <p:strVal val="#ppt_y"/>
                                          </p:val>
                                        </p:tav>
                                      </p:tavLst>
                                    </p:anim>
                                  </p:childTnLst>
                                </p:cTn>
                              </p:par>
                              <p:par>
                                <p:cTn id="60" presetID="30" presetClass="entr" presetSubtype="0" fill="hold"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fade">
                                      <p:cBhvr>
                                        <p:cTn id="62" dur="800" decel="100000"/>
                                        <p:tgtEl>
                                          <p:spTgt spid="58"/>
                                        </p:tgtEl>
                                      </p:cBhvr>
                                    </p:animEffect>
                                    <p:anim calcmode="lin" valueType="num">
                                      <p:cBhvr>
                                        <p:cTn id="63" dur="800" decel="100000" fill="hold"/>
                                        <p:tgtEl>
                                          <p:spTgt spid="58"/>
                                        </p:tgtEl>
                                        <p:attrNameLst>
                                          <p:attrName>style.rotation</p:attrName>
                                        </p:attrNameLst>
                                      </p:cBhvr>
                                      <p:tavLst>
                                        <p:tav tm="0">
                                          <p:val>
                                            <p:fltVal val="-90"/>
                                          </p:val>
                                        </p:tav>
                                        <p:tav tm="100000">
                                          <p:val>
                                            <p:fltVal val="0"/>
                                          </p:val>
                                        </p:tav>
                                      </p:tavLst>
                                    </p:anim>
                                    <p:anim calcmode="lin" valueType="num">
                                      <p:cBhvr>
                                        <p:cTn id="64" dur="800" decel="100000" fill="hold"/>
                                        <p:tgtEl>
                                          <p:spTgt spid="58"/>
                                        </p:tgtEl>
                                        <p:attrNameLst>
                                          <p:attrName>ppt_x</p:attrName>
                                        </p:attrNameLst>
                                      </p:cBhvr>
                                      <p:tavLst>
                                        <p:tav tm="0">
                                          <p:val>
                                            <p:strVal val="#ppt_x+0.4"/>
                                          </p:val>
                                        </p:tav>
                                        <p:tav tm="100000">
                                          <p:val>
                                            <p:strVal val="#ppt_x-0.05"/>
                                          </p:val>
                                        </p:tav>
                                      </p:tavLst>
                                    </p:anim>
                                    <p:anim calcmode="lin" valueType="num">
                                      <p:cBhvr>
                                        <p:cTn id="65" dur="800" decel="100000" fill="hold"/>
                                        <p:tgtEl>
                                          <p:spTgt spid="58"/>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58"/>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58"/>
                                        </p:tgtEl>
                                        <p:attrNameLst>
                                          <p:attrName>ppt_y</p:attrName>
                                        </p:attrNameLst>
                                      </p:cBhvr>
                                      <p:tavLst>
                                        <p:tav tm="0">
                                          <p:val>
                                            <p:strVal val="#ppt_y+0.1"/>
                                          </p:val>
                                        </p:tav>
                                        <p:tav tm="100000">
                                          <p:val>
                                            <p:strVal val="#ppt_y"/>
                                          </p:val>
                                        </p:tav>
                                      </p:tavLst>
                                    </p:anim>
                                  </p:childTnLst>
                                </p:cTn>
                              </p:par>
                            </p:childTnLst>
                          </p:cTn>
                        </p:par>
                        <p:par>
                          <p:cTn id="68" fill="hold">
                            <p:stCondLst>
                              <p:cond delay="2500"/>
                            </p:stCondLst>
                            <p:childTnLst>
                              <p:par>
                                <p:cTn id="69" presetID="10" presetClass="entr" presetSubtype="0"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500"/>
                                        <p:tgtEl>
                                          <p:spTgt spid="6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4"/>
                                        </p:tgtEl>
                                        <p:attrNameLst>
                                          <p:attrName>style.visibility</p:attrName>
                                        </p:attrNameLst>
                                      </p:cBhvr>
                                      <p:to>
                                        <p:strVal val="visible"/>
                                      </p:to>
                                    </p:set>
                                    <p:animEffect transition="in" filter="fade">
                                      <p:cBhvr>
                                        <p:cTn id="74" dur="500"/>
                                        <p:tgtEl>
                                          <p:spTgt spid="6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500"/>
                                        <p:tgtEl>
                                          <p:spTgt spid="6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5"/>
                                        </p:tgtEl>
                                        <p:attrNameLst>
                                          <p:attrName>style.visibility</p:attrName>
                                        </p:attrNameLst>
                                      </p:cBhvr>
                                      <p:to>
                                        <p:strVal val="visible"/>
                                      </p:to>
                                    </p:set>
                                    <p:animEffect transition="in" filter="fade">
                                      <p:cBhvr>
                                        <p:cTn id="80" dur="500"/>
                                        <p:tgtEl>
                                          <p:spTgt spid="6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66"/>
                                        </p:tgtEl>
                                        <p:attrNameLst>
                                          <p:attrName>style.visibility</p:attrName>
                                        </p:attrNameLst>
                                      </p:cBhvr>
                                      <p:to>
                                        <p:strVal val="visible"/>
                                      </p:to>
                                    </p:set>
                                    <p:animEffect transition="in" filter="fade">
                                      <p:cBhvr>
                                        <p:cTn id="83" dur="500"/>
                                        <p:tgtEl>
                                          <p:spTgt spid="6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500"/>
                                        <p:tgtEl>
                                          <p:spTgt spid="63"/>
                                        </p:tgtEl>
                                      </p:cBhvr>
                                    </p:animEffect>
                                  </p:childTnLst>
                                </p:cTn>
                              </p:par>
                            </p:childTnLst>
                          </p:cTn>
                        </p:par>
                        <p:par>
                          <p:cTn id="87" fill="hold">
                            <p:stCondLst>
                              <p:cond delay="3000"/>
                            </p:stCondLst>
                            <p:childTnLst>
                              <p:par>
                                <p:cTn id="88" presetID="12" presetClass="entr" presetSubtype="8" fill="hold" nodeType="afterEffect">
                                  <p:stCondLst>
                                    <p:cond delay="0"/>
                                  </p:stCondLst>
                                  <p:childTnLst>
                                    <p:set>
                                      <p:cBhvr>
                                        <p:cTn id="89" dur="1" fill="hold">
                                          <p:stCondLst>
                                            <p:cond delay="0"/>
                                          </p:stCondLst>
                                        </p:cTn>
                                        <p:tgtEl>
                                          <p:spTgt spid="70"/>
                                        </p:tgtEl>
                                        <p:attrNameLst>
                                          <p:attrName>style.visibility</p:attrName>
                                        </p:attrNameLst>
                                      </p:cBhvr>
                                      <p:to>
                                        <p:strVal val="visible"/>
                                      </p:to>
                                    </p:set>
                                    <p:anim calcmode="lin" valueType="num">
                                      <p:cBhvr additive="base">
                                        <p:cTn id="90" dur="500"/>
                                        <p:tgtEl>
                                          <p:spTgt spid="70"/>
                                        </p:tgtEl>
                                        <p:attrNameLst>
                                          <p:attrName>ppt_x</p:attrName>
                                        </p:attrNameLst>
                                      </p:cBhvr>
                                      <p:tavLst>
                                        <p:tav tm="0">
                                          <p:val>
                                            <p:strVal val="#ppt_x-#ppt_w*1.125000"/>
                                          </p:val>
                                        </p:tav>
                                        <p:tav tm="100000">
                                          <p:val>
                                            <p:strVal val="#ppt_x"/>
                                          </p:val>
                                        </p:tav>
                                      </p:tavLst>
                                    </p:anim>
                                    <p:animEffect transition="in" filter="wipe(right)">
                                      <p:cBhvr>
                                        <p:cTn id="91" dur="500"/>
                                        <p:tgtEl>
                                          <p:spTgt spid="70"/>
                                        </p:tgtEl>
                                      </p:cBhvr>
                                    </p:animEffect>
                                  </p:childTnLst>
                                </p:cTn>
                              </p:par>
                            </p:childTnLst>
                          </p:cTn>
                        </p:par>
                        <p:par>
                          <p:cTn id="92" fill="hold">
                            <p:stCondLst>
                              <p:cond delay="3500"/>
                            </p:stCondLst>
                            <p:childTnLst>
                              <p:par>
                                <p:cTn id="93" presetID="12" presetClass="entr" presetSubtype="8" fill="hold" nodeType="afterEffect">
                                  <p:stCondLst>
                                    <p:cond delay="0"/>
                                  </p:stCondLst>
                                  <p:childTnLst>
                                    <p:set>
                                      <p:cBhvr>
                                        <p:cTn id="94" dur="1" fill="hold">
                                          <p:stCondLst>
                                            <p:cond delay="0"/>
                                          </p:stCondLst>
                                        </p:cTn>
                                        <p:tgtEl>
                                          <p:spTgt spid="73"/>
                                        </p:tgtEl>
                                        <p:attrNameLst>
                                          <p:attrName>style.visibility</p:attrName>
                                        </p:attrNameLst>
                                      </p:cBhvr>
                                      <p:to>
                                        <p:strVal val="visible"/>
                                      </p:to>
                                    </p:set>
                                    <p:anim calcmode="lin" valueType="num">
                                      <p:cBhvr additive="base">
                                        <p:cTn id="95" dur="500"/>
                                        <p:tgtEl>
                                          <p:spTgt spid="73"/>
                                        </p:tgtEl>
                                        <p:attrNameLst>
                                          <p:attrName>ppt_x</p:attrName>
                                        </p:attrNameLst>
                                      </p:cBhvr>
                                      <p:tavLst>
                                        <p:tav tm="0">
                                          <p:val>
                                            <p:strVal val="#ppt_x-#ppt_w*1.125000"/>
                                          </p:val>
                                        </p:tav>
                                        <p:tav tm="100000">
                                          <p:val>
                                            <p:strVal val="#ppt_x"/>
                                          </p:val>
                                        </p:tav>
                                      </p:tavLst>
                                    </p:anim>
                                    <p:animEffect transition="in" filter="wipe(right)">
                                      <p:cBhvr>
                                        <p:cTn id="96" dur="500"/>
                                        <p:tgtEl>
                                          <p:spTgt spid="73"/>
                                        </p:tgtEl>
                                      </p:cBhvr>
                                    </p:animEffect>
                                  </p:childTnLst>
                                </p:cTn>
                              </p:par>
                            </p:childTnLst>
                          </p:cTn>
                        </p:par>
                        <p:par>
                          <p:cTn id="97" fill="hold">
                            <p:stCondLst>
                              <p:cond delay="4000"/>
                            </p:stCondLst>
                            <p:childTnLst>
                              <p:par>
                                <p:cTn id="98" presetID="12" presetClass="entr" presetSubtype="8" fill="hold" nodeType="afterEffect">
                                  <p:stCondLst>
                                    <p:cond delay="0"/>
                                  </p:stCondLst>
                                  <p:childTnLst>
                                    <p:set>
                                      <p:cBhvr>
                                        <p:cTn id="99" dur="1" fill="hold">
                                          <p:stCondLst>
                                            <p:cond delay="0"/>
                                          </p:stCondLst>
                                        </p:cTn>
                                        <p:tgtEl>
                                          <p:spTgt spid="76"/>
                                        </p:tgtEl>
                                        <p:attrNameLst>
                                          <p:attrName>style.visibility</p:attrName>
                                        </p:attrNameLst>
                                      </p:cBhvr>
                                      <p:to>
                                        <p:strVal val="visible"/>
                                      </p:to>
                                    </p:set>
                                    <p:anim calcmode="lin" valueType="num">
                                      <p:cBhvr additive="base">
                                        <p:cTn id="100" dur="500"/>
                                        <p:tgtEl>
                                          <p:spTgt spid="76"/>
                                        </p:tgtEl>
                                        <p:attrNameLst>
                                          <p:attrName>ppt_x</p:attrName>
                                        </p:attrNameLst>
                                      </p:cBhvr>
                                      <p:tavLst>
                                        <p:tav tm="0">
                                          <p:val>
                                            <p:strVal val="#ppt_x-#ppt_w*1.125000"/>
                                          </p:val>
                                        </p:tav>
                                        <p:tav tm="100000">
                                          <p:val>
                                            <p:strVal val="#ppt_x"/>
                                          </p:val>
                                        </p:tav>
                                      </p:tavLst>
                                    </p:anim>
                                    <p:animEffect transition="in" filter="wipe(right)">
                                      <p:cBhvr>
                                        <p:cTn id="101" dur="500"/>
                                        <p:tgtEl>
                                          <p:spTgt spid="76"/>
                                        </p:tgtEl>
                                      </p:cBhvr>
                                    </p:animEffect>
                                  </p:childTnLst>
                                </p:cTn>
                              </p:par>
                            </p:childTnLst>
                          </p:cTn>
                        </p:par>
                        <p:par>
                          <p:cTn id="102" fill="hold">
                            <p:stCondLst>
                              <p:cond delay="4500"/>
                            </p:stCondLst>
                            <p:childTnLst>
                              <p:par>
                                <p:cTn id="103" presetID="12" presetClass="entr" presetSubtype="8" fill="hold" nodeType="afterEffect">
                                  <p:stCondLst>
                                    <p:cond delay="0"/>
                                  </p:stCondLst>
                                  <p:childTnLst>
                                    <p:set>
                                      <p:cBhvr>
                                        <p:cTn id="104" dur="1" fill="hold">
                                          <p:stCondLst>
                                            <p:cond delay="0"/>
                                          </p:stCondLst>
                                        </p:cTn>
                                        <p:tgtEl>
                                          <p:spTgt spid="79"/>
                                        </p:tgtEl>
                                        <p:attrNameLst>
                                          <p:attrName>style.visibility</p:attrName>
                                        </p:attrNameLst>
                                      </p:cBhvr>
                                      <p:to>
                                        <p:strVal val="visible"/>
                                      </p:to>
                                    </p:set>
                                    <p:anim calcmode="lin" valueType="num">
                                      <p:cBhvr additive="base">
                                        <p:cTn id="105" dur="500"/>
                                        <p:tgtEl>
                                          <p:spTgt spid="79"/>
                                        </p:tgtEl>
                                        <p:attrNameLst>
                                          <p:attrName>ppt_x</p:attrName>
                                        </p:attrNameLst>
                                      </p:cBhvr>
                                      <p:tavLst>
                                        <p:tav tm="0">
                                          <p:val>
                                            <p:strVal val="#ppt_x-#ppt_w*1.125000"/>
                                          </p:val>
                                        </p:tav>
                                        <p:tav tm="100000">
                                          <p:val>
                                            <p:strVal val="#ppt_x"/>
                                          </p:val>
                                        </p:tav>
                                      </p:tavLst>
                                    </p:anim>
                                    <p:animEffect transition="in" filter="wipe(right)">
                                      <p:cBhvr>
                                        <p:cTn id="106" dur="500"/>
                                        <p:tgtEl>
                                          <p:spTgt spid="79"/>
                                        </p:tgtEl>
                                      </p:cBhvr>
                                    </p:animEffect>
                                  </p:childTnLst>
                                </p:cTn>
                              </p:par>
                            </p:childTnLst>
                          </p:cTn>
                        </p:par>
                        <p:par>
                          <p:cTn id="107" fill="hold">
                            <p:stCondLst>
                              <p:cond delay="5000"/>
                            </p:stCondLst>
                            <p:childTnLst>
                              <p:par>
                                <p:cTn id="108" presetID="12" presetClass="entr" presetSubtype="8" fill="hold" nodeType="afterEffect">
                                  <p:stCondLst>
                                    <p:cond delay="0"/>
                                  </p:stCondLst>
                                  <p:childTnLst>
                                    <p:set>
                                      <p:cBhvr>
                                        <p:cTn id="109" dur="1" fill="hold">
                                          <p:stCondLst>
                                            <p:cond delay="0"/>
                                          </p:stCondLst>
                                        </p:cTn>
                                        <p:tgtEl>
                                          <p:spTgt spid="82"/>
                                        </p:tgtEl>
                                        <p:attrNameLst>
                                          <p:attrName>style.visibility</p:attrName>
                                        </p:attrNameLst>
                                      </p:cBhvr>
                                      <p:to>
                                        <p:strVal val="visible"/>
                                      </p:to>
                                    </p:set>
                                    <p:anim calcmode="lin" valueType="num">
                                      <p:cBhvr additive="base">
                                        <p:cTn id="110" dur="500"/>
                                        <p:tgtEl>
                                          <p:spTgt spid="82"/>
                                        </p:tgtEl>
                                        <p:attrNameLst>
                                          <p:attrName>ppt_x</p:attrName>
                                        </p:attrNameLst>
                                      </p:cBhvr>
                                      <p:tavLst>
                                        <p:tav tm="0">
                                          <p:val>
                                            <p:strVal val="#ppt_x-#ppt_w*1.125000"/>
                                          </p:val>
                                        </p:tav>
                                        <p:tav tm="100000">
                                          <p:val>
                                            <p:strVal val="#ppt_x"/>
                                          </p:val>
                                        </p:tav>
                                      </p:tavLst>
                                    </p:anim>
                                    <p:animEffect transition="in" filter="wipe(right)">
                                      <p:cBhvr>
                                        <p:cTn id="111" dur="500"/>
                                        <p:tgtEl>
                                          <p:spTgt spid="82"/>
                                        </p:tgtEl>
                                      </p:cBhvr>
                                    </p:animEffect>
                                  </p:childTnLst>
                                </p:cTn>
                              </p:par>
                            </p:childTnLst>
                          </p:cTn>
                        </p:par>
                        <p:par>
                          <p:cTn id="112" fill="hold">
                            <p:stCondLst>
                              <p:cond delay="5500"/>
                            </p:stCondLst>
                            <p:childTnLst>
                              <p:par>
                                <p:cTn id="113" presetID="12" presetClass="entr" presetSubtype="8" fill="hold" nodeType="afterEffect">
                                  <p:stCondLst>
                                    <p:cond delay="0"/>
                                  </p:stCondLst>
                                  <p:childTnLst>
                                    <p:set>
                                      <p:cBhvr>
                                        <p:cTn id="114" dur="1" fill="hold">
                                          <p:stCondLst>
                                            <p:cond delay="0"/>
                                          </p:stCondLst>
                                        </p:cTn>
                                        <p:tgtEl>
                                          <p:spTgt spid="85"/>
                                        </p:tgtEl>
                                        <p:attrNameLst>
                                          <p:attrName>style.visibility</p:attrName>
                                        </p:attrNameLst>
                                      </p:cBhvr>
                                      <p:to>
                                        <p:strVal val="visible"/>
                                      </p:to>
                                    </p:set>
                                    <p:anim calcmode="lin" valueType="num">
                                      <p:cBhvr additive="base">
                                        <p:cTn id="115" dur="500"/>
                                        <p:tgtEl>
                                          <p:spTgt spid="85"/>
                                        </p:tgtEl>
                                        <p:attrNameLst>
                                          <p:attrName>ppt_x</p:attrName>
                                        </p:attrNameLst>
                                      </p:cBhvr>
                                      <p:tavLst>
                                        <p:tav tm="0">
                                          <p:val>
                                            <p:strVal val="#ppt_x-#ppt_w*1.125000"/>
                                          </p:val>
                                        </p:tav>
                                        <p:tav tm="100000">
                                          <p:val>
                                            <p:strVal val="#ppt_x"/>
                                          </p:val>
                                        </p:tav>
                                      </p:tavLst>
                                    </p:anim>
                                    <p:animEffect transition="in" filter="wipe(right)">
                                      <p:cBhvr>
                                        <p:cTn id="116"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P spid="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rot="1751457">
            <a:off x="5380662" y="1635330"/>
            <a:ext cx="1534938" cy="737537"/>
          </a:xfrm>
          <a:custGeom>
            <a:avLst/>
            <a:gdLst>
              <a:gd name="connsiteX0" fmla="*/ 0 w 2216536"/>
              <a:gd name="connsiteY0" fmla="*/ 0 h 737537"/>
              <a:gd name="connsiteX1" fmla="*/ 2216536 w 2216536"/>
              <a:gd name="connsiteY1" fmla="*/ 0 h 737537"/>
              <a:gd name="connsiteX2" fmla="*/ 2216536 w 2216536"/>
              <a:gd name="connsiteY2" fmla="*/ 737537 h 737537"/>
              <a:gd name="connsiteX3" fmla="*/ 0 w 2216536"/>
              <a:gd name="connsiteY3" fmla="*/ 737537 h 737537"/>
              <a:gd name="connsiteX4" fmla="*/ 0 w 2216536"/>
              <a:gd name="connsiteY4"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0 w 2216536"/>
              <a:gd name="connsiteY4" fmla="*/ 737537 h 737537"/>
              <a:gd name="connsiteX5" fmla="*/ 0 w 2216536"/>
              <a:gd name="connsiteY5"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737537 h 737537"/>
              <a:gd name="connsiteX6" fmla="*/ 0 w 2216536"/>
              <a:gd name="connsiteY6"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0 h 737537"/>
              <a:gd name="connsiteX0" fmla="*/ 2362 w 1534938"/>
              <a:gd name="connsiteY0" fmla="*/ 733615 h 737537"/>
              <a:gd name="connsiteX1" fmla="*/ 0 w 1534938"/>
              <a:gd name="connsiteY1" fmla="*/ 283 h 737537"/>
              <a:gd name="connsiteX2" fmla="*/ 1534938 w 1534938"/>
              <a:gd name="connsiteY2" fmla="*/ 0 h 737537"/>
              <a:gd name="connsiteX3" fmla="*/ 1534938 w 1534938"/>
              <a:gd name="connsiteY3" fmla="*/ 737537 h 737537"/>
              <a:gd name="connsiteX4" fmla="*/ 2362 w 1534938"/>
              <a:gd name="connsiteY4" fmla="*/ 733615 h 7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938" h="737537">
                <a:moveTo>
                  <a:pt x="2362" y="733615"/>
                </a:moveTo>
                <a:cubicBezTo>
                  <a:pt x="1575" y="489171"/>
                  <a:pt x="787" y="244727"/>
                  <a:pt x="0" y="283"/>
                </a:cubicBezTo>
                <a:lnTo>
                  <a:pt x="1534938" y="0"/>
                </a:lnTo>
                <a:lnTo>
                  <a:pt x="1534938" y="737537"/>
                </a:lnTo>
                <a:lnTo>
                  <a:pt x="2362" y="733615"/>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8"/>
          <p:cNvSpPr/>
          <p:nvPr/>
        </p:nvSpPr>
        <p:spPr>
          <a:xfrm rot="1751457">
            <a:off x="5380662" y="2784003"/>
            <a:ext cx="1534938" cy="737537"/>
          </a:xfrm>
          <a:custGeom>
            <a:avLst/>
            <a:gdLst>
              <a:gd name="connsiteX0" fmla="*/ 0 w 2216536"/>
              <a:gd name="connsiteY0" fmla="*/ 0 h 737537"/>
              <a:gd name="connsiteX1" fmla="*/ 2216536 w 2216536"/>
              <a:gd name="connsiteY1" fmla="*/ 0 h 737537"/>
              <a:gd name="connsiteX2" fmla="*/ 2216536 w 2216536"/>
              <a:gd name="connsiteY2" fmla="*/ 737537 h 737537"/>
              <a:gd name="connsiteX3" fmla="*/ 0 w 2216536"/>
              <a:gd name="connsiteY3" fmla="*/ 737537 h 737537"/>
              <a:gd name="connsiteX4" fmla="*/ 0 w 2216536"/>
              <a:gd name="connsiteY4"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0 w 2216536"/>
              <a:gd name="connsiteY4" fmla="*/ 737537 h 737537"/>
              <a:gd name="connsiteX5" fmla="*/ 0 w 2216536"/>
              <a:gd name="connsiteY5"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737537 h 737537"/>
              <a:gd name="connsiteX6" fmla="*/ 0 w 2216536"/>
              <a:gd name="connsiteY6"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0 h 737537"/>
              <a:gd name="connsiteX0" fmla="*/ 2362 w 1534938"/>
              <a:gd name="connsiteY0" fmla="*/ 733615 h 737537"/>
              <a:gd name="connsiteX1" fmla="*/ 0 w 1534938"/>
              <a:gd name="connsiteY1" fmla="*/ 283 h 737537"/>
              <a:gd name="connsiteX2" fmla="*/ 1534938 w 1534938"/>
              <a:gd name="connsiteY2" fmla="*/ 0 h 737537"/>
              <a:gd name="connsiteX3" fmla="*/ 1534938 w 1534938"/>
              <a:gd name="connsiteY3" fmla="*/ 737537 h 737537"/>
              <a:gd name="connsiteX4" fmla="*/ 2362 w 1534938"/>
              <a:gd name="connsiteY4" fmla="*/ 733615 h 7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938" h="737537">
                <a:moveTo>
                  <a:pt x="2362" y="733615"/>
                </a:moveTo>
                <a:cubicBezTo>
                  <a:pt x="1575" y="489171"/>
                  <a:pt x="787" y="244727"/>
                  <a:pt x="0" y="283"/>
                </a:cubicBezTo>
                <a:lnTo>
                  <a:pt x="1534938" y="0"/>
                </a:lnTo>
                <a:lnTo>
                  <a:pt x="1534938" y="737537"/>
                </a:lnTo>
                <a:lnTo>
                  <a:pt x="2362" y="733615"/>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8"/>
          <p:cNvSpPr/>
          <p:nvPr/>
        </p:nvSpPr>
        <p:spPr>
          <a:xfrm rot="1751457">
            <a:off x="5380662" y="3932678"/>
            <a:ext cx="1534938" cy="737537"/>
          </a:xfrm>
          <a:custGeom>
            <a:avLst/>
            <a:gdLst>
              <a:gd name="connsiteX0" fmla="*/ 0 w 2216536"/>
              <a:gd name="connsiteY0" fmla="*/ 0 h 737537"/>
              <a:gd name="connsiteX1" fmla="*/ 2216536 w 2216536"/>
              <a:gd name="connsiteY1" fmla="*/ 0 h 737537"/>
              <a:gd name="connsiteX2" fmla="*/ 2216536 w 2216536"/>
              <a:gd name="connsiteY2" fmla="*/ 737537 h 737537"/>
              <a:gd name="connsiteX3" fmla="*/ 0 w 2216536"/>
              <a:gd name="connsiteY3" fmla="*/ 737537 h 737537"/>
              <a:gd name="connsiteX4" fmla="*/ 0 w 2216536"/>
              <a:gd name="connsiteY4"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0 w 2216536"/>
              <a:gd name="connsiteY4" fmla="*/ 737537 h 737537"/>
              <a:gd name="connsiteX5" fmla="*/ 0 w 2216536"/>
              <a:gd name="connsiteY5"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737537 h 737537"/>
              <a:gd name="connsiteX6" fmla="*/ 0 w 2216536"/>
              <a:gd name="connsiteY6"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0 h 737537"/>
              <a:gd name="connsiteX0" fmla="*/ 2362 w 1534938"/>
              <a:gd name="connsiteY0" fmla="*/ 733615 h 737537"/>
              <a:gd name="connsiteX1" fmla="*/ 0 w 1534938"/>
              <a:gd name="connsiteY1" fmla="*/ 283 h 737537"/>
              <a:gd name="connsiteX2" fmla="*/ 1534938 w 1534938"/>
              <a:gd name="connsiteY2" fmla="*/ 0 h 737537"/>
              <a:gd name="connsiteX3" fmla="*/ 1534938 w 1534938"/>
              <a:gd name="connsiteY3" fmla="*/ 737537 h 737537"/>
              <a:gd name="connsiteX4" fmla="*/ 2362 w 1534938"/>
              <a:gd name="connsiteY4" fmla="*/ 733615 h 7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938" h="737537">
                <a:moveTo>
                  <a:pt x="2362" y="733615"/>
                </a:moveTo>
                <a:cubicBezTo>
                  <a:pt x="1575" y="489171"/>
                  <a:pt x="787" y="244727"/>
                  <a:pt x="0" y="283"/>
                </a:cubicBezTo>
                <a:lnTo>
                  <a:pt x="1534938" y="0"/>
                </a:lnTo>
                <a:lnTo>
                  <a:pt x="1534938" y="737537"/>
                </a:lnTo>
                <a:lnTo>
                  <a:pt x="2362" y="733615"/>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8"/>
          <p:cNvSpPr/>
          <p:nvPr/>
        </p:nvSpPr>
        <p:spPr>
          <a:xfrm rot="1751457">
            <a:off x="5378282" y="5079513"/>
            <a:ext cx="1534938" cy="737537"/>
          </a:xfrm>
          <a:custGeom>
            <a:avLst/>
            <a:gdLst>
              <a:gd name="connsiteX0" fmla="*/ 0 w 2216536"/>
              <a:gd name="connsiteY0" fmla="*/ 0 h 737537"/>
              <a:gd name="connsiteX1" fmla="*/ 2216536 w 2216536"/>
              <a:gd name="connsiteY1" fmla="*/ 0 h 737537"/>
              <a:gd name="connsiteX2" fmla="*/ 2216536 w 2216536"/>
              <a:gd name="connsiteY2" fmla="*/ 737537 h 737537"/>
              <a:gd name="connsiteX3" fmla="*/ 0 w 2216536"/>
              <a:gd name="connsiteY3" fmla="*/ 737537 h 737537"/>
              <a:gd name="connsiteX4" fmla="*/ 0 w 2216536"/>
              <a:gd name="connsiteY4"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0 w 2216536"/>
              <a:gd name="connsiteY4" fmla="*/ 737537 h 737537"/>
              <a:gd name="connsiteX5" fmla="*/ 0 w 2216536"/>
              <a:gd name="connsiteY5"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737537 h 737537"/>
              <a:gd name="connsiteX6" fmla="*/ 0 w 2216536"/>
              <a:gd name="connsiteY6" fmla="*/ 0 h 737537"/>
              <a:gd name="connsiteX0" fmla="*/ 0 w 2216536"/>
              <a:gd name="connsiteY0" fmla="*/ 0 h 737537"/>
              <a:gd name="connsiteX1" fmla="*/ 681598 w 2216536"/>
              <a:gd name="connsiteY1" fmla="*/ 283 h 737537"/>
              <a:gd name="connsiteX2" fmla="*/ 2216536 w 2216536"/>
              <a:gd name="connsiteY2" fmla="*/ 0 h 737537"/>
              <a:gd name="connsiteX3" fmla="*/ 2216536 w 2216536"/>
              <a:gd name="connsiteY3" fmla="*/ 737537 h 737537"/>
              <a:gd name="connsiteX4" fmla="*/ 683960 w 2216536"/>
              <a:gd name="connsiteY4" fmla="*/ 733615 h 737537"/>
              <a:gd name="connsiteX5" fmla="*/ 0 w 2216536"/>
              <a:gd name="connsiteY5" fmla="*/ 0 h 737537"/>
              <a:gd name="connsiteX0" fmla="*/ 2362 w 1534938"/>
              <a:gd name="connsiteY0" fmla="*/ 733615 h 737537"/>
              <a:gd name="connsiteX1" fmla="*/ 0 w 1534938"/>
              <a:gd name="connsiteY1" fmla="*/ 283 h 737537"/>
              <a:gd name="connsiteX2" fmla="*/ 1534938 w 1534938"/>
              <a:gd name="connsiteY2" fmla="*/ 0 h 737537"/>
              <a:gd name="connsiteX3" fmla="*/ 1534938 w 1534938"/>
              <a:gd name="connsiteY3" fmla="*/ 737537 h 737537"/>
              <a:gd name="connsiteX4" fmla="*/ 2362 w 1534938"/>
              <a:gd name="connsiteY4" fmla="*/ 733615 h 737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4938" h="737537">
                <a:moveTo>
                  <a:pt x="2362" y="733615"/>
                </a:moveTo>
                <a:cubicBezTo>
                  <a:pt x="1575" y="489171"/>
                  <a:pt x="787" y="244727"/>
                  <a:pt x="0" y="283"/>
                </a:cubicBezTo>
                <a:lnTo>
                  <a:pt x="1534938" y="0"/>
                </a:lnTo>
                <a:lnTo>
                  <a:pt x="1534938" y="737537"/>
                </a:lnTo>
                <a:lnTo>
                  <a:pt x="2362" y="733615"/>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a:off x="1233713" y="2051501"/>
            <a:ext cx="4674738" cy="3458604"/>
            <a:chOff x="1233713" y="2051501"/>
            <a:chExt cx="4674738" cy="3458604"/>
          </a:xfrm>
        </p:grpSpPr>
        <p:sp>
          <p:nvSpPr>
            <p:cNvPr id="8" name="矩形 7"/>
            <p:cNvSpPr/>
            <p:nvPr/>
          </p:nvSpPr>
          <p:spPr>
            <a:xfrm rot="1751457">
              <a:off x="2268718" y="2914595"/>
              <a:ext cx="3639733" cy="2595510"/>
            </a:xfrm>
            <a:custGeom>
              <a:avLst/>
              <a:gdLst>
                <a:gd name="connsiteX0" fmla="*/ 0 w 4243826"/>
                <a:gd name="connsiteY0" fmla="*/ 0 h 2569813"/>
                <a:gd name="connsiteX1" fmla="*/ 4243826 w 4243826"/>
                <a:gd name="connsiteY1" fmla="*/ 0 h 2569813"/>
                <a:gd name="connsiteX2" fmla="*/ 4243826 w 4243826"/>
                <a:gd name="connsiteY2" fmla="*/ 2569813 h 2569813"/>
                <a:gd name="connsiteX3" fmla="*/ 0 w 4243826"/>
                <a:gd name="connsiteY3" fmla="*/ 2569813 h 2569813"/>
                <a:gd name="connsiteX4" fmla="*/ 0 w 4243826"/>
                <a:gd name="connsiteY4" fmla="*/ 0 h 2569813"/>
                <a:gd name="connsiteX0" fmla="*/ 0 w 4243826"/>
                <a:gd name="connsiteY0" fmla="*/ 15091 h 2584904"/>
                <a:gd name="connsiteX1" fmla="*/ 666995 w 4243826"/>
                <a:gd name="connsiteY1" fmla="*/ 0 h 2584904"/>
                <a:gd name="connsiteX2" fmla="*/ 4243826 w 4243826"/>
                <a:gd name="connsiteY2" fmla="*/ 15091 h 2584904"/>
                <a:gd name="connsiteX3" fmla="*/ 4243826 w 4243826"/>
                <a:gd name="connsiteY3" fmla="*/ 2584904 h 2584904"/>
                <a:gd name="connsiteX4" fmla="*/ 0 w 4243826"/>
                <a:gd name="connsiteY4" fmla="*/ 2584904 h 2584904"/>
                <a:gd name="connsiteX5" fmla="*/ 0 w 4243826"/>
                <a:gd name="connsiteY5" fmla="*/ 15091 h 2584904"/>
                <a:gd name="connsiteX0" fmla="*/ 0 w 4243826"/>
                <a:gd name="connsiteY0" fmla="*/ 15091 h 2595510"/>
                <a:gd name="connsiteX1" fmla="*/ 666995 w 4243826"/>
                <a:gd name="connsiteY1" fmla="*/ 0 h 2595510"/>
                <a:gd name="connsiteX2" fmla="*/ 4243826 w 4243826"/>
                <a:gd name="connsiteY2" fmla="*/ 15091 h 2595510"/>
                <a:gd name="connsiteX3" fmla="*/ 4243826 w 4243826"/>
                <a:gd name="connsiteY3" fmla="*/ 2584904 h 2595510"/>
                <a:gd name="connsiteX4" fmla="*/ 604093 w 4243826"/>
                <a:gd name="connsiteY4" fmla="*/ 2595510 h 2595510"/>
                <a:gd name="connsiteX5" fmla="*/ 0 w 4243826"/>
                <a:gd name="connsiteY5" fmla="*/ 2584904 h 2595510"/>
                <a:gd name="connsiteX6" fmla="*/ 0 w 4243826"/>
                <a:gd name="connsiteY6" fmla="*/ 15091 h 2595510"/>
                <a:gd name="connsiteX0" fmla="*/ 0 w 4243826"/>
                <a:gd name="connsiteY0" fmla="*/ 15091 h 2595510"/>
                <a:gd name="connsiteX1" fmla="*/ 666995 w 4243826"/>
                <a:gd name="connsiteY1" fmla="*/ 0 h 2595510"/>
                <a:gd name="connsiteX2" fmla="*/ 4243826 w 4243826"/>
                <a:gd name="connsiteY2" fmla="*/ 15091 h 2595510"/>
                <a:gd name="connsiteX3" fmla="*/ 4243826 w 4243826"/>
                <a:gd name="connsiteY3" fmla="*/ 2584904 h 2595510"/>
                <a:gd name="connsiteX4" fmla="*/ 604093 w 4243826"/>
                <a:gd name="connsiteY4" fmla="*/ 2595510 h 2595510"/>
                <a:gd name="connsiteX5" fmla="*/ 0 w 4243826"/>
                <a:gd name="connsiteY5" fmla="*/ 15091 h 2595510"/>
                <a:gd name="connsiteX0" fmla="*/ 0 w 3639733"/>
                <a:gd name="connsiteY0" fmla="*/ 2595510 h 2595510"/>
                <a:gd name="connsiteX1" fmla="*/ 62902 w 3639733"/>
                <a:gd name="connsiteY1" fmla="*/ 0 h 2595510"/>
                <a:gd name="connsiteX2" fmla="*/ 3639733 w 3639733"/>
                <a:gd name="connsiteY2" fmla="*/ 15091 h 2595510"/>
                <a:gd name="connsiteX3" fmla="*/ 3639733 w 3639733"/>
                <a:gd name="connsiteY3" fmla="*/ 2584904 h 2595510"/>
                <a:gd name="connsiteX4" fmla="*/ 0 w 3639733"/>
                <a:gd name="connsiteY4" fmla="*/ 2595510 h 2595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9733" h="2595510">
                  <a:moveTo>
                    <a:pt x="0" y="2595510"/>
                  </a:moveTo>
                  <a:lnTo>
                    <a:pt x="62902" y="0"/>
                  </a:lnTo>
                  <a:lnTo>
                    <a:pt x="3639733" y="15091"/>
                  </a:lnTo>
                  <a:lnTo>
                    <a:pt x="3639733" y="2584904"/>
                  </a:lnTo>
                  <a:lnTo>
                    <a:pt x="0" y="2595510"/>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233713" y="2051501"/>
              <a:ext cx="2598057" cy="25980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椭圆 2"/>
          <p:cNvSpPr/>
          <p:nvPr/>
        </p:nvSpPr>
        <p:spPr>
          <a:xfrm>
            <a:off x="5098143" y="1255030"/>
            <a:ext cx="751114" cy="75111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098143" y="2401658"/>
            <a:ext cx="751114" cy="75111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098143" y="3548286"/>
            <a:ext cx="751114" cy="75111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098143" y="4694915"/>
            <a:ext cx="751114" cy="75111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6179881" y="1276122"/>
            <a:ext cx="4886361" cy="708468"/>
            <a:chOff x="6186231" y="1276122"/>
            <a:chExt cx="4886361" cy="708468"/>
          </a:xfrm>
        </p:grpSpPr>
        <p:sp>
          <p:nvSpPr>
            <p:cNvPr id="13" name="矩形 12"/>
            <p:cNvSpPr/>
            <p:nvPr/>
          </p:nvSpPr>
          <p:spPr>
            <a:xfrm>
              <a:off x="6186231" y="1276122"/>
              <a:ext cx="3354055" cy="497316"/>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t>标题文字</a:t>
              </a:r>
              <a:r>
                <a:rPr lang="zh-CN" altLang="en-US" sz="2400" b="1" dirty="0" smtClean="0"/>
                <a:t>添加</a:t>
              </a:r>
              <a:r>
                <a:rPr lang="zh-CN" altLang="en-US" sz="2400" b="1" dirty="0"/>
                <a:t>此处</a:t>
              </a:r>
            </a:p>
          </p:txBody>
        </p:sp>
        <p:sp>
          <p:nvSpPr>
            <p:cNvPr id="14" name="矩形 13"/>
            <p:cNvSpPr/>
            <p:nvPr/>
          </p:nvSpPr>
          <p:spPr>
            <a:xfrm>
              <a:off x="6186231" y="1707591"/>
              <a:ext cx="4886361"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rgbClr val="A6A6A6"/>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rgbClr val="A6A6A6"/>
                </a:solidFill>
                <a:effectLst/>
                <a:uLnTx/>
                <a:uFillTx/>
                <a:ea typeface="等线" panose="02010600030101010101" pitchFamily="2" charset="-122"/>
                <a:cs typeface="+mn-cs"/>
              </a:endParaRPr>
            </a:p>
          </p:txBody>
        </p:sp>
      </p:grpSp>
      <p:grpSp>
        <p:nvGrpSpPr>
          <p:cNvPr id="16" name="组合 15"/>
          <p:cNvGrpSpPr/>
          <p:nvPr/>
        </p:nvGrpSpPr>
        <p:grpSpPr>
          <a:xfrm>
            <a:off x="6179881" y="2424313"/>
            <a:ext cx="4886361" cy="708468"/>
            <a:chOff x="6186231" y="1276122"/>
            <a:chExt cx="4886361" cy="708468"/>
          </a:xfrm>
        </p:grpSpPr>
        <p:sp>
          <p:nvSpPr>
            <p:cNvPr id="17" name="矩形 16"/>
            <p:cNvSpPr/>
            <p:nvPr/>
          </p:nvSpPr>
          <p:spPr>
            <a:xfrm>
              <a:off x="6186231" y="1276122"/>
              <a:ext cx="3354055" cy="497316"/>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t>标题文字</a:t>
              </a:r>
              <a:r>
                <a:rPr lang="zh-CN" altLang="en-US" sz="2400" b="1" dirty="0" smtClean="0"/>
                <a:t>添加</a:t>
              </a:r>
              <a:r>
                <a:rPr lang="zh-CN" altLang="en-US" sz="2400" b="1" dirty="0"/>
                <a:t>此处</a:t>
              </a:r>
            </a:p>
          </p:txBody>
        </p:sp>
        <p:sp>
          <p:nvSpPr>
            <p:cNvPr id="18" name="矩形 17"/>
            <p:cNvSpPr/>
            <p:nvPr/>
          </p:nvSpPr>
          <p:spPr>
            <a:xfrm>
              <a:off x="6186231" y="1707591"/>
              <a:ext cx="4886361"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rgbClr val="A6A6A6"/>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rgbClr val="A6A6A6"/>
                </a:solidFill>
                <a:effectLst/>
                <a:uLnTx/>
                <a:uFillTx/>
                <a:ea typeface="等线" panose="02010600030101010101" pitchFamily="2" charset="-122"/>
                <a:cs typeface="+mn-cs"/>
              </a:endParaRPr>
            </a:p>
          </p:txBody>
        </p:sp>
      </p:grpSp>
      <p:grpSp>
        <p:nvGrpSpPr>
          <p:cNvPr id="19" name="组合 18"/>
          <p:cNvGrpSpPr/>
          <p:nvPr/>
        </p:nvGrpSpPr>
        <p:grpSpPr>
          <a:xfrm>
            <a:off x="6179881" y="3572504"/>
            <a:ext cx="4886361" cy="708468"/>
            <a:chOff x="6186231" y="1276122"/>
            <a:chExt cx="4886361" cy="708468"/>
          </a:xfrm>
        </p:grpSpPr>
        <p:sp>
          <p:nvSpPr>
            <p:cNvPr id="20" name="矩形 19"/>
            <p:cNvSpPr/>
            <p:nvPr/>
          </p:nvSpPr>
          <p:spPr>
            <a:xfrm>
              <a:off x="6186231" y="1276122"/>
              <a:ext cx="3354055" cy="497316"/>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t>标题文字</a:t>
              </a:r>
              <a:r>
                <a:rPr lang="zh-CN" altLang="en-US" sz="2400" b="1" dirty="0" smtClean="0"/>
                <a:t>添加</a:t>
              </a:r>
              <a:r>
                <a:rPr lang="zh-CN" altLang="en-US" sz="2400" b="1" dirty="0"/>
                <a:t>此处</a:t>
              </a:r>
            </a:p>
          </p:txBody>
        </p:sp>
        <p:sp>
          <p:nvSpPr>
            <p:cNvPr id="21" name="矩形 20"/>
            <p:cNvSpPr/>
            <p:nvPr/>
          </p:nvSpPr>
          <p:spPr>
            <a:xfrm>
              <a:off x="6186231" y="1707591"/>
              <a:ext cx="4886361"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rgbClr val="A6A6A6"/>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rgbClr val="A6A6A6"/>
                </a:solidFill>
                <a:effectLst/>
                <a:uLnTx/>
                <a:uFillTx/>
                <a:ea typeface="等线" panose="02010600030101010101" pitchFamily="2" charset="-122"/>
                <a:cs typeface="+mn-cs"/>
              </a:endParaRPr>
            </a:p>
          </p:txBody>
        </p:sp>
      </p:grpSp>
      <p:grpSp>
        <p:nvGrpSpPr>
          <p:cNvPr id="22" name="组合 21"/>
          <p:cNvGrpSpPr/>
          <p:nvPr/>
        </p:nvGrpSpPr>
        <p:grpSpPr>
          <a:xfrm>
            <a:off x="6179881" y="4720694"/>
            <a:ext cx="4886361" cy="708468"/>
            <a:chOff x="6186231" y="1276122"/>
            <a:chExt cx="4886361" cy="708468"/>
          </a:xfrm>
        </p:grpSpPr>
        <p:sp>
          <p:nvSpPr>
            <p:cNvPr id="23" name="矩形 22"/>
            <p:cNvSpPr/>
            <p:nvPr/>
          </p:nvSpPr>
          <p:spPr>
            <a:xfrm>
              <a:off x="6186231" y="1276122"/>
              <a:ext cx="3354055" cy="497316"/>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t>标题文字</a:t>
              </a:r>
              <a:r>
                <a:rPr lang="zh-CN" altLang="en-US" sz="2400" b="1" dirty="0" smtClean="0"/>
                <a:t>添加</a:t>
              </a:r>
              <a:r>
                <a:rPr lang="zh-CN" altLang="en-US" sz="2400" b="1" dirty="0"/>
                <a:t>此处</a:t>
              </a:r>
            </a:p>
          </p:txBody>
        </p:sp>
        <p:sp>
          <p:nvSpPr>
            <p:cNvPr id="24" name="矩形 23"/>
            <p:cNvSpPr/>
            <p:nvPr/>
          </p:nvSpPr>
          <p:spPr>
            <a:xfrm>
              <a:off x="6186231" y="1707591"/>
              <a:ext cx="4886361" cy="276999"/>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200" u="none" strike="noStrike" kern="1200" cap="none" spc="0" normalizeH="0" baseline="0" noProof="0" dirty="0">
                  <a:ln>
                    <a:noFill/>
                  </a:ln>
                  <a:solidFill>
                    <a:srgbClr val="A6A6A6"/>
                  </a:solidFill>
                  <a:effectLst/>
                  <a:uLnTx/>
                  <a:uFillTx/>
                  <a:ea typeface="等线" panose="02010600030101010101" pitchFamily="2" charset="-122"/>
                  <a:cs typeface="+mn-cs"/>
                </a:rPr>
                <a:t>THIS TEMPLATE DESIGNED FOR FEI ER SHE JI</a:t>
              </a:r>
              <a:endParaRPr kumimoji="0" lang="zh-CN" altLang="en-US" sz="1200" u="none" strike="noStrike" kern="1200" cap="none" spc="0" normalizeH="0" baseline="0" noProof="0" dirty="0">
                <a:ln>
                  <a:noFill/>
                </a:ln>
                <a:solidFill>
                  <a:srgbClr val="A6A6A6"/>
                </a:solidFill>
                <a:effectLst/>
                <a:uLnTx/>
                <a:uFillTx/>
                <a:ea typeface="等线" panose="02010600030101010101" pitchFamily="2" charset="-122"/>
                <a:cs typeface="+mn-cs"/>
              </a:endParaRPr>
            </a:p>
          </p:txBody>
        </p:sp>
      </p:grpSp>
      <p:sp>
        <p:nvSpPr>
          <p:cNvPr id="25" name="矩形 24"/>
          <p:cNvSpPr/>
          <p:nvPr/>
        </p:nvSpPr>
        <p:spPr>
          <a:xfrm>
            <a:off x="5140846" y="1351816"/>
            <a:ext cx="665707" cy="49475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b="1" dirty="0" smtClean="0">
                <a:solidFill>
                  <a:schemeClr val="bg1"/>
                </a:solidFill>
              </a:rPr>
              <a:t>01</a:t>
            </a:r>
            <a:endParaRPr lang="zh-CN" altLang="en-US" sz="2400" b="1" dirty="0">
              <a:solidFill>
                <a:schemeClr val="bg1"/>
              </a:solidFill>
            </a:endParaRPr>
          </a:p>
        </p:txBody>
      </p:sp>
      <p:sp>
        <p:nvSpPr>
          <p:cNvPr id="26" name="矩形 25"/>
          <p:cNvSpPr/>
          <p:nvPr/>
        </p:nvSpPr>
        <p:spPr>
          <a:xfrm>
            <a:off x="5140846" y="2525076"/>
            <a:ext cx="665707" cy="49475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b="1" dirty="0" smtClean="0">
                <a:solidFill>
                  <a:schemeClr val="bg1"/>
                </a:solidFill>
              </a:rPr>
              <a:t>02</a:t>
            </a:r>
            <a:endParaRPr lang="zh-CN" altLang="en-US" sz="2400" b="1" dirty="0">
              <a:solidFill>
                <a:schemeClr val="bg1"/>
              </a:solidFill>
            </a:endParaRPr>
          </a:p>
        </p:txBody>
      </p:sp>
      <p:sp>
        <p:nvSpPr>
          <p:cNvPr id="27" name="矩形 26"/>
          <p:cNvSpPr/>
          <p:nvPr/>
        </p:nvSpPr>
        <p:spPr>
          <a:xfrm>
            <a:off x="5140846" y="3657246"/>
            <a:ext cx="665707" cy="49475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b="1" dirty="0" smtClean="0">
                <a:solidFill>
                  <a:schemeClr val="bg1"/>
                </a:solidFill>
              </a:rPr>
              <a:t>03</a:t>
            </a:r>
            <a:endParaRPr lang="zh-CN" altLang="en-US" sz="2400" b="1" dirty="0">
              <a:solidFill>
                <a:schemeClr val="bg1"/>
              </a:solidFill>
            </a:endParaRPr>
          </a:p>
        </p:txBody>
      </p:sp>
      <p:sp>
        <p:nvSpPr>
          <p:cNvPr id="28" name="矩形 27"/>
          <p:cNvSpPr/>
          <p:nvPr/>
        </p:nvSpPr>
        <p:spPr>
          <a:xfrm>
            <a:off x="5140846" y="4819460"/>
            <a:ext cx="665707" cy="49475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b="1" dirty="0" smtClean="0">
                <a:solidFill>
                  <a:schemeClr val="bg1"/>
                </a:solidFill>
              </a:rPr>
              <a:t>04</a:t>
            </a:r>
            <a:endParaRPr lang="zh-CN" altLang="en-US" sz="2400" b="1" dirty="0">
              <a:solidFill>
                <a:schemeClr val="bg1"/>
              </a:solidFill>
            </a:endParaRPr>
          </a:p>
        </p:txBody>
      </p:sp>
      <p:sp>
        <p:nvSpPr>
          <p:cNvPr id="59" name="矩形 58"/>
          <p:cNvSpPr/>
          <p:nvPr/>
        </p:nvSpPr>
        <p:spPr>
          <a:xfrm>
            <a:off x="1386040" y="2763581"/>
            <a:ext cx="2341828" cy="68326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smtClean="0">
                <a:solidFill>
                  <a:schemeClr val="bg1"/>
                </a:solidFill>
              </a:rPr>
              <a:t>CONTENT</a:t>
            </a:r>
            <a:endParaRPr lang="zh-CN" altLang="en-US" sz="3200" b="1" dirty="0">
              <a:solidFill>
                <a:schemeClr val="bg1"/>
              </a:solidFill>
            </a:endParaRPr>
          </a:p>
        </p:txBody>
      </p:sp>
      <p:grpSp>
        <p:nvGrpSpPr>
          <p:cNvPr id="64" name="组合 63"/>
          <p:cNvGrpSpPr/>
          <p:nvPr/>
        </p:nvGrpSpPr>
        <p:grpSpPr>
          <a:xfrm>
            <a:off x="1300391" y="3435031"/>
            <a:ext cx="2082851" cy="683264"/>
            <a:chOff x="1300391" y="3435031"/>
            <a:chExt cx="2082851" cy="683264"/>
          </a:xfrm>
        </p:grpSpPr>
        <p:cxnSp>
          <p:nvCxnSpPr>
            <p:cNvPr id="60" name="直接连接符 59"/>
            <p:cNvCxnSpPr/>
            <p:nvPr/>
          </p:nvCxnSpPr>
          <p:spPr>
            <a:xfrm>
              <a:off x="1300391" y="3776663"/>
              <a:ext cx="957034" cy="0"/>
            </a:xfrm>
            <a:prstGeom prst="line">
              <a:avLst/>
            </a:prstGeom>
            <a:ln>
              <a:solidFill>
                <a:schemeClr val="bg1"/>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2239224" y="3435031"/>
              <a:ext cx="1144018"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200" b="1" dirty="0" smtClean="0">
                  <a:solidFill>
                    <a:schemeClr val="bg1"/>
                  </a:solidFill>
                </a:rPr>
                <a:t>目录</a:t>
              </a:r>
              <a:endParaRPr lang="zh-CN" altLang="en-US" sz="3200" b="1" dirty="0">
                <a:solidFill>
                  <a:schemeClr val="bg1"/>
                </a:solidFill>
              </a:endParaRPr>
            </a:p>
          </p:txBody>
        </p:sp>
      </p:grpSp>
    </p:spTree>
    <p:extLst>
      <p:ext uri="{BB962C8B-B14F-4D97-AF65-F5344CB8AC3E}">
        <p14:creationId xmlns:p14="http://schemas.microsoft.com/office/powerpoint/2010/main" val="25883780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1000" fill="hold"/>
                                        <p:tgtEl>
                                          <p:spTgt spid="63"/>
                                        </p:tgtEl>
                                        <p:attrNameLst>
                                          <p:attrName>ppt_x</p:attrName>
                                        </p:attrNameLst>
                                      </p:cBhvr>
                                      <p:tavLst>
                                        <p:tav tm="0">
                                          <p:val>
                                            <p:strVal val="1+#ppt_w/2"/>
                                          </p:val>
                                        </p:tav>
                                        <p:tav tm="100000">
                                          <p:val>
                                            <p:strVal val="#ppt_x"/>
                                          </p:val>
                                        </p:tav>
                                      </p:tavLst>
                                    </p:anim>
                                    <p:anim calcmode="lin" valueType="num">
                                      <p:cBhvr additive="base">
                                        <p:cTn id="8" dur="1000" fill="hold"/>
                                        <p:tgtEl>
                                          <p:spTgt spid="6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p:cTn id="12" dur="500" fill="hold"/>
                                        <p:tgtEl>
                                          <p:spTgt spid="59"/>
                                        </p:tgtEl>
                                        <p:attrNameLst>
                                          <p:attrName>ppt_w</p:attrName>
                                        </p:attrNameLst>
                                      </p:cBhvr>
                                      <p:tavLst>
                                        <p:tav tm="0">
                                          <p:val>
                                            <p:fltVal val="0"/>
                                          </p:val>
                                        </p:tav>
                                        <p:tav tm="100000">
                                          <p:val>
                                            <p:strVal val="#ppt_w"/>
                                          </p:val>
                                        </p:tav>
                                      </p:tavLst>
                                    </p:anim>
                                    <p:anim calcmode="lin" valueType="num">
                                      <p:cBhvr>
                                        <p:cTn id="13" dur="500" fill="hold"/>
                                        <p:tgtEl>
                                          <p:spTgt spid="59"/>
                                        </p:tgtEl>
                                        <p:attrNameLst>
                                          <p:attrName>ppt_h</p:attrName>
                                        </p:attrNameLst>
                                      </p:cBhvr>
                                      <p:tavLst>
                                        <p:tav tm="0">
                                          <p:val>
                                            <p:fltVal val="0"/>
                                          </p:val>
                                        </p:tav>
                                        <p:tav tm="100000">
                                          <p:val>
                                            <p:strVal val="#ppt_h"/>
                                          </p:val>
                                        </p:tav>
                                      </p:tavLst>
                                    </p:anim>
                                    <p:animEffect transition="in" filter="fade">
                                      <p:cBhvr>
                                        <p:cTn id="14" dur="500"/>
                                        <p:tgtEl>
                                          <p:spTgt spid="59"/>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wipe(left)">
                                      <p:cBhvr>
                                        <p:cTn id="18" dur="500"/>
                                        <p:tgtEl>
                                          <p:spTgt spid="64"/>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fade">
                                      <p:cBhvr>
                                        <p:cTn id="72" dur="500"/>
                                        <p:tgtEl>
                                          <p:spTgt spid="12"/>
                                        </p:tgtEl>
                                      </p:cBhvr>
                                    </p:animEffect>
                                  </p:childTnLst>
                                </p:cTn>
                              </p:par>
                            </p:childTnLst>
                          </p:cTn>
                        </p:par>
                        <p:par>
                          <p:cTn id="73" fill="hold">
                            <p:stCondLst>
                              <p:cond delay="3000"/>
                            </p:stCondLst>
                            <p:childTnLst>
                              <p:par>
                                <p:cTn id="74" presetID="2" presetClass="entr" presetSubtype="2" decel="100000" fill="hold" nodeType="after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additive="base">
                                        <p:cTn id="76" dur="1000" fill="hold"/>
                                        <p:tgtEl>
                                          <p:spTgt spid="15"/>
                                        </p:tgtEl>
                                        <p:attrNameLst>
                                          <p:attrName>ppt_x</p:attrName>
                                        </p:attrNameLst>
                                      </p:cBhvr>
                                      <p:tavLst>
                                        <p:tav tm="0">
                                          <p:val>
                                            <p:strVal val="1+#ppt_w/2"/>
                                          </p:val>
                                        </p:tav>
                                        <p:tav tm="100000">
                                          <p:val>
                                            <p:strVal val="#ppt_x"/>
                                          </p:val>
                                        </p:tav>
                                      </p:tavLst>
                                    </p:anim>
                                    <p:anim calcmode="lin" valueType="num">
                                      <p:cBhvr additive="base">
                                        <p:cTn id="77" dur="1000" fill="hold"/>
                                        <p:tgtEl>
                                          <p:spTgt spid="15"/>
                                        </p:tgtEl>
                                        <p:attrNameLst>
                                          <p:attrName>ppt_y</p:attrName>
                                        </p:attrNameLst>
                                      </p:cBhvr>
                                      <p:tavLst>
                                        <p:tav tm="0">
                                          <p:val>
                                            <p:strVal val="#ppt_y"/>
                                          </p:val>
                                        </p:tav>
                                        <p:tav tm="100000">
                                          <p:val>
                                            <p:strVal val="#ppt_y"/>
                                          </p:val>
                                        </p:tav>
                                      </p:tavLst>
                                    </p:anim>
                                  </p:childTnLst>
                                </p:cTn>
                              </p:par>
                              <p:par>
                                <p:cTn id="78" presetID="2" presetClass="entr" presetSubtype="2" decel="100000" fill="hold" nodeType="withEffect">
                                  <p:stCondLst>
                                    <p:cond delay="10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1000" fill="hold"/>
                                        <p:tgtEl>
                                          <p:spTgt spid="16"/>
                                        </p:tgtEl>
                                        <p:attrNameLst>
                                          <p:attrName>ppt_x</p:attrName>
                                        </p:attrNameLst>
                                      </p:cBhvr>
                                      <p:tavLst>
                                        <p:tav tm="0">
                                          <p:val>
                                            <p:strVal val="1+#ppt_w/2"/>
                                          </p:val>
                                        </p:tav>
                                        <p:tav tm="100000">
                                          <p:val>
                                            <p:strVal val="#ppt_x"/>
                                          </p:val>
                                        </p:tav>
                                      </p:tavLst>
                                    </p:anim>
                                    <p:anim calcmode="lin" valueType="num">
                                      <p:cBhvr additive="base">
                                        <p:cTn id="81" dur="1000" fill="hold"/>
                                        <p:tgtEl>
                                          <p:spTgt spid="16"/>
                                        </p:tgtEl>
                                        <p:attrNameLst>
                                          <p:attrName>ppt_y</p:attrName>
                                        </p:attrNameLst>
                                      </p:cBhvr>
                                      <p:tavLst>
                                        <p:tav tm="0">
                                          <p:val>
                                            <p:strVal val="#ppt_y"/>
                                          </p:val>
                                        </p:tav>
                                        <p:tav tm="100000">
                                          <p:val>
                                            <p:strVal val="#ppt_y"/>
                                          </p:val>
                                        </p:tav>
                                      </p:tavLst>
                                    </p:anim>
                                  </p:childTnLst>
                                </p:cTn>
                              </p:par>
                              <p:par>
                                <p:cTn id="82" presetID="2" presetClass="entr" presetSubtype="2" decel="100000" fill="hold" nodeType="withEffect">
                                  <p:stCondLst>
                                    <p:cond delay="20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1000" fill="hold"/>
                                        <p:tgtEl>
                                          <p:spTgt spid="19"/>
                                        </p:tgtEl>
                                        <p:attrNameLst>
                                          <p:attrName>ppt_x</p:attrName>
                                        </p:attrNameLst>
                                      </p:cBhvr>
                                      <p:tavLst>
                                        <p:tav tm="0">
                                          <p:val>
                                            <p:strVal val="1+#ppt_w/2"/>
                                          </p:val>
                                        </p:tav>
                                        <p:tav tm="100000">
                                          <p:val>
                                            <p:strVal val="#ppt_x"/>
                                          </p:val>
                                        </p:tav>
                                      </p:tavLst>
                                    </p:anim>
                                    <p:anim calcmode="lin" valueType="num">
                                      <p:cBhvr additive="base">
                                        <p:cTn id="85" dur="1000" fill="hold"/>
                                        <p:tgtEl>
                                          <p:spTgt spid="19"/>
                                        </p:tgtEl>
                                        <p:attrNameLst>
                                          <p:attrName>ppt_y</p:attrName>
                                        </p:attrNameLst>
                                      </p:cBhvr>
                                      <p:tavLst>
                                        <p:tav tm="0">
                                          <p:val>
                                            <p:strVal val="#ppt_y"/>
                                          </p:val>
                                        </p:tav>
                                        <p:tav tm="100000">
                                          <p:val>
                                            <p:strVal val="#ppt_y"/>
                                          </p:val>
                                        </p:tav>
                                      </p:tavLst>
                                    </p:anim>
                                  </p:childTnLst>
                                </p:cTn>
                              </p:par>
                              <p:par>
                                <p:cTn id="86" presetID="2" presetClass="entr" presetSubtype="2" decel="100000" fill="hold" nodeType="withEffect">
                                  <p:stCondLst>
                                    <p:cond delay="30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1000" fill="hold"/>
                                        <p:tgtEl>
                                          <p:spTgt spid="22"/>
                                        </p:tgtEl>
                                        <p:attrNameLst>
                                          <p:attrName>ppt_x</p:attrName>
                                        </p:attrNameLst>
                                      </p:cBhvr>
                                      <p:tavLst>
                                        <p:tav tm="0">
                                          <p:val>
                                            <p:strVal val="1+#ppt_w/2"/>
                                          </p:val>
                                        </p:tav>
                                        <p:tav tm="100000">
                                          <p:val>
                                            <p:strVal val="#ppt_x"/>
                                          </p:val>
                                        </p:tav>
                                      </p:tavLst>
                                    </p:anim>
                                    <p:anim calcmode="lin" valueType="num">
                                      <p:cBhvr additive="base">
                                        <p:cTn id="89"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3" grpId="0" animBg="1"/>
      <p:bldP spid="4" grpId="0" animBg="1"/>
      <p:bldP spid="5" grpId="0" animBg="1"/>
      <p:bldP spid="6" grpId="0" animBg="1"/>
      <p:bldP spid="25" grpId="0"/>
      <p:bldP spid="26" grpId="0"/>
      <p:bldP spid="27" grpId="0"/>
      <p:bldP spid="28" grpId="0"/>
      <p:bldP spid="5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57826" y="2414358"/>
            <a:ext cx="4143198" cy="2691434"/>
            <a:chOff x="1857826" y="2414358"/>
            <a:chExt cx="4143198" cy="2691434"/>
          </a:xfrm>
        </p:grpSpPr>
        <p:sp>
          <p:nvSpPr>
            <p:cNvPr id="3" name="矩形 2"/>
            <p:cNvSpPr/>
            <p:nvPr/>
          </p:nvSpPr>
          <p:spPr>
            <a:xfrm rot="1751457">
              <a:off x="2542213" y="3232597"/>
              <a:ext cx="3458811" cy="1873195"/>
            </a:xfrm>
            <a:custGeom>
              <a:avLst/>
              <a:gdLst>
                <a:gd name="connsiteX0" fmla="*/ 0 w 4244944"/>
                <a:gd name="connsiteY0" fmla="*/ 0 h 1852979"/>
                <a:gd name="connsiteX1" fmla="*/ 4244944 w 4244944"/>
                <a:gd name="connsiteY1" fmla="*/ 0 h 1852979"/>
                <a:gd name="connsiteX2" fmla="*/ 4244944 w 4244944"/>
                <a:gd name="connsiteY2" fmla="*/ 1852979 h 1852979"/>
                <a:gd name="connsiteX3" fmla="*/ 0 w 4244944"/>
                <a:gd name="connsiteY3" fmla="*/ 1852979 h 1852979"/>
                <a:gd name="connsiteX4" fmla="*/ 0 w 4244944"/>
                <a:gd name="connsiteY4" fmla="*/ 0 h 1852979"/>
                <a:gd name="connsiteX0" fmla="*/ 0 w 4244944"/>
                <a:gd name="connsiteY0" fmla="*/ 0 h 1852979"/>
                <a:gd name="connsiteX1" fmla="*/ 866804 w 4244944"/>
                <a:gd name="connsiteY1" fmla="*/ 6046 h 1852979"/>
                <a:gd name="connsiteX2" fmla="*/ 4244944 w 4244944"/>
                <a:gd name="connsiteY2" fmla="*/ 0 h 1852979"/>
                <a:gd name="connsiteX3" fmla="*/ 4244944 w 4244944"/>
                <a:gd name="connsiteY3" fmla="*/ 1852979 h 1852979"/>
                <a:gd name="connsiteX4" fmla="*/ 0 w 4244944"/>
                <a:gd name="connsiteY4" fmla="*/ 1852979 h 1852979"/>
                <a:gd name="connsiteX5" fmla="*/ 0 w 4244944"/>
                <a:gd name="connsiteY5" fmla="*/ 0 h 1852979"/>
                <a:gd name="connsiteX0" fmla="*/ 0 w 4244944"/>
                <a:gd name="connsiteY0" fmla="*/ 0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6" fmla="*/ 0 w 4244944"/>
                <a:gd name="connsiteY6" fmla="*/ 0 h 1873195"/>
                <a:gd name="connsiteX0" fmla="*/ 0 w 4244944"/>
                <a:gd name="connsiteY0" fmla="*/ 1852979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0" fmla="*/ 0 w 3458811"/>
                <a:gd name="connsiteY0" fmla="*/ 1873195 h 1873195"/>
                <a:gd name="connsiteX1" fmla="*/ 80671 w 3458811"/>
                <a:gd name="connsiteY1" fmla="*/ 6046 h 1873195"/>
                <a:gd name="connsiteX2" fmla="*/ 3458811 w 3458811"/>
                <a:gd name="connsiteY2" fmla="*/ 0 h 1873195"/>
                <a:gd name="connsiteX3" fmla="*/ 3458811 w 3458811"/>
                <a:gd name="connsiteY3" fmla="*/ 1852979 h 1873195"/>
                <a:gd name="connsiteX4" fmla="*/ 0 w 3458811"/>
                <a:gd name="connsiteY4" fmla="*/ 1873195 h 1873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811" h="1873195">
                  <a:moveTo>
                    <a:pt x="0" y="1873195"/>
                  </a:moveTo>
                  <a:lnTo>
                    <a:pt x="80671" y="6046"/>
                  </a:lnTo>
                  <a:lnTo>
                    <a:pt x="3458811" y="0"/>
                  </a:lnTo>
                  <a:lnTo>
                    <a:pt x="3458811" y="1852979"/>
                  </a:lnTo>
                  <a:lnTo>
                    <a:pt x="0" y="1873195"/>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 name="椭圆 1"/>
            <p:cNvSpPr/>
            <p:nvPr/>
          </p:nvSpPr>
          <p:spPr>
            <a:xfrm>
              <a:off x="1857826" y="2414358"/>
              <a:ext cx="1872346" cy="18723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sp>
        <p:nvSpPr>
          <p:cNvPr id="4" name="矩形 3"/>
          <p:cNvSpPr/>
          <p:nvPr/>
        </p:nvSpPr>
        <p:spPr>
          <a:xfrm>
            <a:off x="2006597" y="2877881"/>
            <a:ext cx="1574804" cy="89723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4800" b="1" i="0" u="none" strike="noStrike" kern="1200" cap="none" spc="0" normalizeH="0" baseline="0" noProof="0" dirty="0" smtClean="0">
                <a:ln>
                  <a:noFill/>
                </a:ln>
                <a:solidFill>
                  <a:srgbClr val="E6332A"/>
                </a:solidFill>
                <a:effectLst/>
                <a:uLnTx/>
                <a:uFillTx/>
                <a:latin typeface="Arial"/>
                <a:ea typeface="微软雅黑"/>
                <a:cs typeface="+mn-cs"/>
              </a:rPr>
              <a:t>04</a:t>
            </a:r>
            <a:endParaRPr kumimoji="0" lang="zh-CN" altLang="en-US" sz="4800" b="1" i="0" u="none" strike="noStrike" kern="1200" cap="none" spc="0" normalizeH="0" baseline="0" noProof="0" dirty="0">
              <a:ln>
                <a:noFill/>
              </a:ln>
              <a:solidFill>
                <a:srgbClr val="E6332A"/>
              </a:solidFill>
              <a:effectLst/>
              <a:uLnTx/>
              <a:uFillTx/>
              <a:latin typeface="Arial"/>
              <a:ea typeface="微软雅黑"/>
              <a:cs typeface="+mn-cs"/>
            </a:endParaRPr>
          </a:p>
        </p:txBody>
      </p:sp>
      <p:sp>
        <p:nvSpPr>
          <p:cNvPr id="6" name="文本框 5"/>
          <p:cNvSpPr txBox="1"/>
          <p:nvPr/>
        </p:nvSpPr>
        <p:spPr>
          <a:xfrm>
            <a:off x="4981593" y="3519990"/>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A6A6A6"/>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7" name="矩形 6"/>
          <p:cNvSpPr/>
          <p:nvPr/>
        </p:nvSpPr>
        <p:spPr>
          <a:xfrm>
            <a:off x="4981593" y="2876294"/>
            <a:ext cx="4473557" cy="632353"/>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6332A"/>
                </a:solidFill>
                <a:effectLst/>
                <a:uLnTx/>
                <a:uFillTx/>
                <a:latin typeface="Arial"/>
                <a:ea typeface="微软雅黑"/>
                <a:cs typeface="+mn-cs"/>
              </a:rPr>
              <a:t>标题文字</a:t>
            </a:r>
            <a:r>
              <a:rPr kumimoji="0" lang="zh-CN" altLang="en-US" sz="3200" b="1" i="0" u="none" strike="noStrike" kern="1200" cap="none" spc="0" normalizeH="0" baseline="0" noProof="0" dirty="0" smtClean="0">
                <a:ln>
                  <a:noFill/>
                </a:ln>
                <a:solidFill>
                  <a:srgbClr val="E6332A"/>
                </a:solidFill>
                <a:effectLst/>
                <a:uLnTx/>
                <a:uFillTx/>
                <a:latin typeface="Arial"/>
                <a:ea typeface="微软雅黑"/>
                <a:cs typeface="+mn-cs"/>
              </a:rPr>
              <a:t>添加此处</a:t>
            </a:r>
            <a:endParaRPr kumimoji="0" lang="zh-CN" altLang="en-US" sz="3200" b="1" i="0" u="none" strike="noStrike" kern="1200" cap="none" spc="0" normalizeH="0" baseline="0" noProof="0" dirty="0">
              <a:ln>
                <a:noFill/>
              </a:ln>
              <a:solidFill>
                <a:srgbClr val="E6332A"/>
              </a:solidFill>
              <a:effectLst/>
              <a:uLnTx/>
              <a:uFillTx/>
              <a:latin typeface="Arial"/>
              <a:ea typeface="微软雅黑"/>
              <a:cs typeface="+mn-cs"/>
            </a:endParaRPr>
          </a:p>
        </p:txBody>
      </p:sp>
    </p:spTree>
    <p:extLst>
      <p:ext uri="{BB962C8B-B14F-4D97-AF65-F5344CB8AC3E}">
        <p14:creationId xmlns:p14="http://schemas.microsoft.com/office/powerpoint/2010/main" val="34703931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ppt_x</p:attrName>
                                        </p:attrNameLst>
                                      </p:cBhvr>
                                      <p:tavLst>
                                        <p:tav tm="0">
                                          <p:val>
                                            <p:strVal val="#ppt_x-#ppt_w*1.125000"/>
                                          </p:val>
                                        </p:tav>
                                        <p:tav tm="100000">
                                          <p:val>
                                            <p:strVal val="#ppt_x"/>
                                          </p:val>
                                        </p:tav>
                                      </p:tavLst>
                                    </p:anim>
                                    <p:animEffect transition="in" filter="wipe(right)">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rot="1751457">
            <a:off x="9960692" y="2277379"/>
            <a:ext cx="2910643" cy="4523561"/>
          </a:xfrm>
          <a:custGeom>
            <a:avLst/>
            <a:gdLst>
              <a:gd name="connsiteX0" fmla="*/ 0 w 6411741"/>
              <a:gd name="connsiteY0" fmla="*/ 0 h 4491035"/>
              <a:gd name="connsiteX1" fmla="*/ 6411741 w 6411741"/>
              <a:gd name="connsiteY1" fmla="*/ 0 h 4491035"/>
              <a:gd name="connsiteX2" fmla="*/ 6411741 w 6411741"/>
              <a:gd name="connsiteY2" fmla="*/ 4491035 h 4491035"/>
              <a:gd name="connsiteX3" fmla="*/ 0 w 6411741"/>
              <a:gd name="connsiteY3" fmla="*/ 4491035 h 4491035"/>
              <a:gd name="connsiteX4" fmla="*/ 0 w 6411741"/>
              <a:gd name="connsiteY4" fmla="*/ 0 h 4491035"/>
              <a:gd name="connsiteX0" fmla="*/ 0 w 6411741"/>
              <a:gd name="connsiteY0" fmla="*/ 12020 h 4503055"/>
              <a:gd name="connsiteX1" fmla="*/ 3577915 w 6411741"/>
              <a:gd name="connsiteY1" fmla="*/ 0 h 4503055"/>
              <a:gd name="connsiteX2" fmla="*/ 6411741 w 6411741"/>
              <a:gd name="connsiteY2" fmla="*/ 12020 h 4503055"/>
              <a:gd name="connsiteX3" fmla="*/ 6411741 w 6411741"/>
              <a:gd name="connsiteY3" fmla="*/ 4503055 h 4503055"/>
              <a:gd name="connsiteX4" fmla="*/ 0 w 6411741"/>
              <a:gd name="connsiteY4" fmla="*/ 4503055 h 4503055"/>
              <a:gd name="connsiteX5" fmla="*/ 0 w 6411741"/>
              <a:gd name="connsiteY5" fmla="*/ 12020 h 4503055"/>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4503055 h 4523561"/>
              <a:gd name="connsiteX6" fmla="*/ 0 w 6411741"/>
              <a:gd name="connsiteY6" fmla="*/ 12020 h 4523561"/>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12020 h 4523561"/>
              <a:gd name="connsiteX0" fmla="*/ 0 w 2910643"/>
              <a:gd name="connsiteY0" fmla="*/ 4523561 h 4523561"/>
              <a:gd name="connsiteX1" fmla="*/ 76817 w 2910643"/>
              <a:gd name="connsiteY1" fmla="*/ 0 h 4523561"/>
              <a:gd name="connsiteX2" fmla="*/ 2910643 w 2910643"/>
              <a:gd name="connsiteY2" fmla="*/ 12020 h 4523561"/>
              <a:gd name="connsiteX3" fmla="*/ 2910643 w 2910643"/>
              <a:gd name="connsiteY3" fmla="*/ 4503055 h 4523561"/>
              <a:gd name="connsiteX4" fmla="*/ 0 w 2910643"/>
              <a:gd name="connsiteY4" fmla="*/ 4523561 h 452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0643" h="4523561">
                <a:moveTo>
                  <a:pt x="0" y="4523561"/>
                </a:moveTo>
                <a:lnTo>
                  <a:pt x="76817" y="0"/>
                </a:lnTo>
                <a:lnTo>
                  <a:pt x="2910643" y="12020"/>
                </a:lnTo>
                <a:lnTo>
                  <a:pt x="2910643" y="4503055"/>
                </a:lnTo>
                <a:lnTo>
                  <a:pt x="0" y="452356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9"/>
          <p:cNvSpPr/>
          <p:nvPr/>
        </p:nvSpPr>
        <p:spPr>
          <a:xfrm rot="1751457">
            <a:off x="7235105" y="2277379"/>
            <a:ext cx="2910643" cy="4523561"/>
          </a:xfrm>
          <a:custGeom>
            <a:avLst/>
            <a:gdLst>
              <a:gd name="connsiteX0" fmla="*/ 0 w 6411741"/>
              <a:gd name="connsiteY0" fmla="*/ 0 h 4491035"/>
              <a:gd name="connsiteX1" fmla="*/ 6411741 w 6411741"/>
              <a:gd name="connsiteY1" fmla="*/ 0 h 4491035"/>
              <a:gd name="connsiteX2" fmla="*/ 6411741 w 6411741"/>
              <a:gd name="connsiteY2" fmla="*/ 4491035 h 4491035"/>
              <a:gd name="connsiteX3" fmla="*/ 0 w 6411741"/>
              <a:gd name="connsiteY3" fmla="*/ 4491035 h 4491035"/>
              <a:gd name="connsiteX4" fmla="*/ 0 w 6411741"/>
              <a:gd name="connsiteY4" fmla="*/ 0 h 4491035"/>
              <a:gd name="connsiteX0" fmla="*/ 0 w 6411741"/>
              <a:gd name="connsiteY0" fmla="*/ 12020 h 4503055"/>
              <a:gd name="connsiteX1" fmla="*/ 3577915 w 6411741"/>
              <a:gd name="connsiteY1" fmla="*/ 0 h 4503055"/>
              <a:gd name="connsiteX2" fmla="*/ 6411741 w 6411741"/>
              <a:gd name="connsiteY2" fmla="*/ 12020 h 4503055"/>
              <a:gd name="connsiteX3" fmla="*/ 6411741 w 6411741"/>
              <a:gd name="connsiteY3" fmla="*/ 4503055 h 4503055"/>
              <a:gd name="connsiteX4" fmla="*/ 0 w 6411741"/>
              <a:gd name="connsiteY4" fmla="*/ 4503055 h 4503055"/>
              <a:gd name="connsiteX5" fmla="*/ 0 w 6411741"/>
              <a:gd name="connsiteY5" fmla="*/ 12020 h 4503055"/>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4503055 h 4523561"/>
              <a:gd name="connsiteX6" fmla="*/ 0 w 6411741"/>
              <a:gd name="connsiteY6" fmla="*/ 12020 h 4523561"/>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12020 h 4523561"/>
              <a:gd name="connsiteX0" fmla="*/ 0 w 2910643"/>
              <a:gd name="connsiteY0" fmla="*/ 4523561 h 4523561"/>
              <a:gd name="connsiteX1" fmla="*/ 76817 w 2910643"/>
              <a:gd name="connsiteY1" fmla="*/ 0 h 4523561"/>
              <a:gd name="connsiteX2" fmla="*/ 2910643 w 2910643"/>
              <a:gd name="connsiteY2" fmla="*/ 12020 h 4523561"/>
              <a:gd name="connsiteX3" fmla="*/ 2910643 w 2910643"/>
              <a:gd name="connsiteY3" fmla="*/ 4503055 h 4523561"/>
              <a:gd name="connsiteX4" fmla="*/ 0 w 2910643"/>
              <a:gd name="connsiteY4" fmla="*/ 4523561 h 452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0643" h="4523561">
                <a:moveTo>
                  <a:pt x="0" y="4523561"/>
                </a:moveTo>
                <a:lnTo>
                  <a:pt x="76817" y="0"/>
                </a:lnTo>
                <a:lnTo>
                  <a:pt x="2910643" y="12020"/>
                </a:lnTo>
                <a:lnTo>
                  <a:pt x="2910643" y="4503055"/>
                </a:lnTo>
                <a:lnTo>
                  <a:pt x="0" y="452356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9"/>
          <p:cNvSpPr/>
          <p:nvPr/>
        </p:nvSpPr>
        <p:spPr>
          <a:xfrm rot="1751457">
            <a:off x="4505891" y="2277379"/>
            <a:ext cx="2910643" cy="4523561"/>
          </a:xfrm>
          <a:custGeom>
            <a:avLst/>
            <a:gdLst>
              <a:gd name="connsiteX0" fmla="*/ 0 w 6411741"/>
              <a:gd name="connsiteY0" fmla="*/ 0 h 4491035"/>
              <a:gd name="connsiteX1" fmla="*/ 6411741 w 6411741"/>
              <a:gd name="connsiteY1" fmla="*/ 0 h 4491035"/>
              <a:gd name="connsiteX2" fmla="*/ 6411741 w 6411741"/>
              <a:gd name="connsiteY2" fmla="*/ 4491035 h 4491035"/>
              <a:gd name="connsiteX3" fmla="*/ 0 w 6411741"/>
              <a:gd name="connsiteY3" fmla="*/ 4491035 h 4491035"/>
              <a:gd name="connsiteX4" fmla="*/ 0 w 6411741"/>
              <a:gd name="connsiteY4" fmla="*/ 0 h 4491035"/>
              <a:gd name="connsiteX0" fmla="*/ 0 w 6411741"/>
              <a:gd name="connsiteY0" fmla="*/ 12020 h 4503055"/>
              <a:gd name="connsiteX1" fmla="*/ 3577915 w 6411741"/>
              <a:gd name="connsiteY1" fmla="*/ 0 h 4503055"/>
              <a:gd name="connsiteX2" fmla="*/ 6411741 w 6411741"/>
              <a:gd name="connsiteY2" fmla="*/ 12020 h 4503055"/>
              <a:gd name="connsiteX3" fmla="*/ 6411741 w 6411741"/>
              <a:gd name="connsiteY3" fmla="*/ 4503055 h 4503055"/>
              <a:gd name="connsiteX4" fmla="*/ 0 w 6411741"/>
              <a:gd name="connsiteY4" fmla="*/ 4503055 h 4503055"/>
              <a:gd name="connsiteX5" fmla="*/ 0 w 6411741"/>
              <a:gd name="connsiteY5" fmla="*/ 12020 h 4503055"/>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4503055 h 4523561"/>
              <a:gd name="connsiteX6" fmla="*/ 0 w 6411741"/>
              <a:gd name="connsiteY6" fmla="*/ 12020 h 4523561"/>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12020 h 4523561"/>
              <a:gd name="connsiteX0" fmla="*/ 0 w 2910643"/>
              <a:gd name="connsiteY0" fmla="*/ 4523561 h 4523561"/>
              <a:gd name="connsiteX1" fmla="*/ 76817 w 2910643"/>
              <a:gd name="connsiteY1" fmla="*/ 0 h 4523561"/>
              <a:gd name="connsiteX2" fmla="*/ 2910643 w 2910643"/>
              <a:gd name="connsiteY2" fmla="*/ 12020 h 4523561"/>
              <a:gd name="connsiteX3" fmla="*/ 2910643 w 2910643"/>
              <a:gd name="connsiteY3" fmla="*/ 4503055 h 4523561"/>
              <a:gd name="connsiteX4" fmla="*/ 0 w 2910643"/>
              <a:gd name="connsiteY4" fmla="*/ 4523561 h 452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0643" h="4523561">
                <a:moveTo>
                  <a:pt x="0" y="4523561"/>
                </a:moveTo>
                <a:lnTo>
                  <a:pt x="76817" y="0"/>
                </a:lnTo>
                <a:lnTo>
                  <a:pt x="2910643" y="12020"/>
                </a:lnTo>
                <a:lnTo>
                  <a:pt x="2910643" y="4503055"/>
                </a:lnTo>
                <a:lnTo>
                  <a:pt x="0" y="452356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9"/>
          <p:cNvSpPr/>
          <p:nvPr/>
        </p:nvSpPr>
        <p:spPr>
          <a:xfrm rot="1751457">
            <a:off x="1788468" y="2277379"/>
            <a:ext cx="2910643" cy="4523561"/>
          </a:xfrm>
          <a:custGeom>
            <a:avLst/>
            <a:gdLst>
              <a:gd name="connsiteX0" fmla="*/ 0 w 6411741"/>
              <a:gd name="connsiteY0" fmla="*/ 0 h 4491035"/>
              <a:gd name="connsiteX1" fmla="*/ 6411741 w 6411741"/>
              <a:gd name="connsiteY1" fmla="*/ 0 h 4491035"/>
              <a:gd name="connsiteX2" fmla="*/ 6411741 w 6411741"/>
              <a:gd name="connsiteY2" fmla="*/ 4491035 h 4491035"/>
              <a:gd name="connsiteX3" fmla="*/ 0 w 6411741"/>
              <a:gd name="connsiteY3" fmla="*/ 4491035 h 4491035"/>
              <a:gd name="connsiteX4" fmla="*/ 0 w 6411741"/>
              <a:gd name="connsiteY4" fmla="*/ 0 h 4491035"/>
              <a:gd name="connsiteX0" fmla="*/ 0 w 6411741"/>
              <a:gd name="connsiteY0" fmla="*/ 12020 h 4503055"/>
              <a:gd name="connsiteX1" fmla="*/ 3577915 w 6411741"/>
              <a:gd name="connsiteY1" fmla="*/ 0 h 4503055"/>
              <a:gd name="connsiteX2" fmla="*/ 6411741 w 6411741"/>
              <a:gd name="connsiteY2" fmla="*/ 12020 h 4503055"/>
              <a:gd name="connsiteX3" fmla="*/ 6411741 w 6411741"/>
              <a:gd name="connsiteY3" fmla="*/ 4503055 h 4503055"/>
              <a:gd name="connsiteX4" fmla="*/ 0 w 6411741"/>
              <a:gd name="connsiteY4" fmla="*/ 4503055 h 4503055"/>
              <a:gd name="connsiteX5" fmla="*/ 0 w 6411741"/>
              <a:gd name="connsiteY5" fmla="*/ 12020 h 4503055"/>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4503055 h 4523561"/>
              <a:gd name="connsiteX6" fmla="*/ 0 w 6411741"/>
              <a:gd name="connsiteY6" fmla="*/ 12020 h 4523561"/>
              <a:gd name="connsiteX0" fmla="*/ 0 w 6411741"/>
              <a:gd name="connsiteY0" fmla="*/ 12020 h 4523561"/>
              <a:gd name="connsiteX1" fmla="*/ 3577915 w 6411741"/>
              <a:gd name="connsiteY1" fmla="*/ 0 h 4523561"/>
              <a:gd name="connsiteX2" fmla="*/ 6411741 w 6411741"/>
              <a:gd name="connsiteY2" fmla="*/ 12020 h 4523561"/>
              <a:gd name="connsiteX3" fmla="*/ 6411741 w 6411741"/>
              <a:gd name="connsiteY3" fmla="*/ 4503055 h 4523561"/>
              <a:gd name="connsiteX4" fmla="*/ 3501098 w 6411741"/>
              <a:gd name="connsiteY4" fmla="*/ 4523561 h 4523561"/>
              <a:gd name="connsiteX5" fmla="*/ 0 w 6411741"/>
              <a:gd name="connsiteY5" fmla="*/ 12020 h 4523561"/>
              <a:gd name="connsiteX0" fmla="*/ 0 w 2910643"/>
              <a:gd name="connsiteY0" fmla="*/ 4523561 h 4523561"/>
              <a:gd name="connsiteX1" fmla="*/ 76817 w 2910643"/>
              <a:gd name="connsiteY1" fmla="*/ 0 h 4523561"/>
              <a:gd name="connsiteX2" fmla="*/ 2910643 w 2910643"/>
              <a:gd name="connsiteY2" fmla="*/ 12020 h 4523561"/>
              <a:gd name="connsiteX3" fmla="*/ 2910643 w 2910643"/>
              <a:gd name="connsiteY3" fmla="*/ 4503055 h 4523561"/>
              <a:gd name="connsiteX4" fmla="*/ 0 w 2910643"/>
              <a:gd name="connsiteY4" fmla="*/ 4523561 h 45235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0643" h="4523561">
                <a:moveTo>
                  <a:pt x="0" y="4523561"/>
                </a:moveTo>
                <a:lnTo>
                  <a:pt x="76817" y="0"/>
                </a:lnTo>
                <a:lnTo>
                  <a:pt x="2910643" y="12020"/>
                </a:lnTo>
                <a:lnTo>
                  <a:pt x="2910643" y="4503055"/>
                </a:lnTo>
                <a:lnTo>
                  <a:pt x="0" y="452356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74713" y="3193141"/>
            <a:ext cx="2303916" cy="2612571"/>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587599" y="3193141"/>
            <a:ext cx="2303916" cy="2612571"/>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300485" y="3193141"/>
            <a:ext cx="2303916" cy="2612571"/>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013372" y="3193141"/>
            <a:ext cx="2303916" cy="26125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17" name="组合 16"/>
          <p:cNvGrpSpPr/>
          <p:nvPr/>
        </p:nvGrpSpPr>
        <p:grpSpPr>
          <a:xfrm>
            <a:off x="1033552" y="3630616"/>
            <a:ext cx="1986237" cy="1737619"/>
            <a:chOff x="937750" y="5016378"/>
            <a:chExt cx="1986237" cy="1737619"/>
          </a:xfrm>
        </p:grpSpPr>
        <p:sp>
          <p:nvSpPr>
            <p:cNvPr id="18" name="矩形 17"/>
            <p:cNvSpPr/>
            <p:nvPr/>
          </p:nvSpPr>
          <p:spPr>
            <a:xfrm>
              <a:off x="937750" y="5369002"/>
              <a:ext cx="1986237"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9" name="矩形 18"/>
            <p:cNvSpPr/>
            <p:nvPr/>
          </p:nvSpPr>
          <p:spPr>
            <a:xfrm>
              <a:off x="937750" y="5016378"/>
              <a:ext cx="1792863"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pic>
        <p:nvPicPr>
          <p:cNvPr id="24" name="图片占位符 23"/>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874713" y="1887832"/>
            <a:ext cx="2303916" cy="1304333"/>
          </a:xfrm>
        </p:spPr>
      </p:pic>
      <p:pic>
        <p:nvPicPr>
          <p:cNvPr id="25" name="图片占位符 24"/>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3588927" y="1886856"/>
            <a:ext cx="2301260" cy="1306286"/>
          </a:xfrm>
        </p:spPr>
      </p:pic>
      <p:pic>
        <p:nvPicPr>
          <p:cNvPr id="26" name="图片占位符 25"/>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6301813" y="1886856"/>
            <a:ext cx="2301260" cy="1306286"/>
          </a:xfrm>
        </p:spPr>
      </p:pic>
      <p:pic>
        <p:nvPicPr>
          <p:cNvPr id="27" name="图片占位符 26"/>
          <p:cNvPicPr>
            <a:picLocks noGrp="1" noChangeAspect="1"/>
          </p:cNvPicPr>
          <p:nvPr>
            <p:ph type="pic" sz="quarter" idx="13"/>
          </p:nvPr>
        </p:nvPicPr>
        <p:blipFill>
          <a:blip r:embed="rId6">
            <a:extLst>
              <a:ext uri="{28A0092B-C50C-407E-A947-70E740481C1C}">
                <a14:useLocalDpi xmlns:a14="http://schemas.microsoft.com/office/drawing/2010/main" val="0"/>
              </a:ext>
            </a:extLst>
          </a:blip>
          <a:stretch>
            <a:fillRect/>
          </a:stretch>
        </p:blipFill>
        <p:spPr>
          <a:xfrm>
            <a:off x="9013372" y="1887832"/>
            <a:ext cx="2303916" cy="1304333"/>
          </a:xfrm>
        </p:spPr>
      </p:pic>
      <p:grpSp>
        <p:nvGrpSpPr>
          <p:cNvPr id="28" name="组合 27"/>
          <p:cNvGrpSpPr/>
          <p:nvPr/>
        </p:nvGrpSpPr>
        <p:grpSpPr>
          <a:xfrm>
            <a:off x="3746438" y="3630616"/>
            <a:ext cx="1986237" cy="1737619"/>
            <a:chOff x="937750" y="5016378"/>
            <a:chExt cx="1986237" cy="1737619"/>
          </a:xfrm>
        </p:grpSpPr>
        <p:sp>
          <p:nvSpPr>
            <p:cNvPr id="29" name="矩形 28"/>
            <p:cNvSpPr/>
            <p:nvPr/>
          </p:nvSpPr>
          <p:spPr>
            <a:xfrm>
              <a:off x="937750" y="5369002"/>
              <a:ext cx="1986237"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0" name="矩形 29"/>
            <p:cNvSpPr/>
            <p:nvPr/>
          </p:nvSpPr>
          <p:spPr>
            <a:xfrm>
              <a:off x="937750" y="5016378"/>
              <a:ext cx="1792863"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grpSp>
        <p:nvGrpSpPr>
          <p:cNvPr id="31" name="组合 30"/>
          <p:cNvGrpSpPr/>
          <p:nvPr/>
        </p:nvGrpSpPr>
        <p:grpSpPr>
          <a:xfrm>
            <a:off x="6467939" y="3630616"/>
            <a:ext cx="1986237" cy="1737619"/>
            <a:chOff x="937750" y="5016378"/>
            <a:chExt cx="1986237" cy="1737619"/>
          </a:xfrm>
        </p:grpSpPr>
        <p:sp>
          <p:nvSpPr>
            <p:cNvPr id="32" name="矩形 31"/>
            <p:cNvSpPr/>
            <p:nvPr/>
          </p:nvSpPr>
          <p:spPr>
            <a:xfrm>
              <a:off x="937750" y="5369002"/>
              <a:ext cx="1986237"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3" name="矩形 32"/>
            <p:cNvSpPr/>
            <p:nvPr/>
          </p:nvSpPr>
          <p:spPr>
            <a:xfrm>
              <a:off x="937750" y="5016378"/>
              <a:ext cx="1792863"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grpSp>
        <p:nvGrpSpPr>
          <p:cNvPr id="34" name="组合 33"/>
          <p:cNvGrpSpPr/>
          <p:nvPr/>
        </p:nvGrpSpPr>
        <p:grpSpPr>
          <a:xfrm>
            <a:off x="9204427" y="3630616"/>
            <a:ext cx="1986237" cy="1737619"/>
            <a:chOff x="937750" y="5016378"/>
            <a:chExt cx="1986237" cy="1737619"/>
          </a:xfrm>
        </p:grpSpPr>
        <p:sp>
          <p:nvSpPr>
            <p:cNvPr id="35" name="矩形 34"/>
            <p:cNvSpPr/>
            <p:nvPr/>
          </p:nvSpPr>
          <p:spPr>
            <a:xfrm>
              <a:off x="937750" y="5369002"/>
              <a:ext cx="1986237"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6" name="矩形 35"/>
            <p:cNvSpPr/>
            <p:nvPr/>
          </p:nvSpPr>
          <p:spPr>
            <a:xfrm>
              <a:off x="937750" y="5016378"/>
              <a:ext cx="1792863"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15968916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000"/>
                                        <p:tgtEl>
                                          <p:spTgt spid="24"/>
                                        </p:tgtEl>
                                      </p:cBhvr>
                                    </p:animEffect>
                                    <p:anim calcmode="lin" valueType="num">
                                      <p:cBhvr>
                                        <p:cTn id="33" dur="1000" fill="hold"/>
                                        <p:tgtEl>
                                          <p:spTgt spid="24"/>
                                        </p:tgtEl>
                                        <p:attrNameLst>
                                          <p:attrName>ppt_x</p:attrName>
                                        </p:attrNameLst>
                                      </p:cBhvr>
                                      <p:tavLst>
                                        <p:tav tm="0">
                                          <p:val>
                                            <p:strVal val="#ppt_x"/>
                                          </p:val>
                                        </p:tav>
                                        <p:tav tm="100000">
                                          <p:val>
                                            <p:strVal val="#ppt_x"/>
                                          </p:val>
                                        </p:tav>
                                      </p:tavLst>
                                    </p:anim>
                                    <p:anim calcmode="lin" valueType="num">
                                      <p:cBhvr>
                                        <p:cTn id="34" dur="1000" fill="hold"/>
                                        <p:tgtEl>
                                          <p:spTgt spid="24"/>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1000"/>
                                        <p:tgtEl>
                                          <p:spTgt spid="3"/>
                                        </p:tgtEl>
                                      </p:cBhvr>
                                    </p:animEffect>
                                    <p:anim calcmode="lin" valueType="num">
                                      <p:cBhvr>
                                        <p:cTn id="43" dur="1000" fill="hold"/>
                                        <p:tgtEl>
                                          <p:spTgt spid="3"/>
                                        </p:tgtEl>
                                        <p:attrNameLst>
                                          <p:attrName>ppt_x</p:attrName>
                                        </p:attrNameLst>
                                      </p:cBhvr>
                                      <p:tavLst>
                                        <p:tav tm="0">
                                          <p:val>
                                            <p:strVal val="#ppt_x"/>
                                          </p:val>
                                        </p:tav>
                                        <p:tav tm="100000">
                                          <p:val>
                                            <p:strVal val="#ppt_x"/>
                                          </p:val>
                                        </p:tav>
                                      </p:tavLst>
                                    </p:anim>
                                    <p:anim calcmode="lin" valueType="num">
                                      <p:cBhvr>
                                        <p:cTn id="44" dur="1000" fill="hold"/>
                                        <p:tgtEl>
                                          <p:spTgt spid="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1000"/>
                                        <p:tgtEl>
                                          <p:spTgt spid="28"/>
                                        </p:tgtEl>
                                      </p:cBhvr>
                                    </p:animEffect>
                                    <p:anim calcmode="lin" valueType="num">
                                      <p:cBhvr>
                                        <p:cTn id="53" dur="1000" fill="hold"/>
                                        <p:tgtEl>
                                          <p:spTgt spid="28"/>
                                        </p:tgtEl>
                                        <p:attrNameLst>
                                          <p:attrName>ppt_x</p:attrName>
                                        </p:attrNameLst>
                                      </p:cBhvr>
                                      <p:tavLst>
                                        <p:tav tm="0">
                                          <p:val>
                                            <p:strVal val="#ppt_x"/>
                                          </p:val>
                                        </p:tav>
                                        <p:tav tm="100000">
                                          <p:val>
                                            <p:strVal val="#ppt_x"/>
                                          </p:val>
                                        </p:tav>
                                      </p:tavLst>
                                    </p:anim>
                                    <p:anim calcmode="lin" valueType="num">
                                      <p:cBhvr>
                                        <p:cTn id="54" dur="1000" fill="hold"/>
                                        <p:tgtEl>
                                          <p:spTgt spid="28"/>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childTnLst>
                          </p:cTn>
                        </p:par>
                        <p:par>
                          <p:cTn id="59" fill="hold">
                            <p:stCondLst>
                              <p:cond delay="4500"/>
                            </p:stCondLst>
                            <p:childTnLst>
                              <p:par>
                                <p:cTn id="60" presetID="42" presetClass="entr" presetSubtype="0"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1000"/>
                                        <p:tgtEl>
                                          <p:spTgt spid="4"/>
                                        </p:tgtEl>
                                      </p:cBhvr>
                                    </p:animEffect>
                                    <p:anim calcmode="lin" valueType="num">
                                      <p:cBhvr>
                                        <p:cTn id="63" dur="1000" fill="hold"/>
                                        <p:tgtEl>
                                          <p:spTgt spid="4"/>
                                        </p:tgtEl>
                                        <p:attrNameLst>
                                          <p:attrName>ppt_x</p:attrName>
                                        </p:attrNameLst>
                                      </p:cBhvr>
                                      <p:tavLst>
                                        <p:tav tm="0">
                                          <p:val>
                                            <p:strVal val="#ppt_x"/>
                                          </p:val>
                                        </p:tav>
                                        <p:tav tm="100000">
                                          <p:val>
                                            <p:strVal val="#ppt_x"/>
                                          </p:val>
                                        </p:tav>
                                      </p:tavLst>
                                    </p:anim>
                                    <p:anim calcmode="lin" valueType="num">
                                      <p:cBhvr>
                                        <p:cTn id="64" dur="1000" fill="hold"/>
                                        <p:tgtEl>
                                          <p:spTgt spid="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1000" fill="hold"/>
                                        <p:tgtEl>
                                          <p:spTgt spid="26"/>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1000"/>
                                        <p:tgtEl>
                                          <p:spTgt spid="31"/>
                                        </p:tgtEl>
                                      </p:cBhvr>
                                    </p:animEffect>
                                    <p:anim calcmode="lin" valueType="num">
                                      <p:cBhvr>
                                        <p:cTn id="73" dur="1000" fill="hold"/>
                                        <p:tgtEl>
                                          <p:spTgt spid="31"/>
                                        </p:tgtEl>
                                        <p:attrNameLst>
                                          <p:attrName>ppt_x</p:attrName>
                                        </p:attrNameLst>
                                      </p:cBhvr>
                                      <p:tavLst>
                                        <p:tav tm="0">
                                          <p:val>
                                            <p:strVal val="#ppt_x"/>
                                          </p:val>
                                        </p:tav>
                                        <p:tav tm="100000">
                                          <p:val>
                                            <p:strVal val="#ppt_x"/>
                                          </p:val>
                                        </p:tav>
                                      </p:tavLst>
                                    </p:anim>
                                    <p:anim calcmode="lin" valueType="num">
                                      <p:cBhvr>
                                        <p:cTn id="74" dur="1000" fill="hold"/>
                                        <p:tgtEl>
                                          <p:spTgt spid="31"/>
                                        </p:tgtEl>
                                        <p:attrNameLst>
                                          <p:attrName>ppt_y</p:attrName>
                                        </p:attrNameLst>
                                      </p:cBhvr>
                                      <p:tavLst>
                                        <p:tav tm="0">
                                          <p:val>
                                            <p:strVal val="#ppt_y+.1"/>
                                          </p:val>
                                        </p:tav>
                                        <p:tav tm="100000">
                                          <p:val>
                                            <p:strVal val="#ppt_y"/>
                                          </p:val>
                                        </p:tav>
                                      </p:tavLst>
                                    </p:anim>
                                  </p:childTnLst>
                                </p:cTn>
                              </p:par>
                            </p:childTnLst>
                          </p:cTn>
                        </p:par>
                        <p:par>
                          <p:cTn id="75" fill="hold">
                            <p:stCondLst>
                              <p:cond delay="5500"/>
                            </p:stCondLst>
                            <p:childTnLst>
                              <p:par>
                                <p:cTn id="76" presetID="10" presetClass="entr" presetSubtype="0" fill="hold" grpId="0" nodeType="after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6000"/>
                            </p:stCondLst>
                            <p:childTnLst>
                              <p:par>
                                <p:cTn id="80" presetID="42" presetClass="entr" presetSubtype="0" fill="hold" grpId="0" nodeType="after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1000"/>
                                        <p:tgtEl>
                                          <p:spTgt spid="5"/>
                                        </p:tgtEl>
                                      </p:cBhvr>
                                    </p:animEffect>
                                    <p:anim calcmode="lin" valueType="num">
                                      <p:cBhvr>
                                        <p:cTn id="83" dur="1000" fill="hold"/>
                                        <p:tgtEl>
                                          <p:spTgt spid="5"/>
                                        </p:tgtEl>
                                        <p:attrNameLst>
                                          <p:attrName>ppt_x</p:attrName>
                                        </p:attrNameLst>
                                      </p:cBhvr>
                                      <p:tavLst>
                                        <p:tav tm="0">
                                          <p:val>
                                            <p:strVal val="#ppt_x"/>
                                          </p:val>
                                        </p:tav>
                                        <p:tav tm="100000">
                                          <p:val>
                                            <p:strVal val="#ppt_x"/>
                                          </p:val>
                                        </p:tav>
                                      </p:tavLst>
                                    </p:anim>
                                    <p:anim calcmode="lin" valueType="num">
                                      <p:cBhvr>
                                        <p:cTn id="84" dur="1000" fill="hold"/>
                                        <p:tgtEl>
                                          <p:spTgt spid="5"/>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1000"/>
                                        <p:tgtEl>
                                          <p:spTgt spid="27"/>
                                        </p:tgtEl>
                                      </p:cBhvr>
                                    </p:animEffect>
                                    <p:anim calcmode="lin" valueType="num">
                                      <p:cBhvr>
                                        <p:cTn id="88" dur="1000" fill="hold"/>
                                        <p:tgtEl>
                                          <p:spTgt spid="27"/>
                                        </p:tgtEl>
                                        <p:attrNameLst>
                                          <p:attrName>ppt_x</p:attrName>
                                        </p:attrNameLst>
                                      </p:cBhvr>
                                      <p:tavLst>
                                        <p:tav tm="0">
                                          <p:val>
                                            <p:strVal val="#ppt_x"/>
                                          </p:val>
                                        </p:tav>
                                        <p:tav tm="100000">
                                          <p:val>
                                            <p:strVal val="#ppt_x"/>
                                          </p:val>
                                        </p:tav>
                                      </p:tavLst>
                                    </p:anim>
                                    <p:anim calcmode="lin" valueType="num">
                                      <p:cBhvr>
                                        <p:cTn id="89" dur="1000" fill="hold"/>
                                        <p:tgtEl>
                                          <p:spTgt spid="27"/>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fade">
                                      <p:cBhvr>
                                        <p:cTn id="92" dur="1000"/>
                                        <p:tgtEl>
                                          <p:spTgt spid="34"/>
                                        </p:tgtEl>
                                      </p:cBhvr>
                                    </p:animEffect>
                                    <p:anim calcmode="lin" valueType="num">
                                      <p:cBhvr>
                                        <p:cTn id="93" dur="1000" fill="hold"/>
                                        <p:tgtEl>
                                          <p:spTgt spid="34"/>
                                        </p:tgtEl>
                                        <p:attrNameLst>
                                          <p:attrName>ppt_x</p:attrName>
                                        </p:attrNameLst>
                                      </p:cBhvr>
                                      <p:tavLst>
                                        <p:tav tm="0">
                                          <p:val>
                                            <p:strVal val="#ppt_x"/>
                                          </p:val>
                                        </p:tav>
                                        <p:tav tm="100000">
                                          <p:val>
                                            <p:strVal val="#ppt_x"/>
                                          </p:val>
                                        </p:tav>
                                      </p:tavLst>
                                    </p:anim>
                                    <p:anim calcmode="lin" valueType="num">
                                      <p:cBhvr>
                                        <p:cTn id="94" dur="1000" fill="hold"/>
                                        <p:tgtEl>
                                          <p:spTgt spid="34"/>
                                        </p:tgtEl>
                                        <p:attrNameLst>
                                          <p:attrName>ppt_y</p:attrName>
                                        </p:attrNameLst>
                                      </p:cBhvr>
                                      <p:tavLst>
                                        <p:tav tm="0">
                                          <p:val>
                                            <p:strVal val="#ppt_y+.1"/>
                                          </p:val>
                                        </p:tav>
                                        <p:tav tm="100000">
                                          <p:val>
                                            <p:strVal val="#ppt_y"/>
                                          </p:val>
                                        </p:tav>
                                      </p:tavLst>
                                    </p:anim>
                                  </p:childTnLst>
                                </p:cTn>
                              </p:par>
                            </p:childTnLst>
                          </p:cTn>
                        </p:par>
                        <p:par>
                          <p:cTn id="95" fill="hold">
                            <p:stCondLst>
                              <p:cond delay="7000"/>
                            </p:stCondLst>
                            <p:childTnLst>
                              <p:par>
                                <p:cTn id="96" presetID="10" presetClass="entr" presetSubtype="0" fill="hold" grpId="0" nodeType="afterEffect">
                                  <p:stCondLst>
                                    <p:cond delay="0"/>
                                  </p:stCondLst>
                                  <p:childTnLst>
                                    <p:set>
                                      <p:cBhvr>
                                        <p:cTn id="97" dur="1" fill="hold">
                                          <p:stCondLst>
                                            <p:cond delay="0"/>
                                          </p:stCondLst>
                                        </p:cTn>
                                        <p:tgtEl>
                                          <p:spTgt spid="10"/>
                                        </p:tgtEl>
                                        <p:attrNameLst>
                                          <p:attrName>style.visibility</p:attrName>
                                        </p:attrNameLst>
                                      </p:cBhvr>
                                      <p:to>
                                        <p:strVal val="visible"/>
                                      </p:to>
                                    </p:set>
                                    <p:animEffect transition="in" filter="fade">
                                      <p:cBhvr>
                                        <p:cTn id="9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 grpId="0" animBg="1"/>
      <p:bldP spid="3" grpId="0" animBg="1"/>
      <p:bldP spid="4" grpId="0" animBg="1"/>
      <p:bldP spid="5" grpId="0" animBg="1"/>
      <p:bldP spid="14" grpId="0" animBg="1"/>
      <p:bldP spid="15" grpId="0" animBg="1"/>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rot="1751457">
            <a:off x="7796044" y="1756066"/>
            <a:ext cx="4335985" cy="4298680"/>
          </a:xfrm>
          <a:custGeom>
            <a:avLst/>
            <a:gdLst>
              <a:gd name="connsiteX0" fmla="*/ 0 w 5700187"/>
              <a:gd name="connsiteY0" fmla="*/ 0 h 4258831"/>
              <a:gd name="connsiteX1" fmla="*/ 5700187 w 5700187"/>
              <a:gd name="connsiteY1" fmla="*/ 0 h 4258831"/>
              <a:gd name="connsiteX2" fmla="*/ 5700187 w 5700187"/>
              <a:gd name="connsiteY2" fmla="*/ 4258831 h 4258831"/>
              <a:gd name="connsiteX3" fmla="*/ 0 w 5700187"/>
              <a:gd name="connsiteY3" fmla="*/ 4258831 h 4258831"/>
              <a:gd name="connsiteX4" fmla="*/ 0 w 5700187"/>
              <a:gd name="connsiteY4" fmla="*/ 0 h 4258831"/>
              <a:gd name="connsiteX0" fmla="*/ 0 w 5700187"/>
              <a:gd name="connsiteY0" fmla="*/ 19709 h 4278540"/>
              <a:gd name="connsiteX1" fmla="*/ 3356002 w 5700187"/>
              <a:gd name="connsiteY1" fmla="*/ 0 h 4278540"/>
              <a:gd name="connsiteX2" fmla="*/ 5700187 w 5700187"/>
              <a:gd name="connsiteY2" fmla="*/ 19709 h 4278540"/>
              <a:gd name="connsiteX3" fmla="*/ 5700187 w 5700187"/>
              <a:gd name="connsiteY3" fmla="*/ 4278540 h 4278540"/>
              <a:gd name="connsiteX4" fmla="*/ 0 w 5700187"/>
              <a:gd name="connsiteY4" fmla="*/ 4278540 h 4278540"/>
              <a:gd name="connsiteX5" fmla="*/ 0 w 5700187"/>
              <a:gd name="connsiteY5" fmla="*/ 19709 h 4278540"/>
              <a:gd name="connsiteX0" fmla="*/ 0 w 5700187"/>
              <a:gd name="connsiteY0" fmla="*/ 19709 h 4298680"/>
              <a:gd name="connsiteX1" fmla="*/ 3356002 w 5700187"/>
              <a:gd name="connsiteY1" fmla="*/ 0 h 4298680"/>
              <a:gd name="connsiteX2" fmla="*/ 5700187 w 5700187"/>
              <a:gd name="connsiteY2" fmla="*/ 19709 h 4298680"/>
              <a:gd name="connsiteX3" fmla="*/ 5700187 w 5700187"/>
              <a:gd name="connsiteY3" fmla="*/ 4278540 h 4298680"/>
              <a:gd name="connsiteX4" fmla="*/ 1364202 w 5700187"/>
              <a:gd name="connsiteY4" fmla="*/ 4298680 h 4298680"/>
              <a:gd name="connsiteX5" fmla="*/ 0 w 5700187"/>
              <a:gd name="connsiteY5" fmla="*/ 4278540 h 4298680"/>
              <a:gd name="connsiteX6" fmla="*/ 0 w 5700187"/>
              <a:gd name="connsiteY6" fmla="*/ 19709 h 4298680"/>
              <a:gd name="connsiteX0" fmla="*/ 0 w 5700187"/>
              <a:gd name="connsiteY0" fmla="*/ 4278540 h 4298680"/>
              <a:gd name="connsiteX1" fmla="*/ 3356002 w 5700187"/>
              <a:gd name="connsiteY1" fmla="*/ 0 h 4298680"/>
              <a:gd name="connsiteX2" fmla="*/ 5700187 w 5700187"/>
              <a:gd name="connsiteY2" fmla="*/ 19709 h 4298680"/>
              <a:gd name="connsiteX3" fmla="*/ 5700187 w 5700187"/>
              <a:gd name="connsiteY3" fmla="*/ 4278540 h 4298680"/>
              <a:gd name="connsiteX4" fmla="*/ 1364202 w 5700187"/>
              <a:gd name="connsiteY4" fmla="*/ 4298680 h 4298680"/>
              <a:gd name="connsiteX5" fmla="*/ 0 w 5700187"/>
              <a:gd name="connsiteY5" fmla="*/ 4278540 h 4298680"/>
              <a:gd name="connsiteX0" fmla="*/ 0 w 4335985"/>
              <a:gd name="connsiteY0" fmla="*/ 4298680 h 4298680"/>
              <a:gd name="connsiteX1" fmla="*/ 1991800 w 4335985"/>
              <a:gd name="connsiteY1" fmla="*/ 0 h 4298680"/>
              <a:gd name="connsiteX2" fmla="*/ 4335985 w 4335985"/>
              <a:gd name="connsiteY2" fmla="*/ 19709 h 4298680"/>
              <a:gd name="connsiteX3" fmla="*/ 4335985 w 4335985"/>
              <a:gd name="connsiteY3" fmla="*/ 4278540 h 4298680"/>
              <a:gd name="connsiteX4" fmla="*/ 0 w 4335985"/>
              <a:gd name="connsiteY4" fmla="*/ 4298680 h 4298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5985" h="4298680">
                <a:moveTo>
                  <a:pt x="0" y="4298680"/>
                </a:moveTo>
                <a:lnTo>
                  <a:pt x="1991800" y="0"/>
                </a:lnTo>
                <a:lnTo>
                  <a:pt x="4335985" y="19709"/>
                </a:lnTo>
                <a:lnTo>
                  <a:pt x="4335985" y="4278540"/>
                </a:lnTo>
                <a:lnTo>
                  <a:pt x="0" y="4298680"/>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rot="1751457">
            <a:off x="1948074" y="721888"/>
            <a:ext cx="5074879" cy="3737509"/>
          </a:xfrm>
          <a:custGeom>
            <a:avLst/>
            <a:gdLst>
              <a:gd name="connsiteX0" fmla="*/ 0 w 5914354"/>
              <a:gd name="connsiteY0" fmla="*/ 0 h 3734032"/>
              <a:gd name="connsiteX1" fmla="*/ 5914354 w 5914354"/>
              <a:gd name="connsiteY1" fmla="*/ 0 h 3734032"/>
              <a:gd name="connsiteX2" fmla="*/ 5914354 w 5914354"/>
              <a:gd name="connsiteY2" fmla="*/ 3734032 h 3734032"/>
              <a:gd name="connsiteX3" fmla="*/ 0 w 5914354"/>
              <a:gd name="connsiteY3" fmla="*/ 3734032 h 3734032"/>
              <a:gd name="connsiteX4" fmla="*/ 0 w 5914354"/>
              <a:gd name="connsiteY4" fmla="*/ 0 h 3734032"/>
              <a:gd name="connsiteX0" fmla="*/ 0 w 5914354"/>
              <a:gd name="connsiteY0" fmla="*/ 0 h 3734032"/>
              <a:gd name="connsiteX1" fmla="*/ 3118805 w 5914354"/>
              <a:gd name="connsiteY1" fmla="*/ 5571 h 3734032"/>
              <a:gd name="connsiteX2" fmla="*/ 5914354 w 5914354"/>
              <a:gd name="connsiteY2" fmla="*/ 0 h 3734032"/>
              <a:gd name="connsiteX3" fmla="*/ 5914354 w 5914354"/>
              <a:gd name="connsiteY3" fmla="*/ 3734032 h 3734032"/>
              <a:gd name="connsiteX4" fmla="*/ 0 w 5914354"/>
              <a:gd name="connsiteY4" fmla="*/ 3734032 h 3734032"/>
              <a:gd name="connsiteX5" fmla="*/ 0 w 5914354"/>
              <a:gd name="connsiteY5" fmla="*/ 0 h 3734032"/>
              <a:gd name="connsiteX0" fmla="*/ 0 w 5914354"/>
              <a:gd name="connsiteY0" fmla="*/ 0 h 3737509"/>
              <a:gd name="connsiteX1" fmla="*/ 3118805 w 5914354"/>
              <a:gd name="connsiteY1" fmla="*/ 5571 h 3737509"/>
              <a:gd name="connsiteX2" fmla="*/ 5914354 w 5914354"/>
              <a:gd name="connsiteY2" fmla="*/ 0 h 3737509"/>
              <a:gd name="connsiteX3" fmla="*/ 5914354 w 5914354"/>
              <a:gd name="connsiteY3" fmla="*/ 3734032 h 3737509"/>
              <a:gd name="connsiteX4" fmla="*/ 839475 w 5914354"/>
              <a:gd name="connsiteY4" fmla="*/ 3737509 h 3737509"/>
              <a:gd name="connsiteX5" fmla="*/ 0 w 5914354"/>
              <a:gd name="connsiteY5" fmla="*/ 3734032 h 3737509"/>
              <a:gd name="connsiteX6" fmla="*/ 0 w 5914354"/>
              <a:gd name="connsiteY6" fmla="*/ 0 h 3737509"/>
              <a:gd name="connsiteX0" fmla="*/ 0 w 5914354"/>
              <a:gd name="connsiteY0" fmla="*/ 0 h 3737509"/>
              <a:gd name="connsiteX1" fmla="*/ 3118805 w 5914354"/>
              <a:gd name="connsiteY1" fmla="*/ 5571 h 3737509"/>
              <a:gd name="connsiteX2" fmla="*/ 5914354 w 5914354"/>
              <a:gd name="connsiteY2" fmla="*/ 0 h 3737509"/>
              <a:gd name="connsiteX3" fmla="*/ 5914354 w 5914354"/>
              <a:gd name="connsiteY3" fmla="*/ 3734032 h 3737509"/>
              <a:gd name="connsiteX4" fmla="*/ 839475 w 5914354"/>
              <a:gd name="connsiteY4" fmla="*/ 3737509 h 3737509"/>
              <a:gd name="connsiteX5" fmla="*/ 0 w 5914354"/>
              <a:gd name="connsiteY5" fmla="*/ 0 h 3737509"/>
              <a:gd name="connsiteX0" fmla="*/ 0 w 5074879"/>
              <a:gd name="connsiteY0" fmla="*/ 3737509 h 3737509"/>
              <a:gd name="connsiteX1" fmla="*/ 2279330 w 5074879"/>
              <a:gd name="connsiteY1" fmla="*/ 5571 h 3737509"/>
              <a:gd name="connsiteX2" fmla="*/ 5074879 w 5074879"/>
              <a:gd name="connsiteY2" fmla="*/ 0 h 3737509"/>
              <a:gd name="connsiteX3" fmla="*/ 5074879 w 5074879"/>
              <a:gd name="connsiteY3" fmla="*/ 3734032 h 3737509"/>
              <a:gd name="connsiteX4" fmla="*/ 0 w 5074879"/>
              <a:gd name="connsiteY4" fmla="*/ 3737509 h 3737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4879" h="3737509">
                <a:moveTo>
                  <a:pt x="0" y="3737509"/>
                </a:moveTo>
                <a:lnTo>
                  <a:pt x="2279330" y="5571"/>
                </a:lnTo>
                <a:lnTo>
                  <a:pt x="5074879" y="0"/>
                </a:lnTo>
                <a:lnTo>
                  <a:pt x="5074879" y="3734032"/>
                </a:lnTo>
                <a:lnTo>
                  <a:pt x="0" y="3737509"/>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2"/>
          <p:cNvSpPr/>
          <p:nvPr/>
        </p:nvSpPr>
        <p:spPr>
          <a:xfrm rot="1751457">
            <a:off x="1948074" y="3829593"/>
            <a:ext cx="5074879" cy="3737509"/>
          </a:xfrm>
          <a:custGeom>
            <a:avLst/>
            <a:gdLst>
              <a:gd name="connsiteX0" fmla="*/ 0 w 5914354"/>
              <a:gd name="connsiteY0" fmla="*/ 0 h 3734032"/>
              <a:gd name="connsiteX1" fmla="*/ 5914354 w 5914354"/>
              <a:gd name="connsiteY1" fmla="*/ 0 h 3734032"/>
              <a:gd name="connsiteX2" fmla="*/ 5914354 w 5914354"/>
              <a:gd name="connsiteY2" fmla="*/ 3734032 h 3734032"/>
              <a:gd name="connsiteX3" fmla="*/ 0 w 5914354"/>
              <a:gd name="connsiteY3" fmla="*/ 3734032 h 3734032"/>
              <a:gd name="connsiteX4" fmla="*/ 0 w 5914354"/>
              <a:gd name="connsiteY4" fmla="*/ 0 h 3734032"/>
              <a:gd name="connsiteX0" fmla="*/ 0 w 5914354"/>
              <a:gd name="connsiteY0" fmla="*/ 0 h 3734032"/>
              <a:gd name="connsiteX1" fmla="*/ 3118805 w 5914354"/>
              <a:gd name="connsiteY1" fmla="*/ 5571 h 3734032"/>
              <a:gd name="connsiteX2" fmla="*/ 5914354 w 5914354"/>
              <a:gd name="connsiteY2" fmla="*/ 0 h 3734032"/>
              <a:gd name="connsiteX3" fmla="*/ 5914354 w 5914354"/>
              <a:gd name="connsiteY3" fmla="*/ 3734032 h 3734032"/>
              <a:gd name="connsiteX4" fmla="*/ 0 w 5914354"/>
              <a:gd name="connsiteY4" fmla="*/ 3734032 h 3734032"/>
              <a:gd name="connsiteX5" fmla="*/ 0 w 5914354"/>
              <a:gd name="connsiteY5" fmla="*/ 0 h 3734032"/>
              <a:gd name="connsiteX0" fmla="*/ 0 w 5914354"/>
              <a:gd name="connsiteY0" fmla="*/ 0 h 3737509"/>
              <a:gd name="connsiteX1" fmla="*/ 3118805 w 5914354"/>
              <a:gd name="connsiteY1" fmla="*/ 5571 h 3737509"/>
              <a:gd name="connsiteX2" fmla="*/ 5914354 w 5914354"/>
              <a:gd name="connsiteY2" fmla="*/ 0 h 3737509"/>
              <a:gd name="connsiteX3" fmla="*/ 5914354 w 5914354"/>
              <a:gd name="connsiteY3" fmla="*/ 3734032 h 3737509"/>
              <a:gd name="connsiteX4" fmla="*/ 839475 w 5914354"/>
              <a:gd name="connsiteY4" fmla="*/ 3737509 h 3737509"/>
              <a:gd name="connsiteX5" fmla="*/ 0 w 5914354"/>
              <a:gd name="connsiteY5" fmla="*/ 3734032 h 3737509"/>
              <a:gd name="connsiteX6" fmla="*/ 0 w 5914354"/>
              <a:gd name="connsiteY6" fmla="*/ 0 h 3737509"/>
              <a:gd name="connsiteX0" fmla="*/ 0 w 5914354"/>
              <a:gd name="connsiteY0" fmla="*/ 0 h 3737509"/>
              <a:gd name="connsiteX1" fmla="*/ 3118805 w 5914354"/>
              <a:gd name="connsiteY1" fmla="*/ 5571 h 3737509"/>
              <a:gd name="connsiteX2" fmla="*/ 5914354 w 5914354"/>
              <a:gd name="connsiteY2" fmla="*/ 0 h 3737509"/>
              <a:gd name="connsiteX3" fmla="*/ 5914354 w 5914354"/>
              <a:gd name="connsiteY3" fmla="*/ 3734032 h 3737509"/>
              <a:gd name="connsiteX4" fmla="*/ 839475 w 5914354"/>
              <a:gd name="connsiteY4" fmla="*/ 3737509 h 3737509"/>
              <a:gd name="connsiteX5" fmla="*/ 0 w 5914354"/>
              <a:gd name="connsiteY5" fmla="*/ 0 h 3737509"/>
              <a:gd name="connsiteX0" fmla="*/ 0 w 5074879"/>
              <a:gd name="connsiteY0" fmla="*/ 3737509 h 3737509"/>
              <a:gd name="connsiteX1" fmla="*/ 2279330 w 5074879"/>
              <a:gd name="connsiteY1" fmla="*/ 5571 h 3737509"/>
              <a:gd name="connsiteX2" fmla="*/ 5074879 w 5074879"/>
              <a:gd name="connsiteY2" fmla="*/ 0 h 3737509"/>
              <a:gd name="connsiteX3" fmla="*/ 5074879 w 5074879"/>
              <a:gd name="connsiteY3" fmla="*/ 3734032 h 3737509"/>
              <a:gd name="connsiteX4" fmla="*/ 0 w 5074879"/>
              <a:gd name="connsiteY4" fmla="*/ 3737509 h 3737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74879" h="3737509">
                <a:moveTo>
                  <a:pt x="0" y="3737509"/>
                </a:moveTo>
                <a:lnTo>
                  <a:pt x="2279330" y="5571"/>
                </a:lnTo>
                <a:lnTo>
                  <a:pt x="5074879" y="0"/>
                </a:lnTo>
                <a:lnTo>
                  <a:pt x="5074879" y="3734032"/>
                </a:lnTo>
                <a:lnTo>
                  <a:pt x="0" y="3737509"/>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176c8968-f3d4-4c5e-94cf-f5c52897ae6f"/>
          <p:cNvGrpSpPr>
            <a:grpSpLocks noChangeAspect="1"/>
          </p:cNvGrpSpPr>
          <p:nvPr/>
        </p:nvGrpSpPr>
        <p:grpSpPr>
          <a:xfrm>
            <a:off x="1333500" y="0"/>
            <a:ext cx="9525000" cy="6858000"/>
            <a:chOff x="1333500" y="0"/>
            <a:chExt cx="9525000" cy="6858000"/>
          </a:xfrm>
        </p:grpSpPr>
        <p:sp>
          <p:nvSpPr>
            <p:cNvPr id="7" name="矩形 6"/>
            <p:cNvSpPr/>
            <p:nvPr/>
          </p:nvSpPr>
          <p:spPr>
            <a:xfrm>
              <a:off x="6012657" y="0"/>
              <a:ext cx="16668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椭圆 7"/>
            <p:cNvSpPr/>
            <p:nvPr/>
          </p:nvSpPr>
          <p:spPr>
            <a:xfrm>
              <a:off x="5867399" y="1021555"/>
              <a:ext cx="457202" cy="457202"/>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椭圆 8"/>
            <p:cNvSpPr/>
            <p:nvPr/>
          </p:nvSpPr>
          <p:spPr>
            <a:xfrm>
              <a:off x="5867399" y="3200399"/>
              <a:ext cx="457202" cy="457202"/>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椭圆 9"/>
            <p:cNvSpPr/>
            <p:nvPr/>
          </p:nvSpPr>
          <p:spPr>
            <a:xfrm>
              <a:off x="5867399" y="5286374"/>
              <a:ext cx="457202" cy="457202"/>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矩形 10"/>
            <p:cNvSpPr/>
            <p:nvPr/>
          </p:nvSpPr>
          <p:spPr>
            <a:xfrm>
              <a:off x="1333500" y="808633"/>
              <a:ext cx="3848100" cy="6857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anchor="ctr">
              <a:normAutofit/>
            </a:bodyPr>
            <a:lstStyle/>
            <a:p>
              <a:pPr defTabSz="914378">
                <a:lnSpc>
                  <a:spcPct val="120000"/>
                </a:lnSpc>
                <a:defRPr/>
              </a:pPr>
              <a:endParaRPr lang="zh-CN" altLang="en-US" sz="1100" dirty="0">
                <a:solidFill>
                  <a:schemeClr val="tx1"/>
                </a:solidFill>
              </a:endParaRPr>
            </a:p>
          </p:txBody>
        </p:sp>
        <p:sp>
          <p:nvSpPr>
            <p:cNvPr id="12" name="文本框 8"/>
            <p:cNvSpPr txBox="1"/>
            <p:nvPr/>
          </p:nvSpPr>
          <p:spPr>
            <a:xfrm>
              <a:off x="1773918" y="2419350"/>
              <a:ext cx="2224314" cy="589556"/>
            </a:xfrm>
            <a:prstGeom prst="rect">
              <a:avLst/>
            </a:prstGeom>
            <a:noFill/>
          </p:spPr>
          <p:txBody>
            <a:bodyPr anchor="ctr"/>
            <a:lstStyle/>
            <a:p>
              <a:pPr algn="ctr"/>
              <a:endParaRPr/>
            </a:p>
          </p:txBody>
        </p:sp>
        <p:sp>
          <p:nvSpPr>
            <p:cNvPr id="13" name="矩形 12"/>
            <p:cNvSpPr/>
            <p:nvPr/>
          </p:nvSpPr>
          <p:spPr>
            <a:xfrm>
              <a:off x="1333500" y="3933824"/>
              <a:ext cx="3848100" cy="6857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anchor="ctr">
              <a:normAutofit/>
            </a:bodyPr>
            <a:lstStyle/>
            <a:p>
              <a:pPr defTabSz="914378">
                <a:lnSpc>
                  <a:spcPct val="120000"/>
                </a:lnSpc>
                <a:defRPr/>
              </a:pPr>
              <a:endParaRPr lang="zh-CN" altLang="en-US" sz="1100" dirty="0">
                <a:solidFill>
                  <a:schemeClr val="tx1"/>
                </a:solidFill>
              </a:endParaRPr>
            </a:p>
          </p:txBody>
        </p:sp>
        <p:sp>
          <p:nvSpPr>
            <p:cNvPr id="14" name="矩形 13"/>
            <p:cNvSpPr/>
            <p:nvPr/>
          </p:nvSpPr>
          <p:spPr>
            <a:xfrm>
              <a:off x="7010400" y="1938338"/>
              <a:ext cx="3848100" cy="6857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anchor="ctr">
              <a:normAutofit/>
            </a:bodyPr>
            <a:lstStyle/>
            <a:p>
              <a:pPr defTabSz="914378">
                <a:lnSpc>
                  <a:spcPct val="120000"/>
                </a:lnSpc>
                <a:defRPr/>
              </a:pPr>
              <a:endParaRPr lang="zh-CN" altLang="en-US" sz="1100" dirty="0">
                <a:solidFill>
                  <a:schemeClr val="tx1"/>
                </a:solidFill>
              </a:endParaRPr>
            </a:p>
          </p:txBody>
        </p:sp>
        <p:sp>
          <p:nvSpPr>
            <p:cNvPr id="15" name="矩形 14"/>
            <p:cNvSpPr/>
            <p:nvPr/>
          </p:nvSpPr>
          <p:spPr>
            <a:xfrm>
              <a:off x="4514850" y="808633"/>
              <a:ext cx="666750" cy="28575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dirty="0" smtClean="0">
                  <a:solidFill>
                    <a:schemeClr val="bg1"/>
                  </a:solidFill>
                </a:rPr>
                <a:t>2016</a:t>
              </a:r>
              <a:endParaRPr lang="en-US" altLang="zh-CN" dirty="0">
                <a:solidFill>
                  <a:schemeClr val="bg1"/>
                </a:solidFill>
              </a:endParaRPr>
            </a:p>
          </p:txBody>
        </p:sp>
        <p:sp>
          <p:nvSpPr>
            <p:cNvPr id="16" name="矩形 15"/>
            <p:cNvSpPr/>
            <p:nvPr/>
          </p:nvSpPr>
          <p:spPr>
            <a:xfrm>
              <a:off x="4514850" y="3933824"/>
              <a:ext cx="666750" cy="28575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dirty="0" smtClean="0"/>
                <a:t>2018</a:t>
              </a:r>
              <a:endParaRPr lang="en-US" altLang="zh-CN" dirty="0"/>
            </a:p>
          </p:txBody>
        </p:sp>
        <p:sp>
          <p:nvSpPr>
            <p:cNvPr id="17" name="矩形 16"/>
            <p:cNvSpPr/>
            <p:nvPr/>
          </p:nvSpPr>
          <p:spPr>
            <a:xfrm>
              <a:off x="10191750" y="1937343"/>
              <a:ext cx="666750" cy="28575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dirty="0" smtClean="0"/>
                <a:t>2017</a:t>
              </a:r>
              <a:endParaRPr lang="en-US" altLang="zh-CN" dirty="0"/>
            </a:p>
          </p:txBody>
        </p:sp>
        <p:sp>
          <p:nvSpPr>
            <p:cNvPr id="18" name="等腰三角形 17"/>
            <p:cNvSpPr/>
            <p:nvPr/>
          </p:nvSpPr>
          <p:spPr>
            <a:xfrm rot="16200000">
              <a:off x="5419723" y="1129040"/>
              <a:ext cx="280988" cy="24223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等腰三角形 18"/>
            <p:cNvSpPr/>
            <p:nvPr/>
          </p:nvSpPr>
          <p:spPr>
            <a:xfrm rot="16200000">
              <a:off x="5419723" y="5396238"/>
              <a:ext cx="280988" cy="24223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等腰三角形 19"/>
            <p:cNvSpPr/>
            <p:nvPr/>
          </p:nvSpPr>
          <p:spPr>
            <a:xfrm rot="5400000" flipH="1">
              <a:off x="6478519" y="3307884"/>
              <a:ext cx="280988" cy="24223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pic>
        <p:nvPicPr>
          <p:cNvPr id="34" name="图片占位符 33"/>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338609" y="1494434"/>
            <a:ext cx="3837881" cy="1514473"/>
          </a:xfrm>
        </p:spPr>
      </p:pic>
      <p:pic>
        <p:nvPicPr>
          <p:cNvPr id="36" name="图片占位符 35"/>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1333500" y="4621570"/>
            <a:ext cx="3848100" cy="1512406"/>
          </a:xfrm>
        </p:spPr>
      </p:pic>
      <p:pic>
        <p:nvPicPr>
          <p:cNvPr id="35" name="图片占位符 34"/>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7013774" y="2624135"/>
            <a:ext cx="3841352" cy="2100264"/>
          </a:xfrm>
        </p:spPr>
      </p:pic>
      <p:sp>
        <p:nvSpPr>
          <p:cNvPr id="37" name="矩形 36"/>
          <p:cNvSpPr/>
          <p:nvPr/>
        </p:nvSpPr>
        <p:spPr>
          <a:xfrm>
            <a:off x="1448404" y="854243"/>
            <a:ext cx="2880380"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7F7F7F"/>
                </a:solidFill>
              </a:rPr>
              <a:t>用户可以在投影仪或者计算机上进行演示也可以将演示文稿打印</a:t>
            </a:r>
            <a:r>
              <a:rPr lang="zh-CN" altLang="en-US" sz="1400" dirty="0" smtClean="0">
                <a:solidFill>
                  <a:srgbClr val="7F7F7F"/>
                </a:solidFill>
              </a:rPr>
              <a:t>出来</a:t>
            </a:r>
            <a:endParaRPr lang="zh-CN" altLang="en-US" sz="1400" dirty="0">
              <a:solidFill>
                <a:srgbClr val="7F7F7F"/>
              </a:solidFill>
            </a:endParaRPr>
          </a:p>
        </p:txBody>
      </p:sp>
      <p:sp>
        <p:nvSpPr>
          <p:cNvPr id="38" name="矩形 37"/>
          <p:cNvSpPr/>
          <p:nvPr/>
        </p:nvSpPr>
        <p:spPr>
          <a:xfrm>
            <a:off x="1448404" y="3972739"/>
            <a:ext cx="2880380"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7F7F7F"/>
                </a:solidFill>
              </a:rPr>
              <a:t>用户可以在投影仪或者计算机上进行演示也可以将演示文稿打印</a:t>
            </a:r>
            <a:r>
              <a:rPr lang="zh-CN" altLang="en-US" sz="1400" dirty="0" smtClean="0">
                <a:solidFill>
                  <a:srgbClr val="7F7F7F"/>
                </a:solidFill>
              </a:rPr>
              <a:t>出来</a:t>
            </a:r>
            <a:endParaRPr lang="zh-CN" altLang="en-US" sz="1400" dirty="0">
              <a:solidFill>
                <a:srgbClr val="7F7F7F"/>
              </a:solidFill>
            </a:endParaRPr>
          </a:p>
        </p:txBody>
      </p:sp>
      <p:sp>
        <p:nvSpPr>
          <p:cNvPr id="39" name="矩形 38"/>
          <p:cNvSpPr/>
          <p:nvPr/>
        </p:nvSpPr>
        <p:spPr>
          <a:xfrm>
            <a:off x="7128106" y="1981244"/>
            <a:ext cx="2880380"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7F7F7F"/>
                </a:solidFill>
              </a:rPr>
              <a:t>用户可以在投影仪或者计算机上进行演示也可以将演示文稿打印</a:t>
            </a:r>
            <a:r>
              <a:rPr lang="zh-CN" altLang="en-US" sz="1400" dirty="0" smtClean="0">
                <a:solidFill>
                  <a:srgbClr val="7F7F7F"/>
                </a:solidFill>
              </a:rPr>
              <a:t>出来</a:t>
            </a:r>
            <a:endParaRPr lang="zh-CN" altLang="en-US" sz="1400" dirty="0">
              <a:solidFill>
                <a:srgbClr val="7F7F7F"/>
              </a:solidFill>
            </a:endParaRPr>
          </a:p>
        </p:txBody>
      </p:sp>
    </p:spTree>
    <p:extLst>
      <p:ext uri="{BB962C8B-B14F-4D97-AF65-F5344CB8AC3E}">
        <p14:creationId xmlns:p14="http://schemas.microsoft.com/office/powerpoint/2010/main" val="9550791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randombar(horizontal)">
                                      <p:cBhvr>
                                        <p:cTn id="13" dur="500"/>
                                        <p:tgtEl>
                                          <p:spTgt spid="35"/>
                                        </p:tgtEl>
                                      </p:cBhvr>
                                    </p:animEffect>
                                  </p:childTnLst>
                                </p:cTn>
                              </p:par>
                              <p:par>
                                <p:cTn id="14" presetID="14" presetClass="entr" presetSubtype="10"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randombar(horizontal)">
                                      <p:cBhvr>
                                        <p:cTn id="16" dur="500"/>
                                        <p:tgtEl>
                                          <p:spTgt spid="34"/>
                                        </p:tgtEl>
                                      </p:cBhvr>
                                    </p:animEffect>
                                  </p:childTnLst>
                                </p:cTn>
                              </p:par>
                              <p:par>
                                <p:cTn id="17" presetID="14" presetClass="entr" presetSubtype="1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randombar(horizontal)">
                                      <p:cBhvr>
                                        <p:cTn id="19" dur="500"/>
                                        <p:tgtEl>
                                          <p:spTgt spid="36"/>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rot="1751457">
            <a:off x="1619159" y="892265"/>
            <a:ext cx="9785092" cy="5591770"/>
          </a:xfrm>
          <a:custGeom>
            <a:avLst/>
            <a:gdLst>
              <a:gd name="connsiteX0" fmla="*/ 0 w 10533216"/>
              <a:gd name="connsiteY0" fmla="*/ 0 h 5564138"/>
              <a:gd name="connsiteX1" fmla="*/ 10533216 w 10533216"/>
              <a:gd name="connsiteY1" fmla="*/ 0 h 5564138"/>
              <a:gd name="connsiteX2" fmla="*/ 10533216 w 10533216"/>
              <a:gd name="connsiteY2" fmla="*/ 5564138 h 5564138"/>
              <a:gd name="connsiteX3" fmla="*/ 0 w 10533216"/>
              <a:gd name="connsiteY3" fmla="*/ 5564138 h 5564138"/>
              <a:gd name="connsiteX4" fmla="*/ 0 w 10533216"/>
              <a:gd name="connsiteY4" fmla="*/ 0 h 5564138"/>
              <a:gd name="connsiteX0" fmla="*/ 0 w 10533216"/>
              <a:gd name="connsiteY0" fmla="*/ 27632 h 5591770"/>
              <a:gd name="connsiteX1" fmla="*/ 9566998 w 10533216"/>
              <a:gd name="connsiteY1" fmla="*/ 0 h 5591770"/>
              <a:gd name="connsiteX2" fmla="*/ 10533216 w 10533216"/>
              <a:gd name="connsiteY2" fmla="*/ 27632 h 5591770"/>
              <a:gd name="connsiteX3" fmla="*/ 10533216 w 10533216"/>
              <a:gd name="connsiteY3" fmla="*/ 5591770 h 5591770"/>
              <a:gd name="connsiteX4" fmla="*/ 0 w 10533216"/>
              <a:gd name="connsiteY4" fmla="*/ 5591770 h 5591770"/>
              <a:gd name="connsiteX5" fmla="*/ 0 w 10533216"/>
              <a:gd name="connsiteY5" fmla="*/ 27632 h 5591770"/>
              <a:gd name="connsiteX0" fmla="*/ 0 w 10533216"/>
              <a:gd name="connsiteY0" fmla="*/ 27632 h 5591770"/>
              <a:gd name="connsiteX1" fmla="*/ 9566998 w 10533216"/>
              <a:gd name="connsiteY1" fmla="*/ 0 h 5591770"/>
              <a:gd name="connsiteX2" fmla="*/ 10533216 w 10533216"/>
              <a:gd name="connsiteY2" fmla="*/ 27632 h 5591770"/>
              <a:gd name="connsiteX3" fmla="*/ 10533216 w 10533216"/>
              <a:gd name="connsiteY3" fmla="*/ 5591770 h 5591770"/>
              <a:gd name="connsiteX4" fmla="*/ 748124 w 10533216"/>
              <a:gd name="connsiteY4" fmla="*/ 5566966 h 5591770"/>
              <a:gd name="connsiteX5" fmla="*/ 0 w 10533216"/>
              <a:gd name="connsiteY5" fmla="*/ 5591770 h 5591770"/>
              <a:gd name="connsiteX6" fmla="*/ 0 w 10533216"/>
              <a:gd name="connsiteY6" fmla="*/ 27632 h 5591770"/>
              <a:gd name="connsiteX0" fmla="*/ 0 w 10533216"/>
              <a:gd name="connsiteY0" fmla="*/ 27632 h 5591770"/>
              <a:gd name="connsiteX1" fmla="*/ 9566998 w 10533216"/>
              <a:gd name="connsiteY1" fmla="*/ 0 h 5591770"/>
              <a:gd name="connsiteX2" fmla="*/ 10533216 w 10533216"/>
              <a:gd name="connsiteY2" fmla="*/ 27632 h 5591770"/>
              <a:gd name="connsiteX3" fmla="*/ 10533216 w 10533216"/>
              <a:gd name="connsiteY3" fmla="*/ 5591770 h 5591770"/>
              <a:gd name="connsiteX4" fmla="*/ 748124 w 10533216"/>
              <a:gd name="connsiteY4" fmla="*/ 5566966 h 5591770"/>
              <a:gd name="connsiteX5" fmla="*/ 0 w 10533216"/>
              <a:gd name="connsiteY5" fmla="*/ 27632 h 5591770"/>
              <a:gd name="connsiteX0" fmla="*/ 0 w 9785092"/>
              <a:gd name="connsiteY0" fmla="*/ 5566966 h 5591770"/>
              <a:gd name="connsiteX1" fmla="*/ 8818874 w 9785092"/>
              <a:gd name="connsiteY1" fmla="*/ 0 h 5591770"/>
              <a:gd name="connsiteX2" fmla="*/ 9785092 w 9785092"/>
              <a:gd name="connsiteY2" fmla="*/ 27632 h 5591770"/>
              <a:gd name="connsiteX3" fmla="*/ 9785092 w 9785092"/>
              <a:gd name="connsiteY3" fmla="*/ 5591770 h 5591770"/>
              <a:gd name="connsiteX4" fmla="*/ 0 w 9785092"/>
              <a:gd name="connsiteY4" fmla="*/ 5566966 h 5591770"/>
              <a:gd name="connsiteX0" fmla="*/ 0 w 9785092"/>
              <a:gd name="connsiteY0" fmla="*/ 5566966 h 5591770"/>
              <a:gd name="connsiteX1" fmla="*/ 2139299 w 9785092"/>
              <a:gd name="connsiteY1" fmla="*/ 3120706 h 5591770"/>
              <a:gd name="connsiteX2" fmla="*/ 8818874 w 9785092"/>
              <a:gd name="connsiteY2" fmla="*/ 0 h 5591770"/>
              <a:gd name="connsiteX3" fmla="*/ 9785092 w 9785092"/>
              <a:gd name="connsiteY3" fmla="*/ 27632 h 5591770"/>
              <a:gd name="connsiteX4" fmla="*/ 9785092 w 9785092"/>
              <a:gd name="connsiteY4" fmla="*/ 5591770 h 5591770"/>
              <a:gd name="connsiteX5" fmla="*/ 0 w 9785092"/>
              <a:gd name="connsiteY5" fmla="*/ 5566966 h 5591770"/>
              <a:gd name="connsiteX0" fmla="*/ 0 w 9785092"/>
              <a:gd name="connsiteY0" fmla="*/ 5566966 h 5591770"/>
              <a:gd name="connsiteX1" fmla="*/ 2139299 w 9785092"/>
              <a:gd name="connsiteY1" fmla="*/ 3120706 h 5591770"/>
              <a:gd name="connsiteX2" fmla="*/ 8818874 w 9785092"/>
              <a:gd name="connsiteY2" fmla="*/ 0 h 5591770"/>
              <a:gd name="connsiteX3" fmla="*/ 9785092 w 9785092"/>
              <a:gd name="connsiteY3" fmla="*/ 27632 h 5591770"/>
              <a:gd name="connsiteX4" fmla="*/ 9785092 w 9785092"/>
              <a:gd name="connsiteY4" fmla="*/ 5591770 h 5591770"/>
              <a:gd name="connsiteX5" fmla="*/ 0 w 9785092"/>
              <a:gd name="connsiteY5" fmla="*/ 5566966 h 5591770"/>
              <a:gd name="connsiteX0" fmla="*/ 0 w 9785092"/>
              <a:gd name="connsiteY0" fmla="*/ 5566966 h 5591770"/>
              <a:gd name="connsiteX1" fmla="*/ 2139299 w 9785092"/>
              <a:gd name="connsiteY1" fmla="*/ 3120706 h 5591770"/>
              <a:gd name="connsiteX2" fmla="*/ 7041093 w 9785092"/>
              <a:gd name="connsiteY2" fmla="*/ 411297 h 5591770"/>
              <a:gd name="connsiteX3" fmla="*/ 8818874 w 9785092"/>
              <a:gd name="connsiteY3" fmla="*/ 0 h 5591770"/>
              <a:gd name="connsiteX4" fmla="*/ 9785092 w 9785092"/>
              <a:gd name="connsiteY4" fmla="*/ 27632 h 5591770"/>
              <a:gd name="connsiteX5" fmla="*/ 9785092 w 9785092"/>
              <a:gd name="connsiteY5" fmla="*/ 5591770 h 5591770"/>
              <a:gd name="connsiteX6" fmla="*/ 0 w 9785092"/>
              <a:gd name="connsiteY6" fmla="*/ 5566966 h 5591770"/>
              <a:gd name="connsiteX0" fmla="*/ 0 w 9785092"/>
              <a:gd name="connsiteY0" fmla="*/ 5566966 h 5591770"/>
              <a:gd name="connsiteX1" fmla="*/ 2139299 w 9785092"/>
              <a:gd name="connsiteY1" fmla="*/ 3120706 h 5591770"/>
              <a:gd name="connsiteX2" fmla="*/ 7041093 w 9785092"/>
              <a:gd name="connsiteY2" fmla="*/ 411297 h 5591770"/>
              <a:gd name="connsiteX3" fmla="*/ 8818874 w 9785092"/>
              <a:gd name="connsiteY3" fmla="*/ 0 h 5591770"/>
              <a:gd name="connsiteX4" fmla="*/ 9785092 w 9785092"/>
              <a:gd name="connsiteY4" fmla="*/ 27632 h 5591770"/>
              <a:gd name="connsiteX5" fmla="*/ 9785092 w 9785092"/>
              <a:gd name="connsiteY5" fmla="*/ 5591770 h 5591770"/>
              <a:gd name="connsiteX6" fmla="*/ 0 w 9785092"/>
              <a:gd name="connsiteY6" fmla="*/ 5566966 h 5591770"/>
              <a:gd name="connsiteX0" fmla="*/ 0 w 9785092"/>
              <a:gd name="connsiteY0" fmla="*/ 5566966 h 5591770"/>
              <a:gd name="connsiteX1" fmla="*/ 2139299 w 9785092"/>
              <a:gd name="connsiteY1" fmla="*/ 3120706 h 5591770"/>
              <a:gd name="connsiteX2" fmla="*/ 7041093 w 9785092"/>
              <a:gd name="connsiteY2" fmla="*/ 411297 h 5591770"/>
              <a:gd name="connsiteX3" fmla="*/ 8818874 w 9785092"/>
              <a:gd name="connsiteY3" fmla="*/ 0 h 5591770"/>
              <a:gd name="connsiteX4" fmla="*/ 9785092 w 9785092"/>
              <a:gd name="connsiteY4" fmla="*/ 27632 h 5591770"/>
              <a:gd name="connsiteX5" fmla="*/ 9785092 w 9785092"/>
              <a:gd name="connsiteY5" fmla="*/ 5591770 h 5591770"/>
              <a:gd name="connsiteX6" fmla="*/ 0 w 9785092"/>
              <a:gd name="connsiteY6" fmla="*/ 5566966 h 5591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5092" h="5591770">
                <a:moveTo>
                  <a:pt x="0" y="5566966"/>
                </a:moveTo>
                <a:cubicBezTo>
                  <a:pt x="614579" y="5165426"/>
                  <a:pt x="1524720" y="3522246"/>
                  <a:pt x="2139299" y="3120706"/>
                </a:cubicBezTo>
                <a:lnTo>
                  <a:pt x="7041093" y="411297"/>
                </a:lnTo>
                <a:cubicBezTo>
                  <a:pt x="8154355" y="-108821"/>
                  <a:pt x="8330448" y="129807"/>
                  <a:pt x="8818874" y="0"/>
                </a:cubicBezTo>
                <a:lnTo>
                  <a:pt x="9785092" y="27632"/>
                </a:lnTo>
                <a:lnTo>
                  <a:pt x="9785092" y="5591770"/>
                </a:lnTo>
                <a:lnTo>
                  <a:pt x="0" y="5566966"/>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130818db-b79a-4412-95a4-1d82f9e5f492"/>
          <p:cNvGrpSpPr>
            <a:grpSpLocks noChangeAspect="1"/>
          </p:cNvGrpSpPr>
          <p:nvPr/>
        </p:nvGrpSpPr>
        <p:grpSpPr>
          <a:xfrm>
            <a:off x="879508" y="2064281"/>
            <a:ext cx="10440449" cy="2215619"/>
            <a:chOff x="879508" y="2064281"/>
            <a:chExt cx="10440449" cy="2785531"/>
          </a:xfrm>
        </p:grpSpPr>
        <p:sp>
          <p:nvSpPr>
            <p:cNvPr id="4" name="任意多边形: 形状 2"/>
            <p:cNvSpPr>
              <a:spLocks/>
            </p:cNvSpPr>
            <p:nvPr/>
          </p:nvSpPr>
          <p:spPr bwMode="auto">
            <a:xfrm>
              <a:off x="3092416" y="2772333"/>
              <a:ext cx="3070829" cy="1369427"/>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rgbClr val="7F7F7F"/>
            </a:solidFill>
            <a:ln>
              <a:noFill/>
            </a:ln>
          </p:spPr>
          <p:txBody>
            <a:bodyPr anchor="ctr"/>
            <a:lstStyle/>
            <a:p>
              <a:pPr algn="ctr"/>
              <a:endParaRPr/>
            </a:p>
          </p:txBody>
        </p:sp>
        <p:sp>
          <p:nvSpPr>
            <p:cNvPr id="5" name="任意多边形: 形状 3"/>
            <p:cNvSpPr>
              <a:spLocks/>
            </p:cNvSpPr>
            <p:nvPr/>
          </p:nvSpPr>
          <p:spPr bwMode="auto">
            <a:xfrm>
              <a:off x="5305324" y="2772333"/>
              <a:ext cx="3070829" cy="1369427"/>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rgbClr val="595959"/>
            </a:solidFill>
            <a:ln>
              <a:noFill/>
            </a:ln>
          </p:spPr>
          <p:txBody>
            <a:bodyPr anchor="ctr"/>
            <a:lstStyle/>
            <a:p>
              <a:pPr algn="ctr"/>
              <a:endParaRPr/>
            </a:p>
          </p:txBody>
        </p:sp>
        <p:sp>
          <p:nvSpPr>
            <p:cNvPr id="6" name="任意多边形: 形状 4"/>
            <p:cNvSpPr>
              <a:spLocks/>
            </p:cNvSpPr>
            <p:nvPr/>
          </p:nvSpPr>
          <p:spPr bwMode="auto">
            <a:xfrm>
              <a:off x="879508" y="2772333"/>
              <a:ext cx="3070829" cy="1369427"/>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rgbClr val="A6A6A6"/>
            </a:solidFill>
            <a:ln>
              <a:noFill/>
            </a:ln>
          </p:spPr>
          <p:txBody>
            <a:bodyPr anchor="ctr"/>
            <a:lstStyle/>
            <a:p>
              <a:pPr algn="ctr"/>
              <a:endParaRPr/>
            </a:p>
          </p:txBody>
        </p:sp>
        <p:sp>
          <p:nvSpPr>
            <p:cNvPr id="7" name="任意多边形: 形状 5"/>
            <p:cNvSpPr>
              <a:spLocks/>
            </p:cNvSpPr>
            <p:nvPr/>
          </p:nvSpPr>
          <p:spPr bwMode="auto">
            <a:xfrm>
              <a:off x="7518232" y="2064281"/>
              <a:ext cx="3801725" cy="2785531"/>
            </a:xfrm>
            <a:custGeom>
              <a:avLst/>
              <a:gdLst>
                <a:gd name="connsiteX0" fmla="*/ 1818396 w 3294359"/>
                <a:gd name="connsiteY0" fmla="*/ 0 h 2413783"/>
                <a:gd name="connsiteX1" fmla="*/ 3294359 w 3294359"/>
                <a:gd name="connsiteY1" fmla="*/ 1206892 h 2413783"/>
                <a:gd name="connsiteX2" fmla="*/ 1818396 w 3294359"/>
                <a:gd name="connsiteY2" fmla="*/ 2413783 h 2413783"/>
                <a:gd name="connsiteX3" fmla="*/ 1818396 w 3294359"/>
                <a:gd name="connsiteY3" fmla="*/ 1800225 h 2413783"/>
                <a:gd name="connsiteX4" fmla="*/ 0 w 3294359"/>
                <a:gd name="connsiteY4" fmla="*/ 1800225 h 2413783"/>
                <a:gd name="connsiteX5" fmla="*/ 853917 w 3294359"/>
                <a:gd name="connsiteY5" fmla="*/ 613557 h 2413783"/>
                <a:gd name="connsiteX6" fmla="*/ 1818396 w 3294359"/>
                <a:gd name="connsiteY6" fmla="*/ 619645 h 2413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4359" h="2413783">
                  <a:moveTo>
                    <a:pt x="1818396" y="0"/>
                  </a:moveTo>
                  <a:lnTo>
                    <a:pt x="3294359" y="1206892"/>
                  </a:lnTo>
                  <a:lnTo>
                    <a:pt x="1818396" y="2413783"/>
                  </a:lnTo>
                  <a:lnTo>
                    <a:pt x="1818396" y="1800225"/>
                  </a:lnTo>
                  <a:lnTo>
                    <a:pt x="0" y="1800225"/>
                  </a:lnTo>
                  <a:lnTo>
                    <a:pt x="853917" y="613557"/>
                  </a:lnTo>
                  <a:lnTo>
                    <a:pt x="1818396" y="619645"/>
                  </a:lnTo>
                  <a:close/>
                </a:path>
              </a:pathLst>
            </a:custGeom>
            <a:solidFill>
              <a:schemeClr val="accent1"/>
            </a:solidFill>
            <a:ln>
              <a:noFill/>
            </a:ln>
          </p:spPr>
          <p:txBody>
            <a:bodyPr anchor="ctr"/>
            <a:lstStyle/>
            <a:p>
              <a:pPr algn="ctr"/>
              <a:endParaRPr/>
            </a:p>
          </p:txBody>
        </p:sp>
      </p:grpSp>
      <p:sp>
        <p:nvSpPr>
          <p:cNvPr id="26"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32" name="组合 31"/>
          <p:cNvGrpSpPr/>
          <p:nvPr/>
        </p:nvGrpSpPr>
        <p:grpSpPr>
          <a:xfrm>
            <a:off x="811212" y="4279900"/>
            <a:ext cx="10506075" cy="1052816"/>
            <a:chOff x="937749" y="5016378"/>
            <a:chExt cx="10506075" cy="1052816"/>
          </a:xfrm>
        </p:grpSpPr>
        <p:sp>
          <p:nvSpPr>
            <p:cNvPr id="33" name="矩形 32"/>
            <p:cNvSpPr/>
            <p:nvPr/>
          </p:nvSpPr>
          <p:spPr>
            <a:xfrm>
              <a:off x="937749" y="5369002"/>
              <a:ext cx="10506075" cy="70019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7F7F7F"/>
                  </a:solidFill>
                </a:rPr>
                <a:t>用户可以在投影仪或者计算机上进行演示也可以将演示文稿打印出来制作成胶片以便应用到更广泛的领域</a:t>
              </a:r>
              <a:r>
                <a:rPr lang="zh-CN" altLang="en-US" sz="1400" dirty="0" smtClean="0">
                  <a:solidFill>
                    <a:srgbClr val="7F7F7F"/>
                  </a:solidFill>
                </a:rPr>
                <a:t>中用户可以在投影仪或者计算机上进行演示也可以将演示文稿打印出来制作成胶片以便应用到更广泛的领域中</a:t>
              </a:r>
            </a:p>
          </p:txBody>
        </p:sp>
        <p:sp>
          <p:nvSpPr>
            <p:cNvPr id="34" name="矩形 33"/>
            <p:cNvSpPr/>
            <p:nvPr/>
          </p:nvSpPr>
          <p:spPr>
            <a:xfrm>
              <a:off x="937750" y="501637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sp>
        <p:nvSpPr>
          <p:cNvPr id="35" name="矩形 34"/>
          <p:cNvSpPr/>
          <p:nvPr/>
        </p:nvSpPr>
        <p:spPr>
          <a:xfrm>
            <a:off x="1222510" y="3316603"/>
            <a:ext cx="1937522"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标题文字添加</a:t>
            </a:r>
          </a:p>
        </p:txBody>
      </p:sp>
      <p:sp>
        <p:nvSpPr>
          <p:cNvPr id="36" name="矩形 35"/>
          <p:cNvSpPr/>
          <p:nvPr/>
        </p:nvSpPr>
        <p:spPr>
          <a:xfrm>
            <a:off x="3401610" y="3316603"/>
            <a:ext cx="1937522"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标题文字添加</a:t>
            </a:r>
          </a:p>
        </p:txBody>
      </p:sp>
      <p:sp>
        <p:nvSpPr>
          <p:cNvPr id="37" name="矩形 36"/>
          <p:cNvSpPr/>
          <p:nvPr/>
        </p:nvSpPr>
        <p:spPr>
          <a:xfrm>
            <a:off x="5542944" y="3316603"/>
            <a:ext cx="1937522"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标题文字添加</a:t>
            </a:r>
          </a:p>
        </p:txBody>
      </p:sp>
      <p:sp>
        <p:nvSpPr>
          <p:cNvPr id="38" name="矩形 37"/>
          <p:cNvSpPr/>
          <p:nvPr/>
        </p:nvSpPr>
        <p:spPr>
          <a:xfrm>
            <a:off x="8040789" y="3316603"/>
            <a:ext cx="1937522"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标题文字添加</a:t>
            </a:r>
          </a:p>
        </p:txBody>
      </p:sp>
      <p:sp>
        <p:nvSpPr>
          <p:cNvPr id="43" name="椭圆 38"/>
          <p:cNvSpPr/>
          <p:nvPr/>
        </p:nvSpPr>
        <p:spPr>
          <a:xfrm>
            <a:off x="2205603" y="2831644"/>
            <a:ext cx="418640" cy="395054"/>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39"/>
          <p:cNvSpPr/>
          <p:nvPr/>
        </p:nvSpPr>
        <p:spPr>
          <a:xfrm>
            <a:off x="4398704" y="2833609"/>
            <a:ext cx="418640" cy="391123"/>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40"/>
          <p:cNvSpPr/>
          <p:nvPr/>
        </p:nvSpPr>
        <p:spPr>
          <a:xfrm>
            <a:off x="6578830" y="2822856"/>
            <a:ext cx="418640" cy="412630"/>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41"/>
          <p:cNvSpPr/>
          <p:nvPr/>
        </p:nvSpPr>
        <p:spPr>
          <a:xfrm>
            <a:off x="8864133" y="2859913"/>
            <a:ext cx="418640" cy="33851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8040322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p:tgtEl>
                                          <p:spTgt spid="28"/>
                                        </p:tgtEl>
                                        <p:attrNameLst>
                                          <p:attrName>ppt_y</p:attrName>
                                        </p:attrNameLst>
                                      </p:cBhvr>
                                      <p:tavLst>
                                        <p:tav tm="0">
                                          <p:val>
                                            <p:strVal val="#ppt_y+#ppt_h*1.125000"/>
                                          </p:val>
                                        </p:tav>
                                        <p:tav tm="100000">
                                          <p:val>
                                            <p:strVal val="#ppt_y"/>
                                          </p:val>
                                        </p:tav>
                                      </p:tavLst>
                                    </p:anim>
                                    <p:animEffect transition="in" filter="wipe(up)">
                                      <p:cBhvr>
                                        <p:cTn id="18" dur="500"/>
                                        <p:tgtEl>
                                          <p:spTgt spid="28"/>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500" fill="hold"/>
                                        <p:tgtEl>
                                          <p:spTgt spid="36"/>
                                        </p:tgtEl>
                                        <p:attrNameLst>
                                          <p:attrName>ppt_w</p:attrName>
                                        </p:attrNameLst>
                                      </p:cBhvr>
                                      <p:tavLst>
                                        <p:tav tm="0">
                                          <p:val>
                                            <p:fltVal val="0"/>
                                          </p:val>
                                        </p:tav>
                                        <p:tav tm="100000">
                                          <p:val>
                                            <p:strVal val="#ppt_w"/>
                                          </p:val>
                                        </p:tav>
                                      </p:tavLst>
                                    </p:anim>
                                    <p:anim calcmode="lin" valueType="num">
                                      <p:cBhvr>
                                        <p:cTn id="33" dur="500" fill="hold"/>
                                        <p:tgtEl>
                                          <p:spTgt spid="36"/>
                                        </p:tgtEl>
                                        <p:attrNameLst>
                                          <p:attrName>ppt_h</p:attrName>
                                        </p:attrNameLst>
                                      </p:cBhvr>
                                      <p:tavLst>
                                        <p:tav tm="0">
                                          <p:val>
                                            <p:fltVal val="0"/>
                                          </p:val>
                                        </p:tav>
                                        <p:tav tm="100000">
                                          <p:val>
                                            <p:strVal val="#ppt_h"/>
                                          </p:val>
                                        </p:tav>
                                      </p:tavLst>
                                    </p:anim>
                                    <p:animEffect transition="in" filter="fade">
                                      <p:cBhvr>
                                        <p:cTn id="34" dur="500"/>
                                        <p:tgtEl>
                                          <p:spTgt spid="3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childTnLst>
                                </p:cTn>
                              </p:par>
                            </p:childTnLst>
                          </p:cTn>
                        </p:par>
                        <p:par>
                          <p:cTn id="65" fill="hold">
                            <p:stCondLst>
                              <p:cond delay="250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3000"/>
                            </p:stCondLst>
                            <p:childTnLst>
                              <p:par>
                                <p:cTn id="70" presetID="22" presetClass="entr" presetSubtype="8"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p:bldP spid="35" grpId="0"/>
      <p:bldP spid="36" grpId="0"/>
      <p:bldP spid="37" grpId="0"/>
      <p:bldP spid="38" grpId="0"/>
      <p:bldP spid="43" grpId="0" animBg="1"/>
      <p:bldP spid="44" grpId="0" animBg="1"/>
      <p:bldP spid="46" grpId="0" animBg="1"/>
      <p:bldP spid="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3"/>
          <p:cNvSpPr/>
          <p:nvPr/>
        </p:nvSpPr>
        <p:spPr>
          <a:xfrm rot="1751457">
            <a:off x="5119359" y="1788463"/>
            <a:ext cx="4008057" cy="3456563"/>
          </a:xfrm>
          <a:custGeom>
            <a:avLst/>
            <a:gdLst>
              <a:gd name="connsiteX0" fmla="*/ 0 w 4093320"/>
              <a:gd name="connsiteY0" fmla="*/ 0 h 3435643"/>
              <a:gd name="connsiteX1" fmla="*/ 4093320 w 4093320"/>
              <a:gd name="connsiteY1" fmla="*/ 0 h 3435643"/>
              <a:gd name="connsiteX2" fmla="*/ 4093320 w 4093320"/>
              <a:gd name="connsiteY2" fmla="*/ 3435643 h 3435643"/>
              <a:gd name="connsiteX3" fmla="*/ 0 w 4093320"/>
              <a:gd name="connsiteY3" fmla="*/ 3435643 h 3435643"/>
              <a:gd name="connsiteX4" fmla="*/ 0 w 4093320"/>
              <a:gd name="connsiteY4" fmla="*/ 0 h 3435643"/>
              <a:gd name="connsiteX0" fmla="*/ 0 w 4093320"/>
              <a:gd name="connsiteY0" fmla="*/ 476 h 3436119"/>
              <a:gd name="connsiteX1" fmla="*/ 1721958 w 4093320"/>
              <a:gd name="connsiteY1" fmla="*/ 0 h 3436119"/>
              <a:gd name="connsiteX2" fmla="*/ 4093320 w 4093320"/>
              <a:gd name="connsiteY2" fmla="*/ 476 h 3436119"/>
              <a:gd name="connsiteX3" fmla="*/ 4093320 w 4093320"/>
              <a:gd name="connsiteY3" fmla="*/ 3436119 h 3436119"/>
              <a:gd name="connsiteX4" fmla="*/ 0 w 4093320"/>
              <a:gd name="connsiteY4" fmla="*/ 3436119 h 3436119"/>
              <a:gd name="connsiteX5" fmla="*/ 0 w 4093320"/>
              <a:gd name="connsiteY5" fmla="*/ 476 h 3436119"/>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3436119 h 3456563"/>
              <a:gd name="connsiteX6" fmla="*/ 0 w 4093320"/>
              <a:gd name="connsiteY6" fmla="*/ 476 h 3456563"/>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476 h 3456563"/>
              <a:gd name="connsiteX0" fmla="*/ 0 w 4008057"/>
              <a:gd name="connsiteY0" fmla="*/ 3456563 h 3456563"/>
              <a:gd name="connsiteX1" fmla="*/ 1636695 w 4008057"/>
              <a:gd name="connsiteY1" fmla="*/ 0 h 3456563"/>
              <a:gd name="connsiteX2" fmla="*/ 4008057 w 4008057"/>
              <a:gd name="connsiteY2" fmla="*/ 476 h 3456563"/>
              <a:gd name="connsiteX3" fmla="*/ 4008057 w 4008057"/>
              <a:gd name="connsiteY3" fmla="*/ 3436119 h 3456563"/>
              <a:gd name="connsiteX4" fmla="*/ 0 w 4008057"/>
              <a:gd name="connsiteY4" fmla="*/ 3456563 h 3456563"/>
              <a:gd name="connsiteX0" fmla="*/ 0 w 4008057"/>
              <a:gd name="connsiteY0" fmla="*/ 3456563 h 3456563"/>
              <a:gd name="connsiteX1" fmla="*/ 1055444 w 4008057"/>
              <a:gd name="connsiteY1" fmla="*/ 281087 h 3456563"/>
              <a:gd name="connsiteX2" fmla="*/ 1636695 w 4008057"/>
              <a:gd name="connsiteY2" fmla="*/ 0 h 3456563"/>
              <a:gd name="connsiteX3" fmla="*/ 4008057 w 4008057"/>
              <a:gd name="connsiteY3" fmla="*/ 476 h 3456563"/>
              <a:gd name="connsiteX4" fmla="*/ 4008057 w 4008057"/>
              <a:gd name="connsiteY4" fmla="*/ 3436119 h 3456563"/>
              <a:gd name="connsiteX5" fmla="*/ 0 w 4008057"/>
              <a:gd name="connsiteY5" fmla="*/ 3456563 h 345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8057" h="3456563">
                <a:moveTo>
                  <a:pt x="0" y="3456563"/>
                </a:moveTo>
                <a:cubicBezTo>
                  <a:pt x="474517" y="2470147"/>
                  <a:pt x="580927" y="1267503"/>
                  <a:pt x="1055444" y="281087"/>
                </a:cubicBezTo>
                <a:lnTo>
                  <a:pt x="1636695" y="0"/>
                </a:lnTo>
                <a:lnTo>
                  <a:pt x="4008057" y="476"/>
                </a:lnTo>
                <a:lnTo>
                  <a:pt x="4008057" y="3436119"/>
                </a:lnTo>
                <a:lnTo>
                  <a:pt x="0" y="34565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33"/>
          <p:cNvSpPr/>
          <p:nvPr/>
        </p:nvSpPr>
        <p:spPr>
          <a:xfrm rot="1751457">
            <a:off x="1681008" y="1788464"/>
            <a:ext cx="4008057" cy="3456563"/>
          </a:xfrm>
          <a:custGeom>
            <a:avLst/>
            <a:gdLst>
              <a:gd name="connsiteX0" fmla="*/ 0 w 4093320"/>
              <a:gd name="connsiteY0" fmla="*/ 0 h 3435643"/>
              <a:gd name="connsiteX1" fmla="*/ 4093320 w 4093320"/>
              <a:gd name="connsiteY1" fmla="*/ 0 h 3435643"/>
              <a:gd name="connsiteX2" fmla="*/ 4093320 w 4093320"/>
              <a:gd name="connsiteY2" fmla="*/ 3435643 h 3435643"/>
              <a:gd name="connsiteX3" fmla="*/ 0 w 4093320"/>
              <a:gd name="connsiteY3" fmla="*/ 3435643 h 3435643"/>
              <a:gd name="connsiteX4" fmla="*/ 0 w 4093320"/>
              <a:gd name="connsiteY4" fmla="*/ 0 h 3435643"/>
              <a:gd name="connsiteX0" fmla="*/ 0 w 4093320"/>
              <a:gd name="connsiteY0" fmla="*/ 476 h 3436119"/>
              <a:gd name="connsiteX1" fmla="*/ 1721958 w 4093320"/>
              <a:gd name="connsiteY1" fmla="*/ 0 h 3436119"/>
              <a:gd name="connsiteX2" fmla="*/ 4093320 w 4093320"/>
              <a:gd name="connsiteY2" fmla="*/ 476 h 3436119"/>
              <a:gd name="connsiteX3" fmla="*/ 4093320 w 4093320"/>
              <a:gd name="connsiteY3" fmla="*/ 3436119 h 3436119"/>
              <a:gd name="connsiteX4" fmla="*/ 0 w 4093320"/>
              <a:gd name="connsiteY4" fmla="*/ 3436119 h 3436119"/>
              <a:gd name="connsiteX5" fmla="*/ 0 w 4093320"/>
              <a:gd name="connsiteY5" fmla="*/ 476 h 3436119"/>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3436119 h 3456563"/>
              <a:gd name="connsiteX6" fmla="*/ 0 w 4093320"/>
              <a:gd name="connsiteY6" fmla="*/ 476 h 3456563"/>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476 h 3456563"/>
              <a:gd name="connsiteX0" fmla="*/ 0 w 4008057"/>
              <a:gd name="connsiteY0" fmla="*/ 3456563 h 3456563"/>
              <a:gd name="connsiteX1" fmla="*/ 1636695 w 4008057"/>
              <a:gd name="connsiteY1" fmla="*/ 0 h 3456563"/>
              <a:gd name="connsiteX2" fmla="*/ 4008057 w 4008057"/>
              <a:gd name="connsiteY2" fmla="*/ 476 h 3456563"/>
              <a:gd name="connsiteX3" fmla="*/ 4008057 w 4008057"/>
              <a:gd name="connsiteY3" fmla="*/ 3436119 h 3456563"/>
              <a:gd name="connsiteX4" fmla="*/ 0 w 4008057"/>
              <a:gd name="connsiteY4" fmla="*/ 3456563 h 3456563"/>
              <a:gd name="connsiteX0" fmla="*/ 0 w 4008057"/>
              <a:gd name="connsiteY0" fmla="*/ 3456563 h 3456563"/>
              <a:gd name="connsiteX1" fmla="*/ 1055444 w 4008057"/>
              <a:gd name="connsiteY1" fmla="*/ 281087 h 3456563"/>
              <a:gd name="connsiteX2" fmla="*/ 1636695 w 4008057"/>
              <a:gd name="connsiteY2" fmla="*/ 0 h 3456563"/>
              <a:gd name="connsiteX3" fmla="*/ 4008057 w 4008057"/>
              <a:gd name="connsiteY3" fmla="*/ 476 h 3456563"/>
              <a:gd name="connsiteX4" fmla="*/ 4008057 w 4008057"/>
              <a:gd name="connsiteY4" fmla="*/ 3436119 h 3456563"/>
              <a:gd name="connsiteX5" fmla="*/ 0 w 4008057"/>
              <a:gd name="connsiteY5" fmla="*/ 3456563 h 345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8057" h="3456563">
                <a:moveTo>
                  <a:pt x="0" y="3456563"/>
                </a:moveTo>
                <a:cubicBezTo>
                  <a:pt x="474517" y="2470147"/>
                  <a:pt x="580927" y="1267503"/>
                  <a:pt x="1055444" y="281087"/>
                </a:cubicBezTo>
                <a:lnTo>
                  <a:pt x="1636695" y="0"/>
                </a:lnTo>
                <a:lnTo>
                  <a:pt x="4008057" y="476"/>
                </a:lnTo>
                <a:lnTo>
                  <a:pt x="4008057" y="3436119"/>
                </a:lnTo>
                <a:lnTo>
                  <a:pt x="0" y="34565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rot="1751457">
            <a:off x="8306267" y="4741267"/>
            <a:ext cx="1815699" cy="546328"/>
          </a:xfrm>
          <a:custGeom>
            <a:avLst/>
            <a:gdLst>
              <a:gd name="connsiteX0" fmla="*/ 0 w 2206536"/>
              <a:gd name="connsiteY0" fmla="*/ 0 h 534599"/>
              <a:gd name="connsiteX1" fmla="*/ 2206536 w 2206536"/>
              <a:gd name="connsiteY1" fmla="*/ 0 h 534599"/>
              <a:gd name="connsiteX2" fmla="*/ 2206536 w 2206536"/>
              <a:gd name="connsiteY2" fmla="*/ 534599 h 534599"/>
              <a:gd name="connsiteX3" fmla="*/ 0 w 2206536"/>
              <a:gd name="connsiteY3" fmla="*/ 534599 h 534599"/>
              <a:gd name="connsiteX4" fmla="*/ 0 w 2206536"/>
              <a:gd name="connsiteY4" fmla="*/ 0 h 534599"/>
              <a:gd name="connsiteX0" fmla="*/ 0 w 2206536"/>
              <a:gd name="connsiteY0" fmla="*/ 8867 h 543466"/>
              <a:gd name="connsiteX1" fmla="*/ 402027 w 2206536"/>
              <a:gd name="connsiteY1" fmla="*/ 0 h 543466"/>
              <a:gd name="connsiteX2" fmla="*/ 2206536 w 2206536"/>
              <a:gd name="connsiteY2" fmla="*/ 8867 h 543466"/>
              <a:gd name="connsiteX3" fmla="*/ 2206536 w 2206536"/>
              <a:gd name="connsiteY3" fmla="*/ 543466 h 543466"/>
              <a:gd name="connsiteX4" fmla="*/ 0 w 2206536"/>
              <a:gd name="connsiteY4" fmla="*/ 543466 h 543466"/>
              <a:gd name="connsiteX5" fmla="*/ 0 w 2206536"/>
              <a:gd name="connsiteY5" fmla="*/ 8867 h 543466"/>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543466 h 546328"/>
              <a:gd name="connsiteX6" fmla="*/ 0 w 2206536"/>
              <a:gd name="connsiteY6" fmla="*/ 8867 h 546328"/>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8867 h 546328"/>
              <a:gd name="connsiteX0" fmla="*/ 0 w 1815699"/>
              <a:gd name="connsiteY0" fmla="*/ 546328 h 546328"/>
              <a:gd name="connsiteX1" fmla="*/ 11190 w 1815699"/>
              <a:gd name="connsiteY1" fmla="*/ 0 h 546328"/>
              <a:gd name="connsiteX2" fmla="*/ 1815699 w 1815699"/>
              <a:gd name="connsiteY2" fmla="*/ 8867 h 546328"/>
              <a:gd name="connsiteX3" fmla="*/ 1815699 w 1815699"/>
              <a:gd name="connsiteY3" fmla="*/ 543466 h 546328"/>
              <a:gd name="connsiteX4" fmla="*/ 0 w 1815699"/>
              <a:gd name="connsiteY4" fmla="*/ 546328 h 546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699" h="546328">
                <a:moveTo>
                  <a:pt x="0" y="546328"/>
                </a:moveTo>
                <a:lnTo>
                  <a:pt x="11190" y="0"/>
                </a:lnTo>
                <a:lnTo>
                  <a:pt x="1815699" y="8867"/>
                </a:lnTo>
                <a:lnTo>
                  <a:pt x="1815699" y="543466"/>
                </a:lnTo>
                <a:lnTo>
                  <a:pt x="0" y="54632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6"/>
          <p:cNvSpPr/>
          <p:nvPr/>
        </p:nvSpPr>
        <p:spPr>
          <a:xfrm rot="1751457">
            <a:off x="4855257" y="4741267"/>
            <a:ext cx="1815699" cy="546328"/>
          </a:xfrm>
          <a:custGeom>
            <a:avLst/>
            <a:gdLst>
              <a:gd name="connsiteX0" fmla="*/ 0 w 2206536"/>
              <a:gd name="connsiteY0" fmla="*/ 0 h 534599"/>
              <a:gd name="connsiteX1" fmla="*/ 2206536 w 2206536"/>
              <a:gd name="connsiteY1" fmla="*/ 0 h 534599"/>
              <a:gd name="connsiteX2" fmla="*/ 2206536 w 2206536"/>
              <a:gd name="connsiteY2" fmla="*/ 534599 h 534599"/>
              <a:gd name="connsiteX3" fmla="*/ 0 w 2206536"/>
              <a:gd name="connsiteY3" fmla="*/ 534599 h 534599"/>
              <a:gd name="connsiteX4" fmla="*/ 0 w 2206536"/>
              <a:gd name="connsiteY4" fmla="*/ 0 h 534599"/>
              <a:gd name="connsiteX0" fmla="*/ 0 w 2206536"/>
              <a:gd name="connsiteY0" fmla="*/ 8867 h 543466"/>
              <a:gd name="connsiteX1" fmla="*/ 402027 w 2206536"/>
              <a:gd name="connsiteY1" fmla="*/ 0 h 543466"/>
              <a:gd name="connsiteX2" fmla="*/ 2206536 w 2206536"/>
              <a:gd name="connsiteY2" fmla="*/ 8867 h 543466"/>
              <a:gd name="connsiteX3" fmla="*/ 2206536 w 2206536"/>
              <a:gd name="connsiteY3" fmla="*/ 543466 h 543466"/>
              <a:gd name="connsiteX4" fmla="*/ 0 w 2206536"/>
              <a:gd name="connsiteY4" fmla="*/ 543466 h 543466"/>
              <a:gd name="connsiteX5" fmla="*/ 0 w 2206536"/>
              <a:gd name="connsiteY5" fmla="*/ 8867 h 543466"/>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543466 h 546328"/>
              <a:gd name="connsiteX6" fmla="*/ 0 w 2206536"/>
              <a:gd name="connsiteY6" fmla="*/ 8867 h 546328"/>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8867 h 546328"/>
              <a:gd name="connsiteX0" fmla="*/ 0 w 1815699"/>
              <a:gd name="connsiteY0" fmla="*/ 546328 h 546328"/>
              <a:gd name="connsiteX1" fmla="*/ 11190 w 1815699"/>
              <a:gd name="connsiteY1" fmla="*/ 0 h 546328"/>
              <a:gd name="connsiteX2" fmla="*/ 1815699 w 1815699"/>
              <a:gd name="connsiteY2" fmla="*/ 8867 h 546328"/>
              <a:gd name="connsiteX3" fmla="*/ 1815699 w 1815699"/>
              <a:gd name="connsiteY3" fmla="*/ 543466 h 546328"/>
              <a:gd name="connsiteX4" fmla="*/ 0 w 1815699"/>
              <a:gd name="connsiteY4" fmla="*/ 546328 h 546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699" h="546328">
                <a:moveTo>
                  <a:pt x="0" y="546328"/>
                </a:moveTo>
                <a:lnTo>
                  <a:pt x="11190" y="0"/>
                </a:lnTo>
                <a:lnTo>
                  <a:pt x="1815699" y="8867"/>
                </a:lnTo>
                <a:lnTo>
                  <a:pt x="1815699" y="543466"/>
                </a:lnTo>
                <a:lnTo>
                  <a:pt x="0" y="54632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6"/>
          <p:cNvSpPr/>
          <p:nvPr/>
        </p:nvSpPr>
        <p:spPr>
          <a:xfrm rot="1751457">
            <a:off x="1379020" y="4741267"/>
            <a:ext cx="1815699" cy="546328"/>
          </a:xfrm>
          <a:custGeom>
            <a:avLst/>
            <a:gdLst>
              <a:gd name="connsiteX0" fmla="*/ 0 w 2206536"/>
              <a:gd name="connsiteY0" fmla="*/ 0 h 534599"/>
              <a:gd name="connsiteX1" fmla="*/ 2206536 w 2206536"/>
              <a:gd name="connsiteY1" fmla="*/ 0 h 534599"/>
              <a:gd name="connsiteX2" fmla="*/ 2206536 w 2206536"/>
              <a:gd name="connsiteY2" fmla="*/ 534599 h 534599"/>
              <a:gd name="connsiteX3" fmla="*/ 0 w 2206536"/>
              <a:gd name="connsiteY3" fmla="*/ 534599 h 534599"/>
              <a:gd name="connsiteX4" fmla="*/ 0 w 2206536"/>
              <a:gd name="connsiteY4" fmla="*/ 0 h 534599"/>
              <a:gd name="connsiteX0" fmla="*/ 0 w 2206536"/>
              <a:gd name="connsiteY0" fmla="*/ 8867 h 543466"/>
              <a:gd name="connsiteX1" fmla="*/ 402027 w 2206536"/>
              <a:gd name="connsiteY1" fmla="*/ 0 h 543466"/>
              <a:gd name="connsiteX2" fmla="*/ 2206536 w 2206536"/>
              <a:gd name="connsiteY2" fmla="*/ 8867 h 543466"/>
              <a:gd name="connsiteX3" fmla="*/ 2206536 w 2206536"/>
              <a:gd name="connsiteY3" fmla="*/ 543466 h 543466"/>
              <a:gd name="connsiteX4" fmla="*/ 0 w 2206536"/>
              <a:gd name="connsiteY4" fmla="*/ 543466 h 543466"/>
              <a:gd name="connsiteX5" fmla="*/ 0 w 2206536"/>
              <a:gd name="connsiteY5" fmla="*/ 8867 h 543466"/>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543466 h 546328"/>
              <a:gd name="connsiteX6" fmla="*/ 0 w 2206536"/>
              <a:gd name="connsiteY6" fmla="*/ 8867 h 546328"/>
              <a:gd name="connsiteX0" fmla="*/ 0 w 2206536"/>
              <a:gd name="connsiteY0" fmla="*/ 8867 h 546328"/>
              <a:gd name="connsiteX1" fmla="*/ 402027 w 2206536"/>
              <a:gd name="connsiteY1" fmla="*/ 0 h 546328"/>
              <a:gd name="connsiteX2" fmla="*/ 2206536 w 2206536"/>
              <a:gd name="connsiteY2" fmla="*/ 8867 h 546328"/>
              <a:gd name="connsiteX3" fmla="*/ 2206536 w 2206536"/>
              <a:gd name="connsiteY3" fmla="*/ 543466 h 546328"/>
              <a:gd name="connsiteX4" fmla="*/ 390837 w 2206536"/>
              <a:gd name="connsiteY4" fmla="*/ 546328 h 546328"/>
              <a:gd name="connsiteX5" fmla="*/ 0 w 2206536"/>
              <a:gd name="connsiteY5" fmla="*/ 8867 h 546328"/>
              <a:gd name="connsiteX0" fmla="*/ 0 w 1815699"/>
              <a:gd name="connsiteY0" fmla="*/ 546328 h 546328"/>
              <a:gd name="connsiteX1" fmla="*/ 11190 w 1815699"/>
              <a:gd name="connsiteY1" fmla="*/ 0 h 546328"/>
              <a:gd name="connsiteX2" fmla="*/ 1815699 w 1815699"/>
              <a:gd name="connsiteY2" fmla="*/ 8867 h 546328"/>
              <a:gd name="connsiteX3" fmla="*/ 1815699 w 1815699"/>
              <a:gd name="connsiteY3" fmla="*/ 543466 h 546328"/>
              <a:gd name="connsiteX4" fmla="*/ 0 w 1815699"/>
              <a:gd name="connsiteY4" fmla="*/ 546328 h 5463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699" h="546328">
                <a:moveTo>
                  <a:pt x="0" y="546328"/>
                </a:moveTo>
                <a:lnTo>
                  <a:pt x="11190" y="0"/>
                </a:lnTo>
                <a:lnTo>
                  <a:pt x="1815699" y="8867"/>
                </a:lnTo>
                <a:lnTo>
                  <a:pt x="1815699" y="543466"/>
                </a:lnTo>
                <a:lnTo>
                  <a:pt x="0" y="54632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rot="1751457">
            <a:off x="8570357" y="1788463"/>
            <a:ext cx="4008057" cy="3456563"/>
          </a:xfrm>
          <a:custGeom>
            <a:avLst/>
            <a:gdLst>
              <a:gd name="connsiteX0" fmla="*/ 0 w 4093320"/>
              <a:gd name="connsiteY0" fmla="*/ 0 h 3435643"/>
              <a:gd name="connsiteX1" fmla="*/ 4093320 w 4093320"/>
              <a:gd name="connsiteY1" fmla="*/ 0 h 3435643"/>
              <a:gd name="connsiteX2" fmla="*/ 4093320 w 4093320"/>
              <a:gd name="connsiteY2" fmla="*/ 3435643 h 3435643"/>
              <a:gd name="connsiteX3" fmla="*/ 0 w 4093320"/>
              <a:gd name="connsiteY3" fmla="*/ 3435643 h 3435643"/>
              <a:gd name="connsiteX4" fmla="*/ 0 w 4093320"/>
              <a:gd name="connsiteY4" fmla="*/ 0 h 3435643"/>
              <a:gd name="connsiteX0" fmla="*/ 0 w 4093320"/>
              <a:gd name="connsiteY0" fmla="*/ 476 h 3436119"/>
              <a:gd name="connsiteX1" fmla="*/ 1721958 w 4093320"/>
              <a:gd name="connsiteY1" fmla="*/ 0 h 3436119"/>
              <a:gd name="connsiteX2" fmla="*/ 4093320 w 4093320"/>
              <a:gd name="connsiteY2" fmla="*/ 476 h 3436119"/>
              <a:gd name="connsiteX3" fmla="*/ 4093320 w 4093320"/>
              <a:gd name="connsiteY3" fmla="*/ 3436119 h 3436119"/>
              <a:gd name="connsiteX4" fmla="*/ 0 w 4093320"/>
              <a:gd name="connsiteY4" fmla="*/ 3436119 h 3436119"/>
              <a:gd name="connsiteX5" fmla="*/ 0 w 4093320"/>
              <a:gd name="connsiteY5" fmla="*/ 476 h 3436119"/>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3436119 h 3456563"/>
              <a:gd name="connsiteX6" fmla="*/ 0 w 4093320"/>
              <a:gd name="connsiteY6" fmla="*/ 476 h 3456563"/>
              <a:gd name="connsiteX0" fmla="*/ 0 w 4093320"/>
              <a:gd name="connsiteY0" fmla="*/ 476 h 3456563"/>
              <a:gd name="connsiteX1" fmla="*/ 1721958 w 4093320"/>
              <a:gd name="connsiteY1" fmla="*/ 0 h 3456563"/>
              <a:gd name="connsiteX2" fmla="*/ 4093320 w 4093320"/>
              <a:gd name="connsiteY2" fmla="*/ 476 h 3456563"/>
              <a:gd name="connsiteX3" fmla="*/ 4093320 w 4093320"/>
              <a:gd name="connsiteY3" fmla="*/ 3436119 h 3456563"/>
              <a:gd name="connsiteX4" fmla="*/ 85263 w 4093320"/>
              <a:gd name="connsiteY4" fmla="*/ 3456563 h 3456563"/>
              <a:gd name="connsiteX5" fmla="*/ 0 w 4093320"/>
              <a:gd name="connsiteY5" fmla="*/ 476 h 3456563"/>
              <a:gd name="connsiteX0" fmla="*/ 0 w 4008057"/>
              <a:gd name="connsiteY0" fmla="*/ 3456563 h 3456563"/>
              <a:gd name="connsiteX1" fmla="*/ 1636695 w 4008057"/>
              <a:gd name="connsiteY1" fmla="*/ 0 h 3456563"/>
              <a:gd name="connsiteX2" fmla="*/ 4008057 w 4008057"/>
              <a:gd name="connsiteY2" fmla="*/ 476 h 3456563"/>
              <a:gd name="connsiteX3" fmla="*/ 4008057 w 4008057"/>
              <a:gd name="connsiteY3" fmla="*/ 3436119 h 3456563"/>
              <a:gd name="connsiteX4" fmla="*/ 0 w 4008057"/>
              <a:gd name="connsiteY4" fmla="*/ 3456563 h 3456563"/>
              <a:gd name="connsiteX0" fmla="*/ 0 w 4008057"/>
              <a:gd name="connsiteY0" fmla="*/ 3456563 h 3456563"/>
              <a:gd name="connsiteX1" fmla="*/ 1055444 w 4008057"/>
              <a:gd name="connsiteY1" fmla="*/ 281087 h 3456563"/>
              <a:gd name="connsiteX2" fmla="*/ 1636695 w 4008057"/>
              <a:gd name="connsiteY2" fmla="*/ 0 h 3456563"/>
              <a:gd name="connsiteX3" fmla="*/ 4008057 w 4008057"/>
              <a:gd name="connsiteY3" fmla="*/ 476 h 3456563"/>
              <a:gd name="connsiteX4" fmla="*/ 4008057 w 4008057"/>
              <a:gd name="connsiteY4" fmla="*/ 3436119 h 3456563"/>
              <a:gd name="connsiteX5" fmla="*/ 0 w 4008057"/>
              <a:gd name="connsiteY5" fmla="*/ 3456563 h 345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8057" h="3456563">
                <a:moveTo>
                  <a:pt x="0" y="3456563"/>
                </a:moveTo>
                <a:cubicBezTo>
                  <a:pt x="474517" y="2470147"/>
                  <a:pt x="580927" y="1267503"/>
                  <a:pt x="1055444" y="281087"/>
                </a:cubicBezTo>
                <a:lnTo>
                  <a:pt x="1636695" y="0"/>
                </a:lnTo>
                <a:lnTo>
                  <a:pt x="4008057" y="476"/>
                </a:lnTo>
                <a:lnTo>
                  <a:pt x="4008057" y="3436119"/>
                </a:lnTo>
                <a:lnTo>
                  <a:pt x="0" y="3456563"/>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D1A0DE36-7524-4433-8AD2-4B0B8213B6E5}"/>
              </a:ext>
            </a:extLst>
          </p:cNvPr>
          <p:cNvGrpSpPr/>
          <p:nvPr/>
        </p:nvGrpSpPr>
        <p:grpSpPr>
          <a:xfrm>
            <a:off x="1230077" y="4298951"/>
            <a:ext cx="547946" cy="547943"/>
            <a:chOff x="1000710" y="4633579"/>
            <a:chExt cx="580703" cy="580700"/>
          </a:xfrm>
        </p:grpSpPr>
        <p:sp>
          <p:nvSpPr>
            <p:cNvPr id="30" name="矩形: 圆角 28">
              <a:extLst>
                <a:ext uri="{FF2B5EF4-FFF2-40B4-BE49-F238E27FC236}">
                  <a16:creationId xmlns="" xmlns:a16="http://schemas.microsoft.com/office/drawing/2014/main" id="{B66F751C-3BDA-4894-87FE-9EB426DD2845}"/>
                </a:ext>
              </a:extLst>
            </p:cNvPr>
            <p:cNvSpPr/>
            <p:nvPr/>
          </p:nvSpPr>
          <p:spPr bwMode="auto">
            <a:xfrm>
              <a:off x="1000710" y="4633579"/>
              <a:ext cx="580703" cy="580700"/>
            </a:xfrm>
            <a:prstGeom prst="ellipse">
              <a:avLst/>
            </a:prstGeom>
            <a:solidFill>
              <a:schemeClr val="accent1"/>
            </a:solidFill>
            <a:ln w="19050">
              <a:noFill/>
            </a:ln>
            <a:extLst/>
          </p:spPr>
          <p:txBody>
            <a:bodyPr anchor="ctr"/>
            <a:lstStyle/>
            <a:p>
              <a:pPr algn="ctr"/>
              <a:endParaRPr/>
            </a:p>
          </p:txBody>
        </p:sp>
        <p:sp>
          <p:nvSpPr>
            <p:cNvPr id="33" name="任意多边形: 形状 32">
              <a:extLst>
                <a:ext uri="{FF2B5EF4-FFF2-40B4-BE49-F238E27FC236}">
                  <a16:creationId xmlns="" xmlns:a16="http://schemas.microsoft.com/office/drawing/2014/main" id="{DF2E70B2-0AFA-44BA-B497-3D5A8CD3CC4B}"/>
                </a:ext>
              </a:extLst>
            </p:cNvPr>
            <p:cNvSpPr>
              <a:spLocks noChangeAspect="1"/>
            </p:cNvSpPr>
            <p:nvPr/>
          </p:nvSpPr>
          <p:spPr bwMode="auto">
            <a:xfrm>
              <a:off x="1122577" y="4763246"/>
              <a:ext cx="336969" cy="32136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anchor="ctr"/>
            <a:lstStyle/>
            <a:p>
              <a:pPr algn="ctr"/>
              <a:endParaRPr/>
            </a:p>
          </p:txBody>
        </p:sp>
      </p:grpSp>
      <p:grpSp>
        <p:nvGrpSpPr>
          <p:cNvPr id="5" name="组合 4">
            <a:extLst>
              <a:ext uri="{FF2B5EF4-FFF2-40B4-BE49-F238E27FC236}">
                <a16:creationId xmlns="" xmlns:a16="http://schemas.microsoft.com/office/drawing/2014/main" id="{EC239B7B-258E-4E7A-B7A5-F7807335181B}"/>
              </a:ext>
            </a:extLst>
          </p:cNvPr>
          <p:cNvGrpSpPr/>
          <p:nvPr/>
        </p:nvGrpSpPr>
        <p:grpSpPr>
          <a:xfrm>
            <a:off x="4702409" y="4298951"/>
            <a:ext cx="547946" cy="547943"/>
            <a:chOff x="4657094" y="4633579"/>
            <a:chExt cx="580703" cy="580700"/>
          </a:xfrm>
        </p:grpSpPr>
        <p:sp>
          <p:nvSpPr>
            <p:cNvPr id="26" name="矩形: 圆角 70">
              <a:extLst>
                <a:ext uri="{FF2B5EF4-FFF2-40B4-BE49-F238E27FC236}">
                  <a16:creationId xmlns="" xmlns:a16="http://schemas.microsoft.com/office/drawing/2014/main" id="{5F52DE97-B028-40B2-ACA5-65BB4AA13AB7}"/>
                </a:ext>
              </a:extLst>
            </p:cNvPr>
            <p:cNvSpPr/>
            <p:nvPr/>
          </p:nvSpPr>
          <p:spPr bwMode="auto">
            <a:xfrm>
              <a:off x="4657094" y="4633579"/>
              <a:ext cx="580703" cy="580700"/>
            </a:xfrm>
            <a:prstGeom prst="ellipse">
              <a:avLst/>
            </a:prstGeom>
            <a:solidFill>
              <a:schemeClr val="accent1"/>
            </a:solidFill>
            <a:ln w="19050">
              <a:noFill/>
            </a:ln>
            <a:extLst/>
          </p:spPr>
          <p:txBody>
            <a:bodyPr anchor="ctr"/>
            <a:lstStyle/>
            <a:p>
              <a:pPr algn="ctr"/>
              <a:endParaRPr/>
            </a:p>
          </p:txBody>
        </p:sp>
        <p:sp>
          <p:nvSpPr>
            <p:cNvPr id="29" name="任意多边形: 形状 72">
              <a:extLst>
                <a:ext uri="{FF2B5EF4-FFF2-40B4-BE49-F238E27FC236}">
                  <a16:creationId xmlns="" xmlns:a16="http://schemas.microsoft.com/office/drawing/2014/main" id="{239FBD4D-6443-4C11-9D93-400CCE303D22}"/>
                </a:ext>
              </a:extLst>
            </p:cNvPr>
            <p:cNvSpPr>
              <a:spLocks noChangeAspect="1"/>
            </p:cNvSpPr>
            <p:nvPr/>
          </p:nvSpPr>
          <p:spPr bwMode="auto">
            <a:xfrm>
              <a:off x="4778961" y="4755679"/>
              <a:ext cx="336969" cy="336499"/>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chemeClr val="bg1"/>
            </a:solidFill>
            <a:ln>
              <a:noFill/>
            </a:ln>
          </p:spPr>
          <p:txBody>
            <a:bodyPr anchor="ctr"/>
            <a:lstStyle/>
            <a:p>
              <a:pPr algn="ctr"/>
              <a:endParaRPr/>
            </a:p>
          </p:txBody>
        </p:sp>
      </p:grpSp>
      <p:grpSp>
        <p:nvGrpSpPr>
          <p:cNvPr id="6" name="组合 5">
            <a:extLst>
              <a:ext uri="{FF2B5EF4-FFF2-40B4-BE49-F238E27FC236}">
                <a16:creationId xmlns="" xmlns:a16="http://schemas.microsoft.com/office/drawing/2014/main" id="{8F524BD7-C7FD-4CD4-9610-6616283A86DF}"/>
              </a:ext>
            </a:extLst>
          </p:cNvPr>
          <p:cNvGrpSpPr/>
          <p:nvPr/>
        </p:nvGrpSpPr>
        <p:grpSpPr>
          <a:xfrm>
            <a:off x="8155008" y="4298951"/>
            <a:ext cx="547946" cy="547943"/>
            <a:chOff x="8313478" y="4633579"/>
            <a:chExt cx="580703" cy="580700"/>
          </a:xfrm>
        </p:grpSpPr>
        <p:sp>
          <p:nvSpPr>
            <p:cNvPr id="22" name="矩形: 圆角 76">
              <a:extLst>
                <a:ext uri="{FF2B5EF4-FFF2-40B4-BE49-F238E27FC236}">
                  <a16:creationId xmlns="" xmlns:a16="http://schemas.microsoft.com/office/drawing/2014/main" id="{01DC52B7-E799-4713-B005-DA0808A7739A}"/>
                </a:ext>
              </a:extLst>
            </p:cNvPr>
            <p:cNvSpPr/>
            <p:nvPr/>
          </p:nvSpPr>
          <p:spPr bwMode="auto">
            <a:xfrm>
              <a:off x="8313478" y="4633579"/>
              <a:ext cx="580703" cy="580700"/>
            </a:xfrm>
            <a:prstGeom prst="ellipse">
              <a:avLst/>
            </a:prstGeom>
            <a:solidFill>
              <a:schemeClr val="accent1"/>
            </a:solidFill>
            <a:ln w="19050">
              <a:noFill/>
            </a:ln>
            <a:extLst/>
          </p:spPr>
          <p:txBody>
            <a:bodyPr anchor="ctr"/>
            <a:lstStyle/>
            <a:p>
              <a:pPr algn="ctr"/>
              <a:endParaRPr/>
            </a:p>
          </p:txBody>
        </p:sp>
        <p:sp>
          <p:nvSpPr>
            <p:cNvPr id="25" name="任意多边形: 形状 78">
              <a:extLst>
                <a:ext uri="{FF2B5EF4-FFF2-40B4-BE49-F238E27FC236}">
                  <a16:creationId xmlns="" xmlns:a16="http://schemas.microsoft.com/office/drawing/2014/main" id="{D9629178-5230-4D0B-96A4-8EDECBF81C45}"/>
                </a:ext>
              </a:extLst>
            </p:cNvPr>
            <p:cNvSpPr>
              <a:spLocks noChangeAspect="1"/>
            </p:cNvSpPr>
            <p:nvPr/>
          </p:nvSpPr>
          <p:spPr bwMode="auto">
            <a:xfrm>
              <a:off x="8455229" y="4755444"/>
              <a:ext cx="297201" cy="336969"/>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bg1"/>
            </a:solidFill>
            <a:ln>
              <a:noFill/>
            </a:ln>
          </p:spPr>
          <p:txBody>
            <a:bodyPr anchor="ctr"/>
            <a:lstStyle/>
            <a:p>
              <a:pPr algn="ctr"/>
              <a:endParaRPr/>
            </a:p>
          </p:txBody>
        </p:sp>
      </p:grpSp>
      <p:grpSp>
        <p:nvGrpSpPr>
          <p:cNvPr id="7" name="组合 6"/>
          <p:cNvGrpSpPr/>
          <p:nvPr/>
        </p:nvGrpSpPr>
        <p:grpSpPr>
          <a:xfrm>
            <a:off x="3629073" y="1803400"/>
            <a:ext cx="7480253" cy="579987"/>
            <a:chOff x="3571006" y="1988840"/>
            <a:chExt cx="7927428" cy="614660"/>
          </a:xfrm>
        </p:grpSpPr>
        <p:sp>
          <p:nvSpPr>
            <p:cNvPr id="20" name="任意多边形: 形状 13">
              <a:extLst>
                <a:ext uri="{FF2B5EF4-FFF2-40B4-BE49-F238E27FC236}">
                  <a16:creationId xmlns="" xmlns:a16="http://schemas.microsoft.com/office/drawing/2014/main" id="{947D2155-9C01-4F63-B931-2B2648630968}"/>
                </a:ext>
              </a:extLst>
            </p:cNvPr>
            <p:cNvSpPr>
              <a:spLocks/>
            </p:cNvSpPr>
            <p:nvPr/>
          </p:nvSpPr>
          <p:spPr bwMode="auto">
            <a:xfrm>
              <a:off x="3571006" y="1988840"/>
              <a:ext cx="614660" cy="614660"/>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bg1"/>
            </a:solidFill>
            <a:ln w="3175">
              <a:noFill/>
              <a:prstDash val="solid"/>
              <a:round/>
              <a:headEnd/>
              <a:tailEnd/>
            </a:ln>
            <a:effectLst/>
          </p:spPr>
          <p:txBody>
            <a:bodyPr anchor="ctr"/>
            <a:lstStyle/>
            <a:p>
              <a:pPr algn="ctr"/>
              <a:endParaRPr/>
            </a:p>
          </p:txBody>
        </p:sp>
        <p:sp>
          <p:nvSpPr>
            <p:cNvPr id="18" name="任意多边形: 形状 40">
              <a:extLst>
                <a:ext uri="{FF2B5EF4-FFF2-40B4-BE49-F238E27FC236}">
                  <a16:creationId xmlns="" xmlns:a16="http://schemas.microsoft.com/office/drawing/2014/main" id="{B1336BA5-04D2-4985-9E1D-AE189CFBD58A}"/>
                </a:ext>
              </a:extLst>
            </p:cNvPr>
            <p:cNvSpPr>
              <a:spLocks/>
            </p:cNvSpPr>
            <p:nvPr/>
          </p:nvSpPr>
          <p:spPr bwMode="auto">
            <a:xfrm>
              <a:off x="7227390" y="1988840"/>
              <a:ext cx="614660" cy="614660"/>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bg1"/>
            </a:solidFill>
            <a:ln w="3175">
              <a:noFill/>
              <a:prstDash val="solid"/>
              <a:round/>
              <a:headEnd/>
              <a:tailEnd/>
            </a:ln>
            <a:effectLst/>
          </p:spPr>
          <p:txBody>
            <a:bodyPr anchor="ctr"/>
            <a:lstStyle/>
            <a:p>
              <a:pPr algn="ctr"/>
              <a:endParaRPr/>
            </a:p>
          </p:txBody>
        </p:sp>
        <p:sp>
          <p:nvSpPr>
            <p:cNvPr id="14" name="任意多边形: 形状 61">
              <a:extLst>
                <a:ext uri="{FF2B5EF4-FFF2-40B4-BE49-F238E27FC236}">
                  <a16:creationId xmlns="" xmlns:a16="http://schemas.microsoft.com/office/drawing/2014/main" id="{4791EAF8-86AF-4989-8AA5-F61EA823FF87}"/>
                </a:ext>
              </a:extLst>
            </p:cNvPr>
            <p:cNvSpPr>
              <a:spLocks/>
            </p:cNvSpPr>
            <p:nvPr/>
          </p:nvSpPr>
          <p:spPr bwMode="auto">
            <a:xfrm>
              <a:off x="10883774" y="1988840"/>
              <a:ext cx="614660" cy="614660"/>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bg1"/>
            </a:solidFill>
            <a:ln w="3175">
              <a:noFill/>
              <a:prstDash val="solid"/>
              <a:round/>
              <a:headEnd/>
              <a:tailEnd/>
            </a:ln>
            <a:effectLst/>
          </p:spPr>
          <p:txBody>
            <a:bodyPr anchor="ctr"/>
            <a:lstStyle/>
            <a:p>
              <a:pPr algn="ctr"/>
              <a:endParaRPr/>
            </a:p>
          </p:txBody>
        </p:sp>
      </p:grpSp>
      <p:sp>
        <p:nvSpPr>
          <p:cNvPr id="42"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45" name="组合 44"/>
          <p:cNvGrpSpPr/>
          <p:nvPr/>
        </p:nvGrpSpPr>
        <p:grpSpPr>
          <a:xfrm>
            <a:off x="1230077" y="4909054"/>
            <a:ext cx="2813019" cy="835996"/>
            <a:chOff x="937750" y="5016378"/>
            <a:chExt cx="2813019" cy="835996"/>
          </a:xfrm>
        </p:grpSpPr>
        <p:sp>
          <p:nvSpPr>
            <p:cNvPr id="46" name="矩形 45"/>
            <p:cNvSpPr/>
            <p:nvPr/>
          </p:nvSpPr>
          <p:spPr>
            <a:xfrm>
              <a:off x="937750" y="5335951"/>
              <a:ext cx="2813019"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rgbClr val="7F7F7F"/>
                  </a:solidFill>
                </a:rPr>
                <a:t>用户可以在投影仪或者计算机上进行演示也可以将演示文稿</a:t>
              </a:r>
              <a:r>
                <a:rPr lang="zh-CN" altLang="en-US" sz="1200" dirty="0" smtClean="0">
                  <a:solidFill>
                    <a:srgbClr val="7F7F7F"/>
                  </a:solidFill>
                </a:rPr>
                <a:t>打印</a:t>
              </a:r>
              <a:endParaRPr lang="zh-CN" altLang="en-US" sz="1200" dirty="0">
                <a:solidFill>
                  <a:srgbClr val="7F7F7F"/>
                </a:solidFill>
              </a:endParaRPr>
            </a:p>
          </p:txBody>
        </p:sp>
        <p:sp>
          <p:nvSpPr>
            <p:cNvPr id="47" name="矩形 46"/>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pic>
        <p:nvPicPr>
          <p:cNvPr id="53" name="图片占位符 52"/>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5158" b="5158"/>
          <a:stretch>
            <a:fillRect/>
          </a:stretch>
        </p:blipFill>
        <p:spPr/>
      </p:pic>
      <p:pic>
        <p:nvPicPr>
          <p:cNvPr id="55" name="图片占位符 54"/>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3517" r="3517"/>
          <a:stretch>
            <a:fillRect/>
          </a:stretch>
        </p:blipFill>
        <p:spPr/>
      </p:pic>
      <p:pic>
        <p:nvPicPr>
          <p:cNvPr id="57" name="图片占位符 56"/>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l="3524" r="3524"/>
          <a:stretch>
            <a:fillRect/>
          </a:stretch>
        </p:blipFill>
        <p:spPr/>
      </p:pic>
      <p:grpSp>
        <p:nvGrpSpPr>
          <p:cNvPr id="58" name="组合 57"/>
          <p:cNvGrpSpPr/>
          <p:nvPr/>
        </p:nvGrpSpPr>
        <p:grpSpPr>
          <a:xfrm>
            <a:off x="4680209" y="4909054"/>
            <a:ext cx="2813019" cy="835996"/>
            <a:chOff x="937750" y="5016378"/>
            <a:chExt cx="2813019" cy="835996"/>
          </a:xfrm>
        </p:grpSpPr>
        <p:sp>
          <p:nvSpPr>
            <p:cNvPr id="59" name="矩形 58"/>
            <p:cNvSpPr/>
            <p:nvPr/>
          </p:nvSpPr>
          <p:spPr>
            <a:xfrm>
              <a:off x="937750" y="5335951"/>
              <a:ext cx="2813019"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rgbClr val="7F7F7F"/>
                  </a:solidFill>
                </a:rPr>
                <a:t>用户可以在投影仪或者计算机上进行演示也可以将演示文稿</a:t>
              </a:r>
              <a:r>
                <a:rPr lang="zh-CN" altLang="en-US" sz="1200" dirty="0" smtClean="0">
                  <a:solidFill>
                    <a:srgbClr val="7F7F7F"/>
                  </a:solidFill>
                </a:rPr>
                <a:t>打印</a:t>
              </a:r>
              <a:endParaRPr lang="zh-CN" altLang="en-US" sz="1200" dirty="0">
                <a:solidFill>
                  <a:srgbClr val="7F7F7F"/>
                </a:solidFill>
              </a:endParaRPr>
            </a:p>
          </p:txBody>
        </p:sp>
        <p:sp>
          <p:nvSpPr>
            <p:cNvPr id="60" name="矩形 59"/>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61" name="组合 60"/>
          <p:cNvGrpSpPr/>
          <p:nvPr/>
        </p:nvGrpSpPr>
        <p:grpSpPr>
          <a:xfrm>
            <a:off x="8130342" y="4909054"/>
            <a:ext cx="2813019" cy="835996"/>
            <a:chOff x="937750" y="5016378"/>
            <a:chExt cx="2813019" cy="835996"/>
          </a:xfrm>
        </p:grpSpPr>
        <p:sp>
          <p:nvSpPr>
            <p:cNvPr id="62" name="矩形 61"/>
            <p:cNvSpPr/>
            <p:nvPr/>
          </p:nvSpPr>
          <p:spPr>
            <a:xfrm>
              <a:off x="937750" y="5335951"/>
              <a:ext cx="2813019" cy="51642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rgbClr val="7F7F7F"/>
                  </a:solidFill>
                </a:rPr>
                <a:t>用户可以在投影仪或者计算机上进行演示也可以将演示文稿</a:t>
              </a:r>
              <a:r>
                <a:rPr lang="zh-CN" altLang="en-US" sz="1200" dirty="0" smtClean="0">
                  <a:solidFill>
                    <a:srgbClr val="7F7F7F"/>
                  </a:solidFill>
                </a:rPr>
                <a:t>打印</a:t>
              </a:r>
              <a:endParaRPr lang="zh-CN" altLang="en-US" sz="1200" dirty="0">
                <a:solidFill>
                  <a:srgbClr val="7F7F7F"/>
                </a:solidFill>
              </a:endParaRPr>
            </a:p>
          </p:txBody>
        </p:sp>
        <p:sp>
          <p:nvSpPr>
            <p:cNvPr id="63" name="矩形 62"/>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spTree>
    <p:extLst>
      <p:ext uri="{BB962C8B-B14F-4D97-AF65-F5344CB8AC3E}">
        <p14:creationId xmlns:p14="http://schemas.microsoft.com/office/powerpoint/2010/main" val="13059075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p:tgtEl>
                                          <p:spTgt spid="44"/>
                                        </p:tgtEl>
                                        <p:attrNameLst>
                                          <p:attrName>ppt_y</p:attrName>
                                        </p:attrNameLst>
                                      </p:cBhvr>
                                      <p:tavLst>
                                        <p:tav tm="0">
                                          <p:val>
                                            <p:strVal val="#ppt_y+#ppt_h*1.125000"/>
                                          </p:val>
                                        </p:tav>
                                        <p:tav tm="100000">
                                          <p:val>
                                            <p:strVal val="#ppt_y"/>
                                          </p:val>
                                        </p:tav>
                                      </p:tavLst>
                                    </p:anim>
                                    <p:animEffect transition="in" filter="wipe(up)">
                                      <p:cBhvr>
                                        <p:cTn id="18" dur="500"/>
                                        <p:tgtEl>
                                          <p:spTgt spid="44"/>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1000"/>
                                        <p:tgtEl>
                                          <p:spTgt spid="57"/>
                                        </p:tgtEl>
                                      </p:cBhvr>
                                    </p:animEffect>
                                    <p:anim calcmode="lin" valueType="num">
                                      <p:cBhvr>
                                        <p:cTn id="23" dur="1000" fill="hold"/>
                                        <p:tgtEl>
                                          <p:spTgt spid="57"/>
                                        </p:tgtEl>
                                        <p:attrNameLst>
                                          <p:attrName>ppt_x</p:attrName>
                                        </p:attrNameLst>
                                      </p:cBhvr>
                                      <p:tavLst>
                                        <p:tav tm="0">
                                          <p:val>
                                            <p:strVal val="#ppt_x"/>
                                          </p:val>
                                        </p:tav>
                                        <p:tav tm="100000">
                                          <p:val>
                                            <p:strVal val="#ppt_x"/>
                                          </p:val>
                                        </p:tav>
                                      </p:tavLst>
                                    </p:anim>
                                    <p:anim calcmode="lin" valueType="num">
                                      <p:cBhvr>
                                        <p:cTn id="24" dur="1000" fill="hold"/>
                                        <p:tgtEl>
                                          <p:spTgt spid="5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1000"/>
                                        <p:tgtEl>
                                          <p:spTgt spid="55"/>
                                        </p:tgtEl>
                                      </p:cBhvr>
                                    </p:animEffect>
                                    <p:anim calcmode="lin" valueType="num">
                                      <p:cBhvr>
                                        <p:cTn id="28" dur="1000" fill="hold"/>
                                        <p:tgtEl>
                                          <p:spTgt spid="55"/>
                                        </p:tgtEl>
                                        <p:attrNameLst>
                                          <p:attrName>ppt_x</p:attrName>
                                        </p:attrNameLst>
                                      </p:cBhvr>
                                      <p:tavLst>
                                        <p:tav tm="0">
                                          <p:val>
                                            <p:strVal val="#ppt_x"/>
                                          </p:val>
                                        </p:tav>
                                        <p:tav tm="100000">
                                          <p:val>
                                            <p:strVal val="#ppt_x"/>
                                          </p:val>
                                        </p:tav>
                                      </p:tavLst>
                                    </p:anim>
                                    <p:anim calcmode="lin" valueType="num">
                                      <p:cBhvr>
                                        <p:cTn id="29" dur="1000" fill="hold"/>
                                        <p:tgtEl>
                                          <p:spTgt spid="5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1000"/>
                                        <p:tgtEl>
                                          <p:spTgt spid="53"/>
                                        </p:tgtEl>
                                      </p:cBhvr>
                                    </p:animEffect>
                                    <p:anim calcmode="lin" valueType="num">
                                      <p:cBhvr>
                                        <p:cTn id="33" dur="1000" fill="hold"/>
                                        <p:tgtEl>
                                          <p:spTgt spid="53"/>
                                        </p:tgtEl>
                                        <p:attrNameLst>
                                          <p:attrName>ppt_x</p:attrName>
                                        </p:attrNameLst>
                                      </p:cBhvr>
                                      <p:tavLst>
                                        <p:tav tm="0">
                                          <p:val>
                                            <p:strVal val="#ppt_x"/>
                                          </p:val>
                                        </p:tav>
                                        <p:tav tm="100000">
                                          <p:val>
                                            <p:strVal val="#ppt_x"/>
                                          </p:val>
                                        </p:tav>
                                      </p:tavLst>
                                    </p:anim>
                                    <p:anim calcmode="lin" valueType="num">
                                      <p:cBhvr>
                                        <p:cTn id="34" dur="1000" fill="hold"/>
                                        <p:tgtEl>
                                          <p:spTgt spid="5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Effect transition="in" filter="fade">
                                      <p:cBhvr>
                                        <p:cTn id="55" dur="500"/>
                                        <p:tgtEl>
                                          <p:spTgt spid="4"/>
                                        </p:tgtEl>
                                      </p:cBhvr>
                                    </p:animEffect>
                                  </p:childTnLst>
                                </p:cTn>
                              </p:par>
                              <p:par>
                                <p:cTn id="56" presetID="53" presetClass="entr" presetSubtype="16"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p:cTn id="58" dur="500" fill="hold"/>
                                        <p:tgtEl>
                                          <p:spTgt spid="5"/>
                                        </p:tgtEl>
                                        <p:attrNameLst>
                                          <p:attrName>ppt_w</p:attrName>
                                        </p:attrNameLst>
                                      </p:cBhvr>
                                      <p:tavLst>
                                        <p:tav tm="0">
                                          <p:val>
                                            <p:fltVal val="0"/>
                                          </p:val>
                                        </p:tav>
                                        <p:tav tm="100000">
                                          <p:val>
                                            <p:strVal val="#ppt_w"/>
                                          </p:val>
                                        </p:tav>
                                      </p:tavLst>
                                    </p:anim>
                                    <p:anim calcmode="lin" valueType="num">
                                      <p:cBhvr>
                                        <p:cTn id="59" dur="500" fill="hold"/>
                                        <p:tgtEl>
                                          <p:spTgt spid="5"/>
                                        </p:tgtEl>
                                        <p:attrNameLst>
                                          <p:attrName>ppt_h</p:attrName>
                                        </p:attrNameLst>
                                      </p:cBhvr>
                                      <p:tavLst>
                                        <p:tav tm="0">
                                          <p:val>
                                            <p:fltVal val="0"/>
                                          </p:val>
                                        </p:tav>
                                        <p:tav tm="100000">
                                          <p:val>
                                            <p:strVal val="#ppt_h"/>
                                          </p:val>
                                        </p:tav>
                                      </p:tavLst>
                                    </p:anim>
                                    <p:animEffect transition="in" filter="fade">
                                      <p:cBhvr>
                                        <p:cTn id="60" dur="500"/>
                                        <p:tgtEl>
                                          <p:spTgt spid="5"/>
                                        </p:tgtEl>
                                      </p:cBhvr>
                                    </p:animEffect>
                                  </p:childTnLst>
                                </p:cTn>
                              </p:par>
                              <p:par>
                                <p:cTn id="61" presetID="53" presetClass="entr" presetSubtype="16" fill="hold" nodeType="with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ppt_w</p:attrName>
                                        </p:attrNameLst>
                                      </p:cBhvr>
                                      <p:tavLst>
                                        <p:tav tm="0">
                                          <p:val>
                                            <p:fltVal val="0"/>
                                          </p:val>
                                        </p:tav>
                                        <p:tav tm="100000">
                                          <p:val>
                                            <p:strVal val="#ppt_w"/>
                                          </p:val>
                                        </p:tav>
                                      </p:tavLst>
                                    </p:anim>
                                    <p:anim calcmode="lin" valueType="num">
                                      <p:cBhvr>
                                        <p:cTn id="64" dur="500" fill="hold"/>
                                        <p:tgtEl>
                                          <p:spTgt spid="6"/>
                                        </p:tgtEl>
                                        <p:attrNameLst>
                                          <p:attrName>ppt_h</p:attrName>
                                        </p:attrNameLst>
                                      </p:cBhvr>
                                      <p:tavLst>
                                        <p:tav tm="0">
                                          <p:val>
                                            <p:fltVal val="0"/>
                                          </p:val>
                                        </p:tav>
                                        <p:tav tm="100000">
                                          <p:val>
                                            <p:strVal val="#ppt_h"/>
                                          </p:val>
                                        </p:tav>
                                      </p:tavLst>
                                    </p:anim>
                                    <p:animEffect transition="in" filter="fade">
                                      <p:cBhvr>
                                        <p:cTn id="65" dur="500"/>
                                        <p:tgtEl>
                                          <p:spTgt spid="6"/>
                                        </p:tgtEl>
                                      </p:cBhvr>
                                    </p:animEffect>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childTnLst>
                                </p:cTn>
                              </p:par>
                            </p:childTnLst>
                          </p:cTn>
                        </p:par>
                        <p:par>
                          <p:cTn id="76" fill="hold">
                            <p:stCondLst>
                              <p:cond delay="4000"/>
                            </p:stCondLst>
                            <p:childTnLst>
                              <p:par>
                                <p:cTn id="77" presetID="12" presetClass="entr" presetSubtype="1" fill="hold" nodeType="after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p:tgtEl>
                                          <p:spTgt spid="45"/>
                                        </p:tgtEl>
                                        <p:attrNameLst>
                                          <p:attrName>ppt_y</p:attrName>
                                        </p:attrNameLst>
                                      </p:cBhvr>
                                      <p:tavLst>
                                        <p:tav tm="0">
                                          <p:val>
                                            <p:strVal val="#ppt_y-#ppt_h*1.125000"/>
                                          </p:val>
                                        </p:tav>
                                        <p:tav tm="100000">
                                          <p:val>
                                            <p:strVal val="#ppt_y"/>
                                          </p:val>
                                        </p:tav>
                                      </p:tavLst>
                                    </p:anim>
                                    <p:animEffect transition="in" filter="wipe(down)">
                                      <p:cBhvr>
                                        <p:cTn id="80" dur="500"/>
                                        <p:tgtEl>
                                          <p:spTgt spid="45"/>
                                        </p:tgtEl>
                                      </p:cBhvr>
                                    </p:animEffect>
                                  </p:childTnLst>
                                </p:cTn>
                              </p:par>
                              <p:par>
                                <p:cTn id="81" presetID="12" presetClass="entr" presetSubtype="1" fill="hold" nodeType="withEffect">
                                  <p:stCondLst>
                                    <p:cond delay="0"/>
                                  </p:stCondLst>
                                  <p:childTnLst>
                                    <p:set>
                                      <p:cBhvr>
                                        <p:cTn id="82" dur="1" fill="hold">
                                          <p:stCondLst>
                                            <p:cond delay="0"/>
                                          </p:stCondLst>
                                        </p:cTn>
                                        <p:tgtEl>
                                          <p:spTgt spid="58"/>
                                        </p:tgtEl>
                                        <p:attrNameLst>
                                          <p:attrName>style.visibility</p:attrName>
                                        </p:attrNameLst>
                                      </p:cBhvr>
                                      <p:to>
                                        <p:strVal val="visible"/>
                                      </p:to>
                                    </p:set>
                                    <p:anim calcmode="lin" valueType="num">
                                      <p:cBhvr additive="base">
                                        <p:cTn id="83" dur="500"/>
                                        <p:tgtEl>
                                          <p:spTgt spid="58"/>
                                        </p:tgtEl>
                                        <p:attrNameLst>
                                          <p:attrName>ppt_y</p:attrName>
                                        </p:attrNameLst>
                                      </p:cBhvr>
                                      <p:tavLst>
                                        <p:tav tm="0">
                                          <p:val>
                                            <p:strVal val="#ppt_y-#ppt_h*1.125000"/>
                                          </p:val>
                                        </p:tav>
                                        <p:tav tm="100000">
                                          <p:val>
                                            <p:strVal val="#ppt_y"/>
                                          </p:val>
                                        </p:tav>
                                      </p:tavLst>
                                    </p:anim>
                                    <p:animEffect transition="in" filter="wipe(down)">
                                      <p:cBhvr>
                                        <p:cTn id="84" dur="500"/>
                                        <p:tgtEl>
                                          <p:spTgt spid="58"/>
                                        </p:tgtEl>
                                      </p:cBhvr>
                                    </p:animEffect>
                                  </p:childTnLst>
                                </p:cTn>
                              </p:par>
                              <p:par>
                                <p:cTn id="85" presetID="12" presetClass="entr" presetSubtype="1" fill="hold" nodeType="withEffect">
                                  <p:stCondLst>
                                    <p:cond delay="0"/>
                                  </p:stCondLst>
                                  <p:childTnLst>
                                    <p:set>
                                      <p:cBhvr>
                                        <p:cTn id="86" dur="1" fill="hold">
                                          <p:stCondLst>
                                            <p:cond delay="0"/>
                                          </p:stCondLst>
                                        </p:cTn>
                                        <p:tgtEl>
                                          <p:spTgt spid="61"/>
                                        </p:tgtEl>
                                        <p:attrNameLst>
                                          <p:attrName>style.visibility</p:attrName>
                                        </p:attrNameLst>
                                      </p:cBhvr>
                                      <p:to>
                                        <p:strVal val="visible"/>
                                      </p:to>
                                    </p:set>
                                    <p:anim calcmode="lin" valueType="num">
                                      <p:cBhvr additive="base">
                                        <p:cTn id="87" dur="500"/>
                                        <p:tgtEl>
                                          <p:spTgt spid="61"/>
                                        </p:tgtEl>
                                        <p:attrNameLst>
                                          <p:attrName>ppt_y</p:attrName>
                                        </p:attrNameLst>
                                      </p:cBhvr>
                                      <p:tavLst>
                                        <p:tav tm="0">
                                          <p:val>
                                            <p:strVal val="#ppt_y-#ppt_h*1.125000"/>
                                          </p:val>
                                        </p:tav>
                                        <p:tav tm="100000">
                                          <p:val>
                                            <p:strVal val="#ppt_y"/>
                                          </p:val>
                                        </p:tav>
                                      </p:tavLst>
                                    </p:anim>
                                    <p:animEffect transition="in" filter="wipe(down)">
                                      <p:cBhvr>
                                        <p:cTn id="8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37" grpId="0" animBg="1"/>
      <p:bldP spid="38" grpId="0" animBg="1"/>
      <p:bldP spid="39" grpId="0" animBg="1"/>
      <p:bldP spid="34" grpId="0" animBg="1"/>
      <p:bldP spid="42" grpId="0" animBg="1"/>
      <p:bldP spid="43" grpId="0" animBg="1"/>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592513" y="925513"/>
            <a:ext cx="6862116" cy="6140936"/>
            <a:chOff x="3592513" y="925513"/>
            <a:chExt cx="6862116" cy="6140936"/>
          </a:xfrm>
        </p:grpSpPr>
        <p:sp>
          <p:nvSpPr>
            <p:cNvPr id="7" name="矩形 6"/>
            <p:cNvSpPr/>
            <p:nvPr/>
          </p:nvSpPr>
          <p:spPr>
            <a:xfrm rot="1751457">
              <a:off x="5851875" y="2075476"/>
              <a:ext cx="4602754" cy="4990973"/>
            </a:xfrm>
            <a:custGeom>
              <a:avLst/>
              <a:gdLst>
                <a:gd name="connsiteX0" fmla="*/ 0 w 7527400"/>
                <a:gd name="connsiteY0" fmla="*/ 0 h 4983421"/>
                <a:gd name="connsiteX1" fmla="*/ 7527400 w 7527400"/>
                <a:gd name="connsiteY1" fmla="*/ 0 h 4983421"/>
                <a:gd name="connsiteX2" fmla="*/ 7527400 w 7527400"/>
                <a:gd name="connsiteY2" fmla="*/ 4983421 h 4983421"/>
                <a:gd name="connsiteX3" fmla="*/ 0 w 7527400"/>
                <a:gd name="connsiteY3" fmla="*/ 4983421 h 4983421"/>
                <a:gd name="connsiteX4" fmla="*/ 0 w 7527400"/>
                <a:gd name="connsiteY4" fmla="*/ 0 h 4983421"/>
                <a:gd name="connsiteX0" fmla="*/ 0 w 7527400"/>
                <a:gd name="connsiteY0" fmla="*/ 7552 h 4990973"/>
                <a:gd name="connsiteX1" fmla="*/ 3002820 w 7527400"/>
                <a:gd name="connsiteY1" fmla="*/ 0 h 4990973"/>
                <a:gd name="connsiteX2" fmla="*/ 7527400 w 7527400"/>
                <a:gd name="connsiteY2" fmla="*/ 7552 h 4990973"/>
                <a:gd name="connsiteX3" fmla="*/ 7527400 w 7527400"/>
                <a:gd name="connsiteY3" fmla="*/ 4990973 h 4990973"/>
                <a:gd name="connsiteX4" fmla="*/ 0 w 7527400"/>
                <a:gd name="connsiteY4" fmla="*/ 4990973 h 4990973"/>
                <a:gd name="connsiteX5" fmla="*/ 0 w 7527400"/>
                <a:gd name="connsiteY5" fmla="*/ 7552 h 4990973"/>
                <a:gd name="connsiteX0" fmla="*/ 0 w 7527400"/>
                <a:gd name="connsiteY0" fmla="*/ 7552 h 4990973"/>
                <a:gd name="connsiteX1" fmla="*/ 3002820 w 7527400"/>
                <a:gd name="connsiteY1" fmla="*/ 0 h 4990973"/>
                <a:gd name="connsiteX2" fmla="*/ 7527400 w 7527400"/>
                <a:gd name="connsiteY2" fmla="*/ 7552 h 4990973"/>
                <a:gd name="connsiteX3" fmla="*/ 7527400 w 7527400"/>
                <a:gd name="connsiteY3" fmla="*/ 4990973 h 4990973"/>
                <a:gd name="connsiteX4" fmla="*/ 2924646 w 7527400"/>
                <a:gd name="connsiteY4" fmla="*/ 4989841 h 4990973"/>
                <a:gd name="connsiteX5" fmla="*/ 0 w 7527400"/>
                <a:gd name="connsiteY5" fmla="*/ 4990973 h 4990973"/>
                <a:gd name="connsiteX6" fmla="*/ 0 w 7527400"/>
                <a:gd name="connsiteY6" fmla="*/ 7552 h 4990973"/>
                <a:gd name="connsiteX0" fmla="*/ 0 w 7527400"/>
                <a:gd name="connsiteY0" fmla="*/ 7552 h 4990973"/>
                <a:gd name="connsiteX1" fmla="*/ 3002820 w 7527400"/>
                <a:gd name="connsiteY1" fmla="*/ 0 h 4990973"/>
                <a:gd name="connsiteX2" fmla="*/ 7527400 w 7527400"/>
                <a:gd name="connsiteY2" fmla="*/ 7552 h 4990973"/>
                <a:gd name="connsiteX3" fmla="*/ 7527400 w 7527400"/>
                <a:gd name="connsiteY3" fmla="*/ 4990973 h 4990973"/>
                <a:gd name="connsiteX4" fmla="*/ 2924646 w 7527400"/>
                <a:gd name="connsiteY4" fmla="*/ 4989841 h 4990973"/>
                <a:gd name="connsiteX5" fmla="*/ 0 w 7527400"/>
                <a:gd name="connsiteY5" fmla="*/ 7552 h 4990973"/>
                <a:gd name="connsiteX0" fmla="*/ 0 w 4602754"/>
                <a:gd name="connsiteY0" fmla="*/ 4989841 h 4990973"/>
                <a:gd name="connsiteX1" fmla="*/ 78174 w 4602754"/>
                <a:gd name="connsiteY1" fmla="*/ 0 h 4990973"/>
                <a:gd name="connsiteX2" fmla="*/ 4602754 w 4602754"/>
                <a:gd name="connsiteY2" fmla="*/ 7552 h 4990973"/>
                <a:gd name="connsiteX3" fmla="*/ 4602754 w 4602754"/>
                <a:gd name="connsiteY3" fmla="*/ 4990973 h 4990973"/>
                <a:gd name="connsiteX4" fmla="*/ 0 w 4602754"/>
                <a:gd name="connsiteY4" fmla="*/ 4989841 h 4990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2754" h="4990973">
                  <a:moveTo>
                    <a:pt x="0" y="4989841"/>
                  </a:moveTo>
                  <a:lnTo>
                    <a:pt x="78174" y="0"/>
                  </a:lnTo>
                  <a:lnTo>
                    <a:pt x="4602754" y="7552"/>
                  </a:lnTo>
                  <a:lnTo>
                    <a:pt x="4602754" y="4990973"/>
                  </a:lnTo>
                  <a:lnTo>
                    <a:pt x="0" y="498984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 name="椭圆 1"/>
            <p:cNvSpPr/>
            <p:nvPr/>
          </p:nvSpPr>
          <p:spPr>
            <a:xfrm>
              <a:off x="3592513" y="925513"/>
              <a:ext cx="5006974" cy="50069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cxnSp>
        <p:nvCxnSpPr>
          <p:cNvPr id="4" name="直接连接符 3"/>
          <p:cNvCxnSpPr/>
          <p:nvPr/>
        </p:nvCxnSpPr>
        <p:spPr>
          <a:xfrm>
            <a:off x="3924300" y="2159000"/>
            <a:ext cx="1484620" cy="0"/>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1751457">
            <a:off x="5350355" y="4927417"/>
            <a:ext cx="3294428" cy="1110448"/>
          </a:xfrm>
          <a:custGeom>
            <a:avLst/>
            <a:gdLst>
              <a:gd name="connsiteX0" fmla="*/ 0 w 3809086"/>
              <a:gd name="connsiteY0" fmla="*/ 0 h 1097819"/>
              <a:gd name="connsiteX1" fmla="*/ 3809086 w 3809086"/>
              <a:gd name="connsiteY1" fmla="*/ 0 h 1097819"/>
              <a:gd name="connsiteX2" fmla="*/ 3809086 w 3809086"/>
              <a:gd name="connsiteY2" fmla="*/ 1097819 h 1097819"/>
              <a:gd name="connsiteX3" fmla="*/ 0 w 3809086"/>
              <a:gd name="connsiteY3" fmla="*/ 1097819 h 1097819"/>
              <a:gd name="connsiteX4" fmla="*/ 0 w 3809086"/>
              <a:gd name="connsiteY4" fmla="*/ 0 h 1097819"/>
              <a:gd name="connsiteX0" fmla="*/ 0 w 3809086"/>
              <a:gd name="connsiteY0" fmla="*/ 12629 h 1110448"/>
              <a:gd name="connsiteX1" fmla="*/ 1757274 w 3809086"/>
              <a:gd name="connsiteY1" fmla="*/ 0 h 1110448"/>
              <a:gd name="connsiteX2" fmla="*/ 3809086 w 3809086"/>
              <a:gd name="connsiteY2" fmla="*/ 12629 h 1110448"/>
              <a:gd name="connsiteX3" fmla="*/ 3809086 w 3809086"/>
              <a:gd name="connsiteY3" fmla="*/ 1110448 h 1110448"/>
              <a:gd name="connsiteX4" fmla="*/ 0 w 3809086"/>
              <a:gd name="connsiteY4" fmla="*/ 1110448 h 1110448"/>
              <a:gd name="connsiteX5" fmla="*/ 0 w 3809086"/>
              <a:gd name="connsiteY5" fmla="*/ 12629 h 1110448"/>
              <a:gd name="connsiteX0" fmla="*/ 0 w 3809086"/>
              <a:gd name="connsiteY0" fmla="*/ 12629 h 1110448"/>
              <a:gd name="connsiteX1" fmla="*/ 1757274 w 3809086"/>
              <a:gd name="connsiteY1" fmla="*/ 0 h 1110448"/>
              <a:gd name="connsiteX2" fmla="*/ 3809086 w 3809086"/>
              <a:gd name="connsiteY2" fmla="*/ 12629 h 1110448"/>
              <a:gd name="connsiteX3" fmla="*/ 3809086 w 3809086"/>
              <a:gd name="connsiteY3" fmla="*/ 1110448 h 1110448"/>
              <a:gd name="connsiteX4" fmla="*/ 514658 w 3809086"/>
              <a:gd name="connsiteY4" fmla="*/ 1108823 h 1110448"/>
              <a:gd name="connsiteX5" fmla="*/ 0 w 3809086"/>
              <a:gd name="connsiteY5" fmla="*/ 1110448 h 1110448"/>
              <a:gd name="connsiteX6" fmla="*/ 0 w 3809086"/>
              <a:gd name="connsiteY6" fmla="*/ 12629 h 1110448"/>
              <a:gd name="connsiteX0" fmla="*/ 0 w 3809086"/>
              <a:gd name="connsiteY0" fmla="*/ 12629 h 1110448"/>
              <a:gd name="connsiteX1" fmla="*/ 1757274 w 3809086"/>
              <a:gd name="connsiteY1" fmla="*/ 0 h 1110448"/>
              <a:gd name="connsiteX2" fmla="*/ 3809086 w 3809086"/>
              <a:gd name="connsiteY2" fmla="*/ 12629 h 1110448"/>
              <a:gd name="connsiteX3" fmla="*/ 3809086 w 3809086"/>
              <a:gd name="connsiteY3" fmla="*/ 1110448 h 1110448"/>
              <a:gd name="connsiteX4" fmla="*/ 514658 w 3809086"/>
              <a:gd name="connsiteY4" fmla="*/ 1108823 h 1110448"/>
              <a:gd name="connsiteX5" fmla="*/ 0 w 3809086"/>
              <a:gd name="connsiteY5" fmla="*/ 12629 h 1110448"/>
              <a:gd name="connsiteX0" fmla="*/ 0 w 3294428"/>
              <a:gd name="connsiteY0" fmla="*/ 1108823 h 1110448"/>
              <a:gd name="connsiteX1" fmla="*/ 1242616 w 3294428"/>
              <a:gd name="connsiteY1" fmla="*/ 0 h 1110448"/>
              <a:gd name="connsiteX2" fmla="*/ 3294428 w 3294428"/>
              <a:gd name="connsiteY2" fmla="*/ 12629 h 1110448"/>
              <a:gd name="connsiteX3" fmla="*/ 3294428 w 3294428"/>
              <a:gd name="connsiteY3" fmla="*/ 1110448 h 1110448"/>
              <a:gd name="connsiteX4" fmla="*/ 0 w 3294428"/>
              <a:gd name="connsiteY4" fmla="*/ 1108823 h 11104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428" h="1110448">
                <a:moveTo>
                  <a:pt x="0" y="1108823"/>
                </a:moveTo>
                <a:lnTo>
                  <a:pt x="1242616" y="0"/>
                </a:lnTo>
                <a:lnTo>
                  <a:pt x="3294428" y="12629"/>
                </a:lnTo>
                <a:lnTo>
                  <a:pt x="3294428" y="1110448"/>
                </a:lnTo>
                <a:lnTo>
                  <a:pt x="0" y="1108823"/>
                </a:lnTo>
                <a:close/>
              </a:path>
            </a:pathLst>
          </a:custGeom>
          <a:gradFill flip="none" rotWithShape="1">
            <a:gsLst>
              <a:gs pos="0">
                <a:schemeClr val="tx1">
                  <a:alpha val="30000"/>
                </a:schemeClr>
              </a:gs>
              <a:gs pos="100000">
                <a:srgbClr val="F2F2F2">
                  <a:alpha val="0"/>
                </a:srgbClr>
              </a:gs>
            </a:gsLst>
            <a:lin ang="1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9" name="文本框 8"/>
          <p:cNvSpPr txBox="1"/>
          <p:nvPr/>
        </p:nvSpPr>
        <p:spPr>
          <a:xfrm>
            <a:off x="4325408" y="2781798"/>
            <a:ext cx="3570208" cy="769441"/>
          </a:xfrm>
          <a:prstGeom prst="rect">
            <a:avLst/>
          </a:prstGeom>
          <a:noFill/>
        </p:spPr>
        <p:txBody>
          <a:bodyPr wrap="none" rtlCol="0">
            <a:spAutoFit/>
            <a:scene3d>
              <a:camera prst="orthographicFront"/>
              <a:lightRig rig="threePt" dir="t"/>
            </a:scene3d>
            <a:sp3d contourW="12700"/>
          </a:bodyPr>
          <a:lstStyle/>
          <a:p>
            <a:pPr lvl="0" algn="ctr"/>
            <a:r>
              <a:rPr lang="zh-CN" altLang="en-US" sz="4400" dirty="0">
                <a:solidFill>
                  <a:prstClr val="black"/>
                </a:solidFill>
              </a:rPr>
              <a:t>感谢您的观看</a:t>
            </a:r>
          </a:p>
        </p:txBody>
      </p:sp>
      <p:sp>
        <p:nvSpPr>
          <p:cNvPr id="10" name="文本框 9"/>
          <p:cNvSpPr txBox="1"/>
          <p:nvPr/>
        </p:nvSpPr>
        <p:spPr>
          <a:xfrm>
            <a:off x="5561171" y="1601887"/>
            <a:ext cx="2255747" cy="110799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srgbClr val="E6332A"/>
                </a:solidFill>
                <a:effectLst/>
                <a:uLnTx/>
                <a:uFillTx/>
                <a:latin typeface="Arial"/>
                <a:ea typeface="微软雅黑"/>
                <a:cs typeface="+mn-cs"/>
              </a:rPr>
              <a:t>20XX</a:t>
            </a:r>
            <a:endParaRPr kumimoji="0" lang="zh-CN" altLang="en-US" sz="6600" b="0" i="0" u="none" strike="noStrike" kern="1200" cap="none" spc="0" normalizeH="0" baseline="0" noProof="0" dirty="0" smtClean="0">
              <a:ln>
                <a:noFill/>
              </a:ln>
              <a:solidFill>
                <a:srgbClr val="E6332A"/>
              </a:solidFill>
              <a:effectLst/>
              <a:uLnTx/>
              <a:uFillTx/>
              <a:latin typeface="Arial"/>
              <a:ea typeface="微软雅黑"/>
              <a:cs typeface="+mn-cs"/>
            </a:endParaRPr>
          </a:p>
        </p:txBody>
      </p:sp>
      <p:sp>
        <p:nvSpPr>
          <p:cNvPr id="12" name="文本框 11"/>
          <p:cNvSpPr txBox="1"/>
          <p:nvPr/>
        </p:nvSpPr>
        <p:spPr>
          <a:xfrm>
            <a:off x="4170480" y="3699382"/>
            <a:ext cx="3851040" cy="67133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50000"/>
                  </a:prstClr>
                </a:solidFill>
                <a:effectLst/>
                <a:uLnTx/>
                <a:uFillTx/>
                <a:latin typeface="微软雅黑"/>
                <a:ea typeface="微软雅黑"/>
                <a:cs typeface="+mn-cs"/>
              </a:rPr>
              <a:t>The user can demonstrate on a projector or computer, or print the presentation and make it into a film to be used in a wider field</a:t>
            </a:r>
          </a:p>
        </p:txBody>
      </p:sp>
      <p:grpSp>
        <p:nvGrpSpPr>
          <p:cNvPr id="15" name="组合 14"/>
          <p:cNvGrpSpPr/>
          <p:nvPr/>
        </p:nvGrpSpPr>
        <p:grpSpPr>
          <a:xfrm>
            <a:off x="5276850" y="4800600"/>
            <a:ext cx="1638300" cy="368300"/>
            <a:chOff x="5276850" y="4800600"/>
            <a:chExt cx="1638300" cy="368300"/>
          </a:xfrm>
        </p:grpSpPr>
        <p:sp>
          <p:nvSpPr>
            <p:cNvPr id="6" name="矩形 5"/>
            <p:cNvSpPr/>
            <p:nvPr/>
          </p:nvSpPr>
          <p:spPr>
            <a:xfrm>
              <a:off x="5276850" y="4800600"/>
              <a:ext cx="1638300" cy="368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13" name="文本框 12"/>
            <p:cNvSpPr txBox="1"/>
            <p:nvPr/>
          </p:nvSpPr>
          <p:spPr>
            <a:xfrm>
              <a:off x="5285792" y="4836666"/>
              <a:ext cx="1611340" cy="30777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Arial"/>
                  <a:ea typeface="微软雅黑"/>
                  <a:cs typeface="+mn-cs"/>
                </a:rPr>
                <a:t>汇报人：</a:t>
              </a:r>
              <a:r>
                <a:rPr lang="zh-CN" altLang="en-US" sz="1400" dirty="0">
                  <a:solidFill>
                    <a:prstClr val="white"/>
                  </a:solidFill>
                  <a:latin typeface="Arial"/>
                  <a:ea typeface="微软雅黑"/>
                </a:rPr>
                <a:t>优</a:t>
              </a:r>
              <a:r>
                <a:rPr lang="zh-CN" altLang="en-US" sz="1400" dirty="0" smtClean="0">
                  <a:solidFill>
                    <a:prstClr val="white"/>
                  </a:solidFill>
                  <a:latin typeface="Arial"/>
                  <a:ea typeface="微软雅黑"/>
                </a:rPr>
                <a:t>品</a:t>
              </a:r>
              <a:r>
                <a:rPr lang="en-US" altLang="zh-CN" sz="1400" dirty="0" smtClean="0">
                  <a:solidFill>
                    <a:prstClr val="white"/>
                  </a:solidFill>
                  <a:latin typeface="Arial"/>
                  <a:ea typeface="微软雅黑"/>
                </a:rPr>
                <a:t>PPT</a:t>
              </a:r>
              <a:endParaRPr kumimoji="0" lang="zh-CN" altLang="en-US" sz="1400" b="0" i="0" u="none" strike="noStrike" kern="1200" cap="none" spc="0" normalizeH="0" baseline="0" noProof="0" dirty="0" smtClean="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4184679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par>
                          <p:cTn id="29" fill="hold">
                            <p:stCondLst>
                              <p:cond delay="3500"/>
                            </p:stCondLst>
                            <p:childTnLst>
                              <p:par>
                                <p:cTn id="30" presetID="50" presetClass="entr" presetSubtype="0" decel="10000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strVal val="#ppt_w+.3"/>
                                          </p:val>
                                        </p:tav>
                                        <p:tav tm="100000">
                                          <p:val>
                                            <p:strVal val="#ppt_w"/>
                                          </p:val>
                                        </p:tav>
                                      </p:tavLst>
                                    </p:anim>
                                    <p:anim calcmode="lin" valueType="num">
                                      <p:cBhvr>
                                        <p:cTn id="33" dur="1000" fill="hold"/>
                                        <p:tgtEl>
                                          <p:spTgt spid="15"/>
                                        </p:tgtEl>
                                        <p:attrNameLst>
                                          <p:attrName>ppt_h</p:attrName>
                                        </p:attrNameLst>
                                      </p:cBhvr>
                                      <p:tavLst>
                                        <p:tav tm="0">
                                          <p:val>
                                            <p:strVal val="#ppt_h"/>
                                          </p:val>
                                        </p:tav>
                                        <p:tav tm="100000">
                                          <p:val>
                                            <p:strVal val="#ppt_h"/>
                                          </p:val>
                                        </p:tav>
                                      </p:tavLst>
                                    </p:anim>
                                    <p:animEffect transition="in" filter="fade">
                                      <p:cBhvr>
                                        <p:cTn id="34" dur="1000"/>
                                        <p:tgtEl>
                                          <p:spTgt spid="15"/>
                                        </p:tgtEl>
                                      </p:cBhvr>
                                    </p:animEffect>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79726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57826" y="2414358"/>
            <a:ext cx="4143198" cy="2691434"/>
            <a:chOff x="1857826" y="2414358"/>
            <a:chExt cx="4143198" cy="2691434"/>
          </a:xfrm>
        </p:grpSpPr>
        <p:sp>
          <p:nvSpPr>
            <p:cNvPr id="3" name="矩形 2"/>
            <p:cNvSpPr/>
            <p:nvPr/>
          </p:nvSpPr>
          <p:spPr>
            <a:xfrm rot="1751457">
              <a:off x="2542213" y="3232597"/>
              <a:ext cx="3458811" cy="1873195"/>
            </a:xfrm>
            <a:custGeom>
              <a:avLst/>
              <a:gdLst>
                <a:gd name="connsiteX0" fmla="*/ 0 w 4244944"/>
                <a:gd name="connsiteY0" fmla="*/ 0 h 1852979"/>
                <a:gd name="connsiteX1" fmla="*/ 4244944 w 4244944"/>
                <a:gd name="connsiteY1" fmla="*/ 0 h 1852979"/>
                <a:gd name="connsiteX2" fmla="*/ 4244944 w 4244944"/>
                <a:gd name="connsiteY2" fmla="*/ 1852979 h 1852979"/>
                <a:gd name="connsiteX3" fmla="*/ 0 w 4244944"/>
                <a:gd name="connsiteY3" fmla="*/ 1852979 h 1852979"/>
                <a:gd name="connsiteX4" fmla="*/ 0 w 4244944"/>
                <a:gd name="connsiteY4" fmla="*/ 0 h 1852979"/>
                <a:gd name="connsiteX0" fmla="*/ 0 w 4244944"/>
                <a:gd name="connsiteY0" fmla="*/ 0 h 1852979"/>
                <a:gd name="connsiteX1" fmla="*/ 866804 w 4244944"/>
                <a:gd name="connsiteY1" fmla="*/ 6046 h 1852979"/>
                <a:gd name="connsiteX2" fmla="*/ 4244944 w 4244944"/>
                <a:gd name="connsiteY2" fmla="*/ 0 h 1852979"/>
                <a:gd name="connsiteX3" fmla="*/ 4244944 w 4244944"/>
                <a:gd name="connsiteY3" fmla="*/ 1852979 h 1852979"/>
                <a:gd name="connsiteX4" fmla="*/ 0 w 4244944"/>
                <a:gd name="connsiteY4" fmla="*/ 1852979 h 1852979"/>
                <a:gd name="connsiteX5" fmla="*/ 0 w 4244944"/>
                <a:gd name="connsiteY5" fmla="*/ 0 h 1852979"/>
                <a:gd name="connsiteX0" fmla="*/ 0 w 4244944"/>
                <a:gd name="connsiteY0" fmla="*/ 0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6" fmla="*/ 0 w 4244944"/>
                <a:gd name="connsiteY6" fmla="*/ 0 h 1873195"/>
                <a:gd name="connsiteX0" fmla="*/ 0 w 4244944"/>
                <a:gd name="connsiteY0" fmla="*/ 1852979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0" fmla="*/ 0 w 3458811"/>
                <a:gd name="connsiteY0" fmla="*/ 1873195 h 1873195"/>
                <a:gd name="connsiteX1" fmla="*/ 80671 w 3458811"/>
                <a:gd name="connsiteY1" fmla="*/ 6046 h 1873195"/>
                <a:gd name="connsiteX2" fmla="*/ 3458811 w 3458811"/>
                <a:gd name="connsiteY2" fmla="*/ 0 h 1873195"/>
                <a:gd name="connsiteX3" fmla="*/ 3458811 w 3458811"/>
                <a:gd name="connsiteY3" fmla="*/ 1852979 h 1873195"/>
                <a:gd name="connsiteX4" fmla="*/ 0 w 3458811"/>
                <a:gd name="connsiteY4" fmla="*/ 1873195 h 1873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811" h="1873195">
                  <a:moveTo>
                    <a:pt x="0" y="1873195"/>
                  </a:moveTo>
                  <a:lnTo>
                    <a:pt x="80671" y="6046"/>
                  </a:lnTo>
                  <a:lnTo>
                    <a:pt x="3458811" y="0"/>
                  </a:lnTo>
                  <a:lnTo>
                    <a:pt x="3458811" y="1852979"/>
                  </a:lnTo>
                  <a:lnTo>
                    <a:pt x="0" y="1873195"/>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857826" y="2414358"/>
              <a:ext cx="1872346" cy="18723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p:nvSpPr>
        <p:spPr>
          <a:xfrm>
            <a:off x="2006597" y="2877881"/>
            <a:ext cx="1574804" cy="8972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800" b="1" dirty="0" smtClean="0">
                <a:solidFill>
                  <a:schemeClr val="accent1"/>
                </a:solidFill>
              </a:rPr>
              <a:t>01</a:t>
            </a:r>
            <a:endParaRPr lang="zh-CN" altLang="en-US" sz="4800" b="1" dirty="0">
              <a:solidFill>
                <a:schemeClr val="accent1"/>
              </a:solidFill>
            </a:endParaRPr>
          </a:p>
        </p:txBody>
      </p:sp>
      <p:sp>
        <p:nvSpPr>
          <p:cNvPr id="6" name="文本框 5"/>
          <p:cNvSpPr txBox="1"/>
          <p:nvPr/>
        </p:nvSpPr>
        <p:spPr>
          <a:xfrm>
            <a:off x="4981593" y="3519990"/>
            <a:ext cx="5663730" cy="51334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solidFill>
                  <a:srgbClr val="A6A6A6"/>
                </a:solidFill>
                <a:latin typeface="+mj-ea"/>
                <a:ea typeface="+mj-ea"/>
              </a:rPr>
              <a:t>The user can demonstrate on a projector or computer, or print the presentation and make it into a film to be used in a wider field</a:t>
            </a:r>
          </a:p>
        </p:txBody>
      </p:sp>
      <p:sp>
        <p:nvSpPr>
          <p:cNvPr id="7" name="矩形 6"/>
          <p:cNvSpPr/>
          <p:nvPr/>
        </p:nvSpPr>
        <p:spPr>
          <a:xfrm>
            <a:off x="4981593" y="2876294"/>
            <a:ext cx="4473557" cy="632353"/>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a:solidFill>
                  <a:schemeClr val="accent1"/>
                </a:solidFill>
              </a:rPr>
              <a:t>标题文字</a:t>
            </a:r>
            <a:r>
              <a:rPr lang="zh-CN" altLang="en-US" sz="3200" b="1" dirty="0" smtClean="0">
                <a:solidFill>
                  <a:schemeClr val="accent1"/>
                </a:solidFill>
              </a:rPr>
              <a:t>添加</a:t>
            </a:r>
            <a:r>
              <a:rPr lang="zh-CN" altLang="en-US" sz="3200" b="1" dirty="0">
                <a:solidFill>
                  <a:schemeClr val="accent1"/>
                </a:solidFill>
              </a:rPr>
              <a:t>此处</a:t>
            </a:r>
          </a:p>
        </p:txBody>
      </p:sp>
    </p:spTree>
    <p:extLst>
      <p:ext uri="{BB962C8B-B14F-4D97-AF65-F5344CB8AC3E}">
        <p14:creationId xmlns:p14="http://schemas.microsoft.com/office/powerpoint/2010/main" val="9822353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ppt_x</p:attrName>
                                        </p:attrNameLst>
                                      </p:cBhvr>
                                      <p:tavLst>
                                        <p:tav tm="0">
                                          <p:val>
                                            <p:strVal val="#ppt_x-#ppt_w*1.125000"/>
                                          </p:val>
                                        </p:tav>
                                        <p:tav tm="100000">
                                          <p:val>
                                            <p:strVal val="#ppt_x"/>
                                          </p:val>
                                        </p:tav>
                                      </p:tavLst>
                                    </p:anim>
                                    <p:animEffect transition="in" filter="wipe(right)">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rot="1751457">
            <a:off x="1901149" y="1753873"/>
            <a:ext cx="6341624" cy="5853928"/>
          </a:xfrm>
          <a:custGeom>
            <a:avLst/>
            <a:gdLst>
              <a:gd name="connsiteX0" fmla="*/ 0 w 7932085"/>
              <a:gd name="connsiteY0" fmla="*/ 0 h 5862921"/>
              <a:gd name="connsiteX1" fmla="*/ 7932085 w 7932085"/>
              <a:gd name="connsiteY1" fmla="*/ 0 h 5862921"/>
              <a:gd name="connsiteX2" fmla="*/ 7932085 w 7932085"/>
              <a:gd name="connsiteY2" fmla="*/ 5862921 h 5862921"/>
              <a:gd name="connsiteX3" fmla="*/ 0 w 7932085"/>
              <a:gd name="connsiteY3" fmla="*/ 5862921 h 5862921"/>
              <a:gd name="connsiteX4" fmla="*/ 0 w 7932085"/>
              <a:gd name="connsiteY4" fmla="*/ 0 h 5862921"/>
              <a:gd name="connsiteX0" fmla="*/ 0 w 7932085"/>
              <a:gd name="connsiteY0" fmla="*/ 29217 h 5892138"/>
              <a:gd name="connsiteX1" fmla="*/ 4298821 w 7932085"/>
              <a:gd name="connsiteY1" fmla="*/ 0 h 5892138"/>
              <a:gd name="connsiteX2" fmla="*/ 7932085 w 7932085"/>
              <a:gd name="connsiteY2" fmla="*/ 29217 h 5892138"/>
              <a:gd name="connsiteX3" fmla="*/ 7932085 w 7932085"/>
              <a:gd name="connsiteY3" fmla="*/ 5892138 h 5892138"/>
              <a:gd name="connsiteX4" fmla="*/ 0 w 7932085"/>
              <a:gd name="connsiteY4" fmla="*/ 5892138 h 5892138"/>
              <a:gd name="connsiteX5" fmla="*/ 0 w 7932085"/>
              <a:gd name="connsiteY5" fmla="*/ 29217 h 5892138"/>
              <a:gd name="connsiteX0" fmla="*/ 0 w 7932085"/>
              <a:gd name="connsiteY0" fmla="*/ 29217 h 5906450"/>
              <a:gd name="connsiteX1" fmla="*/ 4298821 w 7932085"/>
              <a:gd name="connsiteY1" fmla="*/ 0 h 5906450"/>
              <a:gd name="connsiteX2" fmla="*/ 7932085 w 7932085"/>
              <a:gd name="connsiteY2" fmla="*/ 29217 h 5906450"/>
              <a:gd name="connsiteX3" fmla="*/ 7932085 w 7932085"/>
              <a:gd name="connsiteY3" fmla="*/ 5892138 h 5906450"/>
              <a:gd name="connsiteX4" fmla="*/ 1590461 w 7932085"/>
              <a:gd name="connsiteY4" fmla="*/ 5906450 h 5906450"/>
              <a:gd name="connsiteX5" fmla="*/ 0 w 7932085"/>
              <a:gd name="connsiteY5" fmla="*/ 5892138 h 5906450"/>
              <a:gd name="connsiteX6" fmla="*/ 0 w 7932085"/>
              <a:gd name="connsiteY6" fmla="*/ 29217 h 5906450"/>
              <a:gd name="connsiteX0" fmla="*/ 0 w 7932085"/>
              <a:gd name="connsiteY0" fmla="*/ 29217 h 5906450"/>
              <a:gd name="connsiteX1" fmla="*/ 4298821 w 7932085"/>
              <a:gd name="connsiteY1" fmla="*/ 0 h 5906450"/>
              <a:gd name="connsiteX2" fmla="*/ 7932085 w 7932085"/>
              <a:gd name="connsiteY2" fmla="*/ 29217 h 5906450"/>
              <a:gd name="connsiteX3" fmla="*/ 7932085 w 7932085"/>
              <a:gd name="connsiteY3" fmla="*/ 5892138 h 5906450"/>
              <a:gd name="connsiteX4" fmla="*/ 1590461 w 7932085"/>
              <a:gd name="connsiteY4" fmla="*/ 5906450 h 5906450"/>
              <a:gd name="connsiteX5" fmla="*/ 0 w 7932085"/>
              <a:gd name="connsiteY5" fmla="*/ 29217 h 5906450"/>
              <a:gd name="connsiteX0" fmla="*/ 0 w 6341624"/>
              <a:gd name="connsiteY0" fmla="*/ 5906450 h 5906450"/>
              <a:gd name="connsiteX1" fmla="*/ 2708360 w 6341624"/>
              <a:gd name="connsiteY1" fmla="*/ 0 h 5906450"/>
              <a:gd name="connsiteX2" fmla="*/ 6341624 w 6341624"/>
              <a:gd name="connsiteY2" fmla="*/ 29217 h 5906450"/>
              <a:gd name="connsiteX3" fmla="*/ 6341624 w 6341624"/>
              <a:gd name="connsiteY3" fmla="*/ 5892138 h 5906450"/>
              <a:gd name="connsiteX4" fmla="*/ 0 w 6341624"/>
              <a:gd name="connsiteY4" fmla="*/ 5906450 h 5906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1624" h="5906450">
                <a:moveTo>
                  <a:pt x="0" y="5906450"/>
                </a:moveTo>
                <a:lnTo>
                  <a:pt x="2708360" y="0"/>
                </a:lnTo>
                <a:lnTo>
                  <a:pt x="6341624" y="29217"/>
                </a:lnTo>
                <a:lnTo>
                  <a:pt x="6341624" y="5892138"/>
                </a:lnTo>
                <a:lnTo>
                  <a:pt x="0" y="5906450"/>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19" name="组合 18"/>
          <p:cNvGrpSpPr/>
          <p:nvPr/>
        </p:nvGrpSpPr>
        <p:grpSpPr>
          <a:xfrm>
            <a:off x="6506038" y="2157167"/>
            <a:ext cx="4520511" cy="1788046"/>
            <a:chOff x="937749" y="4927478"/>
            <a:chExt cx="4520511" cy="1788046"/>
          </a:xfrm>
        </p:grpSpPr>
        <p:sp>
          <p:nvSpPr>
            <p:cNvPr id="20" name="矩形 19"/>
            <p:cNvSpPr/>
            <p:nvPr/>
          </p:nvSpPr>
          <p:spPr>
            <a:xfrm>
              <a:off x="937749" y="5369002"/>
              <a:ext cx="4520511"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rgbClr val="7F7F7F"/>
                  </a:solidFill>
                </a:rPr>
                <a:t>用户可以在投影仪或者计算机上进行演示也可以将演示文稿打印出来制作成胶片以便应用到更广泛的领域</a:t>
              </a:r>
              <a:r>
                <a:rPr lang="zh-CN" altLang="en-US" sz="1400" dirty="0" smtClean="0">
                  <a:solidFill>
                    <a:srgbClr val="7F7F7F"/>
                  </a:solidFill>
                </a:rPr>
                <a:t>中用户可以在投影仪或者计算机上进行演示也可以将演示文稿打印出来制作成胶片以便应用到更广泛的领域中</a:t>
              </a:r>
            </a:p>
          </p:txBody>
        </p:sp>
        <p:sp>
          <p:nvSpPr>
            <p:cNvPr id="21" name="矩形 20"/>
            <p:cNvSpPr/>
            <p:nvPr/>
          </p:nvSpPr>
          <p:spPr>
            <a:xfrm>
              <a:off x="937750" y="4927478"/>
              <a:ext cx="2241974"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t>标题文字添加</a:t>
              </a:r>
            </a:p>
          </p:txBody>
        </p:sp>
      </p:grpSp>
      <p:pic>
        <p:nvPicPr>
          <p:cNvPr id="23" name="图片占位符 22"/>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874713" y="1880159"/>
            <a:ext cx="5221287" cy="3818409"/>
          </a:xfrm>
        </p:spPr>
      </p:pic>
      <p:grpSp>
        <p:nvGrpSpPr>
          <p:cNvPr id="29" name="组合 28"/>
          <p:cNvGrpSpPr/>
          <p:nvPr/>
        </p:nvGrpSpPr>
        <p:grpSpPr>
          <a:xfrm>
            <a:off x="6666139" y="4441370"/>
            <a:ext cx="2020651" cy="1464648"/>
            <a:chOff x="6666139" y="4441370"/>
            <a:chExt cx="2020651" cy="1464648"/>
          </a:xfrm>
        </p:grpSpPr>
        <p:sp>
          <p:nvSpPr>
            <p:cNvPr id="13" name="矩形 12"/>
            <p:cNvSpPr/>
            <p:nvPr/>
          </p:nvSpPr>
          <p:spPr>
            <a:xfrm rot="1751457">
              <a:off x="7144465" y="4860901"/>
              <a:ext cx="1542325" cy="1045117"/>
            </a:xfrm>
            <a:custGeom>
              <a:avLst/>
              <a:gdLst>
                <a:gd name="connsiteX0" fmla="*/ 0 w 3147804"/>
                <a:gd name="connsiteY0" fmla="*/ 0 h 1025634"/>
                <a:gd name="connsiteX1" fmla="*/ 3147804 w 3147804"/>
                <a:gd name="connsiteY1" fmla="*/ 0 h 1025634"/>
                <a:gd name="connsiteX2" fmla="*/ 3147804 w 3147804"/>
                <a:gd name="connsiteY2" fmla="*/ 1025634 h 1025634"/>
                <a:gd name="connsiteX3" fmla="*/ 0 w 3147804"/>
                <a:gd name="connsiteY3" fmla="*/ 1025634 h 1025634"/>
                <a:gd name="connsiteX4" fmla="*/ 0 w 3147804"/>
                <a:gd name="connsiteY4" fmla="*/ 0 h 1025634"/>
                <a:gd name="connsiteX0" fmla="*/ 0 w 3147804"/>
                <a:gd name="connsiteY0" fmla="*/ 154 h 1025788"/>
                <a:gd name="connsiteX1" fmla="*/ 1124221 w 3147804"/>
                <a:gd name="connsiteY1" fmla="*/ 0 h 1025788"/>
                <a:gd name="connsiteX2" fmla="*/ 3147804 w 3147804"/>
                <a:gd name="connsiteY2" fmla="*/ 154 h 1025788"/>
                <a:gd name="connsiteX3" fmla="*/ 3147804 w 3147804"/>
                <a:gd name="connsiteY3" fmla="*/ 1025788 h 1025788"/>
                <a:gd name="connsiteX4" fmla="*/ 0 w 3147804"/>
                <a:gd name="connsiteY4" fmla="*/ 1025788 h 1025788"/>
                <a:gd name="connsiteX5" fmla="*/ 0 w 3147804"/>
                <a:gd name="connsiteY5" fmla="*/ 154 h 1025788"/>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025788 h 1045117"/>
                <a:gd name="connsiteX6" fmla="*/ 0 w 3147804"/>
                <a:gd name="connsiteY6" fmla="*/ 154 h 1045117"/>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54 h 1045117"/>
                <a:gd name="connsiteX0" fmla="*/ 0 w 2050701"/>
                <a:gd name="connsiteY0" fmla="*/ 1045117 h 1045117"/>
                <a:gd name="connsiteX1" fmla="*/ 27118 w 2050701"/>
                <a:gd name="connsiteY1" fmla="*/ 0 h 1045117"/>
                <a:gd name="connsiteX2" fmla="*/ 2050701 w 2050701"/>
                <a:gd name="connsiteY2" fmla="*/ 154 h 1045117"/>
                <a:gd name="connsiteX3" fmla="*/ 2050701 w 2050701"/>
                <a:gd name="connsiteY3" fmla="*/ 1025788 h 1045117"/>
                <a:gd name="connsiteX4" fmla="*/ 0 w 2050701"/>
                <a:gd name="connsiteY4" fmla="*/ 1045117 h 1045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0701" h="1045117">
                  <a:moveTo>
                    <a:pt x="0" y="1045117"/>
                  </a:moveTo>
                  <a:lnTo>
                    <a:pt x="27118" y="0"/>
                  </a:lnTo>
                  <a:lnTo>
                    <a:pt x="2050701" y="154"/>
                  </a:lnTo>
                  <a:lnTo>
                    <a:pt x="2050701" y="1025788"/>
                  </a:lnTo>
                  <a:lnTo>
                    <a:pt x="0" y="1045117"/>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6666139" y="4441370"/>
              <a:ext cx="1060677" cy="10606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饼形 5"/>
            <p:cNvSpPr/>
            <p:nvPr/>
          </p:nvSpPr>
          <p:spPr>
            <a:xfrm>
              <a:off x="6666139" y="4441370"/>
              <a:ext cx="1060677" cy="1060677"/>
            </a:xfrm>
            <a:prstGeom prst="pie">
              <a:avLst>
                <a:gd name="adj1" fmla="val 8808659"/>
                <a:gd name="adj2" fmla="val 1620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765400" y="4759342"/>
              <a:ext cx="927727"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smtClean="0">
                  <a:solidFill>
                    <a:srgbClr val="595959"/>
                  </a:solidFill>
                </a:rPr>
                <a:t>40%</a:t>
              </a:r>
              <a:endParaRPr lang="zh-CN" altLang="en-US" dirty="0">
                <a:solidFill>
                  <a:srgbClr val="595959"/>
                </a:solidFill>
              </a:endParaRPr>
            </a:p>
          </p:txBody>
        </p:sp>
      </p:grpSp>
      <p:grpSp>
        <p:nvGrpSpPr>
          <p:cNvPr id="28" name="组合 27"/>
          <p:cNvGrpSpPr/>
          <p:nvPr/>
        </p:nvGrpSpPr>
        <p:grpSpPr>
          <a:xfrm>
            <a:off x="8296956" y="4441370"/>
            <a:ext cx="2035891" cy="1464648"/>
            <a:chOff x="8296956" y="4441370"/>
            <a:chExt cx="2035891" cy="1464648"/>
          </a:xfrm>
        </p:grpSpPr>
        <p:sp>
          <p:nvSpPr>
            <p:cNvPr id="14" name="矩形 12"/>
            <p:cNvSpPr/>
            <p:nvPr/>
          </p:nvSpPr>
          <p:spPr>
            <a:xfrm rot="1751457">
              <a:off x="8790522" y="4860901"/>
              <a:ext cx="1542325" cy="1045117"/>
            </a:xfrm>
            <a:custGeom>
              <a:avLst/>
              <a:gdLst>
                <a:gd name="connsiteX0" fmla="*/ 0 w 3147804"/>
                <a:gd name="connsiteY0" fmla="*/ 0 h 1025634"/>
                <a:gd name="connsiteX1" fmla="*/ 3147804 w 3147804"/>
                <a:gd name="connsiteY1" fmla="*/ 0 h 1025634"/>
                <a:gd name="connsiteX2" fmla="*/ 3147804 w 3147804"/>
                <a:gd name="connsiteY2" fmla="*/ 1025634 h 1025634"/>
                <a:gd name="connsiteX3" fmla="*/ 0 w 3147804"/>
                <a:gd name="connsiteY3" fmla="*/ 1025634 h 1025634"/>
                <a:gd name="connsiteX4" fmla="*/ 0 w 3147804"/>
                <a:gd name="connsiteY4" fmla="*/ 0 h 1025634"/>
                <a:gd name="connsiteX0" fmla="*/ 0 w 3147804"/>
                <a:gd name="connsiteY0" fmla="*/ 154 h 1025788"/>
                <a:gd name="connsiteX1" fmla="*/ 1124221 w 3147804"/>
                <a:gd name="connsiteY1" fmla="*/ 0 h 1025788"/>
                <a:gd name="connsiteX2" fmla="*/ 3147804 w 3147804"/>
                <a:gd name="connsiteY2" fmla="*/ 154 h 1025788"/>
                <a:gd name="connsiteX3" fmla="*/ 3147804 w 3147804"/>
                <a:gd name="connsiteY3" fmla="*/ 1025788 h 1025788"/>
                <a:gd name="connsiteX4" fmla="*/ 0 w 3147804"/>
                <a:gd name="connsiteY4" fmla="*/ 1025788 h 1025788"/>
                <a:gd name="connsiteX5" fmla="*/ 0 w 3147804"/>
                <a:gd name="connsiteY5" fmla="*/ 154 h 1025788"/>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025788 h 1045117"/>
                <a:gd name="connsiteX6" fmla="*/ 0 w 3147804"/>
                <a:gd name="connsiteY6" fmla="*/ 154 h 1045117"/>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54 h 1045117"/>
                <a:gd name="connsiteX0" fmla="*/ 0 w 2050701"/>
                <a:gd name="connsiteY0" fmla="*/ 1045117 h 1045117"/>
                <a:gd name="connsiteX1" fmla="*/ 27118 w 2050701"/>
                <a:gd name="connsiteY1" fmla="*/ 0 h 1045117"/>
                <a:gd name="connsiteX2" fmla="*/ 2050701 w 2050701"/>
                <a:gd name="connsiteY2" fmla="*/ 154 h 1045117"/>
                <a:gd name="connsiteX3" fmla="*/ 2050701 w 2050701"/>
                <a:gd name="connsiteY3" fmla="*/ 1025788 h 1045117"/>
                <a:gd name="connsiteX4" fmla="*/ 0 w 2050701"/>
                <a:gd name="connsiteY4" fmla="*/ 1045117 h 1045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0701" h="1045117">
                  <a:moveTo>
                    <a:pt x="0" y="1045117"/>
                  </a:moveTo>
                  <a:lnTo>
                    <a:pt x="27118" y="0"/>
                  </a:lnTo>
                  <a:lnTo>
                    <a:pt x="2050701" y="154"/>
                  </a:lnTo>
                  <a:lnTo>
                    <a:pt x="2050701" y="1025788"/>
                  </a:lnTo>
                  <a:lnTo>
                    <a:pt x="0" y="1045117"/>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8296956" y="4441370"/>
              <a:ext cx="1060677" cy="10606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饼形 6"/>
            <p:cNvSpPr/>
            <p:nvPr/>
          </p:nvSpPr>
          <p:spPr>
            <a:xfrm>
              <a:off x="8296956" y="4441370"/>
              <a:ext cx="1060677" cy="1060677"/>
            </a:xfrm>
            <a:prstGeom prst="pie">
              <a:avLst>
                <a:gd name="adj1" fmla="val 4806122"/>
                <a:gd name="adj2" fmla="val 1620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8389485"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8355007" y="4759342"/>
              <a:ext cx="927727"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smtClean="0">
                  <a:solidFill>
                    <a:srgbClr val="595959"/>
                  </a:solidFill>
                </a:rPr>
                <a:t>53%</a:t>
              </a:r>
              <a:endParaRPr lang="zh-CN" altLang="en-US" dirty="0">
                <a:solidFill>
                  <a:srgbClr val="595959"/>
                </a:solidFill>
              </a:endParaRPr>
            </a:p>
          </p:txBody>
        </p:sp>
      </p:grpSp>
      <p:grpSp>
        <p:nvGrpSpPr>
          <p:cNvPr id="27" name="组合 26"/>
          <p:cNvGrpSpPr/>
          <p:nvPr/>
        </p:nvGrpSpPr>
        <p:grpSpPr>
          <a:xfrm>
            <a:off x="9927773" y="4441370"/>
            <a:ext cx="2027017" cy="1464648"/>
            <a:chOff x="9927773" y="4441370"/>
            <a:chExt cx="2027017" cy="1464648"/>
          </a:xfrm>
        </p:grpSpPr>
        <p:sp>
          <p:nvSpPr>
            <p:cNvPr id="15" name="矩形 12"/>
            <p:cNvSpPr/>
            <p:nvPr/>
          </p:nvSpPr>
          <p:spPr>
            <a:xfrm rot="1751457">
              <a:off x="10412465" y="4860901"/>
              <a:ext cx="1542325" cy="1045117"/>
            </a:xfrm>
            <a:custGeom>
              <a:avLst/>
              <a:gdLst>
                <a:gd name="connsiteX0" fmla="*/ 0 w 3147804"/>
                <a:gd name="connsiteY0" fmla="*/ 0 h 1025634"/>
                <a:gd name="connsiteX1" fmla="*/ 3147804 w 3147804"/>
                <a:gd name="connsiteY1" fmla="*/ 0 h 1025634"/>
                <a:gd name="connsiteX2" fmla="*/ 3147804 w 3147804"/>
                <a:gd name="connsiteY2" fmla="*/ 1025634 h 1025634"/>
                <a:gd name="connsiteX3" fmla="*/ 0 w 3147804"/>
                <a:gd name="connsiteY3" fmla="*/ 1025634 h 1025634"/>
                <a:gd name="connsiteX4" fmla="*/ 0 w 3147804"/>
                <a:gd name="connsiteY4" fmla="*/ 0 h 1025634"/>
                <a:gd name="connsiteX0" fmla="*/ 0 w 3147804"/>
                <a:gd name="connsiteY0" fmla="*/ 154 h 1025788"/>
                <a:gd name="connsiteX1" fmla="*/ 1124221 w 3147804"/>
                <a:gd name="connsiteY1" fmla="*/ 0 h 1025788"/>
                <a:gd name="connsiteX2" fmla="*/ 3147804 w 3147804"/>
                <a:gd name="connsiteY2" fmla="*/ 154 h 1025788"/>
                <a:gd name="connsiteX3" fmla="*/ 3147804 w 3147804"/>
                <a:gd name="connsiteY3" fmla="*/ 1025788 h 1025788"/>
                <a:gd name="connsiteX4" fmla="*/ 0 w 3147804"/>
                <a:gd name="connsiteY4" fmla="*/ 1025788 h 1025788"/>
                <a:gd name="connsiteX5" fmla="*/ 0 w 3147804"/>
                <a:gd name="connsiteY5" fmla="*/ 154 h 1025788"/>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025788 h 1045117"/>
                <a:gd name="connsiteX6" fmla="*/ 0 w 3147804"/>
                <a:gd name="connsiteY6" fmla="*/ 154 h 1045117"/>
                <a:gd name="connsiteX0" fmla="*/ 0 w 3147804"/>
                <a:gd name="connsiteY0" fmla="*/ 154 h 1045117"/>
                <a:gd name="connsiteX1" fmla="*/ 1124221 w 3147804"/>
                <a:gd name="connsiteY1" fmla="*/ 0 h 1045117"/>
                <a:gd name="connsiteX2" fmla="*/ 3147804 w 3147804"/>
                <a:gd name="connsiteY2" fmla="*/ 154 h 1045117"/>
                <a:gd name="connsiteX3" fmla="*/ 3147804 w 3147804"/>
                <a:gd name="connsiteY3" fmla="*/ 1025788 h 1045117"/>
                <a:gd name="connsiteX4" fmla="*/ 1097103 w 3147804"/>
                <a:gd name="connsiteY4" fmla="*/ 1045117 h 1045117"/>
                <a:gd name="connsiteX5" fmla="*/ 0 w 3147804"/>
                <a:gd name="connsiteY5" fmla="*/ 154 h 1045117"/>
                <a:gd name="connsiteX0" fmla="*/ 0 w 2050701"/>
                <a:gd name="connsiteY0" fmla="*/ 1045117 h 1045117"/>
                <a:gd name="connsiteX1" fmla="*/ 27118 w 2050701"/>
                <a:gd name="connsiteY1" fmla="*/ 0 h 1045117"/>
                <a:gd name="connsiteX2" fmla="*/ 2050701 w 2050701"/>
                <a:gd name="connsiteY2" fmla="*/ 154 h 1045117"/>
                <a:gd name="connsiteX3" fmla="*/ 2050701 w 2050701"/>
                <a:gd name="connsiteY3" fmla="*/ 1025788 h 1045117"/>
                <a:gd name="connsiteX4" fmla="*/ 0 w 2050701"/>
                <a:gd name="connsiteY4" fmla="*/ 1045117 h 1045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0701" h="1045117">
                  <a:moveTo>
                    <a:pt x="0" y="1045117"/>
                  </a:moveTo>
                  <a:lnTo>
                    <a:pt x="27118" y="0"/>
                  </a:lnTo>
                  <a:lnTo>
                    <a:pt x="2050701" y="154"/>
                  </a:lnTo>
                  <a:lnTo>
                    <a:pt x="2050701" y="1025788"/>
                  </a:lnTo>
                  <a:lnTo>
                    <a:pt x="0" y="1045117"/>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9927773" y="4441370"/>
              <a:ext cx="1060677" cy="10606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饼形 7"/>
            <p:cNvSpPr/>
            <p:nvPr/>
          </p:nvSpPr>
          <p:spPr>
            <a:xfrm>
              <a:off x="9927773" y="4441370"/>
              <a:ext cx="1060677" cy="1060677"/>
            </a:xfrm>
            <a:prstGeom prst="pie">
              <a:avLst>
                <a:gd name="adj1" fmla="val 1533841"/>
                <a:gd name="adj2" fmla="val 1620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020302"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0014891" y="4759342"/>
              <a:ext cx="927727" cy="39421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dirty="0" smtClean="0">
                  <a:solidFill>
                    <a:srgbClr val="595959"/>
                  </a:solidFill>
                </a:rPr>
                <a:t>60%</a:t>
              </a:r>
              <a:endParaRPr lang="zh-CN" altLang="en-US" dirty="0">
                <a:solidFill>
                  <a:srgbClr val="595959"/>
                </a:solidFill>
              </a:endParaRPr>
            </a:p>
          </p:txBody>
        </p:sp>
      </p:grpSp>
    </p:spTree>
    <p:extLst>
      <p:ext uri="{BB962C8B-B14F-4D97-AF65-F5344CB8AC3E}">
        <p14:creationId xmlns:p14="http://schemas.microsoft.com/office/powerpoint/2010/main" val="2672987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p:tgtEl>
                                          <p:spTgt spid="18"/>
                                        </p:tgtEl>
                                        <p:attrNameLst>
                                          <p:attrName>ppt_y</p:attrName>
                                        </p:attrNameLst>
                                      </p:cBhvr>
                                      <p:tavLst>
                                        <p:tav tm="0">
                                          <p:val>
                                            <p:strVal val="#ppt_y+#ppt_h*1.125000"/>
                                          </p:val>
                                        </p:tav>
                                        <p:tav tm="100000">
                                          <p:val>
                                            <p:strVal val="#ppt_y"/>
                                          </p:val>
                                        </p:tav>
                                      </p:tavLst>
                                    </p:anim>
                                    <p:animEffect transition="in" filter="wipe(up)">
                                      <p:cBhvr>
                                        <p:cTn id="18" dur="500"/>
                                        <p:tgtEl>
                                          <p:spTgt spid="18"/>
                                        </p:tgtEl>
                                      </p:cBhvr>
                                    </p:animEffect>
                                  </p:childTnLst>
                                </p:cTn>
                              </p:par>
                            </p:childTnLst>
                          </p:cTn>
                        </p:par>
                        <p:par>
                          <p:cTn id="19" fill="hold">
                            <p:stCondLst>
                              <p:cond delay="1500"/>
                            </p:stCondLst>
                            <p:childTnLst>
                              <p:par>
                                <p:cTn id="20" presetID="2" presetClass="entr" presetSubtype="4" decel="10000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1000" fill="hold"/>
                                        <p:tgtEl>
                                          <p:spTgt spid="23"/>
                                        </p:tgtEl>
                                        <p:attrNameLst>
                                          <p:attrName>ppt_x</p:attrName>
                                        </p:attrNameLst>
                                      </p:cBhvr>
                                      <p:tavLst>
                                        <p:tav tm="0">
                                          <p:val>
                                            <p:strVal val="#ppt_x"/>
                                          </p:val>
                                        </p:tav>
                                        <p:tav tm="100000">
                                          <p:val>
                                            <p:strVal val="#ppt_x"/>
                                          </p:val>
                                        </p:tav>
                                      </p:tavLst>
                                    </p:anim>
                                    <p:anim calcmode="lin" valueType="num">
                                      <p:cBhvr additive="base">
                                        <p:cTn id="23" dur="1000" fill="hold"/>
                                        <p:tgtEl>
                                          <p:spTgt spid="23"/>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1+#ppt_w/2"/>
                                          </p:val>
                                        </p:tav>
                                        <p:tav tm="100000">
                                          <p:val>
                                            <p:strVal val="#ppt_x"/>
                                          </p:val>
                                        </p:tav>
                                      </p:tavLst>
                                    </p:anim>
                                    <p:anim calcmode="lin" valueType="num">
                                      <p:cBhvr additive="base">
                                        <p:cTn id="32" dur="500" fill="hold"/>
                                        <p:tgtEl>
                                          <p:spTgt spid="19"/>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6" decel="100000"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1000" fill="hold"/>
                                        <p:tgtEl>
                                          <p:spTgt spid="29"/>
                                        </p:tgtEl>
                                        <p:attrNameLst>
                                          <p:attrName>ppt_x</p:attrName>
                                        </p:attrNameLst>
                                      </p:cBhvr>
                                      <p:tavLst>
                                        <p:tav tm="0">
                                          <p:val>
                                            <p:strVal val="1+#ppt_w/2"/>
                                          </p:val>
                                        </p:tav>
                                        <p:tav tm="100000">
                                          <p:val>
                                            <p:strVal val="#ppt_x"/>
                                          </p:val>
                                        </p:tav>
                                      </p:tavLst>
                                    </p:anim>
                                    <p:anim calcmode="lin" valueType="num">
                                      <p:cBhvr additive="base">
                                        <p:cTn id="37" dur="1000" fill="hold"/>
                                        <p:tgtEl>
                                          <p:spTgt spid="29"/>
                                        </p:tgtEl>
                                        <p:attrNameLst>
                                          <p:attrName>ppt_y</p:attrName>
                                        </p:attrNameLst>
                                      </p:cBhvr>
                                      <p:tavLst>
                                        <p:tav tm="0">
                                          <p:val>
                                            <p:strVal val="1+#ppt_h/2"/>
                                          </p:val>
                                        </p:tav>
                                        <p:tav tm="100000">
                                          <p:val>
                                            <p:strVal val="#ppt_y"/>
                                          </p:val>
                                        </p:tav>
                                      </p:tavLst>
                                    </p:anim>
                                  </p:childTnLst>
                                </p:cTn>
                              </p:par>
                              <p:par>
                                <p:cTn id="38" presetID="2" presetClass="entr" presetSubtype="6" decel="100000"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1000" fill="hold"/>
                                        <p:tgtEl>
                                          <p:spTgt spid="28"/>
                                        </p:tgtEl>
                                        <p:attrNameLst>
                                          <p:attrName>ppt_x</p:attrName>
                                        </p:attrNameLst>
                                      </p:cBhvr>
                                      <p:tavLst>
                                        <p:tav tm="0">
                                          <p:val>
                                            <p:strVal val="1+#ppt_w/2"/>
                                          </p:val>
                                        </p:tav>
                                        <p:tav tm="100000">
                                          <p:val>
                                            <p:strVal val="#ppt_x"/>
                                          </p:val>
                                        </p:tav>
                                      </p:tavLst>
                                    </p:anim>
                                    <p:anim calcmode="lin" valueType="num">
                                      <p:cBhvr additive="base">
                                        <p:cTn id="41" dur="10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6" decel="100000"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000" fill="hold"/>
                                        <p:tgtEl>
                                          <p:spTgt spid="27"/>
                                        </p:tgtEl>
                                        <p:attrNameLst>
                                          <p:attrName>ppt_x</p:attrName>
                                        </p:attrNameLst>
                                      </p:cBhvr>
                                      <p:tavLst>
                                        <p:tav tm="0">
                                          <p:val>
                                            <p:strVal val="1+#ppt_w/2"/>
                                          </p:val>
                                        </p:tav>
                                        <p:tav tm="100000">
                                          <p:val>
                                            <p:strVal val="#ppt_x"/>
                                          </p:val>
                                        </p:tav>
                                      </p:tavLst>
                                    </p:anim>
                                    <p:anim calcmode="lin" valueType="num">
                                      <p:cBhvr additive="base">
                                        <p:cTn id="45"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7"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rot="1751457">
            <a:off x="9317891" y="1990029"/>
            <a:ext cx="4267396" cy="2240922"/>
          </a:xfrm>
          <a:custGeom>
            <a:avLst/>
            <a:gdLst>
              <a:gd name="connsiteX0" fmla="*/ 0 w 4661468"/>
              <a:gd name="connsiteY0" fmla="*/ 0 h 2220417"/>
              <a:gd name="connsiteX1" fmla="*/ 4661468 w 4661468"/>
              <a:gd name="connsiteY1" fmla="*/ 0 h 2220417"/>
              <a:gd name="connsiteX2" fmla="*/ 4661468 w 4661468"/>
              <a:gd name="connsiteY2" fmla="*/ 2220417 h 2220417"/>
              <a:gd name="connsiteX3" fmla="*/ 0 w 4661468"/>
              <a:gd name="connsiteY3" fmla="*/ 2220417 h 2220417"/>
              <a:gd name="connsiteX4" fmla="*/ 0 w 4661468"/>
              <a:gd name="connsiteY4" fmla="*/ 0 h 2220417"/>
              <a:gd name="connsiteX0" fmla="*/ 0 w 4661468"/>
              <a:gd name="connsiteY0" fmla="*/ 12444 h 2232861"/>
              <a:gd name="connsiteX1" fmla="*/ 1775235 w 4661468"/>
              <a:gd name="connsiteY1" fmla="*/ 0 h 2232861"/>
              <a:gd name="connsiteX2" fmla="*/ 4661468 w 4661468"/>
              <a:gd name="connsiteY2" fmla="*/ 12444 h 2232861"/>
              <a:gd name="connsiteX3" fmla="*/ 4661468 w 4661468"/>
              <a:gd name="connsiteY3" fmla="*/ 2232861 h 2232861"/>
              <a:gd name="connsiteX4" fmla="*/ 0 w 4661468"/>
              <a:gd name="connsiteY4" fmla="*/ 2232861 h 2232861"/>
              <a:gd name="connsiteX5" fmla="*/ 0 w 4661468"/>
              <a:gd name="connsiteY5" fmla="*/ 12444 h 2232861"/>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2232861 h 2240922"/>
              <a:gd name="connsiteX6" fmla="*/ 0 w 4661468"/>
              <a:gd name="connsiteY6" fmla="*/ 12444 h 2240922"/>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12444 h 2240922"/>
              <a:gd name="connsiteX0" fmla="*/ 0 w 4267396"/>
              <a:gd name="connsiteY0" fmla="*/ 2240922 h 2240922"/>
              <a:gd name="connsiteX1" fmla="*/ 1381163 w 4267396"/>
              <a:gd name="connsiteY1" fmla="*/ 0 h 2240922"/>
              <a:gd name="connsiteX2" fmla="*/ 4267396 w 4267396"/>
              <a:gd name="connsiteY2" fmla="*/ 12444 h 2240922"/>
              <a:gd name="connsiteX3" fmla="*/ 4267396 w 4267396"/>
              <a:gd name="connsiteY3" fmla="*/ 2232861 h 2240922"/>
              <a:gd name="connsiteX4" fmla="*/ 0 w 4267396"/>
              <a:gd name="connsiteY4" fmla="*/ 2240922 h 2240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396" h="2240922">
                <a:moveTo>
                  <a:pt x="0" y="2240922"/>
                </a:moveTo>
                <a:lnTo>
                  <a:pt x="1381163" y="0"/>
                </a:lnTo>
                <a:lnTo>
                  <a:pt x="4267396" y="12444"/>
                </a:lnTo>
                <a:lnTo>
                  <a:pt x="4267396" y="2232861"/>
                </a:lnTo>
                <a:lnTo>
                  <a:pt x="0" y="224092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1751457">
            <a:off x="9618338" y="3518774"/>
            <a:ext cx="3609524" cy="3377489"/>
          </a:xfrm>
          <a:custGeom>
            <a:avLst/>
            <a:gdLst>
              <a:gd name="connsiteX0" fmla="*/ 0 w 4661468"/>
              <a:gd name="connsiteY0" fmla="*/ 0 h 3376132"/>
              <a:gd name="connsiteX1" fmla="*/ 4661468 w 4661468"/>
              <a:gd name="connsiteY1" fmla="*/ 0 h 3376132"/>
              <a:gd name="connsiteX2" fmla="*/ 4661468 w 4661468"/>
              <a:gd name="connsiteY2" fmla="*/ 3376132 h 3376132"/>
              <a:gd name="connsiteX3" fmla="*/ 0 w 4661468"/>
              <a:gd name="connsiteY3" fmla="*/ 3376132 h 3376132"/>
              <a:gd name="connsiteX4" fmla="*/ 0 w 4661468"/>
              <a:gd name="connsiteY4" fmla="*/ 0 h 3376132"/>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0 w 4661468"/>
              <a:gd name="connsiteY4" fmla="*/ 3377489 h 3377489"/>
              <a:gd name="connsiteX5" fmla="*/ 0 w 4661468"/>
              <a:gd name="connsiteY5"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3377489 h 3377489"/>
              <a:gd name="connsiteX6" fmla="*/ 0 w 4661468"/>
              <a:gd name="connsiteY6"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1357 h 3377489"/>
              <a:gd name="connsiteX0" fmla="*/ 0 w 3609524"/>
              <a:gd name="connsiteY0" fmla="*/ 3365611 h 3377489"/>
              <a:gd name="connsiteX1" fmla="*/ 738280 w 3609524"/>
              <a:gd name="connsiteY1" fmla="*/ 0 h 3377489"/>
              <a:gd name="connsiteX2" fmla="*/ 3609524 w 3609524"/>
              <a:gd name="connsiteY2" fmla="*/ 1357 h 3377489"/>
              <a:gd name="connsiteX3" fmla="*/ 3609524 w 3609524"/>
              <a:gd name="connsiteY3" fmla="*/ 3377489 h 3377489"/>
              <a:gd name="connsiteX4" fmla="*/ 0 w 3609524"/>
              <a:gd name="connsiteY4" fmla="*/ 3365611 h 3377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524" h="3377489">
                <a:moveTo>
                  <a:pt x="0" y="3365611"/>
                </a:moveTo>
                <a:lnTo>
                  <a:pt x="738280" y="0"/>
                </a:lnTo>
                <a:lnTo>
                  <a:pt x="3609524" y="1357"/>
                </a:lnTo>
                <a:lnTo>
                  <a:pt x="3609524" y="3377489"/>
                </a:lnTo>
                <a:lnTo>
                  <a:pt x="0" y="336561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9"/>
          <p:cNvSpPr/>
          <p:nvPr/>
        </p:nvSpPr>
        <p:spPr>
          <a:xfrm rot="1751457">
            <a:off x="6575976" y="1990030"/>
            <a:ext cx="4267396" cy="2240922"/>
          </a:xfrm>
          <a:custGeom>
            <a:avLst/>
            <a:gdLst>
              <a:gd name="connsiteX0" fmla="*/ 0 w 4661468"/>
              <a:gd name="connsiteY0" fmla="*/ 0 h 2220417"/>
              <a:gd name="connsiteX1" fmla="*/ 4661468 w 4661468"/>
              <a:gd name="connsiteY1" fmla="*/ 0 h 2220417"/>
              <a:gd name="connsiteX2" fmla="*/ 4661468 w 4661468"/>
              <a:gd name="connsiteY2" fmla="*/ 2220417 h 2220417"/>
              <a:gd name="connsiteX3" fmla="*/ 0 w 4661468"/>
              <a:gd name="connsiteY3" fmla="*/ 2220417 h 2220417"/>
              <a:gd name="connsiteX4" fmla="*/ 0 w 4661468"/>
              <a:gd name="connsiteY4" fmla="*/ 0 h 2220417"/>
              <a:gd name="connsiteX0" fmla="*/ 0 w 4661468"/>
              <a:gd name="connsiteY0" fmla="*/ 12444 h 2232861"/>
              <a:gd name="connsiteX1" fmla="*/ 1775235 w 4661468"/>
              <a:gd name="connsiteY1" fmla="*/ 0 h 2232861"/>
              <a:gd name="connsiteX2" fmla="*/ 4661468 w 4661468"/>
              <a:gd name="connsiteY2" fmla="*/ 12444 h 2232861"/>
              <a:gd name="connsiteX3" fmla="*/ 4661468 w 4661468"/>
              <a:gd name="connsiteY3" fmla="*/ 2232861 h 2232861"/>
              <a:gd name="connsiteX4" fmla="*/ 0 w 4661468"/>
              <a:gd name="connsiteY4" fmla="*/ 2232861 h 2232861"/>
              <a:gd name="connsiteX5" fmla="*/ 0 w 4661468"/>
              <a:gd name="connsiteY5" fmla="*/ 12444 h 2232861"/>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2232861 h 2240922"/>
              <a:gd name="connsiteX6" fmla="*/ 0 w 4661468"/>
              <a:gd name="connsiteY6" fmla="*/ 12444 h 2240922"/>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12444 h 2240922"/>
              <a:gd name="connsiteX0" fmla="*/ 0 w 4267396"/>
              <a:gd name="connsiteY0" fmla="*/ 2240922 h 2240922"/>
              <a:gd name="connsiteX1" fmla="*/ 1381163 w 4267396"/>
              <a:gd name="connsiteY1" fmla="*/ 0 h 2240922"/>
              <a:gd name="connsiteX2" fmla="*/ 4267396 w 4267396"/>
              <a:gd name="connsiteY2" fmla="*/ 12444 h 2240922"/>
              <a:gd name="connsiteX3" fmla="*/ 4267396 w 4267396"/>
              <a:gd name="connsiteY3" fmla="*/ 2232861 h 2240922"/>
              <a:gd name="connsiteX4" fmla="*/ 0 w 4267396"/>
              <a:gd name="connsiteY4" fmla="*/ 2240922 h 2240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396" h="2240922">
                <a:moveTo>
                  <a:pt x="0" y="2240922"/>
                </a:moveTo>
                <a:lnTo>
                  <a:pt x="1381163" y="0"/>
                </a:lnTo>
                <a:lnTo>
                  <a:pt x="4267396" y="12444"/>
                </a:lnTo>
                <a:lnTo>
                  <a:pt x="4267396" y="2232861"/>
                </a:lnTo>
                <a:lnTo>
                  <a:pt x="0" y="224092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0"/>
          <p:cNvSpPr/>
          <p:nvPr/>
        </p:nvSpPr>
        <p:spPr>
          <a:xfrm rot="1751457">
            <a:off x="6876423" y="3518775"/>
            <a:ext cx="3609524" cy="3377489"/>
          </a:xfrm>
          <a:custGeom>
            <a:avLst/>
            <a:gdLst>
              <a:gd name="connsiteX0" fmla="*/ 0 w 4661468"/>
              <a:gd name="connsiteY0" fmla="*/ 0 h 3376132"/>
              <a:gd name="connsiteX1" fmla="*/ 4661468 w 4661468"/>
              <a:gd name="connsiteY1" fmla="*/ 0 h 3376132"/>
              <a:gd name="connsiteX2" fmla="*/ 4661468 w 4661468"/>
              <a:gd name="connsiteY2" fmla="*/ 3376132 h 3376132"/>
              <a:gd name="connsiteX3" fmla="*/ 0 w 4661468"/>
              <a:gd name="connsiteY3" fmla="*/ 3376132 h 3376132"/>
              <a:gd name="connsiteX4" fmla="*/ 0 w 4661468"/>
              <a:gd name="connsiteY4" fmla="*/ 0 h 3376132"/>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0 w 4661468"/>
              <a:gd name="connsiteY4" fmla="*/ 3377489 h 3377489"/>
              <a:gd name="connsiteX5" fmla="*/ 0 w 4661468"/>
              <a:gd name="connsiteY5"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3377489 h 3377489"/>
              <a:gd name="connsiteX6" fmla="*/ 0 w 4661468"/>
              <a:gd name="connsiteY6"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1357 h 3377489"/>
              <a:gd name="connsiteX0" fmla="*/ 0 w 3609524"/>
              <a:gd name="connsiteY0" fmla="*/ 3365611 h 3377489"/>
              <a:gd name="connsiteX1" fmla="*/ 738280 w 3609524"/>
              <a:gd name="connsiteY1" fmla="*/ 0 h 3377489"/>
              <a:gd name="connsiteX2" fmla="*/ 3609524 w 3609524"/>
              <a:gd name="connsiteY2" fmla="*/ 1357 h 3377489"/>
              <a:gd name="connsiteX3" fmla="*/ 3609524 w 3609524"/>
              <a:gd name="connsiteY3" fmla="*/ 3377489 h 3377489"/>
              <a:gd name="connsiteX4" fmla="*/ 0 w 3609524"/>
              <a:gd name="connsiteY4" fmla="*/ 3365611 h 3377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524" h="3377489">
                <a:moveTo>
                  <a:pt x="0" y="3365611"/>
                </a:moveTo>
                <a:lnTo>
                  <a:pt x="738280" y="0"/>
                </a:lnTo>
                <a:lnTo>
                  <a:pt x="3609524" y="1357"/>
                </a:lnTo>
                <a:lnTo>
                  <a:pt x="3609524" y="3377489"/>
                </a:lnTo>
                <a:lnTo>
                  <a:pt x="0" y="336561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9"/>
          <p:cNvSpPr/>
          <p:nvPr/>
        </p:nvSpPr>
        <p:spPr>
          <a:xfrm rot="1751457">
            <a:off x="3854052" y="1990030"/>
            <a:ext cx="4267396" cy="2240922"/>
          </a:xfrm>
          <a:custGeom>
            <a:avLst/>
            <a:gdLst>
              <a:gd name="connsiteX0" fmla="*/ 0 w 4661468"/>
              <a:gd name="connsiteY0" fmla="*/ 0 h 2220417"/>
              <a:gd name="connsiteX1" fmla="*/ 4661468 w 4661468"/>
              <a:gd name="connsiteY1" fmla="*/ 0 h 2220417"/>
              <a:gd name="connsiteX2" fmla="*/ 4661468 w 4661468"/>
              <a:gd name="connsiteY2" fmla="*/ 2220417 h 2220417"/>
              <a:gd name="connsiteX3" fmla="*/ 0 w 4661468"/>
              <a:gd name="connsiteY3" fmla="*/ 2220417 h 2220417"/>
              <a:gd name="connsiteX4" fmla="*/ 0 w 4661468"/>
              <a:gd name="connsiteY4" fmla="*/ 0 h 2220417"/>
              <a:gd name="connsiteX0" fmla="*/ 0 w 4661468"/>
              <a:gd name="connsiteY0" fmla="*/ 12444 h 2232861"/>
              <a:gd name="connsiteX1" fmla="*/ 1775235 w 4661468"/>
              <a:gd name="connsiteY1" fmla="*/ 0 h 2232861"/>
              <a:gd name="connsiteX2" fmla="*/ 4661468 w 4661468"/>
              <a:gd name="connsiteY2" fmla="*/ 12444 h 2232861"/>
              <a:gd name="connsiteX3" fmla="*/ 4661468 w 4661468"/>
              <a:gd name="connsiteY3" fmla="*/ 2232861 h 2232861"/>
              <a:gd name="connsiteX4" fmla="*/ 0 w 4661468"/>
              <a:gd name="connsiteY4" fmla="*/ 2232861 h 2232861"/>
              <a:gd name="connsiteX5" fmla="*/ 0 w 4661468"/>
              <a:gd name="connsiteY5" fmla="*/ 12444 h 2232861"/>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2232861 h 2240922"/>
              <a:gd name="connsiteX6" fmla="*/ 0 w 4661468"/>
              <a:gd name="connsiteY6" fmla="*/ 12444 h 2240922"/>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12444 h 2240922"/>
              <a:gd name="connsiteX0" fmla="*/ 0 w 4267396"/>
              <a:gd name="connsiteY0" fmla="*/ 2240922 h 2240922"/>
              <a:gd name="connsiteX1" fmla="*/ 1381163 w 4267396"/>
              <a:gd name="connsiteY1" fmla="*/ 0 h 2240922"/>
              <a:gd name="connsiteX2" fmla="*/ 4267396 w 4267396"/>
              <a:gd name="connsiteY2" fmla="*/ 12444 h 2240922"/>
              <a:gd name="connsiteX3" fmla="*/ 4267396 w 4267396"/>
              <a:gd name="connsiteY3" fmla="*/ 2232861 h 2240922"/>
              <a:gd name="connsiteX4" fmla="*/ 0 w 4267396"/>
              <a:gd name="connsiteY4" fmla="*/ 2240922 h 2240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396" h="2240922">
                <a:moveTo>
                  <a:pt x="0" y="2240922"/>
                </a:moveTo>
                <a:lnTo>
                  <a:pt x="1381163" y="0"/>
                </a:lnTo>
                <a:lnTo>
                  <a:pt x="4267396" y="12444"/>
                </a:lnTo>
                <a:lnTo>
                  <a:pt x="4267396" y="2232861"/>
                </a:lnTo>
                <a:lnTo>
                  <a:pt x="0" y="224092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0"/>
          <p:cNvSpPr/>
          <p:nvPr/>
        </p:nvSpPr>
        <p:spPr>
          <a:xfrm rot="1751457">
            <a:off x="4154499" y="3518775"/>
            <a:ext cx="3609524" cy="3377489"/>
          </a:xfrm>
          <a:custGeom>
            <a:avLst/>
            <a:gdLst>
              <a:gd name="connsiteX0" fmla="*/ 0 w 4661468"/>
              <a:gd name="connsiteY0" fmla="*/ 0 h 3376132"/>
              <a:gd name="connsiteX1" fmla="*/ 4661468 w 4661468"/>
              <a:gd name="connsiteY1" fmla="*/ 0 h 3376132"/>
              <a:gd name="connsiteX2" fmla="*/ 4661468 w 4661468"/>
              <a:gd name="connsiteY2" fmla="*/ 3376132 h 3376132"/>
              <a:gd name="connsiteX3" fmla="*/ 0 w 4661468"/>
              <a:gd name="connsiteY3" fmla="*/ 3376132 h 3376132"/>
              <a:gd name="connsiteX4" fmla="*/ 0 w 4661468"/>
              <a:gd name="connsiteY4" fmla="*/ 0 h 3376132"/>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0 w 4661468"/>
              <a:gd name="connsiteY4" fmla="*/ 3377489 h 3377489"/>
              <a:gd name="connsiteX5" fmla="*/ 0 w 4661468"/>
              <a:gd name="connsiteY5"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3377489 h 3377489"/>
              <a:gd name="connsiteX6" fmla="*/ 0 w 4661468"/>
              <a:gd name="connsiteY6"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1357 h 3377489"/>
              <a:gd name="connsiteX0" fmla="*/ 0 w 3609524"/>
              <a:gd name="connsiteY0" fmla="*/ 3365611 h 3377489"/>
              <a:gd name="connsiteX1" fmla="*/ 738280 w 3609524"/>
              <a:gd name="connsiteY1" fmla="*/ 0 h 3377489"/>
              <a:gd name="connsiteX2" fmla="*/ 3609524 w 3609524"/>
              <a:gd name="connsiteY2" fmla="*/ 1357 h 3377489"/>
              <a:gd name="connsiteX3" fmla="*/ 3609524 w 3609524"/>
              <a:gd name="connsiteY3" fmla="*/ 3377489 h 3377489"/>
              <a:gd name="connsiteX4" fmla="*/ 0 w 3609524"/>
              <a:gd name="connsiteY4" fmla="*/ 3365611 h 3377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524" h="3377489">
                <a:moveTo>
                  <a:pt x="0" y="3365611"/>
                </a:moveTo>
                <a:lnTo>
                  <a:pt x="738280" y="0"/>
                </a:lnTo>
                <a:lnTo>
                  <a:pt x="3609524" y="1357"/>
                </a:lnTo>
                <a:lnTo>
                  <a:pt x="3609524" y="3377489"/>
                </a:lnTo>
                <a:lnTo>
                  <a:pt x="0" y="336561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9"/>
          <p:cNvSpPr/>
          <p:nvPr/>
        </p:nvSpPr>
        <p:spPr>
          <a:xfrm rot="1751457">
            <a:off x="1140225" y="1990031"/>
            <a:ext cx="4267396" cy="2240922"/>
          </a:xfrm>
          <a:custGeom>
            <a:avLst/>
            <a:gdLst>
              <a:gd name="connsiteX0" fmla="*/ 0 w 4661468"/>
              <a:gd name="connsiteY0" fmla="*/ 0 h 2220417"/>
              <a:gd name="connsiteX1" fmla="*/ 4661468 w 4661468"/>
              <a:gd name="connsiteY1" fmla="*/ 0 h 2220417"/>
              <a:gd name="connsiteX2" fmla="*/ 4661468 w 4661468"/>
              <a:gd name="connsiteY2" fmla="*/ 2220417 h 2220417"/>
              <a:gd name="connsiteX3" fmla="*/ 0 w 4661468"/>
              <a:gd name="connsiteY3" fmla="*/ 2220417 h 2220417"/>
              <a:gd name="connsiteX4" fmla="*/ 0 w 4661468"/>
              <a:gd name="connsiteY4" fmla="*/ 0 h 2220417"/>
              <a:gd name="connsiteX0" fmla="*/ 0 w 4661468"/>
              <a:gd name="connsiteY0" fmla="*/ 12444 h 2232861"/>
              <a:gd name="connsiteX1" fmla="*/ 1775235 w 4661468"/>
              <a:gd name="connsiteY1" fmla="*/ 0 h 2232861"/>
              <a:gd name="connsiteX2" fmla="*/ 4661468 w 4661468"/>
              <a:gd name="connsiteY2" fmla="*/ 12444 h 2232861"/>
              <a:gd name="connsiteX3" fmla="*/ 4661468 w 4661468"/>
              <a:gd name="connsiteY3" fmla="*/ 2232861 h 2232861"/>
              <a:gd name="connsiteX4" fmla="*/ 0 w 4661468"/>
              <a:gd name="connsiteY4" fmla="*/ 2232861 h 2232861"/>
              <a:gd name="connsiteX5" fmla="*/ 0 w 4661468"/>
              <a:gd name="connsiteY5" fmla="*/ 12444 h 2232861"/>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2232861 h 2240922"/>
              <a:gd name="connsiteX6" fmla="*/ 0 w 4661468"/>
              <a:gd name="connsiteY6" fmla="*/ 12444 h 2240922"/>
              <a:gd name="connsiteX0" fmla="*/ 0 w 4661468"/>
              <a:gd name="connsiteY0" fmla="*/ 12444 h 2240922"/>
              <a:gd name="connsiteX1" fmla="*/ 1775235 w 4661468"/>
              <a:gd name="connsiteY1" fmla="*/ 0 h 2240922"/>
              <a:gd name="connsiteX2" fmla="*/ 4661468 w 4661468"/>
              <a:gd name="connsiteY2" fmla="*/ 12444 h 2240922"/>
              <a:gd name="connsiteX3" fmla="*/ 4661468 w 4661468"/>
              <a:gd name="connsiteY3" fmla="*/ 2232861 h 2240922"/>
              <a:gd name="connsiteX4" fmla="*/ 394072 w 4661468"/>
              <a:gd name="connsiteY4" fmla="*/ 2240922 h 2240922"/>
              <a:gd name="connsiteX5" fmla="*/ 0 w 4661468"/>
              <a:gd name="connsiteY5" fmla="*/ 12444 h 2240922"/>
              <a:gd name="connsiteX0" fmla="*/ 0 w 4267396"/>
              <a:gd name="connsiteY0" fmla="*/ 2240922 h 2240922"/>
              <a:gd name="connsiteX1" fmla="*/ 1381163 w 4267396"/>
              <a:gd name="connsiteY1" fmla="*/ 0 h 2240922"/>
              <a:gd name="connsiteX2" fmla="*/ 4267396 w 4267396"/>
              <a:gd name="connsiteY2" fmla="*/ 12444 h 2240922"/>
              <a:gd name="connsiteX3" fmla="*/ 4267396 w 4267396"/>
              <a:gd name="connsiteY3" fmla="*/ 2232861 h 2240922"/>
              <a:gd name="connsiteX4" fmla="*/ 0 w 4267396"/>
              <a:gd name="connsiteY4" fmla="*/ 2240922 h 2240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396" h="2240922">
                <a:moveTo>
                  <a:pt x="0" y="2240922"/>
                </a:moveTo>
                <a:lnTo>
                  <a:pt x="1381163" y="0"/>
                </a:lnTo>
                <a:lnTo>
                  <a:pt x="4267396" y="12444"/>
                </a:lnTo>
                <a:lnTo>
                  <a:pt x="4267396" y="2232861"/>
                </a:lnTo>
                <a:lnTo>
                  <a:pt x="0" y="224092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0"/>
          <p:cNvSpPr/>
          <p:nvPr/>
        </p:nvSpPr>
        <p:spPr>
          <a:xfrm rot="1751457">
            <a:off x="1440672" y="3518776"/>
            <a:ext cx="3609524" cy="3377489"/>
          </a:xfrm>
          <a:custGeom>
            <a:avLst/>
            <a:gdLst>
              <a:gd name="connsiteX0" fmla="*/ 0 w 4661468"/>
              <a:gd name="connsiteY0" fmla="*/ 0 h 3376132"/>
              <a:gd name="connsiteX1" fmla="*/ 4661468 w 4661468"/>
              <a:gd name="connsiteY1" fmla="*/ 0 h 3376132"/>
              <a:gd name="connsiteX2" fmla="*/ 4661468 w 4661468"/>
              <a:gd name="connsiteY2" fmla="*/ 3376132 h 3376132"/>
              <a:gd name="connsiteX3" fmla="*/ 0 w 4661468"/>
              <a:gd name="connsiteY3" fmla="*/ 3376132 h 3376132"/>
              <a:gd name="connsiteX4" fmla="*/ 0 w 4661468"/>
              <a:gd name="connsiteY4" fmla="*/ 0 h 3376132"/>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0 w 4661468"/>
              <a:gd name="connsiteY4" fmla="*/ 3377489 h 3377489"/>
              <a:gd name="connsiteX5" fmla="*/ 0 w 4661468"/>
              <a:gd name="connsiteY5"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3377489 h 3377489"/>
              <a:gd name="connsiteX6" fmla="*/ 0 w 4661468"/>
              <a:gd name="connsiteY6" fmla="*/ 1357 h 3377489"/>
              <a:gd name="connsiteX0" fmla="*/ 0 w 4661468"/>
              <a:gd name="connsiteY0" fmla="*/ 1357 h 3377489"/>
              <a:gd name="connsiteX1" fmla="*/ 1790224 w 4661468"/>
              <a:gd name="connsiteY1" fmla="*/ 0 h 3377489"/>
              <a:gd name="connsiteX2" fmla="*/ 4661468 w 4661468"/>
              <a:gd name="connsiteY2" fmla="*/ 1357 h 3377489"/>
              <a:gd name="connsiteX3" fmla="*/ 4661468 w 4661468"/>
              <a:gd name="connsiteY3" fmla="*/ 3377489 h 3377489"/>
              <a:gd name="connsiteX4" fmla="*/ 1051944 w 4661468"/>
              <a:gd name="connsiteY4" fmla="*/ 3365611 h 3377489"/>
              <a:gd name="connsiteX5" fmla="*/ 0 w 4661468"/>
              <a:gd name="connsiteY5" fmla="*/ 1357 h 3377489"/>
              <a:gd name="connsiteX0" fmla="*/ 0 w 3609524"/>
              <a:gd name="connsiteY0" fmla="*/ 3365611 h 3377489"/>
              <a:gd name="connsiteX1" fmla="*/ 738280 w 3609524"/>
              <a:gd name="connsiteY1" fmla="*/ 0 h 3377489"/>
              <a:gd name="connsiteX2" fmla="*/ 3609524 w 3609524"/>
              <a:gd name="connsiteY2" fmla="*/ 1357 h 3377489"/>
              <a:gd name="connsiteX3" fmla="*/ 3609524 w 3609524"/>
              <a:gd name="connsiteY3" fmla="*/ 3377489 h 3377489"/>
              <a:gd name="connsiteX4" fmla="*/ 0 w 3609524"/>
              <a:gd name="connsiteY4" fmla="*/ 3365611 h 3377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524" h="3377489">
                <a:moveTo>
                  <a:pt x="0" y="3365611"/>
                </a:moveTo>
                <a:lnTo>
                  <a:pt x="738280" y="0"/>
                </a:lnTo>
                <a:lnTo>
                  <a:pt x="3609524" y="1357"/>
                </a:lnTo>
                <a:lnTo>
                  <a:pt x="3609524" y="3377489"/>
                </a:lnTo>
                <a:lnTo>
                  <a:pt x="0" y="336561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42" name="组合 41"/>
          <p:cNvGrpSpPr/>
          <p:nvPr/>
        </p:nvGrpSpPr>
        <p:grpSpPr>
          <a:xfrm>
            <a:off x="874713" y="3193141"/>
            <a:ext cx="2303916" cy="2612571"/>
            <a:chOff x="874713" y="3193141"/>
            <a:chExt cx="2303916" cy="2612571"/>
          </a:xfrm>
        </p:grpSpPr>
        <p:sp>
          <p:nvSpPr>
            <p:cNvPr id="6" name="矩形 5"/>
            <p:cNvSpPr/>
            <p:nvPr/>
          </p:nvSpPr>
          <p:spPr>
            <a:xfrm>
              <a:off x="874713" y="3193141"/>
              <a:ext cx="2303916" cy="2612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048728" y="3677662"/>
              <a:ext cx="1912461"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7F7F7F"/>
                  </a:solidFill>
                </a:rPr>
                <a:t>用户可以在投影仪或者计算机上进行演示也可以将演示文稿打印出来制作成胶片以便应用到更广泛的领域中</a:t>
              </a:r>
            </a:p>
          </p:txBody>
        </p:sp>
      </p:grpSp>
      <p:grpSp>
        <p:nvGrpSpPr>
          <p:cNvPr id="43" name="组合 42"/>
          <p:cNvGrpSpPr/>
          <p:nvPr/>
        </p:nvGrpSpPr>
        <p:grpSpPr>
          <a:xfrm>
            <a:off x="3587599" y="3193141"/>
            <a:ext cx="2303916" cy="2612571"/>
            <a:chOff x="3587599" y="3193141"/>
            <a:chExt cx="2303916" cy="2612571"/>
          </a:xfrm>
        </p:grpSpPr>
        <p:sp>
          <p:nvSpPr>
            <p:cNvPr id="7" name="矩形 6"/>
            <p:cNvSpPr/>
            <p:nvPr/>
          </p:nvSpPr>
          <p:spPr>
            <a:xfrm>
              <a:off x="3587599" y="3193141"/>
              <a:ext cx="2303916" cy="2612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79691" y="3677662"/>
              <a:ext cx="1912461"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7F7F7F"/>
                  </a:solidFill>
                </a:rPr>
                <a:t>用户可以在投影仪或者计算机上进行演示也可以将演示文稿打印出来制作成胶片以便应用到更广泛的领域中</a:t>
              </a:r>
            </a:p>
          </p:txBody>
        </p:sp>
      </p:grpSp>
      <p:grpSp>
        <p:nvGrpSpPr>
          <p:cNvPr id="44" name="组合 43"/>
          <p:cNvGrpSpPr/>
          <p:nvPr/>
        </p:nvGrpSpPr>
        <p:grpSpPr>
          <a:xfrm>
            <a:off x="6300485" y="3193141"/>
            <a:ext cx="2303916" cy="2612571"/>
            <a:chOff x="6300485" y="3193141"/>
            <a:chExt cx="2303916" cy="2612571"/>
          </a:xfrm>
        </p:grpSpPr>
        <p:sp>
          <p:nvSpPr>
            <p:cNvPr id="8" name="矩形 7"/>
            <p:cNvSpPr/>
            <p:nvPr/>
          </p:nvSpPr>
          <p:spPr>
            <a:xfrm>
              <a:off x="6300485" y="3193141"/>
              <a:ext cx="2303916" cy="2612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6484479" y="3677662"/>
              <a:ext cx="1912461"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7F7F7F"/>
                  </a:solidFill>
                </a:rPr>
                <a:t>用户可以在投影仪或者计算机上进行演示也可以将演示文稿打印出来制作成胶片以便应用到更广泛的领域中</a:t>
              </a:r>
            </a:p>
          </p:txBody>
        </p:sp>
      </p:grpSp>
      <p:grpSp>
        <p:nvGrpSpPr>
          <p:cNvPr id="45" name="组合 44"/>
          <p:cNvGrpSpPr/>
          <p:nvPr/>
        </p:nvGrpSpPr>
        <p:grpSpPr>
          <a:xfrm>
            <a:off x="9013372" y="3193141"/>
            <a:ext cx="2303916" cy="2612571"/>
            <a:chOff x="9013372" y="3193141"/>
            <a:chExt cx="2303916" cy="2612571"/>
          </a:xfrm>
        </p:grpSpPr>
        <p:sp>
          <p:nvSpPr>
            <p:cNvPr id="9" name="矩形 8"/>
            <p:cNvSpPr/>
            <p:nvPr/>
          </p:nvSpPr>
          <p:spPr>
            <a:xfrm>
              <a:off x="9013372" y="3193141"/>
              <a:ext cx="2303916" cy="2612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9187160" y="3677662"/>
              <a:ext cx="1912461" cy="1643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7F7F7F"/>
                  </a:solidFill>
                </a:rPr>
                <a:t>用户可以在投影仪或者计算机上进行演示也可以将演示文稿打印出来制作成胶片以便应用到更广泛的领域中</a:t>
              </a:r>
            </a:p>
          </p:txBody>
        </p:sp>
      </p:grpSp>
      <p:grpSp>
        <p:nvGrpSpPr>
          <p:cNvPr id="38" name="组合 37"/>
          <p:cNvGrpSpPr/>
          <p:nvPr/>
        </p:nvGrpSpPr>
        <p:grpSpPr>
          <a:xfrm>
            <a:off x="874713" y="1712685"/>
            <a:ext cx="2303916" cy="1349828"/>
            <a:chOff x="874713" y="1712685"/>
            <a:chExt cx="2303916" cy="1349828"/>
          </a:xfrm>
        </p:grpSpPr>
        <p:sp>
          <p:nvSpPr>
            <p:cNvPr id="2" name="矩形 1"/>
            <p:cNvSpPr/>
            <p:nvPr/>
          </p:nvSpPr>
          <p:spPr>
            <a:xfrm>
              <a:off x="874713" y="1712685"/>
              <a:ext cx="2303916" cy="1349828"/>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908867" y="2430982"/>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4" name="椭圆 29"/>
            <p:cNvSpPr/>
            <p:nvPr/>
          </p:nvSpPr>
          <p:spPr>
            <a:xfrm>
              <a:off x="1796764" y="1933886"/>
              <a:ext cx="406382" cy="40638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9" name="组合 38"/>
          <p:cNvGrpSpPr/>
          <p:nvPr/>
        </p:nvGrpSpPr>
        <p:grpSpPr>
          <a:xfrm>
            <a:off x="3587599" y="1712685"/>
            <a:ext cx="2303916" cy="1349828"/>
            <a:chOff x="3587599" y="1712685"/>
            <a:chExt cx="2303916" cy="1349828"/>
          </a:xfrm>
        </p:grpSpPr>
        <p:sp>
          <p:nvSpPr>
            <p:cNvPr id="3" name="矩形 2"/>
            <p:cNvSpPr/>
            <p:nvPr/>
          </p:nvSpPr>
          <p:spPr>
            <a:xfrm>
              <a:off x="3587599" y="1712685"/>
              <a:ext cx="2303916" cy="134982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625463" y="2430982"/>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5" name="椭圆 30"/>
            <p:cNvSpPr/>
            <p:nvPr/>
          </p:nvSpPr>
          <p:spPr>
            <a:xfrm>
              <a:off x="4545754" y="1933886"/>
              <a:ext cx="392753" cy="40638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0" name="组合 39"/>
          <p:cNvGrpSpPr/>
          <p:nvPr/>
        </p:nvGrpSpPr>
        <p:grpSpPr>
          <a:xfrm>
            <a:off x="6300485" y="1712685"/>
            <a:ext cx="2303916" cy="1349828"/>
            <a:chOff x="6300485" y="1712685"/>
            <a:chExt cx="2303916" cy="1349828"/>
          </a:xfrm>
        </p:grpSpPr>
        <p:sp>
          <p:nvSpPr>
            <p:cNvPr id="4" name="矩形 3"/>
            <p:cNvSpPr/>
            <p:nvPr/>
          </p:nvSpPr>
          <p:spPr>
            <a:xfrm>
              <a:off x="6300485" y="1712685"/>
              <a:ext cx="2303916" cy="134982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6341919" y="2430982"/>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6" name="椭圆 31"/>
            <p:cNvSpPr/>
            <p:nvPr/>
          </p:nvSpPr>
          <p:spPr>
            <a:xfrm>
              <a:off x="7314127" y="1933886"/>
              <a:ext cx="340354" cy="406382"/>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1" name="组合 40"/>
          <p:cNvGrpSpPr/>
          <p:nvPr/>
        </p:nvGrpSpPr>
        <p:grpSpPr>
          <a:xfrm>
            <a:off x="9013372" y="1712685"/>
            <a:ext cx="2303916" cy="1349828"/>
            <a:chOff x="9013372" y="1712685"/>
            <a:chExt cx="2303916" cy="1349828"/>
          </a:xfrm>
        </p:grpSpPr>
        <p:sp>
          <p:nvSpPr>
            <p:cNvPr id="5" name="矩形 4"/>
            <p:cNvSpPr/>
            <p:nvPr/>
          </p:nvSpPr>
          <p:spPr>
            <a:xfrm>
              <a:off x="9013372" y="1712685"/>
              <a:ext cx="2303916" cy="13498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047699" y="2430982"/>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7" name="椭圆 32"/>
            <p:cNvSpPr/>
            <p:nvPr/>
          </p:nvSpPr>
          <p:spPr>
            <a:xfrm>
              <a:off x="10023289" y="1986354"/>
              <a:ext cx="406382" cy="301447"/>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7112255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ppt_y</p:attrName>
                                        </p:attrNameLst>
                                      </p:cBhvr>
                                      <p:tavLst>
                                        <p:tav tm="0">
                                          <p:val>
                                            <p:strVal val="#ppt_y+#ppt_h*1.125000"/>
                                          </p:val>
                                        </p:tav>
                                        <p:tav tm="100000">
                                          <p:val>
                                            <p:strVal val="#ppt_y"/>
                                          </p:val>
                                        </p:tav>
                                      </p:tavLst>
                                    </p:anim>
                                    <p:animEffect transition="in" filter="wipe(up)">
                                      <p:cBhvr>
                                        <p:cTn id="18" dur="500"/>
                                        <p:tgtEl>
                                          <p:spTgt spid="20"/>
                                        </p:tgtEl>
                                      </p:cBhvr>
                                    </p:animEffect>
                                  </p:childTnLst>
                                </p:cTn>
                              </p:par>
                            </p:childTnLst>
                          </p:cTn>
                        </p:par>
                        <p:par>
                          <p:cTn id="19" fill="hold">
                            <p:stCondLst>
                              <p:cond delay="1500"/>
                            </p:stCondLst>
                            <p:childTnLst>
                              <p:par>
                                <p:cTn id="20" presetID="37" presetClass="entr" presetSubtype="0"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anim calcmode="lin" valueType="num">
                                      <p:cBhvr>
                                        <p:cTn id="23" dur="1000" fill="hold"/>
                                        <p:tgtEl>
                                          <p:spTgt spid="38"/>
                                        </p:tgtEl>
                                        <p:attrNameLst>
                                          <p:attrName>ppt_x</p:attrName>
                                        </p:attrNameLst>
                                      </p:cBhvr>
                                      <p:tavLst>
                                        <p:tav tm="0">
                                          <p:val>
                                            <p:strVal val="#ppt_x"/>
                                          </p:val>
                                        </p:tav>
                                        <p:tav tm="100000">
                                          <p:val>
                                            <p:strVal val="#ppt_x"/>
                                          </p:val>
                                        </p:tav>
                                      </p:tavLst>
                                    </p:anim>
                                    <p:anim calcmode="lin" valueType="num">
                                      <p:cBhvr>
                                        <p:cTn id="24" dur="900" decel="100000" fill="hold"/>
                                        <p:tgtEl>
                                          <p:spTgt spid="38"/>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26" presetID="37" presetClass="entr" presetSubtype="0"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anim calcmode="lin" valueType="num">
                                      <p:cBhvr>
                                        <p:cTn id="29" dur="1000" fill="hold"/>
                                        <p:tgtEl>
                                          <p:spTgt spid="39"/>
                                        </p:tgtEl>
                                        <p:attrNameLst>
                                          <p:attrName>ppt_x</p:attrName>
                                        </p:attrNameLst>
                                      </p:cBhvr>
                                      <p:tavLst>
                                        <p:tav tm="0">
                                          <p:val>
                                            <p:strVal val="#ppt_x"/>
                                          </p:val>
                                        </p:tav>
                                        <p:tav tm="100000">
                                          <p:val>
                                            <p:strVal val="#ppt_x"/>
                                          </p:val>
                                        </p:tav>
                                      </p:tavLst>
                                    </p:anim>
                                    <p:anim calcmode="lin" valueType="num">
                                      <p:cBhvr>
                                        <p:cTn id="30" dur="900" decel="100000" fill="hold"/>
                                        <p:tgtEl>
                                          <p:spTgt spid="39"/>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par>
                                <p:cTn id="32" presetID="37" presetClass="entr" presetSubtype="0" fill="hold" nodeType="with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1000"/>
                                        <p:tgtEl>
                                          <p:spTgt spid="40"/>
                                        </p:tgtEl>
                                      </p:cBhvr>
                                    </p:animEffect>
                                    <p:anim calcmode="lin" valueType="num">
                                      <p:cBhvr>
                                        <p:cTn id="35" dur="1000" fill="hold"/>
                                        <p:tgtEl>
                                          <p:spTgt spid="40"/>
                                        </p:tgtEl>
                                        <p:attrNameLst>
                                          <p:attrName>ppt_x</p:attrName>
                                        </p:attrNameLst>
                                      </p:cBhvr>
                                      <p:tavLst>
                                        <p:tav tm="0">
                                          <p:val>
                                            <p:strVal val="#ppt_x"/>
                                          </p:val>
                                        </p:tav>
                                        <p:tav tm="100000">
                                          <p:val>
                                            <p:strVal val="#ppt_x"/>
                                          </p:val>
                                        </p:tav>
                                      </p:tavLst>
                                    </p:anim>
                                    <p:anim calcmode="lin" valueType="num">
                                      <p:cBhvr>
                                        <p:cTn id="36" dur="900" decel="100000" fill="hold"/>
                                        <p:tgtEl>
                                          <p:spTgt spid="40"/>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38" presetID="37" presetClass="entr" presetSubtype="0"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900" decel="100000" fill="hold"/>
                                        <p:tgtEl>
                                          <p:spTgt spid="41"/>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3000"/>
                            </p:stCondLst>
                            <p:childTnLst>
                              <p:par>
                                <p:cTn id="58" presetID="2" presetClass="entr" presetSubtype="2" fill="hold"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fill="hold"/>
                                        <p:tgtEl>
                                          <p:spTgt spid="42"/>
                                        </p:tgtEl>
                                        <p:attrNameLst>
                                          <p:attrName>ppt_x</p:attrName>
                                        </p:attrNameLst>
                                      </p:cBhvr>
                                      <p:tavLst>
                                        <p:tav tm="0">
                                          <p:val>
                                            <p:strVal val="1+#ppt_w/2"/>
                                          </p:val>
                                        </p:tav>
                                        <p:tav tm="100000">
                                          <p:val>
                                            <p:strVal val="#ppt_x"/>
                                          </p:val>
                                        </p:tav>
                                      </p:tavLst>
                                    </p:anim>
                                    <p:anim calcmode="lin" valueType="num">
                                      <p:cBhvr additive="base">
                                        <p:cTn id="61" dur="500" fill="hold"/>
                                        <p:tgtEl>
                                          <p:spTgt spid="42"/>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additive="base">
                                        <p:cTn id="64" dur="500" fill="hold"/>
                                        <p:tgtEl>
                                          <p:spTgt spid="43"/>
                                        </p:tgtEl>
                                        <p:attrNameLst>
                                          <p:attrName>ppt_x</p:attrName>
                                        </p:attrNameLst>
                                      </p:cBhvr>
                                      <p:tavLst>
                                        <p:tav tm="0">
                                          <p:val>
                                            <p:strVal val="1+#ppt_w/2"/>
                                          </p:val>
                                        </p:tav>
                                        <p:tav tm="100000">
                                          <p:val>
                                            <p:strVal val="#ppt_x"/>
                                          </p:val>
                                        </p:tav>
                                      </p:tavLst>
                                    </p:anim>
                                    <p:anim calcmode="lin" valueType="num">
                                      <p:cBhvr additive="base">
                                        <p:cTn id="65" dur="500" fill="hold"/>
                                        <p:tgtEl>
                                          <p:spTgt spid="43"/>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0"/>
                                  </p:stCondLst>
                                  <p:childTnLst>
                                    <p:set>
                                      <p:cBhvr>
                                        <p:cTn id="67" dur="1" fill="hold">
                                          <p:stCondLst>
                                            <p:cond delay="0"/>
                                          </p:stCondLst>
                                        </p:cTn>
                                        <p:tgtEl>
                                          <p:spTgt spid="44"/>
                                        </p:tgtEl>
                                        <p:attrNameLst>
                                          <p:attrName>style.visibility</p:attrName>
                                        </p:attrNameLst>
                                      </p:cBhvr>
                                      <p:to>
                                        <p:strVal val="visible"/>
                                      </p:to>
                                    </p:set>
                                    <p:anim calcmode="lin" valueType="num">
                                      <p:cBhvr additive="base">
                                        <p:cTn id="68" dur="500" fill="hold"/>
                                        <p:tgtEl>
                                          <p:spTgt spid="44"/>
                                        </p:tgtEl>
                                        <p:attrNameLst>
                                          <p:attrName>ppt_x</p:attrName>
                                        </p:attrNameLst>
                                      </p:cBhvr>
                                      <p:tavLst>
                                        <p:tav tm="0">
                                          <p:val>
                                            <p:strVal val="1+#ppt_w/2"/>
                                          </p:val>
                                        </p:tav>
                                        <p:tav tm="100000">
                                          <p:val>
                                            <p:strVal val="#ppt_x"/>
                                          </p:val>
                                        </p:tav>
                                      </p:tavLst>
                                    </p:anim>
                                    <p:anim calcmode="lin" valueType="num">
                                      <p:cBhvr additive="base">
                                        <p:cTn id="69" dur="500" fill="hold"/>
                                        <p:tgtEl>
                                          <p:spTgt spid="44"/>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additive="base">
                                        <p:cTn id="72" dur="500" fill="hold"/>
                                        <p:tgtEl>
                                          <p:spTgt spid="45"/>
                                        </p:tgtEl>
                                        <p:attrNameLst>
                                          <p:attrName>ppt_x</p:attrName>
                                        </p:attrNameLst>
                                      </p:cBhvr>
                                      <p:tavLst>
                                        <p:tav tm="0">
                                          <p:val>
                                            <p:strVal val="1+#ppt_w/2"/>
                                          </p:val>
                                        </p:tav>
                                        <p:tav tm="100000">
                                          <p:val>
                                            <p:strVal val="#ppt_x"/>
                                          </p:val>
                                        </p:tav>
                                      </p:tavLst>
                                    </p:anim>
                                    <p:anim calcmode="lin" valueType="num">
                                      <p:cBhvr additive="base">
                                        <p:cTn id="73" dur="500" fill="hold"/>
                                        <p:tgtEl>
                                          <p:spTgt spid="45"/>
                                        </p:tgtEl>
                                        <p:attrNameLst>
                                          <p:attrName>ppt_y</p:attrName>
                                        </p:attrNameLst>
                                      </p:cBhvr>
                                      <p:tavLst>
                                        <p:tav tm="0">
                                          <p:val>
                                            <p:strVal val="#ppt_y"/>
                                          </p:val>
                                        </p:tav>
                                        <p:tav tm="100000">
                                          <p:val>
                                            <p:strVal val="#ppt_y"/>
                                          </p:val>
                                        </p:tav>
                                      </p:tavLst>
                                    </p:anim>
                                  </p:childTnLst>
                                </p:cTn>
                              </p:par>
                            </p:childTnLst>
                          </p:cTn>
                        </p:par>
                        <p:par>
                          <p:cTn id="74" fill="hold">
                            <p:stCondLst>
                              <p:cond delay="3500"/>
                            </p:stCondLst>
                            <p:childTnLst>
                              <p:par>
                                <p:cTn id="75" presetID="10"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5"/>
                                        </p:tgtEl>
                                        <p:attrNameLst>
                                          <p:attrName>style.visibility</p:attrName>
                                        </p:attrNameLst>
                                      </p:cBhvr>
                                      <p:to>
                                        <p:strVal val="visible"/>
                                      </p:to>
                                    </p:set>
                                    <p:animEffect transition="in" filter="fade">
                                      <p:cBhvr>
                                        <p:cTn id="80" dur="500"/>
                                        <p:tgtEl>
                                          <p:spTgt spid="1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fade">
                                      <p:cBhvr>
                                        <p:cTn id="8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rot="1751457">
            <a:off x="9752154" y="4292953"/>
            <a:ext cx="2721091" cy="1902539"/>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7"/>
          <p:cNvSpPr/>
          <p:nvPr/>
        </p:nvSpPr>
        <p:spPr>
          <a:xfrm rot="1751457">
            <a:off x="7176344" y="4292952"/>
            <a:ext cx="2721091" cy="1902539"/>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7"/>
          <p:cNvSpPr/>
          <p:nvPr/>
        </p:nvSpPr>
        <p:spPr>
          <a:xfrm rot="1751457">
            <a:off x="4646118" y="4292952"/>
            <a:ext cx="2721091" cy="1902539"/>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17"/>
          <p:cNvSpPr/>
          <p:nvPr/>
        </p:nvSpPr>
        <p:spPr>
          <a:xfrm rot="1751457">
            <a:off x="2093101" y="4292952"/>
            <a:ext cx="2721091" cy="1902539"/>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343024" y="3628570"/>
            <a:ext cx="1924959" cy="1924959"/>
            <a:chOff x="6666139" y="4441370"/>
            <a:chExt cx="1060677" cy="1060677"/>
          </a:xfrm>
        </p:grpSpPr>
        <p:sp>
          <p:nvSpPr>
            <p:cNvPr id="2" name="椭圆 1"/>
            <p:cNvSpPr/>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饼形 2"/>
            <p:cNvSpPr/>
            <p:nvPr/>
          </p:nvSpPr>
          <p:spPr>
            <a:xfrm>
              <a:off x="6666139" y="4441370"/>
              <a:ext cx="1060677" cy="1060677"/>
            </a:xfrm>
            <a:prstGeom prst="pie">
              <a:avLst>
                <a:gd name="adj1" fmla="val 8808659"/>
                <a:gd name="adj2" fmla="val 16200000"/>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3883966" y="3628570"/>
            <a:ext cx="1924959" cy="1924959"/>
            <a:chOff x="6666139" y="4441370"/>
            <a:chExt cx="1060677" cy="1060677"/>
          </a:xfrm>
        </p:grpSpPr>
        <p:sp>
          <p:nvSpPr>
            <p:cNvPr id="7" name="椭圆 6"/>
            <p:cNvSpPr/>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饼形 7"/>
            <p:cNvSpPr/>
            <p:nvPr/>
          </p:nvSpPr>
          <p:spPr>
            <a:xfrm>
              <a:off x="6666139" y="4441370"/>
              <a:ext cx="1060677" cy="1060677"/>
            </a:xfrm>
            <a:prstGeom prst="pie">
              <a:avLst>
                <a:gd name="adj1" fmla="val 5462313"/>
                <a:gd name="adj2" fmla="val 1620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424908" y="3628570"/>
            <a:ext cx="1924959" cy="1924959"/>
            <a:chOff x="6666139" y="4441370"/>
            <a:chExt cx="1060677" cy="1060677"/>
          </a:xfrm>
        </p:grpSpPr>
        <p:sp>
          <p:nvSpPr>
            <p:cNvPr id="11" name="椭圆 10"/>
            <p:cNvSpPr/>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饼形 11"/>
            <p:cNvSpPr/>
            <p:nvPr/>
          </p:nvSpPr>
          <p:spPr>
            <a:xfrm>
              <a:off x="6666139" y="4441370"/>
              <a:ext cx="1060677" cy="1060677"/>
            </a:xfrm>
            <a:prstGeom prst="pie">
              <a:avLst>
                <a:gd name="adj1" fmla="val 4106921"/>
                <a:gd name="adj2" fmla="val 1620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8965851" y="3628570"/>
            <a:ext cx="1924959" cy="1924959"/>
            <a:chOff x="6666139" y="4441370"/>
            <a:chExt cx="1060677" cy="1060677"/>
          </a:xfrm>
        </p:grpSpPr>
        <p:sp>
          <p:nvSpPr>
            <p:cNvPr id="15" name="椭圆 14"/>
            <p:cNvSpPr/>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饼形 15"/>
            <p:cNvSpPr/>
            <p:nvPr/>
          </p:nvSpPr>
          <p:spPr>
            <a:xfrm>
              <a:off x="6666139" y="4441370"/>
              <a:ext cx="1060677" cy="1060677"/>
            </a:xfrm>
            <a:prstGeom prst="pie">
              <a:avLst>
                <a:gd name="adj1" fmla="val 169628"/>
                <a:gd name="adj2" fmla="val 1620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25" name="组合 24"/>
          <p:cNvGrpSpPr/>
          <p:nvPr/>
        </p:nvGrpSpPr>
        <p:grpSpPr>
          <a:xfrm>
            <a:off x="1093106" y="2119067"/>
            <a:ext cx="2424794" cy="1220554"/>
            <a:chOff x="1389171" y="5016378"/>
            <a:chExt cx="2424794" cy="1220554"/>
          </a:xfrm>
        </p:grpSpPr>
        <p:sp>
          <p:nvSpPr>
            <p:cNvPr id="26" name="矩形 25"/>
            <p:cNvSpPr/>
            <p:nvPr/>
          </p:nvSpPr>
          <p:spPr>
            <a:xfrm>
              <a:off x="1389171" y="5369002"/>
              <a:ext cx="242479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a:t>
              </a:r>
              <a:r>
                <a:rPr lang="zh-CN" altLang="en-US" sz="1400" dirty="0" smtClean="0">
                  <a:solidFill>
                    <a:srgbClr val="7F7F7F"/>
                  </a:solidFill>
                </a:rPr>
                <a:t>胶片中</a:t>
              </a:r>
              <a:endParaRPr lang="zh-CN" altLang="en-US" sz="1400" dirty="0">
                <a:solidFill>
                  <a:srgbClr val="7F7F7F"/>
                </a:solidFill>
              </a:endParaRPr>
            </a:p>
          </p:txBody>
        </p:sp>
        <p:sp>
          <p:nvSpPr>
            <p:cNvPr id="27" name="矩形 26"/>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28" name="组合 27"/>
          <p:cNvGrpSpPr/>
          <p:nvPr/>
        </p:nvGrpSpPr>
        <p:grpSpPr>
          <a:xfrm>
            <a:off x="3634048" y="2119067"/>
            <a:ext cx="2424794" cy="1220554"/>
            <a:chOff x="1389171" y="5016378"/>
            <a:chExt cx="2424794" cy="1220554"/>
          </a:xfrm>
        </p:grpSpPr>
        <p:sp>
          <p:nvSpPr>
            <p:cNvPr id="29" name="矩形 28"/>
            <p:cNvSpPr/>
            <p:nvPr/>
          </p:nvSpPr>
          <p:spPr>
            <a:xfrm>
              <a:off x="1389171" y="5369002"/>
              <a:ext cx="242479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a:t>
              </a:r>
              <a:r>
                <a:rPr lang="zh-CN" altLang="en-US" sz="1400" dirty="0" smtClean="0">
                  <a:solidFill>
                    <a:srgbClr val="7F7F7F"/>
                  </a:solidFill>
                </a:rPr>
                <a:t>胶片中</a:t>
              </a:r>
              <a:endParaRPr lang="zh-CN" altLang="en-US" sz="1400" dirty="0">
                <a:solidFill>
                  <a:srgbClr val="7F7F7F"/>
                </a:solidFill>
              </a:endParaRPr>
            </a:p>
          </p:txBody>
        </p:sp>
        <p:sp>
          <p:nvSpPr>
            <p:cNvPr id="30" name="矩形 29"/>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31" name="组合 30"/>
          <p:cNvGrpSpPr/>
          <p:nvPr/>
        </p:nvGrpSpPr>
        <p:grpSpPr>
          <a:xfrm>
            <a:off x="6174990" y="2119067"/>
            <a:ext cx="2424794" cy="1220554"/>
            <a:chOff x="1389171" y="5016378"/>
            <a:chExt cx="2424794" cy="1220554"/>
          </a:xfrm>
        </p:grpSpPr>
        <p:sp>
          <p:nvSpPr>
            <p:cNvPr id="32" name="矩形 31"/>
            <p:cNvSpPr/>
            <p:nvPr/>
          </p:nvSpPr>
          <p:spPr>
            <a:xfrm>
              <a:off x="1389171" y="5369002"/>
              <a:ext cx="242479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a:t>
              </a:r>
              <a:r>
                <a:rPr lang="zh-CN" altLang="en-US" sz="1400" dirty="0" smtClean="0">
                  <a:solidFill>
                    <a:srgbClr val="7F7F7F"/>
                  </a:solidFill>
                </a:rPr>
                <a:t>胶片中</a:t>
              </a:r>
              <a:endParaRPr lang="zh-CN" altLang="en-US" sz="1400" dirty="0">
                <a:solidFill>
                  <a:srgbClr val="7F7F7F"/>
                </a:solidFill>
              </a:endParaRPr>
            </a:p>
          </p:txBody>
        </p:sp>
        <p:sp>
          <p:nvSpPr>
            <p:cNvPr id="33" name="矩形 32"/>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grpSp>
        <p:nvGrpSpPr>
          <p:cNvPr id="34" name="组合 33"/>
          <p:cNvGrpSpPr/>
          <p:nvPr/>
        </p:nvGrpSpPr>
        <p:grpSpPr>
          <a:xfrm>
            <a:off x="8715932" y="2119067"/>
            <a:ext cx="2424794" cy="1220554"/>
            <a:chOff x="1389171" y="5016378"/>
            <a:chExt cx="2424794" cy="1220554"/>
          </a:xfrm>
        </p:grpSpPr>
        <p:sp>
          <p:nvSpPr>
            <p:cNvPr id="35" name="矩形 34"/>
            <p:cNvSpPr/>
            <p:nvPr/>
          </p:nvSpPr>
          <p:spPr>
            <a:xfrm>
              <a:off x="1389171" y="5369002"/>
              <a:ext cx="242479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7F7F7F"/>
                  </a:solidFill>
                </a:rPr>
                <a:t>用户可以在投影仪或者计算机上进行演示也可以将演示文稿打印出来制作成</a:t>
              </a:r>
              <a:r>
                <a:rPr lang="zh-CN" altLang="en-US" sz="1400" dirty="0" smtClean="0">
                  <a:solidFill>
                    <a:srgbClr val="7F7F7F"/>
                  </a:solidFill>
                </a:rPr>
                <a:t>胶片中</a:t>
              </a:r>
              <a:endParaRPr lang="zh-CN" altLang="en-US" sz="1400" dirty="0">
                <a:solidFill>
                  <a:srgbClr val="7F7F7F"/>
                </a:solidFill>
              </a:endParaRPr>
            </a:p>
          </p:txBody>
        </p:sp>
        <p:sp>
          <p:nvSpPr>
            <p:cNvPr id="36" name="矩形 35"/>
            <p:cNvSpPr/>
            <p:nvPr/>
          </p:nvSpPr>
          <p:spPr>
            <a:xfrm>
              <a:off x="1480581" y="501637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t>标题文字添加</a:t>
              </a:r>
            </a:p>
          </p:txBody>
        </p:sp>
      </p:grpSp>
      <p:sp>
        <p:nvSpPr>
          <p:cNvPr id="37" name="矩形 36"/>
          <p:cNvSpPr/>
          <p:nvPr/>
        </p:nvSpPr>
        <p:spPr>
          <a:xfrm>
            <a:off x="1587635" y="4249417"/>
            <a:ext cx="1447768" cy="68326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smtClean="0">
                <a:solidFill>
                  <a:srgbClr val="595959"/>
                </a:solidFill>
              </a:rPr>
              <a:t>40%</a:t>
            </a:r>
            <a:endParaRPr lang="zh-CN" altLang="en-US" sz="3200" b="1" dirty="0">
              <a:solidFill>
                <a:srgbClr val="595959"/>
              </a:solidFill>
            </a:endParaRPr>
          </a:p>
        </p:txBody>
      </p:sp>
      <p:sp>
        <p:nvSpPr>
          <p:cNvPr id="38" name="矩形 37"/>
          <p:cNvSpPr/>
          <p:nvPr/>
        </p:nvSpPr>
        <p:spPr>
          <a:xfrm>
            <a:off x="4101725" y="4249417"/>
            <a:ext cx="1447768" cy="68326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a:solidFill>
                  <a:srgbClr val="595959"/>
                </a:solidFill>
              </a:rPr>
              <a:t>5</a:t>
            </a:r>
            <a:r>
              <a:rPr lang="en-US" altLang="zh-CN" sz="3200" b="1" dirty="0" smtClean="0">
                <a:solidFill>
                  <a:srgbClr val="595959"/>
                </a:solidFill>
              </a:rPr>
              <a:t>0%</a:t>
            </a:r>
            <a:endParaRPr lang="zh-CN" altLang="en-US" sz="3200" b="1" dirty="0">
              <a:solidFill>
                <a:srgbClr val="595959"/>
              </a:solidFill>
            </a:endParaRPr>
          </a:p>
        </p:txBody>
      </p:sp>
      <p:sp>
        <p:nvSpPr>
          <p:cNvPr id="39" name="矩形 38"/>
          <p:cNvSpPr/>
          <p:nvPr/>
        </p:nvSpPr>
        <p:spPr>
          <a:xfrm>
            <a:off x="6654742" y="4249417"/>
            <a:ext cx="1447768" cy="62895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smtClean="0">
                <a:solidFill>
                  <a:srgbClr val="595959"/>
                </a:solidFill>
              </a:rPr>
              <a:t>55%</a:t>
            </a:r>
            <a:endParaRPr lang="zh-CN" altLang="en-US" sz="3200" b="1" dirty="0">
              <a:solidFill>
                <a:srgbClr val="595959"/>
              </a:solidFill>
            </a:endParaRPr>
          </a:p>
        </p:txBody>
      </p:sp>
      <p:sp>
        <p:nvSpPr>
          <p:cNvPr id="40" name="矩形 39"/>
          <p:cNvSpPr/>
          <p:nvPr/>
        </p:nvSpPr>
        <p:spPr>
          <a:xfrm>
            <a:off x="9213632" y="4249417"/>
            <a:ext cx="1447768" cy="62895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smtClean="0">
                <a:solidFill>
                  <a:srgbClr val="595959"/>
                </a:solidFill>
              </a:rPr>
              <a:t>75%</a:t>
            </a:r>
            <a:endParaRPr lang="zh-CN" altLang="en-US" sz="3200" b="1" dirty="0">
              <a:solidFill>
                <a:srgbClr val="595959"/>
              </a:solidFill>
            </a:endParaRPr>
          </a:p>
        </p:txBody>
      </p:sp>
    </p:spTree>
    <p:extLst>
      <p:ext uri="{BB962C8B-B14F-4D97-AF65-F5344CB8AC3E}">
        <p14:creationId xmlns:p14="http://schemas.microsoft.com/office/powerpoint/2010/main" val="19820987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ppt_y</p:attrName>
                                        </p:attrNameLst>
                                      </p:cBhvr>
                                      <p:tavLst>
                                        <p:tav tm="0">
                                          <p:val>
                                            <p:strVal val="#ppt_y+#ppt_h*1.125000"/>
                                          </p:val>
                                        </p:tav>
                                        <p:tav tm="100000">
                                          <p:val>
                                            <p:strVal val="#ppt_y"/>
                                          </p:val>
                                        </p:tav>
                                      </p:tavLst>
                                    </p:anim>
                                    <p:animEffect transition="in" filter="wipe(up)">
                                      <p:cBhvr>
                                        <p:cTn id="18" dur="500"/>
                                        <p:tgtEl>
                                          <p:spTgt spid="24"/>
                                        </p:tgtEl>
                                      </p:cBhvr>
                                    </p:animEffect>
                                  </p:childTnLst>
                                </p:cTn>
                              </p:par>
                            </p:childTnLst>
                          </p:cTn>
                        </p:par>
                        <p:par>
                          <p:cTn id="19" fill="hold">
                            <p:stCondLst>
                              <p:cond delay="1500"/>
                            </p:stCondLst>
                            <p:childTnLst>
                              <p:par>
                                <p:cTn id="20" presetID="50" presetClass="entr" presetSubtype="0" decel="10000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1000" fill="hold"/>
                                        <p:tgtEl>
                                          <p:spTgt spid="25"/>
                                        </p:tgtEl>
                                        <p:attrNameLst>
                                          <p:attrName>ppt_w</p:attrName>
                                        </p:attrNameLst>
                                      </p:cBhvr>
                                      <p:tavLst>
                                        <p:tav tm="0">
                                          <p:val>
                                            <p:strVal val="#ppt_w+.3"/>
                                          </p:val>
                                        </p:tav>
                                        <p:tav tm="100000">
                                          <p:val>
                                            <p:strVal val="#ppt_w"/>
                                          </p:val>
                                        </p:tav>
                                      </p:tavLst>
                                    </p:anim>
                                    <p:anim calcmode="lin" valueType="num">
                                      <p:cBhvr>
                                        <p:cTn id="23" dur="1000" fill="hold"/>
                                        <p:tgtEl>
                                          <p:spTgt spid="25"/>
                                        </p:tgtEl>
                                        <p:attrNameLst>
                                          <p:attrName>ppt_h</p:attrName>
                                        </p:attrNameLst>
                                      </p:cBhvr>
                                      <p:tavLst>
                                        <p:tav tm="0">
                                          <p:val>
                                            <p:strVal val="#ppt_h"/>
                                          </p:val>
                                        </p:tav>
                                        <p:tav tm="100000">
                                          <p:val>
                                            <p:strVal val="#ppt_h"/>
                                          </p:val>
                                        </p:tav>
                                      </p:tavLst>
                                    </p:anim>
                                    <p:animEffect transition="in" filter="fade">
                                      <p:cBhvr>
                                        <p:cTn id="24" dur="1000"/>
                                        <p:tgtEl>
                                          <p:spTgt spid="25"/>
                                        </p:tgtEl>
                                      </p:cBhvr>
                                    </p:animEffect>
                                  </p:childTnLst>
                                </p:cTn>
                              </p:par>
                              <p:par>
                                <p:cTn id="25" presetID="50" presetClass="entr" presetSubtype="0" decel="10000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3"/>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50" presetClass="entr" presetSubtype="0" decel="100000" fill="hold"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1000" fill="hold"/>
                                        <p:tgtEl>
                                          <p:spTgt spid="31"/>
                                        </p:tgtEl>
                                        <p:attrNameLst>
                                          <p:attrName>ppt_w</p:attrName>
                                        </p:attrNameLst>
                                      </p:cBhvr>
                                      <p:tavLst>
                                        <p:tav tm="0">
                                          <p:val>
                                            <p:strVal val="#ppt_w+.3"/>
                                          </p:val>
                                        </p:tav>
                                        <p:tav tm="100000">
                                          <p:val>
                                            <p:strVal val="#ppt_w"/>
                                          </p:val>
                                        </p:tav>
                                      </p:tavLst>
                                    </p:anim>
                                    <p:anim calcmode="lin" valueType="num">
                                      <p:cBhvr>
                                        <p:cTn id="33" dur="1000" fill="hold"/>
                                        <p:tgtEl>
                                          <p:spTgt spid="31"/>
                                        </p:tgtEl>
                                        <p:attrNameLst>
                                          <p:attrName>ppt_h</p:attrName>
                                        </p:attrNameLst>
                                      </p:cBhvr>
                                      <p:tavLst>
                                        <p:tav tm="0">
                                          <p:val>
                                            <p:strVal val="#ppt_h"/>
                                          </p:val>
                                        </p:tav>
                                        <p:tav tm="100000">
                                          <p:val>
                                            <p:strVal val="#ppt_h"/>
                                          </p:val>
                                        </p:tav>
                                      </p:tavLst>
                                    </p:anim>
                                    <p:animEffect transition="in" filter="fade">
                                      <p:cBhvr>
                                        <p:cTn id="34" dur="1000"/>
                                        <p:tgtEl>
                                          <p:spTgt spid="31"/>
                                        </p:tgtEl>
                                      </p:cBhvr>
                                    </p:animEffect>
                                  </p:childTnLst>
                                </p:cTn>
                              </p:par>
                              <p:par>
                                <p:cTn id="35" presetID="50" presetClass="entr" presetSubtype="0" decel="10000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1000" fill="hold"/>
                                        <p:tgtEl>
                                          <p:spTgt spid="34"/>
                                        </p:tgtEl>
                                        <p:attrNameLst>
                                          <p:attrName>ppt_w</p:attrName>
                                        </p:attrNameLst>
                                      </p:cBhvr>
                                      <p:tavLst>
                                        <p:tav tm="0">
                                          <p:val>
                                            <p:strVal val="#ppt_w+.3"/>
                                          </p:val>
                                        </p:tav>
                                        <p:tav tm="100000">
                                          <p:val>
                                            <p:strVal val="#ppt_w"/>
                                          </p:val>
                                        </p:tav>
                                      </p:tavLst>
                                    </p:anim>
                                    <p:anim calcmode="lin" valueType="num">
                                      <p:cBhvr>
                                        <p:cTn id="38" dur="1000" fill="hold"/>
                                        <p:tgtEl>
                                          <p:spTgt spid="34"/>
                                        </p:tgtEl>
                                        <p:attrNameLst>
                                          <p:attrName>ppt_h</p:attrName>
                                        </p:attrNameLst>
                                      </p:cBhvr>
                                      <p:tavLst>
                                        <p:tav tm="0">
                                          <p:val>
                                            <p:strVal val="#ppt_h"/>
                                          </p:val>
                                        </p:tav>
                                        <p:tav tm="100000">
                                          <p:val>
                                            <p:strVal val="#ppt_h"/>
                                          </p:val>
                                        </p:tav>
                                      </p:tavLst>
                                    </p:anim>
                                    <p:animEffect transition="in" filter="fade">
                                      <p:cBhvr>
                                        <p:cTn id="39" dur="1000"/>
                                        <p:tgtEl>
                                          <p:spTgt spid="34"/>
                                        </p:tgtEl>
                                      </p:cBhvr>
                                    </p:animEffect>
                                  </p:childTnLst>
                                </p:cTn>
                              </p:par>
                            </p:childTnLst>
                          </p:cTn>
                        </p:par>
                        <p:par>
                          <p:cTn id="40" fill="hold">
                            <p:stCondLst>
                              <p:cond delay="2500"/>
                            </p:stCondLst>
                            <p:childTnLst>
                              <p:par>
                                <p:cTn id="41" presetID="42"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1000" fill="hold"/>
                                        <p:tgtEl>
                                          <p:spTgt spid="3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1000"/>
                                        <p:tgtEl>
                                          <p:spTgt spid="38"/>
                                        </p:tgtEl>
                                      </p:cBhvr>
                                    </p:animEffect>
                                    <p:anim calcmode="lin" valueType="num">
                                      <p:cBhvr>
                                        <p:cTn id="69" dur="1000" fill="hold"/>
                                        <p:tgtEl>
                                          <p:spTgt spid="38"/>
                                        </p:tgtEl>
                                        <p:attrNameLst>
                                          <p:attrName>ppt_x</p:attrName>
                                        </p:attrNameLst>
                                      </p:cBhvr>
                                      <p:tavLst>
                                        <p:tav tm="0">
                                          <p:val>
                                            <p:strVal val="#ppt_x"/>
                                          </p:val>
                                        </p:tav>
                                        <p:tav tm="100000">
                                          <p:val>
                                            <p:strVal val="#ppt_x"/>
                                          </p:val>
                                        </p:tav>
                                      </p:tavLst>
                                    </p:anim>
                                    <p:anim calcmode="lin" valueType="num">
                                      <p:cBhvr>
                                        <p:cTn id="70" dur="1000" fill="hold"/>
                                        <p:tgtEl>
                                          <p:spTgt spid="3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1000"/>
                                        <p:tgtEl>
                                          <p:spTgt spid="39"/>
                                        </p:tgtEl>
                                      </p:cBhvr>
                                    </p:animEffect>
                                    <p:anim calcmode="lin" valueType="num">
                                      <p:cBhvr>
                                        <p:cTn id="74" dur="1000" fill="hold"/>
                                        <p:tgtEl>
                                          <p:spTgt spid="39"/>
                                        </p:tgtEl>
                                        <p:attrNameLst>
                                          <p:attrName>ppt_x</p:attrName>
                                        </p:attrNameLst>
                                      </p:cBhvr>
                                      <p:tavLst>
                                        <p:tav tm="0">
                                          <p:val>
                                            <p:strVal val="#ppt_x"/>
                                          </p:val>
                                        </p:tav>
                                        <p:tav tm="100000">
                                          <p:val>
                                            <p:strVal val="#ppt_x"/>
                                          </p:val>
                                        </p:tav>
                                      </p:tavLst>
                                    </p:anim>
                                    <p:anim calcmode="lin" valueType="num">
                                      <p:cBhvr>
                                        <p:cTn id="75" dur="1000" fill="hold"/>
                                        <p:tgtEl>
                                          <p:spTgt spid="3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1000"/>
                                        <p:tgtEl>
                                          <p:spTgt spid="40"/>
                                        </p:tgtEl>
                                      </p:cBhvr>
                                    </p:animEffect>
                                    <p:anim calcmode="lin" valueType="num">
                                      <p:cBhvr>
                                        <p:cTn id="79" dur="1000" fill="hold"/>
                                        <p:tgtEl>
                                          <p:spTgt spid="40"/>
                                        </p:tgtEl>
                                        <p:attrNameLst>
                                          <p:attrName>ppt_x</p:attrName>
                                        </p:attrNameLst>
                                      </p:cBhvr>
                                      <p:tavLst>
                                        <p:tav tm="0">
                                          <p:val>
                                            <p:strVal val="#ppt_x"/>
                                          </p:val>
                                        </p:tav>
                                        <p:tav tm="100000">
                                          <p:val>
                                            <p:strVal val="#ppt_x"/>
                                          </p:val>
                                        </p:tav>
                                      </p:tavLst>
                                    </p:anim>
                                    <p:anim calcmode="lin" valueType="num">
                                      <p:cBhvr>
                                        <p:cTn id="80" dur="1000" fill="hold"/>
                                        <p:tgtEl>
                                          <p:spTgt spid="40"/>
                                        </p:tgtEl>
                                        <p:attrNameLst>
                                          <p:attrName>ppt_y</p:attrName>
                                        </p:attrNameLst>
                                      </p:cBhvr>
                                      <p:tavLst>
                                        <p:tav tm="0">
                                          <p:val>
                                            <p:strVal val="#ppt_y+.1"/>
                                          </p:val>
                                        </p:tav>
                                        <p:tav tm="100000">
                                          <p:val>
                                            <p:strVal val="#ppt_y"/>
                                          </p:val>
                                        </p:tav>
                                      </p:tavLst>
                                    </p:anim>
                                  </p:childTnLst>
                                </p:cTn>
                              </p:par>
                            </p:childTnLst>
                          </p:cTn>
                        </p:par>
                        <p:par>
                          <p:cTn id="81" fill="hold">
                            <p:stCondLst>
                              <p:cond delay="3500"/>
                            </p:stCondLst>
                            <p:childTnLst>
                              <p:par>
                                <p:cTn id="82" presetID="10" presetClass="entr" presetSubtype="0"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fade">
                                      <p:cBhvr>
                                        <p:cTn id="84" dur="500"/>
                                        <p:tgtEl>
                                          <p:spTgt spid="2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500"/>
                                        <p:tgtEl>
                                          <p:spTgt spid="19"/>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rot="1751457">
            <a:off x="7322700" y="3342870"/>
            <a:ext cx="3180355" cy="2369979"/>
          </a:xfrm>
          <a:custGeom>
            <a:avLst/>
            <a:gdLst>
              <a:gd name="connsiteX0" fmla="*/ 0 w 4343463"/>
              <a:gd name="connsiteY0" fmla="*/ 0 h 2336799"/>
              <a:gd name="connsiteX1" fmla="*/ 4343463 w 4343463"/>
              <a:gd name="connsiteY1" fmla="*/ 0 h 2336799"/>
              <a:gd name="connsiteX2" fmla="*/ 4343463 w 4343463"/>
              <a:gd name="connsiteY2" fmla="*/ 2336799 h 2336799"/>
              <a:gd name="connsiteX3" fmla="*/ 0 w 4343463"/>
              <a:gd name="connsiteY3" fmla="*/ 2336799 h 2336799"/>
              <a:gd name="connsiteX4" fmla="*/ 0 w 4343463"/>
              <a:gd name="connsiteY4" fmla="*/ 0 h 233679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0 w 4343463"/>
              <a:gd name="connsiteY4" fmla="*/ 2369979 h 2369979"/>
              <a:gd name="connsiteX5" fmla="*/ 0 w 4343463"/>
              <a:gd name="connsiteY5" fmla="*/ 33180 h 236997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1174903 w 4343463"/>
              <a:gd name="connsiteY4" fmla="*/ 2364661 h 2369979"/>
              <a:gd name="connsiteX5" fmla="*/ 0 w 4343463"/>
              <a:gd name="connsiteY5" fmla="*/ 2369979 h 2369979"/>
              <a:gd name="connsiteX6" fmla="*/ 0 w 4343463"/>
              <a:gd name="connsiteY6" fmla="*/ 33180 h 236997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1174903 w 4343463"/>
              <a:gd name="connsiteY4" fmla="*/ 2364661 h 2369979"/>
              <a:gd name="connsiteX5" fmla="*/ 0 w 4343463"/>
              <a:gd name="connsiteY5" fmla="*/ 33180 h 2369979"/>
              <a:gd name="connsiteX0" fmla="*/ 11795 w 3180355"/>
              <a:gd name="connsiteY0" fmla="*/ 2364661 h 2369979"/>
              <a:gd name="connsiteX1" fmla="*/ 0 w 3180355"/>
              <a:gd name="connsiteY1" fmla="*/ 0 h 2369979"/>
              <a:gd name="connsiteX2" fmla="*/ 3180355 w 3180355"/>
              <a:gd name="connsiteY2" fmla="*/ 33180 h 2369979"/>
              <a:gd name="connsiteX3" fmla="*/ 3180355 w 3180355"/>
              <a:gd name="connsiteY3" fmla="*/ 2369979 h 2369979"/>
              <a:gd name="connsiteX4" fmla="*/ 11795 w 3180355"/>
              <a:gd name="connsiteY4" fmla="*/ 2364661 h 2369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355" h="2369979">
                <a:moveTo>
                  <a:pt x="11795" y="2364661"/>
                </a:moveTo>
                <a:cubicBezTo>
                  <a:pt x="7863" y="1576441"/>
                  <a:pt x="3932" y="788220"/>
                  <a:pt x="0" y="0"/>
                </a:cubicBezTo>
                <a:lnTo>
                  <a:pt x="3180355" y="33180"/>
                </a:lnTo>
                <a:lnTo>
                  <a:pt x="3180355" y="2369979"/>
                </a:lnTo>
                <a:lnTo>
                  <a:pt x="11795" y="236466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3"/>
          <p:cNvSpPr/>
          <p:nvPr/>
        </p:nvSpPr>
        <p:spPr>
          <a:xfrm rot="1751457">
            <a:off x="4505822" y="3342870"/>
            <a:ext cx="3180355" cy="2369979"/>
          </a:xfrm>
          <a:custGeom>
            <a:avLst/>
            <a:gdLst>
              <a:gd name="connsiteX0" fmla="*/ 0 w 4343463"/>
              <a:gd name="connsiteY0" fmla="*/ 0 h 2336799"/>
              <a:gd name="connsiteX1" fmla="*/ 4343463 w 4343463"/>
              <a:gd name="connsiteY1" fmla="*/ 0 h 2336799"/>
              <a:gd name="connsiteX2" fmla="*/ 4343463 w 4343463"/>
              <a:gd name="connsiteY2" fmla="*/ 2336799 h 2336799"/>
              <a:gd name="connsiteX3" fmla="*/ 0 w 4343463"/>
              <a:gd name="connsiteY3" fmla="*/ 2336799 h 2336799"/>
              <a:gd name="connsiteX4" fmla="*/ 0 w 4343463"/>
              <a:gd name="connsiteY4" fmla="*/ 0 h 233679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0 w 4343463"/>
              <a:gd name="connsiteY4" fmla="*/ 2369979 h 2369979"/>
              <a:gd name="connsiteX5" fmla="*/ 0 w 4343463"/>
              <a:gd name="connsiteY5" fmla="*/ 33180 h 236997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1174903 w 4343463"/>
              <a:gd name="connsiteY4" fmla="*/ 2364661 h 2369979"/>
              <a:gd name="connsiteX5" fmla="*/ 0 w 4343463"/>
              <a:gd name="connsiteY5" fmla="*/ 2369979 h 2369979"/>
              <a:gd name="connsiteX6" fmla="*/ 0 w 4343463"/>
              <a:gd name="connsiteY6" fmla="*/ 33180 h 2369979"/>
              <a:gd name="connsiteX0" fmla="*/ 0 w 4343463"/>
              <a:gd name="connsiteY0" fmla="*/ 33180 h 2369979"/>
              <a:gd name="connsiteX1" fmla="*/ 1163108 w 4343463"/>
              <a:gd name="connsiteY1" fmla="*/ 0 h 2369979"/>
              <a:gd name="connsiteX2" fmla="*/ 4343463 w 4343463"/>
              <a:gd name="connsiteY2" fmla="*/ 33180 h 2369979"/>
              <a:gd name="connsiteX3" fmla="*/ 4343463 w 4343463"/>
              <a:gd name="connsiteY3" fmla="*/ 2369979 h 2369979"/>
              <a:gd name="connsiteX4" fmla="*/ 1174903 w 4343463"/>
              <a:gd name="connsiteY4" fmla="*/ 2364661 h 2369979"/>
              <a:gd name="connsiteX5" fmla="*/ 0 w 4343463"/>
              <a:gd name="connsiteY5" fmla="*/ 33180 h 2369979"/>
              <a:gd name="connsiteX0" fmla="*/ 11795 w 3180355"/>
              <a:gd name="connsiteY0" fmla="*/ 2364661 h 2369979"/>
              <a:gd name="connsiteX1" fmla="*/ 0 w 3180355"/>
              <a:gd name="connsiteY1" fmla="*/ 0 h 2369979"/>
              <a:gd name="connsiteX2" fmla="*/ 3180355 w 3180355"/>
              <a:gd name="connsiteY2" fmla="*/ 33180 h 2369979"/>
              <a:gd name="connsiteX3" fmla="*/ 3180355 w 3180355"/>
              <a:gd name="connsiteY3" fmla="*/ 2369979 h 2369979"/>
              <a:gd name="connsiteX4" fmla="*/ 11795 w 3180355"/>
              <a:gd name="connsiteY4" fmla="*/ 2364661 h 2369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355" h="2369979">
                <a:moveTo>
                  <a:pt x="11795" y="2364661"/>
                </a:moveTo>
                <a:cubicBezTo>
                  <a:pt x="7863" y="1576441"/>
                  <a:pt x="3932" y="788220"/>
                  <a:pt x="0" y="0"/>
                </a:cubicBezTo>
                <a:lnTo>
                  <a:pt x="3180355" y="33180"/>
                </a:lnTo>
                <a:lnTo>
                  <a:pt x="3180355" y="2369979"/>
                </a:lnTo>
                <a:lnTo>
                  <a:pt x="11795" y="2364661"/>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3510740" y="2552701"/>
            <a:ext cx="2377744" cy="2394278"/>
            <a:chOff x="721926" y="3827665"/>
            <a:chExt cx="2227443" cy="2242936"/>
          </a:xfrm>
        </p:grpSpPr>
        <p:sp>
          <p:nvSpPr>
            <p:cNvPr id="47" name="任意多边形: 形状 80"/>
            <p:cNvSpPr>
              <a:spLocks/>
            </p:cNvSpPr>
            <p:nvPr/>
          </p:nvSpPr>
          <p:spPr bwMode="auto">
            <a:xfrm>
              <a:off x="721926"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rgbClr val="595959"/>
            </a:solidFill>
            <a:ln>
              <a:noFill/>
            </a:ln>
          </p:spPr>
          <p:txBody>
            <a:bodyPr anchor="ctr"/>
            <a:lstStyle/>
            <a:p>
              <a:pPr algn="ctr"/>
              <a:endParaRPr/>
            </a:p>
          </p:txBody>
        </p:sp>
        <p:sp>
          <p:nvSpPr>
            <p:cNvPr id="48" name="任意多边形: 形状 81"/>
            <p:cNvSpPr>
              <a:spLocks/>
            </p:cNvSpPr>
            <p:nvPr/>
          </p:nvSpPr>
          <p:spPr bwMode="auto">
            <a:xfrm>
              <a:off x="861355" y="5211763"/>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rgbClr val="7F7F7F"/>
            </a:solidFill>
            <a:ln w="9525">
              <a:noFill/>
              <a:round/>
              <a:headEnd/>
              <a:tailEnd/>
            </a:ln>
            <a:extLst/>
          </p:spPr>
          <p:txBody>
            <a:bodyPr anchor="ctr"/>
            <a:lstStyle/>
            <a:p>
              <a:pPr algn="ctr"/>
              <a:endParaRPr/>
            </a:p>
          </p:txBody>
        </p:sp>
        <p:sp>
          <p:nvSpPr>
            <p:cNvPr id="49" name="任意多边形: 形状 82"/>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chemeClr val="accent1"/>
            </a:solidFill>
            <a:ln w="9525">
              <a:noFill/>
              <a:round/>
              <a:headEnd/>
              <a:tailEnd/>
            </a:ln>
            <a:extLst/>
          </p:spPr>
          <p:txBody>
            <a:bodyPr anchor="ctr"/>
            <a:lstStyle/>
            <a:p>
              <a:pPr algn="ctr"/>
              <a:endParaRPr/>
            </a:p>
          </p:txBody>
        </p:sp>
      </p:grpSp>
      <p:grpSp>
        <p:nvGrpSpPr>
          <p:cNvPr id="35" name="组合 34"/>
          <p:cNvGrpSpPr/>
          <p:nvPr/>
        </p:nvGrpSpPr>
        <p:grpSpPr>
          <a:xfrm>
            <a:off x="6328915" y="2552701"/>
            <a:ext cx="2377744" cy="2394278"/>
            <a:chOff x="721926" y="3827665"/>
            <a:chExt cx="2227443" cy="2242936"/>
          </a:xfrm>
        </p:grpSpPr>
        <p:sp>
          <p:nvSpPr>
            <p:cNvPr id="37" name="任意多边形: 形状 110"/>
            <p:cNvSpPr>
              <a:spLocks/>
            </p:cNvSpPr>
            <p:nvPr/>
          </p:nvSpPr>
          <p:spPr bwMode="auto">
            <a:xfrm>
              <a:off x="721926" y="3827665"/>
              <a:ext cx="1125537" cy="1716089"/>
            </a:xfrm>
            <a:custGeom>
              <a:avLst/>
              <a:gdLst>
                <a:gd name="T0" fmla="*/ 1004 w 8508"/>
                <a:gd name="T1" fmla="*/ 12737 h 12977"/>
                <a:gd name="T2" fmla="*/ 820 w 8508"/>
                <a:gd name="T3" fmla="*/ 12369 h 12977"/>
                <a:gd name="T4" fmla="*/ 653 w 8508"/>
                <a:gd name="T5" fmla="*/ 11991 h 12977"/>
                <a:gd name="T6" fmla="*/ 505 w 8508"/>
                <a:gd name="T7" fmla="*/ 11604 h 12977"/>
                <a:gd name="T8" fmla="*/ 373 w 8508"/>
                <a:gd name="T9" fmla="*/ 11208 h 12977"/>
                <a:gd name="T10" fmla="*/ 262 w 8508"/>
                <a:gd name="T11" fmla="*/ 10804 h 12977"/>
                <a:gd name="T12" fmla="*/ 169 w 8508"/>
                <a:gd name="T13" fmla="*/ 10393 h 12977"/>
                <a:gd name="T14" fmla="*/ 96 w 8508"/>
                <a:gd name="T15" fmla="*/ 9975 h 12977"/>
                <a:gd name="T16" fmla="*/ 43 w 8508"/>
                <a:gd name="T17" fmla="*/ 9549 h 12977"/>
                <a:gd name="T18" fmla="*/ 11 w 8508"/>
                <a:gd name="T19" fmla="*/ 9118 h 12977"/>
                <a:gd name="T20" fmla="*/ 0 w 8508"/>
                <a:gd name="T21" fmla="*/ 8681 h 12977"/>
                <a:gd name="T22" fmla="*/ 98 w 8508"/>
                <a:gd name="T23" fmla="*/ 7374 h 12977"/>
                <a:gd name="T24" fmla="*/ 381 w 8508"/>
                <a:gd name="T25" fmla="*/ 6128 h 12977"/>
                <a:gd name="T26" fmla="*/ 837 w 8508"/>
                <a:gd name="T27" fmla="*/ 4958 h 12977"/>
                <a:gd name="T28" fmla="*/ 1449 w 8508"/>
                <a:gd name="T29" fmla="*/ 3877 h 12977"/>
                <a:gd name="T30" fmla="*/ 2205 w 8508"/>
                <a:gd name="T31" fmla="*/ 2899 h 12977"/>
                <a:gd name="T32" fmla="*/ 3090 w 8508"/>
                <a:gd name="T33" fmla="*/ 2039 h 12977"/>
                <a:gd name="T34" fmla="*/ 4089 w 8508"/>
                <a:gd name="T35" fmla="*/ 1311 h 12977"/>
                <a:gd name="T36" fmla="*/ 5190 w 8508"/>
                <a:gd name="T37" fmla="*/ 729 h 12977"/>
                <a:gd name="T38" fmla="*/ 6377 w 8508"/>
                <a:gd name="T39" fmla="*/ 308 h 12977"/>
                <a:gd name="T40" fmla="*/ 7636 w 8508"/>
                <a:gd name="T41" fmla="*/ 61 h 12977"/>
                <a:gd name="T42" fmla="*/ 8508 w 8508"/>
                <a:gd name="T43" fmla="*/ 4795 h 12977"/>
                <a:gd name="T44" fmla="*/ 7939 w 8508"/>
                <a:gd name="T45" fmla="*/ 4863 h 12977"/>
                <a:gd name="T46" fmla="*/ 7398 w 8508"/>
                <a:gd name="T47" fmla="*/ 5008 h 12977"/>
                <a:gd name="T48" fmla="*/ 6890 w 8508"/>
                <a:gd name="T49" fmla="*/ 5227 h 12977"/>
                <a:gd name="T50" fmla="*/ 6424 w 8508"/>
                <a:gd name="T51" fmla="*/ 5514 h 12977"/>
                <a:gd name="T52" fmla="*/ 6004 w 8508"/>
                <a:gd name="T53" fmla="*/ 5860 h 12977"/>
                <a:gd name="T54" fmla="*/ 5636 w 8508"/>
                <a:gd name="T55" fmla="*/ 6262 h 12977"/>
                <a:gd name="T56" fmla="*/ 5326 w 8508"/>
                <a:gd name="T57" fmla="*/ 6712 h 12977"/>
                <a:gd name="T58" fmla="*/ 5082 w 8508"/>
                <a:gd name="T59" fmla="*/ 7205 h 12977"/>
                <a:gd name="T60" fmla="*/ 4909 w 8508"/>
                <a:gd name="T61" fmla="*/ 7734 h 12977"/>
                <a:gd name="T62" fmla="*/ 4812 w 8508"/>
                <a:gd name="T63" fmla="*/ 8293 h 12977"/>
                <a:gd name="T64" fmla="*/ 4792 w 8508"/>
                <a:gd name="T65" fmla="*/ 8745 h 12977"/>
                <a:gd name="T66" fmla="*/ 4801 w 8508"/>
                <a:gd name="T67" fmla="*/ 8937 h 12977"/>
                <a:gd name="T68" fmla="*/ 4817 w 8508"/>
                <a:gd name="T69" fmla="*/ 9127 h 12977"/>
                <a:gd name="T70" fmla="*/ 4843 w 8508"/>
                <a:gd name="T71" fmla="*/ 9314 h 12977"/>
                <a:gd name="T72" fmla="*/ 4878 w 8508"/>
                <a:gd name="T73" fmla="*/ 9497 h 12977"/>
                <a:gd name="T74" fmla="*/ 4922 w 8508"/>
                <a:gd name="T75" fmla="*/ 9678 h 12977"/>
                <a:gd name="T76" fmla="*/ 4973 w 8508"/>
                <a:gd name="T77" fmla="*/ 9855 h 12977"/>
                <a:gd name="T78" fmla="*/ 5032 w 8508"/>
                <a:gd name="T79" fmla="*/ 10029 h 12977"/>
                <a:gd name="T80" fmla="*/ 5101 w 8508"/>
                <a:gd name="T81" fmla="*/ 10199 h 12977"/>
                <a:gd name="T82" fmla="*/ 5176 w 8508"/>
                <a:gd name="T83" fmla="*/ 10365 h 12977"/>
                <a:gd name="T84" fmla="*/ 5258 w 8508"/>
                <a:gd name="T85" fmla="*/ 10527 h 12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508" h="12977">
                  <a:moveTo>
                    <a:pt x="1135" y="12977"/>
                  </a:moveTo>
                  <a:lnTo>
                    <a:pt x="1069" y="12857"/>
                  </a:lnTo>
                  <a:lnTo>
                    <a:pt x="1004" y="12737"/>
                  </a:lnTo>
                  <a:lnTo>
                    <a:pt x="941" y="12615"/>
                  </a:lnTo>
                  <a:lnTo>
                    <a:pt x="879" y="12493"/>
                  </a:lnTo>
                  <a:lnTo>
                    <a:pt x="820" y="12369"/>
                  </a:lnTo>
                  <a:lnTo>
                    <a:pt x="763" y="12244"/>
                  </a:lnTo>
                  <a:lnTo>
                    <a:pt x="706" y="12118"/>
                  </a:lnTo>
                  <a:lnTo>
                    <a:pt x="653" y="11991"/>
                  </a:lnTo>
                  <a:lnTo>
                    <a:pt x="601" y="11863"/>
                  </a:lnTo>
                  <a:lnTo>
                    <a:pt x="552" y="11734"/>
                  </a:lnTo>
                  <a:lnTo>
                    <a:pt x="505" y="11604"/>
                  </a:lnTo>
                  <a:lnTo>
                    <a:pt x="459" y="11473"/>
                  </a:lnTo>
                  <a:lnTo>
                    <a:pt x="416" y="11341"/>
                  </a:lnTo>
                  <a:lnTo>
                    <a:pt x="373" y="11208"/>
                  </a:lnTo>
                  <a:lnTo>
                    <a:pt x="334" y="11074"/>
                  </a:lnTo>
                  <a:lnTo>
                    <a:pt x="297" y="10940"/>
                  </a:lnTo>
                  <a:lnTo>
                    <a:pt x="262" y="10804"/>
                  </a:lnTo>
                  <a:lnTo>
                    <a:pt x="229" y="10668"/>
                  </a:lnTo>
                  <a:lnTo>
                    <a:pt x="198" y="10530"/>
                  </a:lnTo>
                  <a:lnTo>
                    <a:pt x="169" y="10393"/>
                  </a:lnTo>
                  <a:lnTo>
                    <a:pt x="142" y="10254"/>
                  </a:lnTo>
                  <a:lnTo>
                    <a:pt x="118" y="10115"/>
                  </a:lnTo>
                  <a:lnTo>
                    <a:pt x="96" y="9975"/>
                  </a:lnTo>
                  <a:lnTo>
                    <a:pt x="76" y="9834"/>
                  </a:lnTo>
                  <a:lnTo>
                    <a:pt x="59" y="9691"/>
                  </a:lnTo>
                  <a:lnTo>
                    <a:pt x="43" y="9549"/>
                  </a:lnTo>
                  <a:lnTo>
                    <a:pt x="30" y="9406"/>
                  </a:lnTo>
                  <a:lnTo>
                    <a:pt x="20" y="9263"/>
                  </a:lnTo>
                  <a:lnTo>
                    <a:pt x="11" y="9118"/>
                  </a:lnTo>
                  <a:lnTo>
                    <a:pt x="4" y="8973"/>
                  </a:lnTo>
                  <a:lnTo>
                    <a:pt x="1" y="8827"/>
                  </a:lnTo>
                  <a:lnTo>
                    <a:pt x="0" y="8681"/>
                  </a:lnTo>
                  <a:lnTo>
                    <a:pt x="11" y="8239"/>
                  </a:lnTo>
                  <a:lnTo>
                    <a:pt x="43" y="7804"/>
                  </a:lnTo>
                  <a:lnTo>
                    <a:pt x="98" y="7374"/>
                  </a:lnTo>
                  <a:lnTo>
                    <a:pt x="173" y="6952"/>
                  </a:lnTo>
                  <a:lnTo>
                    <a:pt x="267" y="6536"/>
                  </a:lnTo>
                  <a:lnTo>
                    <a:pt x="381" y="6128"/>
                  </a:lnTo>
                  <a:lnTo>
                    <a:pt x="514" y="5730"/>
                  </a:lnTo>
                  <a:lnTo>
                    <a:pt x="666" y="5339"/>
                  </a:lnTo>
                  <a:lnTo>
                    <a:pt x="837" y="4958"/>
                  </a:lnTo>
                  <a:lnTo>
                    <a:pt x="1023" y="4587"/>
                  </a:lnTo>
                  <a:lnTo>
                    <a:pt x="1229" y="4226"/>
                  </a:lnTo>
                  <a:lnTo>
                    <a:pt x="1449" y="3877"/>
                  </a:lnTo>
                  <a:lnTo>
                    <a:pt x="1685" y="3538"/>
                  </a:lnTo>
                  <a:lnTo>
                    <a:pt x="1938" y="3213"/>
                  </a:lnTo>
                  <a:lnTo>
                    <a:pt x="2205" y="2899"/>
                  </a:lnTo>
                  <a:lnTo>
                    <a:pt x="2486" y="2598"/>
                  </a:lnTo>
                  <a:lnTo>
                    <a:pt x="2781" y="2312"/>
                  </a:lnTo>
                  <a:lnTo>
                    <a:pt x="3090" y="2039"/>
                  </a:lnTo>
                  <a:lnTo>
                    <a:pt x="3411" y="1781"/>
                  </a:lnTo>
                  <a:lnTo>
                    <a:pt x="3744" y="1538"/>
                  </a:lnTo>
                  <a:lnTo>
                    <a:pt x="4089" y="1311"/>
                  </a:lnTo>
                  <a:lnTo>
                    <a:pt x="4446" y="1101"/>
                  </a:lnTo>
                  <a:lnTo>
                    <a:pt x="4813" y="906"/>
                  </a:lnTo>
                  <a:lnTo>
                    <a:pt x="5190" y="729"/>
                  </a:lnTo>
                  <a:lnTo>
                    <a:pt x="5577" y="570"/>
                  </a:lnTo>
                  <a:lnTo>
                    <a:pt x="5972" y="430"/>
                  </a:lnTo>
                  <a:lnTo>
                    <a:pt x="6377" y="308"/>
                  </a:lnTo>
                  <a:lnTo>
                    <a:pt x="6789" y="205"/>
                  </a:lnTo>
                  <a:lnTo>
                    <a:pt x="7209" y="123"/>
                  </a:lnTo>
                  <a:lnTo>
                    <a:pt x="7636" y="61"/>
                  </a:lnTo>
                  <a:lnTo>
                    <a:pt x="8069" y="20"/>
                  </a:lnTo>
                  <a:lnTo>
                    <a:pt x="8508" y="0"/>
                  </a:lnTo>
                  <a:lnTo>
                    <a:pt x="8508" y="4795"/>
                  </a:lnTo>
                  <a:lnTo>
                    <a:pt x="8316" y="4808"/>
                  </a:lnTo>
                  <a:lnTo>
                    <a:pt x="8126" y="4831"/>
                  </a:lnTo>
                  <a:lnTo>
                    <a:pt x="7939" y="4863"/>
                  </a:lnTo>
                  <a:lnTo>
                    <a:pt x="7755" y="4903"/>
                  </a:lnTo>
                  <a:lnTo>
                    <a:pt x="7575" y="4952"/>
                  </a:lnTo>
                  <a:lnTo>
                    <a:pt x="7398" y="5008"/>
                  </a:lnTo>
                  <a:lnTo>
                    <a:pt x="7225" y="5073"/>
                  </a:lnTo>
                  <a:lnTo>
                    <a:pt x="7055" y="5147"/>
                  </a:lnTo>
                  <a:lnTo>
                    <a:pt x="6890" y="5227"/>
                  </a:lnTo>
                  <a:lnTo>
                    <a:pt x="6731" y="5315"/>
                  </a:lnTo>
                  <a:lnTo>
                    <a:pt x="6574" y="5411"/>
                  </a:lnTo>
                  <a:lnTo>
                    <a:pt x="6424" y="5514"/>
                  </a:lnTo>
                  <a:lnTo>
                    <a:pt x="6278" y="5622"/>
                  </a:lnTo>
                  <a:lnTo>
                    <a:pt x="6138" y="5738"/>
                  </a:lnTo>
                  <a:lnTo>
                    <a:pt x="6004" y="5860"/>
                  </a:lnTo>
                  <a:lnTo>
                    <a:pt x="5876" y="5988"/>
                  </a:lnTo>
                  <a:lnTo>
                    <a:pt x="5753" y="6122"/>
                  </a:lnTo>
                  <a:lnTo>
                    <a:pt x="5636" y="6262"/>
                  </a:lnTo>
                  <a:lnTo>
                    <a:pt x="5526" y="6407"/>
                  </a:lnTo>
                  <a:lnTo>
                    <a:pt x="5423" y="6557"/>
                  </a:lnTo>
                  <a:lnTo>
                    <a:pt x="5326" y="6712"/>
                  </a:lnTo>
                  <a:lnTo>
                    <a:pt x="5237" y="6872"/>
                  </a:lnTo>
                  <a:lnTo>
                    <a:pt x="5156" y="7037"/>
                  </a:lnTo>
                  <a:lnTo>
                    <a:pt x="5082" y="7205"/>
                  </a:lnTo>
                  <a:lnTo>
                    <a:pt x="5016" y="7377"/>
                  </a:lnTo>
                  <a:lnTo>
                    <a:pt x="4959" y="7554"/>
                  </a:lnTo>
                  <a:lnTo>
                    <a:pt x="4909" y="7734"/>
                  </a:lnTo>
                  <a:lnTo>
                    <a:pt x="4867" y="7918"/>
                  </a:lnTo>
                  <a:lnTo>
                    <a:pt x="4835" y="8105"/>
                  </a:lnTo>
                  <a:lnTo>
                    <a:pt x="4812" y="8293"/>
                  </a:lnTo>
                  <a:lnTo>
                    <a:pt x="4797" y="8487"/>
                  </a:lnTo>
                  <a:lnTo>
                    <a:pt x="4792" y="8681"/>
                  </a:lnTo>
                  <a:lnTo>
                    <a:pt x="4792" y="8745"/>
                  </a:lnTo>
                  <a:lnTo>
                    <a:pt x="4795" y="8810"/>
                  </a:lnTo>
                  <a:lnTo>
                    <a:pt x="4797" y="8874"/>
                  </a:lnTo>
                  <a:lnTo>
                    <a:pt x="4801" y="8937"/>
                  </a:lnTo>
                  <a:lnTo>
                    <a:pt x="4805" y="9001"/>
                  </a:lnTo>
                  <a:lnTo>
                    <a:pt x="4811" y="9064"/>
                  </a:lnTo>
                  <a:lnTo>
                    <a:pt x="4817" y="9127"/>
                  </a:lnTo>
                  <a:lnTo>
                    <a:pt x="4825" y="9190"/>
                  </a:lnTo>
                  <a:lnTo>
                    <a:pt x="4834" y="9252"/>
                  </a:lnTo>
                  <a:lnTo>
                    <a:pt x="4843" y="9314"/>
                  </a:lnTo>
                  <a:lnTo>
                    <a:pt x="4854" y="9376"/>
                  </a:lnTo>
                  <a:lnTo>
                    <a:pt x="4866" y="9436"/>
                  </a:lnTo>
                  <a:lnTo>
                    <a:pt x="4878" y="9497"/>
                  </a:lnTo>
                  <a:lnTo>
                    <a:pt x="4892" y="9558"/>
                  </a:lnTo>
                  <a:lnTo>
                    <a:pt x="4906" y="9619"/>
                  </a:lnTo>
                  <a:lnTo>
                    <a:pt x="4922" y="9678"/>
                  </a:lnTo>
                  <a:lnTo>
                    <a:pt x="4938" y="9738"/>
                  </a:lnTo>
                  <a:lnTo>
                    <a:pt x="4955" y="9797"/>
                  </a:lnTo>
                  <a:lnTo>
                    <a:pt x="4973" y="9855"/>
                  </a:lnTo>
                  <a:lnTo>
                    <a:pt x="4992" y="9914"/>
                  </a:lnTo>
                  <a:lnTo>
                    <a:pt x="5012" y="9971"/>
                  </a:lnTo>
                  <a:lnTo>
                    <a:pt x="5032" y="10029"/>
                  </a:lnTo>
                  <a:lnTo>
                    <a:pt x="5054" y="10086"/>
                  </a:lnTo>
                  <a:lnTo>
                    <a:pt x="5077" y="10143"/>
                  </a:lnTo>
                  <a:lnTo>
                    <a:pt x="5101" y="10199"/>
                  </a:lnTo>
                  <a:lnTo>
                    <a:pt x="5125" y="10255"/>
                  </a:lnTo>
                  <a:lnTo>
                    <a:pt x="5150" y="10310"/>
                  </a:lnTo>
                  <a:lnTo>
                    <a:pt x="5176" y="10365"/>
                  </a:lnTo>
                  <a:lnTo>
                    <a:pt x="5202" y="10420"/>
                  </a:lnTo>
                  <a:lnTo>
                    <a:pt x="5230" y="10474"/>
                  </a:lnTo>
                  <a:lnTo>
                    <a:pt x="5258" y="10527"/>
                  </a:lnTo>
                  <a:lnTo>
                    <a:pt x="5287" y="10579"/>
                  </a:lnTo>
                  <a:lnTo>
                    <a:pt x="1135" y="12977"/>
                  </a:lnTo>
                  <a:close/>
                </a:path>
              </a:pathLst>
            </a:custGeom>
            <a:solidFill>
              <a:srgbClr val="7F7F7F"/>
            </a:solidFill>
            <a:ln>
              <a:noFill/>
            </a:ln>
          </p:spPr>
          <p:txBody>
            <a:bodyPr anchor="ctr"/>
            <a:lstStyle/>
            <a:p>
              <a:pPr algn="ctr"/>
              <a:endParaRPr/>
            </a:p>
          </p:txBody>
        </p:sp>
        <p:sp>
          <p:nvSpPr>
            <p:cNvPr id="38" name="任意多边形: 形状 111"/>
            <p:cNvSpPr>
              <a:spLocks/>
            </p:cNvSpPr>
            <p:nvPr/>
          </p:nvSpPr>
          <p:spPr bwMode="auto">
            <a:xfrm>
              <a:off x="861355" y="5211763"/>
              <a:ext cx="1947863" cy="858838"/>
            </a:xfrm>
            <a:custGeom>
              <a:avLst/>
              <a:gdLst>
                <a:gd name="T0" fmla="*/ 252217063 w 14736"/>
                <a:gd name="T1" fmla="*/ 49939682 h 6488"/>
                <a:gd name="T2" fmla="*/ 243445731 w 14736"/>
                <a:gd name="T3" fmla="*/ 61101664 h 6488"/>
                <a:gd name="T4" fmla="*/ 233696106 w 14736"/>
                <a:gd name="T5" fmla="*/ 71387467 h 6488"/>
                <a:gd name="T6" fmla="*/ 223037716 w 14736"/>
                <a:gd name="T7" fmla="*/ 80727066 h 6488"/>
                <a:gd name="T8" fmla="*/ 211523302 w 14736"/>
                <a:gd name="T9" fmla="*/ 89032829 h 6488"/>
                <a:gd name="T10" fmla="*/ 199257555 w 14736"/>
                <a:gd name="T11" fmla="*/ 96287150 h 6488"/>
                <a:gd name="T12" fmla="*/ 186275371 w 14736"/>
                <a:gd name="T13" fmla="*/ 102349980 h 6488"/>
                <a:gd name="T14" fmla="*/ 172646807 w 14736"/>
                <a:gd name="T15" fmla="*/ 107203844 h 6488"/>
                <a:gd name="T16" fmla="*/ 158494001 w 14736"/>
                <a:gd name="T17" fmla="*/ 110760980 h 6488"/>
                <a:gd name="T18" fmla="*/ 143834402 w 14736"/>
                <a:gd name="T19" fmla="*/ 112951229 h 6488"/>
                <a:gd name="T20" fmla="*/ 128738199 w 14736"/>
                <a:gd name="T21" fmla="*/ 113687224 h 6488"/>
                <a:gd name="T22" fmla="*/ 113641865 w 14736"/>
                <a:gd name="T23" fmla="*/ 112951229 h 6488"/>
                <a:gd name="T24" fmla="*/ 98982266 w 14736"/>
                <a:gd name="T25" fmla="*/ 110760980 h 6488"/>
                <a:gd name="T26" fmla="*/ 84829460 w 14736"/>
                <a:gd name="T27" fmla="*/ 107203844 h 6488"/>
                <a:gd name="T28" fmla="*/ 71200896 w 14736"/>
                <a:gd name="T29" fmla="*/ 102349980 h 6488"/>
                <a:gd name="T30" fmla="*/ 58218712 w 14736"/>
                <a:gd name="T31" fmla="*/ 96287150 h 6488"/>
                <a:gd name="T32" fmla="*/ 45952964 w 14736"/>
                <a:gd name="T33" fmla="*/ 89032829 h 6488"/>
                <a:gd name="T34" fmla="*/ 34438551 w 14736"/>
                <a:gd name="T35" fmla="*/ 80727066 h 6488"/>
                <a:gd name="T36" fmla="*/ 23780161 w 14736"/>
                <a:gd name="T37" fmla="*/ 71387467 h 6488"/>
                <a:gd name="T38" fmla="*/ 14030535 w 14736"/>
                <a:gd name="T39" fmla="*/ 61101664 h 6488"/>
                <a:gd name="T40" fmla="*/ 5259204 w 14736"/>
                <a:gd name="T41" fmla="*/ 49939682 h 6488"/>
                <a:gd name="T42" fmla="*/ 72616190 w 14736"/>
                <a:gd name="T43" fmla="*/ 0 h 6488"/>
                <a:gd name="T44" fmla="*/ 76267904 w 14736"/>
                <a:gd name="T45" fmla="*/ 4853732 h 6488"/>
                <a:gd name="T46" fmla="*/ 80339038 w 14736"/>
                <a:gd name="T47" fmla="*/ 9392151 h 6488"/>
                <a:gd name="T48" fmla="*/ 84794564 w 14736"/>
                <a:gd name="T49" fmla="*/ 13527493 h 6488"/>
                <a:gd name="T50" fmla="*/ 89599451 w 14736"/>
                <a:gd name="T51" fmla="*/ 17259890 h 6488"/>
                <a:gd name="T52" fmla="*/ 94736384 w 14736"/>
                <a:gd name="T53" fmla="*/ 20571606 h 6488"/>
                <a:gd name="T54" fmla="*/ 100187916 w 14736"/>
                <a:gd name="T55" fmla="*/ 23410351 h 6488"/>
                <a:gd name="T56" fmla="*/ 105883987 w 14736"/>
                <a:gd name="T57" fmla="*/ 25758389 h 6488"/>
                <a:gd name="T58" fmla="*/ 111859628 w 14736"/>
                <a:gd name="T59" fmla="*/ 27580772 h 6488"/>
                <a:gd name="T60" fmla="*/ 118027464 w 14736"/>
                <a:gd name="T61" fmla="*/ 28859895 h 6488"/>
                <a:gd name="T62" fmla="*/ 124387496 w 14736"/>
                <a:gd name="T63" fmla="*/ 29560812 h 6488"/>
                <a:gd name="T64" fmla="*/ 130922143 w 14736"/>
                <a:gd name="T65" fmla="*/ 29665917 h 6488"/>
                <a:gd name="T66" fmla="*/ 137352100 w 14736"/>
                <a:gd name="T67" fmla="*/ 29175341 h 6488"/>
                <a:gd name="T68" fmla="*/ 143589862 w 14736"/>
                <a:gd name="T69" fmla="*/ 28071348 h 6488"/>
                <a:gd name="T70" fmla="*/ 149617847 w 14736"/>
                <a:gd name="T71" fmla="*/ 26424227 h 6488"/>
                <a:gd name="T72" fmla="*/ 155418741 w 14736"/>
                <a:gd name="T73" fmla="*/ 24233846 h 6488"/>
                <a:gd name="T74" fmla="*/ 160957646 w 14736"/>
                <a:gd name="T75" fmla="*/ 21570495 h 6488"/>
                <a:gd name="T76" fmla="*/ 166181953 w 14736"/>
                <a:gd name="T77" fmla="*/ 18416304 h 6488"/>
                <a:gd name="T78" fmla="*/ 171126691 w 14736"/>
                <a:gd name="T79" fmla="*/ 14824222 h 6488"/>
                <a:gd name="T80" fmla="*/ 175687038 w 14736"/>
                <a:gd name="T81" fmla="*/ 10811457 h 6488"/>
                <a:gd name="T82" fmla="*/ 179897891 w 14736"/>
                <a:gd name="T83" fmla="*/ 6395749 h 6488"/>
                <a:gd name="T84" fmla="*/ 183689456 w 14736"/>
                <a:gd name="T85" fmla="*/ 1647121 h 64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736" h="6488">
                  <a:moveTo>
                    <a:pt x="14736" y="2398"/>
                  </a:moveTo>
                  <a:lnTo>
                    <a:pt x="14589" y="2626"/>
                  </a:lnTo>
                  <a:lnTo>
                    <a:pt x="14435" y="2850"/>
                  </a:lnTo>
                  <a:lnTo>
                    <a:pt x="14273" y="3067"/>
                  </a:lnTo>
                  <a:lnTo>
                    <a:pt x="14106" y="3280"/>
                  </a:lnTo>
                  <a:lnTo>
                    <a:pt x="13933" y="3487"/>
                  </a:lnTo>
                  <a:lnTo>
                    <a:pt x="13753" y="3688"/>
                  </a:lnTo>
                  <a:lnTo>
                    <a:pt x="13567" y="3884"/>
                  </a:lnTo>
                  <a:lnTo>
                    <a:pt x="13375" y="4074"/>
                  </a:lnTo>
                  <a:lnTo>
                    <a:pt x="13177" y="4258"/>
                  </a:lnTo>
                  <a:lnTo>
                    <a:pt x="12973" y="4436"/>
                  </a:lnTo>
                  <a:lnTo>
                    <a:pt x="12765" y="4607"/>
                  </a:lnTo>
                  <a:lnTo>
                    <a:pt x="12550" y="4772"/>
                  </a:lnTo>
                  <a:lnTo>
                    <a:pt x="12331" y="4930"/>
                  </a:lnTo>
                  <a:lnTo>
                    <a:pt x="12106" y="5081"/>
                  </a:lnTo>
                  <a:lnTo>
                    <a:pt x="11876" y="5227"/>
                  </a:lnTo>
                  <a:lnTo>
                    <a:pt x="11643" y="5365"/>
                  </a:lnTo>
                  <a:lnTo>
                    <a:pt x="11404" y="5495"/>
                  </a:lnTo>
                  <a:lnTo>
                    <a:pt x="11160" y="5618"/>
                  </a:lnTo>
                  <a:lnTo>
                    <a:pt x="10912" y="5734"/>
                  </a:lnTo>
                  <a:lnTo>
                    <a:pt x="10661" y="5841"/>
                  </a:lnTo>
                  <a:lnTo>
                    <a:pt x="10405" y="5942"/>
                  </a:lnTo>
                  <a:lnTo>
                    <a:pt x="10145" y="6034"/>
                  </a:lnTo>
                  <a:lnTo>
                    <a:pt x="9881" y="6118"/>
                  </a:lnTo>
                  <a:lnTo>
                    <a:pt x="9614" y="6194"/>
                  </a:lnTo>
                  <a:lnTo>
                    <a:pt x="9344" y="6262"/>
                  </a:lnTo>
                  <a:lnTo>
                    <a:pt x="9071" y="6321"/>
                  </a:lnTo>
                  <a:lnTo>
                    <a:pt x="8794" y="6372"/>
                  </a:lnTo>
                  <a:lnTo>
                    <a:pt x="8514" y="6413"/>
                  </a:lnTo>
                  <a:lnTo>
                    <a:pt x="8232" y="6446"/>
                  </a:lnTo>
                  <a:lnTo>
                    <a:pt x="7946" y="6470"/>
                  </a:lnTo>
                  <a:lnTo>
                    <a:pt x="7658" y="6484"/>
                  </a:lnTo>
                  <a:lnTo>
                    <a:pt x="7368" y="6488"/>
                  </a:lnTo>
                  <a:lnTo>
                    <a:pt x="7078" y="6484"/>
                  </a:lnTo>
                  <a:lnTo>
                    <a:pt x="6790" y="6470"/>
                  </a:lnTo>
                  <a:lnTo>
                    <a:pt x="6504" y="6446"/>
                  </a:lnTo>
                  <a:lnTo>
                    <a:pt x="6222" y="6413"/>
                  </a:lnTo>
                  <a:lnTo>
                    <a:pt x="5942" y="6372"/>
                  </a:lnTo>
                  <a:lnTo>
                    <a:pt x="5665" y="6321"/>
                  </a:lnTo>
                  <a:lnTo>
                    <a:pt x="5392" y="6262"/>
                  </a:lnTo>
                  <a:lnTo>
                    <a:pt x="5122" y="6194"/>
                  </a:lnTo>
                  <a:lnTo>
                    <a:pt x="4855" y="6118"/>
                  </a:lnTo>
                  <a:lnTo>
                    <a:pt x="4591" y="6034"/>
                  </a:lnTo>
                  <a:lnTo>
                    <a:pt x="4331" y="5942"/>
                  </a:lnTo>
                  <a:lnTo>
                    <a:pt x="4075" y="5841"/>
                  </a:lnTo>
                  <a:lnTo>
                    <a:pt x="3824" y="5734"/>
                  </a:lnTo>
                  <a:lnTo>
                    <a:pt x="3576" y="5618"/>
                  </a:lnTo>
                  <a:lnTo>
                    <a:pt x="3332" y="5495"/>
                  </a:lnTo>
                  <a:lnTo>
                    <a:pt x="3093" y="5365"/>
                  </a:lnTo>
                  <a:lnTo>
                    <a:pt x="2860" y="5227"/>
                  </a:lnTo>
                  <a:lnTo>
                    <a:pt x="2630" y="5081"/>
                  </a:lnTo>
                  <a:lnTo>
                    <a:pt x="2405" y="4930"/>
                  </a:lnTo>
                  <a:lnTo>
                    <a:pt x="2186" y="4772"/>
                  </a:lnTo>
                  <a:lnTo>
                    <a:pt x="1971" y="4607"/>
                  </a:lnTo>
                  <a:lnTo>
                    <a:pt x="1763" y="4436"/>
                  </a:lnTo>
                  <a:lnTo>
                    <a:pt x="1559" y="4258"/>
                  </a:lnTo>
                  <a:lnTo>
                    <a:pt x="1361" y="4074"/>
                  </a:lnTo>
                  <a:lnTo>
                    <a:pt x="1169" y="3884"/>
                  </a:lnTo>
                  <a:lnTo>
                    <a:pt x="983" y="3688"/>
                  </a:lnTo>
                  <a:lnTo>
                    <a:pt x="803" y="3487"/>
                  </a:lnTo>
                  <a:lnTo>
                    <a:pt x="630" y="3280"/>
                  </a:lnTo>
                  <a:lnTo>
                    <a:pt x="463" y="3067"/>
                  </a:lnTo>
                  <a:lnTo>
                    <a:pt x="301" y="2850"/>
                  </a:lnTo>
                  <a:lnTo>
                    <a:pt x="147" y="2626"/>
                  </a:lnTo>
                  <a:lnTo>
                    <a:pt x="0" y="2399"/>
                  </a:lnTo>
                  <a:lnTo>
                    <a:pt x="4156" y="0"/>
                  </a:lnTo>
                  <a:lnTo>
                    <a:pt x="4223" y="94"/>
                  </a:lnTo>
                  <a:lnTo>
                    <a:pt x="4292" y="187"/>
                  </a:lnTo>
                  <a:lnTo>
                    <a:pt x="4365" y="277"/>
                  </a:lnTo>
                  <a:lnTo>
                    <a:pt x="4440" y="366"/>
                  </a:lnTo>
                  <a:lnTo>
                    <a:pt x="4518" y="452"/>
                  </a:lnTo>
                  <a:lnTo>
                    <a:pt x="4598" y="536"/>
                  </a:lnTo>
                  <a:lnTo>
                    <a:pt x="4681" y="617"/>
                  </a:lnTo>
                  <a:lnTo>
                    <a:pt x="4766" y="696"/>
                  </a:lnTo>
                  <a:lnTo>
                    <a:pt x="4853" y="772"/>
                  </a:lnTo>
                  <a:lnTo>
                    <a:pt x="4942" y="846"/>
                  </a:lnTo>
                  <a:lnTo>
                    <a:pt x="5035" y="917"/>
                  </a:lnTo>
                  <a:lnTo>
                    <a:pt x="5128" y="985"/>
                  </a:lnTo>
                  <a:lnTo>
                    <a:pt x="5225" y="1051"/>
                  </a:lnTo>
                  <a:lnTo>
                    <a:pt x="5322" y="1114"/>
                  </a:lnTo>
                  <a:lnTo>
                    <a:pt x="5422" y="1174"/>
                  </a:lnTo>
                  <a:lnTo>
                    <a:pt x="5524" y="1231"/>
                  </a:lnTo>
                  <a:lnTo>
                    <a:pt x="5628" y="1285"/>
                  </a:lnTo>
                  <a:lnTo>
                    <a:pt x="5734" y="1336"/>
                  </a:lnTo>
                  <a:lnTo>
                    <a:pt x="5841" y="1383"/>
                  </a:lnTo>
                  <a:lnTo>
                    <a:pt x="5950" y="1428"/>
                  </a:lnTo>
                  <a:lnTo>
                    <a:pt x="6060" y="1470"/>
                  </a:lnTo>
                  <a:lnTo>
                    <a:pt x="6173" y="1508"/>
                  </a:lnTo>
                  <a:lnTo>
                    <a:pt x="6287" y="1543"/>
                  </a:lnTo>
                  <a:lnTo>
                    <a:pt x="6402" y="1574"/>
                  </a:lnTo>
                  <a:lnTo>
                    <a:pt x="6518" y="1602"/>
                  </a:lnTo>
                  <a:lnTo>
                    <a:pt x="6637" y="1627"/>
                  </a:lnTo>
                  <a:lnTo>
                    <a:pt x="6755" y="1647"/>
                  </a:lnTo>
                  <a:lnTo>
                    <a:pt x="6875" y="1665"/>
                  </a:lnTo>
                  <a:lnTo>
                    <a:pt x="6997" y="1678"/>
                  </a:lnTo>
                  <a:lnTo>
                    <a:pt x="7119" y="1687"/>
                  </a:lnTo>
                  <a:lnTo>
                    <a:pt x="7243" y="1693"/>
                  </a:lnTo>
                  <a:lnTo>
                    <a:pt x="7368" y="1695"/>
                  </a:lnTo>
                  <a:lnTo>
                    <a:pt x="7493" y="1693"/>
                  </a:lnTo>
                  <a:lnTo>
                    <a:pt x="7617" y="1687"/>
                  </a:lnTo>
                  <a:lnTo>
                    <a:pt x="7739" y="1678"/>
                  </a:lnTo>
                  <a:lnTo>
                    <a:pt x="7861" y="1665"/>
                  </a:lnTo>
                  <a:lnTo>
                    <a:pt x="7981" y="1647"/>
                  </a:lnTo>
                  <a:lnTo>
                    <a:pt x="8099" y="1627"/>
                  </a:lnTo>
                  <a:lnTo>
                    <a:pt x="8218" y="1602"/>
                  </a:lnTo>
                  <a:lnTo>
                    <a:pt x="8334" y="1574"/>
                  </a:lnTo>
                  <a:lnTo>
                    <a:pt x="8449" y="1543"/>
                  </a:lnTo>
                  <a:lnTo>
                    <a:pt x="8563" y="1508"/>
                  </a:lnTo>
                  <a:lnTo>
                    <a:pt x="8676" y="1469"/>
                  </a:lnTo>
                  <a:lnTo>
                    <a:pt x="8786" y="1428"/>
                  </a:lnTo>
                  <a:lnTo>
                    <a:pt x="8895" y="1383"/>
                  </a:lnTo>
                  <a:lnTo>
                    <a:pt x="9002" y="1336"/>
                  </a:lnTo>
                  <a:lnTo>
                    <a:pt x="9108" y="1285"/>
                  </a:lnTo>
                  <a:lnTo>
                    <a:pt x="9212" y="1231"/>
                  </a:lnTo>
                  <a:lnTo>
                    <a:pt x="9314" y="1174"/>
                  </a:lnTo>
                  <a:lnTo>
                    <a:pt x="9414" y="1114"/>
                  </a:lnTo>
                  <a:lnTo>
                    <a:pt x="9511" y="1051"/>
                  </a:lnTo>
                  <a:lnTo>
                    <a:pt x="9608" y="985"/>
                  </a:lnTo>
                  <a:lnTo>
                    <a:pt x="9701" y="917"/>
                  </a:lnTo>
                  <a:lnTo>
                    <a:pt x="9794" y="846"/>
                  </a:lnTo>
                  <a:lnTo>
                    <a:pt x="9883" y="772"/>
                  </a:lnTo>
                  <a:lnTo>
                    <a:pt x="9970" y="696"/>
                  </a:lnTo>
                  <a:lnTo>
                    <a:pt x="10055" y="617"/>
                  </a:lnTo>
                  <a:lnTo>
                    <a:pt x="10138" y="536"/>
                  </a:lnTo>
                  <a:lnTo>
                    <a:pt x="10218" y="452"/>
                  </a:lnTo>
                  <a:lnTo>
                    <a:pt x="10296" y="365"/>
                  </a:lnTo>
                  <a:lnTo>
                    <a:pt x="10371" y="277"/>
                  </a:lnTo>
                  <a:lnTo>
                    <a:pt x="10444" y="187"/>
                  </a:lnTo>
                  <a:lnTo>
                    <a:pt x="10513" y="94"/>
                  </a:lnTo>
                  <a:lnTo>
                    <a:pt x="10580" y="0"/>
                  </a:lnTo>
                  <a:lnTo>
                    <a:pt x="14736" y="2398"/>
                  </a:lnTo>
                  <a:close/>
                </a:path>
              </a:pathLst>
            </a:custGeom>
            <a:solidFill>
              <a:schemeClr val="accent1"/>
            </a:solidFill>
            <a:ln w="9525">
              <a:noFill/>
              <a:round/>
              <a:headEnd/>
              <a:tailEnd/>
            </a:ln>
            <a:extLst/>
          </p:spPr>
          <p:txBody>
            <a:bodyPr anchor="ctr"/>
            <a:lstStyle/>
            <a:p>
              <a:pPr algn="ctr"/>
              <a:endParaRPr/>
            </a:p>
          </p:txBody>
        </p:sp>
        <p:sp>
          <p:nvSpPr>
            <p:cNvPr id="39" name="任意多边形: 形状 112"/>
            <p:cNvSpPr>
              <a:spLocks/>
            </p:cNvSpPr>
            <p:nvPr/>
          </p:nvSpPr>
          <p:spPr bwMode="auto">
            <a:xfrm>
              <a:off x="1823832" y="3827665"/>
              <a:ext cx="1125537" cy="1716089"/>
            </a:xfrm>
            <a:custGeom>
              <a:avLst/>
              <a:gdLst>
                <a:gd name="T0" fmla="*/ 15260909 w 8508"/>
                <a:gd name="T1" fmla="*/ 1066786 h 12977"/>
                <a:gd name="T2" fmla="*/ 37294889 w 8508"/>
                <a:gd name="T3" fmla="*/ 5368709 h 12977"/>
                <a:gd name="T4" fmla="*/ 58068659 w 8508"/>
                <a:gd name="T5" fmla="*/ 12748403 h 12977"/>
                <a:gd name="T6" fmla="*/ 77337346 w 8508"/>
                <a:gd name="T7" fmla="*/ 22926312 h 12977"/>
                <a:gd name="T8" fmla="*/ 94821020 w 8508"/>
                <a:gd name="T9" fmla="*/ 35657259 h 12977"/>
                <a:gd name="T10" fmla="*/ 110309471 w 8508"/>
                <a:gd name="T11" fmla="*/ 50696601 h 12977"/>
                <a:gd name="T12" fmla="*/ 123540231 w 8508"/>
                <a:gd name="T13" fmla="*/ 67799427 h 12977"/>
                <a:gd name="T14" fmla="*/ 134250966 w 8508"/>
                <a:gd name="T15" fmla="*/ 86703637 h 12977"/>
                <a:gd name="T16" fmla="*/ 142231464 w 8508"/>
                <a:gd name="T17" fmla="*/ 107164056 h 12977"/>
                <a:gd name="T18" fmla="*/ 147184202 w 8508"/>
                <a:gd name="T19" fmla="*/ 128953626 h 12977"/>
                <a:gd name="T20" fmla="*/ 148899364 w 8508"/>
                <a:gd name="T21" fmla="*/ 151809982 h 12977"/>
                <a:gd name="T22" fmla="*/ 148706880 w 8508"/>
                <a:gd name="T23" fmla="*/ 159452042 h 12977"/>
                <a:gd name="T24" fmla="*/ 148146756 w 8508"/>
                <a:gd name="T25" fmla="*/ 166989234 h 12977"/>
                <a:gd name="T26" fmla="*/ 147219259 w 8508"/>
                <a:gd name="T27" fmla="*/ 174438884 h 12977"/>
                <a:gd name="T28" fmla="*/ 145941718 w 8508"/>
                <a:gd name="T29" fmla="*/ 181748755 h 12977"/>
                <a:gd name="T30" fmla="*/ 144314133 w 8508"/>
                <a:gd name="T31" fmla="*/ 188936171 h 12977"/>
                <a:gd name="T32" fmla="*/ 142371429 w 8508"/>
                <a:gd name="T33" fmla="*/ 196001132 h 12977"/>
                <a:gd name="T34" fmla="*/ 140061351 w 8508"/>
                <a:gd name="T35" fmla="*/ 202926183 h 12977"/>
                <a:gd name="T36" fmla="*/ 137471211 w 8508"/>
                <a:gd name="T37" fmla="*/ 209693999 h 12977"/>
                <a:gd name="T38" fmla="*/ 134548490 w 8508"/>
                <a:gd name="T39" fmla="*/ 216304317 h 12977"/>
                <a:gd name="T40" fmla="*/ 131328245 w 8508"/>
                <a:gd name="T41" fmla="*/ 222739680 h 12977"/>
                <a:gd name="T42" fmla="*/ 56371092 w 8508"/>
                <a:gd name="T43" fmla="*/ 185001480 h 12977"/>
                <a:gd name="T44" fmla="*/ 57858580 w 8508"/>
                <a:gd name="T45" fmla="*/ 182220854 h 12977"/>
                <a:gd name="T46" fmla="*/ 59206236 w 8508"/>
                <a:gd name="T47" fmla="*/ 179335494 h 12977"/>
                <a:gd name="T48" fmla="*/ 60448852 w 8508"/>
                <a:gd name="T49" fmla="*/ 176380046 h 12977"/>
                <a:gd name="T50" fmla="*/ 61533909 w 8508"/>
                <a:gd name="T51" fmla="*/ 173372230 h 12977"/>
                <a:gd name="T52" fmla="*/ 62478868 w 8508"/>
                <a:gd name="T53" fmla="*/ 170294327 h 12977"/>
                <a:gd name="T54" fmla="*/ 63283996 w 8508"/>
                <a:gd name="T55" fmla="*/ 167146601 h 12977"/>
                <a:gd name="T56" fmla="*/ 63949026 w 8508"/>
                <a:gd name="T57" fmla="*/ 163963831 h 12977"/>
                <a:gd name="T58" fmla="*/ 64456497 w 8508"/>
                <a:gd name="T59" fmla="*/ 160711106 h 12977"/>
                <a:gd name="T60" fmla="*/ 64806541 w 8508"/>
                <a:gd name="T61" fmla="*/ 157406013 h 12977"/>
                <a:gd name="T62" fmla="*/ 64981563 w 8508"/>
                <a:gd name="T63" fmla="*/ 154065877 h 12977"/>
                <a:gd name="T64" fmla="*/ 64946638 w 8508"/>
                <a:gd name="T65" fmla="*/ 148417346 h 12977"/>
                <a:gd name="T66" fmla="*/ 63721485 w 8508"/>
                <a:gd name="T67" fmla="*/ 138466892 h 12977"/>
                <a:gd name="T68" fmla="*/ 61113882 w 8508"/>
                <a:gd name="T69" fmla="*/ 129006125 h 12977"/>
                <a:gd name="T70" fmla="*/ 57246069 w 8508"/>
                <a:gd name="T71" fmla="*/ 120174825 h 12977"/>
                <a:gd name="T72" fmla="*/ 52188292 w 8508"/>
                <a:gd name="T73" fmla="*/ 112043077 h 12977"/>
                <a:gd name="T74" fmla="*/ 46062920 w 8508"/>
                <a:gd name="T75" fmla="*/ 104715883 h 12977"/>
                <a:gd name="T76" fmla="*/ 39027514 w 8508"/>
                <a:gd name="T77" fmla="*/ 98315299 h 12977"/>
                <a:gd name="T78" fmla="*/ 31099403 w 8508"/>
                <a:gd name="T79" fmla="*/ 92946590 h 12977"/>
                <a:gd name="T80" fmla="*/ 22453875 w 8508"/>
                <a:gd name="T81" fmla="*/ 88714622 h 12977"/>
                <a:gd name="T82" fmla="*/ 13178373 w 8508"/>
                <a:gd name="T83" fmla="*/ 85741718 h 12977"/>
                <a:gd name="T84" fmla="*/ 3360210 w 8508"/>
                <a:gd name="T85" fmla="*/ 84080378 h 129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508" h="12977">
                  <a:moveTo>
                    <a:pt x="0" y="0"/>
                  </a:moveTo>
                  <a:lnTo>
                    <a:pt x="439" y="20"/>
                  </a:lnTo>
                  <a:lnTo>
                    <a:pt x="872" y="61"/>
                  </a:lnTo>
                  <a:lnTo>
                    <a:pt x="1299" y="123"/>
                  </a:lnTo>
                  <a:lnTo>
                    <a:pt x="1719" y="205"/>
                  </a:lnTo>
                  <a:lnTo>
                    <a:pt x="2131" y="307"/>
                  </a:lnTo>
                  <a:lnTo>
                    <a:pt x="2536" y="430"/>
                  </a:lnTo>
                  <a:lnTo>
                    <a:pt x="2931" y="570"/>
                  </a:lnTo>
                  <a:lnTo>
                    <a:pt x="3318" y="729"/>
                  </a:lnTo>
                  <a:lnTo>
                    <a:pt x="3695" y="906"/>
                  </a:lnTo>
                  <a:lnTo>
                    <a:pt x="4062" y="1101"/>
                  </a:lnTo>
                  <a:lnTo>
                    <a:pt x="4419" y="1311"/>
                  </a:lnTo>
                  <a:lnTo>
                    <a:pt x="4764" y="1538"/>
                  </a:lnTo>
                  <a:lnTo>
                    <a:pt x="5097" y="1781"/>
                  </a:lnTo>
                  <a:lnTo>
                    <a:pt x="5418" y="2039"/>
                  </a:lnTo>
                  <a:lnTo>
                    <a:pt x="5727" y="2312"/>
                  </a:lnTo>
                  <a:lnTo>
                    <a:pt x="6022" y="2598"/>
                  </a:lnTo>
                  <a:lnTo>
                    <a:pt x="6303" y="2899"/>
                  </a:lnTo>
                  <a:lnTo>
                    <a:pt x="6570" y="3213"/>
                  </a:lnTo>
                  <a:lnTo>
                    <a:pt x="6823" y="3538"/>
                  </a:lnTo>
                  <a:lnTo>
                    <a:pt x="7059" y="3877"/>
                  </a:lnTo>
                  <a:lnTo>
                    <a:pt x="7279" y="4226"/>
                  </a:lnTo>
                  <a:lnTo>
                    <a:pt x="7485" y="4587"/>
                  </a:lnTo>
                  <a:lnTo>
                    <a:pt x="7671" y="4958"/>
                  </a:lnTo>
                  <a:lnTo>
                    <a:pt x="7842" y="5339"/>
                  </a:lnTo>
                  <a:lnTo>
                    <a:pt x="7994" y="5730"/>
                  </a:lnTo>
                  <a:lnTo>
                    <a:pt x="8127" y="6128"/>
                  </a:lnTo>
                  <a:lnTo>
                    <a:pt x="8241" y="6536"/>
                  </a:lnTo>
                  <a:lnTo>
                    <a:pt x="8335" y="6952"/>
                  </a:lnTo>
                  <a:lnTo>
                    <a:pt x="8410" y="7374"/>
                  </a:lnTo>
                  <a:lnTo>
                    <a:pt x="8465" y="7804"/>
                  </a:lnTo>
                  <a:lnTo>
                    <a:pt x="8497" y="8239"/>
                  </a:lnTo>
                  <a:lnTo>
                    <a:pt x="8508" y="8681"/>
                  </a:lnTo>
                  <a:lnTo>
                    <a:pt x="8507" y="8827"/>
                  </a:lnTo>
                  <a:lnTo>
                    <a:pt x="8504" y="8973"/>
                  </a:lnTo>
                  <a:lnTo>
                    <a:pt x="8497" y="9118"/>
                  </a:lnTo>
                  <a:lnTo>
                    <a:pt x="8488" y="9263"/>
                  </a:lnTo>
                  <a:lnTo>
                    <a:pt x="8478" y="9406"/>
                  </a:lnTo>
                  <a:lnTo>
                    <a:pt x="8465" y="9549"/>
                  </a:lnTo>
                  <a:lnTo>
                    <a:pt x="8449" y="9691"/>
                  </a:lnTo>
                  <a:lnTo>
                    <a:pt x="8432" y="9834"/>
                  </a:lnTo>
                  <a:lnTo>
                    <a:pt x="8412" y="9975"/>
                  </a:lnTo>
                  <a:lnTo>
                    <a:pt x="8390" y="10115"/>
                  </a:lnTo>
                  <a:lnTo>
                    <a:pt x="8366" y="10254"/>
                  </a:lnTo>
                  <a:lnTo>
                    <a:pt x="8339" y="10393"/>
                  </a:lnTo>
                  <a:lnTo>
                    <a:pt x="8310" y="10530"/>
                  </a:lnTo>
                  <a:lnTo>
                    <a:pt x="8279" y="10668"/>
                  </a:lnTo>
                  <a:lnTo>
                    <a:pt x="8246" y="10804"/>
                  </a:lnTo>
                  <a:lnTo>
                    <a:pt x="8211" y="10940"/>
                  </a:lnTo>
                  <a:lnTo>
                    <a:pt x="8174" y="11074"/>
                  </a:lnTo>
                  <a:lnTo>
                    <a:pt x="8135" y="11208"/>
                  </a:lnTo>
                  <a:lnTo>
                    <a:pt x="8092" y="11341"/>
                  </a:lnTo>
                  <a:lnTo>
                    <a:pt x="8049" y="11473"/>
                  </a:lnTo>
                  <a:lnTo>
                    <a:pt x="8003" y="11604"/>
                  </a:lnTo>
                  <a:lnTo>
                    <a:pt x="7956" y="11734"/>
                  </a:lnTo>
                  <a:lnTo>
                    <a:pt x="7907" y="11863"/>
                  </a:lnTo>
                  <a:lnTo>
                    <a:pt x="7855" y="11991"/>
                  </a:lnTo>
                  <a:lnTo>
                    <a:pt x="7802" y="12118"/>
                  </a:lnTo>
                  <a:lnTo>
                    <a:pt x="7745" y="12244"/>
                  </a:lnTo>
                  <a:lnTo>
                    <a:pt x="7688" y="12369"/>
                  </a:lnTo>
                  <a:lnTo>
                    <a:pt x="7629" y="12493"/>
                  </a:lnTo>
                  <a:lnTo>
                    <a:pt x="7567" y="12615"/>
                  </a:lnTo>
                  <a:lnTo>
                    <a:pt x="7504" y="12737"/>
                  </a:lnTo>
                  <a:lnTo>
                    <a:pt x="7439" y="12857"/>
                  </a:lnTo>
                  <a:lnTo>
                    <a:pt x="7373" y="12977"/>
                  </a:lnTo>
                  <a:lnTo>
                    <a:pt x="3221" y="10579"/>
                  </a:lnTo>
                  <a:lnTo>
                    <a:pt x="3250" y="10527"/>
                  </a:lnTo>
                  <a:lnTo>
                    <a:pt x="3278" y="10474"/>
                  </a:lnTo>
                  <a:lnTo>
                    <a:pt x="3306" y="10420"/>
                  </a:lnTo>
                  <a:lnTo>
                    <a:pt x="3332" y="10365"/>
                  </a:lnTo>
                  <a:lnTo>
                    <a:pt x="3358" y="10310"/>
                  </a:lnTo>
                  <a:lnTo>
                    <a:pt x="3383" y="10255"/>
                  </a:lnTo>
                  <a:lnTo>
                    <a:pt x="3407" y="10199"/>
                  </a:lnTo>
                  <a:lnTo>
                    <a:pt x="3431" y="10143"/>
                  </a:lnTo>
                  <a:lnTo>
                    <a:pt x="3454" y="10086"/>
                  </a:lnTo>
                  <a:lnTo>
                    <a:pt x="3476" y="10029"/>
                  </a:lnTo>
                  <a:lnTo>
                    <a:pt x="3496" y="9971"/>
                  </a:lnTo>
                  <a:lnTo>
                    <a:pt x="3516" y="9914"/>
                  </a:lnTo>
                  <a:lnTo>
                    <a:pt x="3535" y="9855"/>
                  </a:lnTo>
                  <a:lnTo>
                    <a:pt x="3553" y="9797"/>
                  </a:lnTo>
                  <a:lnTo>
                    <a:pt x="3570" y="9738"/>
                  </a:lnTo>
                  <a:lnTo>
                    <a:pt x="3586" y="9678"/>
                  </a:lnTo>
                  <a:lnTo>
                    <a:pt x="3602" y="9619"/>
                  </a:lnTo>
                  <a:lnTo>
                    <a:pt x="3616" y="9558"/>
                  </a:lnTo>
                  <a:lnTo>
                    <a:pt x="3630" y="9497"/>
                  </a:lnTo>
                  <a:lnTo>
                    <a:pt x="3642" y="9436"/>
                  </a:lnTo>
                  <a:lnTo>
                    <a:pt x="3654" y="9376"/>
                  </a:lnTo>
                  <a:lnTo>
                    <a:pt x="3665" y="9314"/>
                  </a:lnTo>
                  <a:lnTo>
                    <a:pt x="3674" y="9252"/>
                  </a:lnTo>
                  <a:lnTo>
                    <a:pt x="3683" y="9190"/>
                  </a:lnTo>
                  <a:lnTo>
                    <a:pt x="3691" y="9127"/>
                  </a:lnTo>
                  <a:lnTo>
                    <a:pt x="3697" y="9064"/>
                  </a:lnTo>
                  <a:lnTo>
                    <a:pt x="3703" y="9001"/>
                  </a:lnTo>
                  <a:lnTo>
                    <a:pt x="3707" y="8937"/>
                  </a:lnTo>
                  <a:lnTo>
                    <a:pt x="3711" y="8874"/>
                  </a:lnTo>
                  <a:lnTo>
                    <a:pt x="3713" y="8810"/>
                  </a:lnTo>
                  <a:lnTo>
                    <a:pt x="3716" y="8745"/>
                  </a:lnTo>
                  <a:lnTo>
                    <a:pt x="3716" y="8681"/>
                  </a:lnTo>
                  <a:lnTo>
                    <a:pt x="3711" y="8487"/>
                  </a:lnTo>
                  <a:lnTo>
                    <a:pt x="3696" y="8293"/>
                  </a:lnTo>
                  <a:lnTo>
                    <a:pt x="3673" y="8105"/>
                  </a:lnTo>
                  <a:lnTo>
                    <a:pt x="3641" y="7918"/>
                  </a:lnTo>
                  <a:lnTo>
                    <a:pt x="3599" y="7734"/>
                  </a:lnTo>
                  <a:lnTo>
                    <a:pt x="3549" y="7554"/>
                  </a:lnTo>
                  <a:lnTo>
                    <a:pt x="3492" y="7377"/>
                  </a:lnTo>
                  <a:lnTo>
                    <a:pt x="3426" y="7205"/>
                  </a:lnTo>
                  <a:lnTo>
                    <a:pt x="3352" y="7037"/>
                  </a:lnTo>
                  <a:lnTo>
                    <a:pt x="3271" y="6872"/>
                  </a:lnTo>
                  <a:lnTo>
                    <a:pt x="3182" y="6712"/>
                  </a:lnTo>
                  <a:lnTo>
                    <a:pt x="3085" y="6557"/>
                  </a:lnTo>
                  <a:lnTo>
                    <a:pt x="2982" y="6407"/>
                  </a:lnTo>
                  <a:lnTo>
                    <a:pt x="2872" y="6262"/>
                  </a:lnTo>
                  <a:lnTo>
                    <a:pt x="2755" y="6122"/>
                  </a:lnTo>
                  <a:lnTo>
                    <a:pt x="2632" y="5988"/>
                  </a:lnTo>
                  <a:lnTo>
                    <a:pt x="2504" y="5860"/>
                  </a:lnTo>
                  <a:lnTo>
                    <a:pt x="2370" y="5738"/>
                  </a:lnTo>
                  <a:lnTo>
                    <a:pt x="2230" y="5622"/>
                  </a:lnTo>
                  <a:lnTo>
                    <a:pt x="2084" y="5514"/>
                  </a:lnTo>
                  <a:lnTo>
                    <a:pt x="1934" y="5411"/>
                  </a:lnTo>
                  <a:lnTo>
                    <a:pt x="1777" y="5315"/>
                  </a:lnTo>
                  <a:lnTo>
                    <a:pt x="1618" y="5227"/>
                  </a:lnTo>
                  <a:lnTo>
                    <a:pt x="1453" y="5147"/>
                  </a:lnTo>
                  <a:lnTo>
                    <a:pt x="1283" y="5073"/>
                  </a:lnTo>
                  <a:lnTo>
                    <a:pt x="1110" y="5008"/>
                  </a:lnTo>
                  <a:lnTo>
                    <a:pt x="933" y="4952"/>
                  </a:lnTo>
                  <a:lnTo>
                    <a:pt x="753" y="4903"/>
                  </a:lnTo>
                  <a:lnTo>
                    <a:pt x="569" y="4863"/>
                  </a:lnTo>
                  <a:lnTo>
                    <a:pt x="382" y="4831"/>
                  </a:lnTo>
                  <a:lnTo>
                    <a:pt x="192" y="4808"/>
                  </a:lnTo>
                  <a:lnTo>
                    <a:pt x="0" y="4795"/>
                  </a:lnTo>
                  <a:lnTo>
                    <a:pt x="0" y="0"/>
                  </a:lnTo>
                  <a:close/>
                </a:path>
              </a:pathLst>
            </a:custGeom>
            <a:solidFill>
              <a:srgbClr val="A6A6A6"/>
            </a:solidFill>
            <a:ln w="9525">
              <a:noFill/>
              <a:round/>
              <a:headEnd/>
              <a:tailEnd/>
            </a:ln>
            <a:extLst/>
          </p:spPr>
          <p:txBody>
            <a:bodyPr anchor="ctr"/>
            <a:lstStyle/>
            <a:p>
              <a:pPr algn="ctr"/>
              <a:endParaRPr/>
            </a:p>
          </p:txBody>
        </p:sp>
      </p:grpSp>
      <p:sp>
        <p:nvSpPr>
          <p:cNvPr id="56"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grpSp>
        <p:nvGrpSpPr>
          <p:cNvPr id="59" name="组合 58"/>
          <p:cNvGrpSpPr/>
          <p:nvPr/>
        </p:nvGrpSpPr>
        <p:grpSpPr>
          <a:xfrm>
            <a:off x="9064297" y="1663252"/>
            <a:ext cx="2241974" cy="1087720"/>
            <a:chOff x="937750" y="5016378"/>
            <a:chExt cx="2241974" cy="1087720"/>
          </a:xfrm>
        </p:grpSpPr>
        <p:sp>
          <p:nvSpPr>
            <p:cNvPr id="60" name="矩形 59"/>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rgbClr val="7F7F7F"/>
                  </a:solidFill>
                </a:rPr>
                <a:t>用户可以在投影仪或者计算机上进行演示也可以将演示文稿打印出来制作成胶片以便</a:t>
              </a:r>
              <a:r>
                <a:rPr lang="zh-CN" altLang="en-US" sz="1200" dirty="0" smtClean="0">
                  <a:solidFill>
                    <a:srgbClr val="7F7F7F"/>
                  </a:solidFill>
                </a:rPr>
                <a:t>应用</a:t>
              </a:r>
              <a:endParaRPr lang="zh-CN" altLang="en-US" sz="1200" dirty="0">
                <a:solidFill>
                  <a:srgbClr val="7F7F7F"/>
                </a:solidFill>
              </a:endParaRPr>
            </a:p>
          </p:txBody>
        </p:sp>
        <p:sp>
          <p:nvSpPr>
            <p:cNvPr id="61" name="矩形 60"/>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pic>
        <p:nvPicPr>
          <p:cNvPr id="64" name="图片占位符 6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6667" r="16667"/>
          <a:stretch>
            <a:fillRect/>
          </a:stretch>
        </p:blipFill>
        <p:spPr/>
      </p:pic>
      <p:pic>
        <p:nvPicPr>
          <p:cNvPr id="65" name="图片占位符 64"/>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10008" b="10008"/>
          <a:stretch>
            <a:fillRect/>
          </a:stretch>
        </p:blipFill>
        <p:spPr/>
      </p:pic>
      <p:grpSp>
        <p:nvGrpSpPr>
          <p:cNvPr id="66" name="组合 65"/>
          <p:cNvGrpSpPr/>
          <p:nvPr/>
        </p:nvGrpSpPr>
        <p:grpSpPr>
          <a:xfrm>
            <a:off x="9064297" y="3263812"/>
            <a:ext cx="2241974" cy="1087720"/>
            <a:chOff x="937750" y="5016378"/>
            <a:chExt cx="2241974" cy="1087720"/>
          </a:xfrm>
        </p:grpSpPr>
        <p:sp>
          <p:nvSpPr>
            <p:cNvPr id="67" name="矩形 66"/>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rgbClr val="7F7F7F"/>
                  </a:solidFill>
                </a:rPr>
                <a:t>用户可以在投影仪或者计算机上进行演示也可以将演示文稿打印出来制作成胶片以便</a:t>
              </a:r>
              <a:r>
                <a:rPr lang="zh-CN" altLang="en-US" sz="1200" dirty="0" smtClean="0">
                  <a:solidFill>
                    <a:srgbClr val="7F7F7F"/>
                  </a:solidFill>
                </a:rPr>
                <a:t>应用</a:t>
              </a:r>
              <a:endParaRPr lang="zh-CN" altLang="en-US" sz="1200" dirty="0">
                <a:solidFill>
                  <a:srgbClr val="7F7F7F"/>
                </a:solidFill>
              </a:endParaRPr>
            </a:p>
          </p:txBody>
        </p:sp>
        <p:sp>
          <p:nvSpPr>
            <p:cNvPr id="68" name="矩形 67"/>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69" name="组合 68"/>
          <p:cNvGrpSpPr/>
          <p:nvPr/>
        </p:nvGrpSpPr>
        <p:grpSpPr>
          <a:xfrm>
            <a:off x="9064297" y="4864372"/>
            <a:ext cx="2241974" cy="1087720"/>
            <a:chOff x="937750" y="5016378"/>
            <a:chExt cx="2241974" cy="1087720"/>
          </a:xfrm>
        </p:grpSpPr>
        <p:sp>
          <p:nvSpPr>
            <p:cNvPr id="70" name="矩形 69"/>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rgbClr val="7F7F7F"/>
                  </a:solidFill>
                </a:rPr>
                <a:t>用户可以在投影仪或者计算机上进行演示也可以将演示文稿打印出来制作成胶片以便</a:t>
              </a:r>
              <a:r>
                <a:rPr lang="zh-CN" altLang="en-US" sz="1200" dirty="0" smtClean="0">
                  <a:solidFill>
                    <a:srgbClr val="7F7F7F"/>
                  </a:solidFill>
                </a:rPr>
                <a:t>应用</a:t>
              </a:r>
              <a:endParaRPr lang="zh-CN" altLang="en-US" sz="1200" dirty="0">
                <a:solidFill>
                  <a:srgbClr val="7F7F7F"/>
                </a:solidFill>
              </a:endParaRPr>
            </a:p>
          </p:txBody>
        </p:sp>
        <p:sp>
          <p:nvSpPr>
            <p:cNvPr id="71" name="矩形 70"/>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72" name="组合 71"/>
          <p:cNvGrpSpPr/>
          <p:nvPr/>
        </p:nvGrpSpPr>
        <p:grpSpPr>
          <a:xfrm>
            <a:off x="1072492" y="1663252"/>
            <a:ext cx="2241974" cy="1087720"/>
            <a:chOff x="937750" y="5016378"/>
            <a:chExt cx="2241974" cy="1087720"/>
          </a:xfrm>
        </p:grpSpPr>
        <p:sp>
          <p:nvSpPr>
            <p:cNvPr id="73" name="矩形 72"/>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rgbClr val="7F7F7F"/>
                  </a:solidFill>
                </a:rPr>
                <a:t>用户可以在投影仪或者计算机上进行演示也可以将演示文稿打印出来制作成胶片以便</a:t>
              </a:r>
              <a:r>
                <a:rPr lang="zh-CN" altLang="en-US" sz="1200" dirty="0" smtClean="0">
                  <a:solidFill>
                    <a:srgbClr val="7F7F7F"/>
                  </a:solidFill>
                </a:rPr>
                <a:t>应用</a:t>
              </a:r>
              <a:endParaRPr lang="zh-CN" altLang="en-US" sz="1200" dirty="0">
                <a:solidFill>
                  <a:srgbClr val="7F7F7F"/>
                </a:solidFill>
              </a:endParaRPr>
            </a:p>
          </p:txBody>
        </p:sp>
        <p:sp>
          <p:nvSpPr>
            <p:cNvPr id="74" name="矩形 73"/>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75" name="组合 74"/>
          <p:cNvGrpSpPr/>
          <p:nvPr/>
        </p:nvGrpSpPr>
        <p:grpSpPr>
          <a:xfrm>
            <a:off x="1072492" y="3263812"/>
            <a:ext cx="2241974" cy="1087720"/>
            <a:chOff x="937750" y="5016378"/>
            <a:chExt cx="2241974" cy="1087720"/>
          </a:xfrm>
        </p:grpSpPr>
        <p:sp>
          <p:nvSpPr>
            <p:cNvPr id="76" name="矩形 75"/>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rgbClr val="7F7F7F"/>
                  </a:solidFill>
                </a:rPr>
                <a:t>用户可以在投影仪或者计算机上进行演示也可以将演示文稿打印出来制作成胶片以便</a:t>
              </a:r>
              <a:r>
                <a:rPr lang="zh-CN" altLang="en-US" sz="1200" dirty="0" smtClean="0">
                  <a:solidFill>
                    <a:srgbClr val="7F7F7F"/>
                  </a:solidFill>
                </a:rPr>
                <a:t>应用</a:t>
              </a:r>
              <a:endParaRPr lang="zh-CN" altLang="en-US" sz="1200" dirty="0">
                <a:solidFill>
                  <a:srgbClr val="7F7F7F"/>
                </a:solidFill>
              </a:endParaRPr>
            </a:p>
          </p:txBody>
        </p:sp>
        <p:sp>
          <p:nvSpPr>
            <p:cNvPr id="77" name="矩形 76"/>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78" name="组合 77"/>
          <p:cNvGrpSpPr/>
          <p:nvPr/>
        </p:nvGrpSpPr>
        <p:grpSpPr>
          <a:xfrm>
            <a:off x="1072492" y="4864372"/>
            <a:ext cx="2241974" cy="1087720"/>
            <a:chOff x="937750" y="5016378"/>
            <a:chExt cx="2241974" cy="1087720"/>
          </a:xfrm>
        </p:grpSpPr>
        <p:sp>
          <p:nvSpPr>
            <p:cNvPr id="79" name="矩形 78"/>
            <p:cNvSpPr/>
            <p:nvPr/>
          </p:nvSpPr>
          <p:spPr>
            <a:xfrm>
              <a:off x="937750" y="5346968"/>
              <a:ext cx="224197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rgbClr val="7F7F7F"/>
                  </a:solidFill>
                </a:rPr>
                <a:t>用户可以在投影仪或者计算机上进行演示也可以将演示文稿打印出来制作成胶片以便</a:t>
              </a:r>
              <a:r>
                <a:rPr lang="zh-CN" altLang="en-US" sz="1200" dirty="0" smtClean="0">
                  <a:solidFill>
                    <a:srgbClr val="7F7F7F"/>
                  </a:solidFill>
                </a:rPr>
                <a:t>应用</a:t>
              </a:r>
              <a:endParaRPr lang="zh-CN" altLang="en-US" sz="1200" dirty="0">
                <a:solidFill>
                  <a:srgbClr val="7F7F7F"/>
                </a:solidFill>
              </a:endParaRPr>
            </a:p>
          </p:txBody>
        </p:sp>
        <p:sp>
          <p:nvSpPr>
            <p:cNvPr id="80" name="矩形 79"/>
            <p:cNvSpPr/>
            <p:nvPr/>
          </p:nvSpPr>
          <p:spPr>
            <a:xfrm>
              <a:off x="937750" y="5016378"/>
              <a:ext cx="2241974"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spTree>
    <p:extLst>
      <p:ext uri="{BB962C8B-B14F-4D97-AF65-F5344CB8AC3E}">
        <p14:creationId xmlns:p14="http://schemas.microsoft.com/office/powerpoint/2010/main" val="2926840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additive="base">
                                        <p:cTn id="17" dur="500"/>
                                        <p:tgtEl>
                                          <p:spTgt spid="58"/>
                                        </p:tgtEl>
                                        <p:attrNameLst>
                                          <p:attrName>ppt_y</p:attrName>
                                        </p:attrNameLst>
                                      </p:cBhvr>
                                      <p:tavLst>
                                        <p:tav tm="0">
                                          <p:val>
                                            <p:strVal val="#ppt_y+#ppt_h*1.125000"/>
                                          </p:val>
                                        </p:tav>
                                        <p:tav tm="100000">
                                          <p:val>
                                            <p:strVal val="#ppt_y"/>
                                          </p:val>
                                        </p:tav>
                                      </p:tavLst>
                                    </p:anim>
                                    <p:animEffect transition="in" filter="wipe(up)">
                                      <p:cBhvr>
                                        <p:cTn id="18" dur="500"/>
                                        <p:tgtEl>
                                          <p:spTgt spid="5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par>
                                <p:cTn id="25" presetID="53" presetClass="entr" presetSubtype="16" fill="hold" nodeType="with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fill="hold"/>
                                        <p:tgtEl>
                                          <p:spTgt spid="64"/>
                                        </p:tgtEl>
                                        <p:attrNameLst>
                                          <p:attrName>ppt_w</p:attrName>
                                        </p:attrNameLst>
                                      </p:cBhvr>
                                      <p:tavLst>
                                        <p:tav tm="0">
                                          <p:val>
                                            <p:fltVal val="0"/>
                                          </p:val>
                                        </p:tav>
                                        <p:tav tm="100000">
                                          <p:val>
                                            <p:strVal val="#ppt_w"/>
                                          </p:val>
                                        </p:tav>
                                      </p:tavLst>
                                    </p:anim>
                                    <p:anim calcmode="lin" valueType="num">
                                      <p:cBhvr>
                                        <p:cTn id="28" dur="500" fill="hold"/>
                                        <p:tgtEl>
                                          <p:spTgt spid="64"/>
                                        </p:tgtEl>
                                        <p:attrNameLst>
                                          <p:attrName>ppt_h</p:attrName>
                                        </p:attrNameLst>
                                      </p:cBhvr>
                                      <p:tavLst>
                                        <p:tav tm="0">
                                          <p:val>
                                            <p:fltVal val="0"/>
                                          </p:val>
                                        </p:tav>
                                        <p:tav tm="100000">
                                          <p:val>
                                            <p:strVal val="#ppt_h"/>
                                          </p:val>
                                        </p:tav>
                                      </p:tavLst>
                                    </p:anim>
                                    <p:animEffect transition="in" filter="fade">
                                      <p:cBhvr>
                                        <p:cTn id="29" dur="500"/>
                                        <p:tgtEl>
                                          <p:spTgt spid="64"/>
                                        </p:tgtEl>
                                      </p:cBhvr>
                                    </p:animEffect>
                                  </p:childTnLst>
                                </p:cTn>
                              </p:par>
                              <p:par>
                                <p:cTn id="30" presetID="53" presetClass="entr" presetSubtype="16"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53" presetClass="entr" presetSubtype="16" fill="hold" nodeType="with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ppt_w</p:attrName>
                                        </p:attrNameLst>
                                      </p:cBhvr>
                                      <p:tavLst>
                                        <p:tav tm="0">
                                          <p:val>
                                            <p:fltVal val="0"/>
                                          </p:val>
                                        </p:tav>
                                        <p:tav tm="100000">
                                          <p:val>
                                            <p:strVal val="#ppt_w"/>
                                          </p:val>
                                        </p:tav>
                                      </p:tavLst>
                                    </p:anim>
                                    <p:anim calcmode="lin" valueType="num">
                                      <p:cBhvr>
                                        <p:cTn id="38" dur="500" fill="hold"/>
                                        <p:tgtEl>
                                          <p:spTgt spid="65"/>
                                        </p:tgtEl>
                                        <p:attrNameLst>
                                          <p:attrName>ppt_h</p:attrName>
                                        </p:attrNameLst>
                                      </p:cBhvr>
                                      <p:tavLst>
                                        <p:tav tm="0">
                                          <p:val>
                                            <p:fltVal val="0"/>
                                          </p:val>
                                        </p:tav>
                                        <p:tav tm="100000">
                                          <p:val>
                                            <p:strVal val="#ppt_h"/>
                                          </p:val>
                                        </p:tav>
                                      </p:tavLst>
                                    </p:anim>
                                    <p:animEffect transition="in" filter="fade">
                                      <p:cBhvr>
                                        <p:cTn id="39" dur="500"/>
                                        <p:tgtEl>
                                          <p:spTgt spid="65"/>
                                        </p:tgtEl>
                                      </p:cBhvr>
                                    </p:animEffect>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500"/>
                                        <p:tgtEl>
                                          <p:spTgt spid="5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childTnLst>
                          </p:cTn>
                        </p:par>
                        <p:par>
                          <p:cTn id="47" fill="hold">
                            <p:stCondLst>
                              <p:cond delay="2500"/>
                            </p:stCondLst>
                            <p:childTnLst>
                              <p:par>
                                <p:cTn id="48" presetID="2" presetClass="entr" presetSubtype="4" fill="hold" nodeType="afterEffect">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ppt_x"/>
                                          </p:val>
                                        </p:tav>
                                        <p:tav tm="100000">
                                          <p:val>
                                            <p:strVal val="#ppt_x"/>
                                          </p:val>
                                        </p:tav>
                                      </p:tavLst>
                                    </p:anim>
                                    <p:anim calcmode="lin" valueType="num">
                                      <p:cBhvr additive="base">
                                        <p:cTn id="51" dur="50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additive="base">
                                        <p:cTn id="54" dur="500" fill="hold"/>
                                        <p:tgtEl>
                                          <p:spTgt spid="75"/>
                                        </p:tgtEl>
                                        <p:attrNameLst>
                                          <p:attrName>ppt_x</p:attrName>
                                        </p:attrNameLst>
                                      </p:cBhvr>
                                      <p:tavLst>
                                        <p:tav tm="0">
                                          <p:val>
                                            <p:strVal val="#ppt_x"/>
                                          </p:val>
                                        </p:tav>
                                        <p:tav tm="100000">
                                          <p:val>
                                            <p:strVal val="#ppt_x"/>
                                          </p:val>
                                        </p:tav>
                                      </p:tavLst>
                                    </p:anim>
                                    <p:anim calcmode="lin" valueType="num">
                                      <p:cBhvr additive="base">
                                        <p:cTn id="55" dur="500" fill="hold"/>
                                        <p:tgtEl>
                                          <p:spTgt spid="75"/>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additive="base">
                                        <p:cTn id="58" dur="500" fill="hold"/>
                                        <p:tgtEl>
                                          <p:spTgt spid="78"/>
                                        </p:tgtEl>
                                        <p:attrNameLst>
                                          <p:attrName>ppt_x</p:attrName>
                                        </p:attrNameLst>
                                      </p:cBhvr>
                                      <p:tavLst>
                                        <p:tav tm="0">
                                          <p:val>
                                            <p:strVal val="#ppt_x"/>
                                          </p:val>
                                        </p:tav>
                                        <p:tav tm="100000">
                                          <p:val>
                                            <p:strVal val="#ppt_x"/>
                                          </p:val>
                                        </p:tav>
                                      </p:tavLst>
                                    </p:anim>
                                    <p:anim calcmode="lin" valueType="num">
                                      <p:cBhvr additive="base">
                                        <p:cTn id="59" dur="500" fill="hold"/>
                                        <p:tgtEl>
                                          <p:spTgt spid="78"/>
                                        </p:tgtEl>
                                        <p:attrNameLst>
                                          <p:attrName>ppt_y</p:attrName>
                                        </p:attrNameLst>
                                      </p:cBhvr>
                                      <p:tavLst>
                                        <p:tav tm="0">
                                          <p:val>
                                            <p:strVal val="1+#ppt_h/2"/>
                                          </p:val>
                                        </p:tav>
                                        <p:tav tm="100000">
                                          <p:val>
                                            <p:strVal val="#ppt_y"/>
                                          </p:val>
                                        </p:tav>
                                      </p:tavLst>
                                    </p:anim>
                                  </p:childTnLst>
                                </p:cTn>
                              </p:par>
                              <p:par>
                                <p:cTn id="60" presetID="2" presetClass="entr" presetSubtype="1" fill="hold" nodeType="with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500" fill="hold"/>
                                        <p:tgtEl>
                                          <p:spTgt spid="59"/>
                                        </p:tgtEl>
                                        <p:attrNameLst>
                                          <p:attrName>ppt_x</p:attrName>
                                        </p:attrNameLst>
                                      </p:cBhvr>
                                      <p:tavLst>
                                        <p:tav tm="0">
                                          <p:val>
                                            <p:strVal val="#ppt_x"/>
                                          </p:val>
                                        </p:tav>
                                        <p:tav tm="100000">
                                          <p:val>
                                            <p:strVal val="#ppt_x"/>
                                          </p:val>
                                        </p:tav>
                                      </p:tavLst>
                                    </p:anim>
                                    <p:anim calcmode="lin" valueType="num">
                                      <p:cBhvr additive="base">
                                        <p:cTn id="63" dur="500" fill="hold"/>
                                        <p:tgtEl>
                                          <p:spTgt spid="59"/>
                                        </p:tgtEl>
                                        <p:attrNameLst>
                                          <p:attrName>ppt_y</p:attrName>
                                        </p:attrNameLst>
                                      </p:cBhvr>
                                      <p:tavLst>
                                        <p:tav tm="0">
                                          <p:val>
                                            <p:strVal val="0-#ppt_h/2"/>
                                          </p:val>
                                        </p:tav>
                                        <p:tav tm="100000">
                                          <p:val>
                                            <p:strVal val="#ppt_y"/>
                                          </p:val>
                                        </p:tav>
                                      </p:tavLst>
                                    </p:anim>
                                  </p:childTnLst>
                                </p:cTn>
                              </p:par>
                              <p:par>
                                <p:cTn id="64" presetID="2" presetClass="entr" presetSubtype="1" fill="hold" nodeType="withEffect">
                                  <p:stCondLst>
                                    <p:cond delay="0"/>
                                  </p:stCondLst>
                                  <p:childTnLst>
                                    <p:set>
                                      <p:cBhvr>
                                        <p:cTn id="65" dur="1" fill="hold">
                                          <p:stCondLst>
                                            <p:cond delay="0"/>
                                          </p:stCondLst>
                                        </p:cTn>
                                        <p:tgtEl>
                                          <p:spTgt spid="66"/>
                                        </p:tgtEl>
                                        <p:attrNameLst>
                                          <p:attrName>style.visibility</p:attrName>
                                        </p:attrNameLst>
                                      </p:cBhvr>
                                      <p:to>
                                        <p:strVal val="visible"/>
                                      </p:to>
                                    </p:set>
                                    <p:anim calcmode="lin" valueType="num">
                                      <p:cBhvr additive="base">
                                        <p:cTn id="66" dur="500" fill="hold"/>
                                        <p:tgtEl>
                                          <p:spTgt spid="66"/>
                                        </p:tgtEl>
                                        <p:attrNameLst>
                                          <p:attrName>ppt_x</p:attrName>
                                        </p:attrNameLst>
                                      </p:cBhvr>
                                      <p:tavLst>
                                        <p:tav tm="0">
                                          <p:val>
                                            <p:strVal val="#ppt_x"/>
                                          </p:val>
                                        </p:tav>
                                        <p:tav tm="100000">
                                          <p:val>
                                            <p:strVal val="#ppt_x"/>
                                          </p:val>
                                        </p:tav>
                                      </p:tavLst>
                                    </p:anim>
                                    <p:anim calcmode="lin" valueType="num">
                                      <p:cBhvr additive="base">
                                        <p:cTn id="67" dur="500" fill="hold"/>
                                        <p:tgtEl>
                                          <p:spTgt spid="66"/>
                                        </p:tgtEl>
                                        <p:attrNameLst>
                                          <p:attrName>ppt_y</p:attrName>
                                        </p:attrNameLst>
                                      </p:cBhvr>
                                      <p:tavLst>
                                        <p:tav tm="0">
                                          <p:val>
                                            <p:strVal val="0-#ppt_h/2"/>
                                          </p:val>
                                        </p:tav>
                                        <p:tav tm="100000">
                                          <p:val>
                                            <p:strVal val="#ppt_y"/>
                                          </p:val>
                                        </p:tav>
                                      </p:tavLst>
                                    </p:anim>
                                  </p:childTnLst>
                                </p:cTn>
                              </p:par>
                              <p:par>
                                <p:cTn id="68" presetID="2" presetClass="entr" presetSubtype="1" fill="hold" nodeType="withEffect">
                                  <p:stCondLst>
                                    <p:cond delay="0"/>
                                  </p:stCondLst>
                                  <p:childTnLst>
                                    <p:set>
                                      <p:cBhvr>
                                        <p:cTn id="69" dur="1" fill="hold">
                                          <p:stCondLst>
                                            <p:cond delay="0"/>
                                          </p:stCondLst>
                                        </p:cTn>
                                        <p:tgtEl>
                                          <p:spTgt spid="69"/>
                                        </p:tgtEl>
                                        <p:attrNameLst>
                                          <p:attrName>style.visibility</p:attrName>
                                        </p:attrNameLst>
                                      </p:cBhvr>
                                      <p:to>
                                        <p:strVal val="visible"/>
                                      </p:to>
                                    </p:set>
                                    <p:anim calcmode="lin" valueType="num">
                                      <p:cBhvr additive="base">
                                        <p:cTn id="70" dur="500" fill="hold"/>
                                        <p:tgtEl>
                                          <p:spTgt spid="69"/>
                                        </p:tgtEl>
                                        <p:attrNameLst>
                                          <p:attrName>ppt_x</p:attrName>
                                        </p:attrNameLst>
                                      </p:cBhvr>
                                      <p:tavLst>
                                        <p:tav tm="0">
                                          <p:val>
                                            <p:strVal val="#ppt_x"/>
                                          </p:val>
                                        </p:tav>
                                        <p:tav tm="100000">
                                          <p:val>
                                            <p:strVal val="#ppt_x"/>
                                          </p:val>
                                        </p:tav>
                                      </p:tavLst>
                                    </p:anim>
                                    <p:anim calcmode="lin" valueType="num">
                                      <p:cBhvr additive="base">
                                        <p:cTn id="71"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857826" y="2414358"/>
            <a:ext cx="4143198" cy="2691434"/>
            <a:chOff x="1857826" y="2414358"/>
            <a:chExt cx="4143198" cy="2691434"/>
          </a:xfrm>
        </p:grpSpPr>
        <p:sp>
          <p:nvSpPr>
            <p:cNvPr id="3" name="矩形 2"/>
            <p:cNvSpPr/>
            <p:nvPr/>
          </p:nvSpPr>
          <p:spPr>
            <a:xfrm rot="1751457">
              <a:off x="2542213" y="3232597"/>
              <a:ext cx="3458811" cy="1873195"/>
            </a:xfrm>
            <a:custGeom>
              <a:avLst/>
              <a:gdLst>
                <a:gd name="connsiteX0" fmla="*/ 0 w 4244944"/>
                <a:gd name="connsiteY0" fmla="*/ 0 h 1852979"/>
                <a:gd name="connsiteX1" fmla="*/ 4244944 w 4244944"/>
                <a:gd name="connsiteY1" fmla="*/ 0 h 1852979"/>
                <a:gd name="connsiteX2" fmla="*/ 4244944 w 4244944"/>
                <a:gd name="connsiteY2" fmla="*/ 1852979 h 1852979"/>
                <a:gd name="connsiteX3" fmla="*/ 0 w 4244944"/>
                <a:gd name="connsiteY3" fmla="*/ 1852979 h 1852979"/>
                <a:gd name="connsiteX4" fmla="*/ 0 w 4244944"/>
                <a:gd name="connsiteY4" fmla="*/ 0 h 1852979"/>
                <a:gd name="connsiteX0" fmla="*/ 0 w 4244944"/>
                <a:gd name="connsiteY0" fmla="*/ 0 h 1852979"/>
                <a:gd name="connsiteX1" fmla="*/ 866804 w 4244944"/>
                <a:gd name="connsiteY1" fmla="*/ 6046 h 1852979"/>
                <a:gd name="connsiteX2" fmla="*/ 4244944 w 4244944"/>
                <a:gd name="connsiteY2" fmla="*/ 0 h 1852979"/>
                <a:gd name="connsiteX3" fmla="*/ 4244944 w 4244944"/>
                <a:gd name="connsiteY3" fmla="*/ 1852979 h 1852979"/>
                <a:gd name="connsiteX4" fmla="*/ 0 w 4244944"/>
                <a:gd name="connsiteY4" fmla="*/ 1852979 h 1852979"/>
                <a:gd name="connsiteX5" fmla="*/ 0 w 4244944"/>
                <a:gd name="connsiteY5" fmla="*/ 0 h 1852979"/>
                <a:gd name="connsiteX0" fmla="*/ 0 w 4244944"/>
                <a:gd name="connsiteY0" fmla="*/ 0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6" fmla="*/ 0 w 4244944"/>
                <a:gd name="connsiteY6" fmla="*/ 0 h 1873195"/>
                <a:gd name="connsiteX0" fmla="*/ 0 w 4244944"/>
                <a:gd name="connsiteY0" fmla="*/ 1852979 h 1873195"/>
                <a:gd name="connsiteX1" fmla="*/ 866804 w 4244944"/>
                <a:gd name="connsiteY1" fmla="*/ 6046 h 1873195"/>
                <a:gd name="connsiteX2" fmla="*/ 4244944 w 4244944"/>
                <a:gd name="connsiteY2" fmla="*/ 0 h 1873195"/>
                <a:gd name="connsiteX3" fmla="*/ 4244944 w 4244944"/>
                <a:gd name="connsiteY3" fmla="*/ 1852979 h 1873195"/>
                <a:gd name="connsiteX4" fmla="*/ 786133 w 4244944"/>
                <a:gd name="connsiteY4" fmla="*/ 1873195 h 1873195"/>
                <a:gd name="connsiteX5" fmla="*/ 0 w 4244944"/>
                <a:gd name="connsiteY5" fmla="*/ 1852979 h 1873195"/>
                <a:gd name="connsiteX0" fmla="*/ 0 w 3458811"/>
                <a:gd name="connsiteY0" fmla="*/ 1873195 h 1873195"/>
                <a:gd name="connsiteX1" fmla="*/ 80671 w 3458811"/>
                <a:gd name="connsiteY1" fmla="*/ 6046 h 1873195"/>
                <a:gd name="connsiteX2" fmla="*/ 3458811 w 3458811"/>
                <a:gd name="connsiteY2" fmla="*/ 0 h 1873195"/>
                <a:gd name="connsiteX3" fmla="*/ 3458811 w 3458811"/>
                <a:gd name="connsiteY3" fmla="*/ 1852979 h 1873195"/>
                <a:gd name="connsiteX4" fmla="*/ 0 w 3458811"/>
                <a:gd name="connsiteY4" fmla="*/ 1873195 h 18731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811" h="1873195">
                  <a:moveTo>
                    <a:pt x="0" y="1873195"/>
                  </a:moveTo>
                  <a:lnTo>
                    <a:pt x="80671" y="6046"/>
                  </a:lnTo>
                  <a:lnTo>
                    <a:pt x="3458811" y="0"/>
                  </a:lnTo>
                  <a:lnTo>
                    <a:pt x="3458811" y="1852979"/>
                  </a:lnTo>
                  <a:lnTo>
                    <a:pt x="0" y="1873195"/>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2" name="椭圆 1"/>
            <p:cNvSpPr/>
            <p:nvPr/>
          </p:nvSpPr>
          <p:spPr>
            <a:xfrm>
              <a:off x="1857826" y="2414358"/>
              <a:ext cx="1872346" cy="18723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grpSp>
      <p:sp>
        <p:nvSpPr>
          <p:cNvPr id="4" name="矩形 3"/>
          <p:cNvSpPr/>
          <p:nvPr/>
        </p:nvSpPr>
        <p:spPr>
          <a:xfrm>
            <a:off x="2006597" y="2877881"/>
            <a:ext cx="1574804" cy="897233"/>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4800" b="1" i="0" u="none" strike="noStrike" kern="1200" cap="none" spc="0" normalizeH="0" baseline="0" noProof="0" dirty="0" smtClean="0">
                <a:ln>
                  <a:noFill/>
                </a:ln>
                <a:solidFill>
                  <a:srgbClr val="E6332A"/>
                </a:solidFill>
                <a:effectLst/>
                <a:uLnTx/>
                <a:uFillTx/>
                <a:latin typeface="Arial"/>
                <a:ea typeface="微软雅黑"/>
                <a:cs typeface="+mn-cs"/>
              </a:rPr>
              <a:t>02</a:t>
            </a:r>
            <a:endParaRPr kumimoji="0" lang="zh-CN" altLang="en-US" sz="4800" b="1" i="0" u="none" strike="noStrike" kern="1200" cap="none" spc="0" normalizeH="0" baseline="0" noProof="0" dirty="0">
              <a:ln>
                <a:noFill/>
              </a:ln>
              <a:solidFill>
                <a:srgbClr val="E6332A"/>
              </a:solidFill>
              <a:effectLst/>
              <a:uLnTx/>
              <a:uFillTx/>
              <a:latin typeface="Arial"/>
              <a:ea typeface="微软雅黑"/>
              <a:cs typeface="+mn-cs"/>
            </a:endParaRPr>
          </a:p>
        </p:txBody>
      </p:sp>
      <p:sp>
        <p:nvSpPr>
          <p:cNvPr id="6" name="文本框 5"/>
          <p:cNvSpPr txBox="1"/>
          <p:nvPr/>
        </p:nvSpPr>
        <p:spPr>
          <a:xfrm>
            <a:off x="4981593" y="3519990"/>
            <a:ext cx="5663730" cy="513346"/>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A6A6A6"/>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7" name="矩形 6"/>
          <p:cNvSpPr/>
          <p:nvPr/>
        </p:nvSpPr>
        <p:spPr>
          <a:xfrm>
            <a:off x="4981593" y="2876294"/>
            <a:ext cx="4473557" cy="632353"/>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6332A"/>
                </a:solidFill>
                <a:effectLst/>
                <a:uLnTx/>
                <a:uFillTx/>
                <a:latin typeface="Arial"/>
                <a:ea typeface="微软雅黑"/>
                <a:cs typeface="+mn-cs"/>
              </a:rPr>
              <a:t>标题文字</a:t>
            </a:r>
            <a:r>
              <a:rPr kumimoji="0" lang="zh-CN" altLang="en-US" sz="3200" b="1" i="0" u="none" strike="noStrike" kern="1200" cap="none" spc="0" normalizeH="0" baseline="0" noProof="0" dirty="0" smtClean="0">
                <a:ln>
                  <a:noFill/>
                </a:ln>
                <a:solidFill>
                  <a:srgbClr val="E6332A"/>
                </a:solidFill>
                <a:effectLst/>
                <a:uLnTx/>
                <a:uFillTx/>
                <a:latin typeface="Arial"/>
                <a:ea typeface="微软雅黑"/>
                <a:cs typeface="+mn-cs"/>
              </a:rPr>
              <a:t>添加此处</a:t>
            </a:r>
            <a:endParaRPr kumimoji="0" lang="zh-CN" altLang="en-US" sz="3200" b="1" i="0" u="none" strike="noStrike" kern="1200" cap="none" spc="0" normalizeH="0" baseline="0" noProof="0" dirty="0">
              <a:ln>
                <a:noFill/>
              </a:ln>
              <a:solidFill>
                <a:srgbClr val="E6332A"/>
              </a:solidFill>
              <a:effectLst/>
              <a:uLnTx/>
              <a:uFillTx/>
              <a:latin typeface="Arial"/>
              <a:ea typeface="微软雅黑"/>
              <a:cs typeface="+mn-cs"/>
            </a:endParaRPr>
          </a:p>
        </p:txBody>
      </p:sp>
    </p:spTree>
    <p:extLst>
      <p:ext uri="{BB962C8B-B14F-4D97-AF65-F5344CB8AC3E}">
        <p14:creationId xmlns:p14="http://schemas.microsoft.com/office/powerpoint/2010/main" val="14792407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500"/>
                            </p:stCondLst>
                            <p:childTnLst>
                              <p:par>
                                <p:cTn id="16" presetID="1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ppt_x</p:attrName>
                                        </p:attrNameLst>
                                      </p:cBhvr>
                                      <p:tavLst>
                                        <p:tav tm="0">
                                          <p:val>
                                            <p:strVal val="#ppt_x-#ppt_w*1.125000"/>
                                          </p:val>
                                        </p:tav>
                                        <p:tav tm="100000">
                                          <p:val>
                                            <p:strVal val="#ppt_x"/>
                                          </p:val>
                                        </p:tav>
                                      </p:tavLst>
                                    </p:anim>
                                    <p:animEffect transition="in" filter="wipe(right)">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1751457">
            <a:off x="1276337" y="2407195"/>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7"/>
          <p:cNvSpPr/>
          <p:nvPr/>
        </p:nvSpPr>
        <p:spPr>
          <a:xfrm rot="1751457">
            <a:off x="3387065" y="2397669"/>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7"/>
          <p:cNvSpPr/>
          <p:nvPr/>
        </p:nvSpPr>
        <p:spPr>
          <a:xfrm rot="1751457">
            <a:off x="5497794" y="2403383"/>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7"/>
          <p:cNvSpPr/>
          <p:nvPr/>
        </p:nvSpPr>
        <p:spPr>
          <a:xfrm rot="1751457">
            <a:off x="7595694" y="2393857"/>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7"/>
          <p:cNvSpPr/>
          <p:nvPr/>
        </p:nvSpPr>
        <p:spPr>
          <a:xfrm rot="1751457">
            <a:off x="9719252" y="2393856"/>
            <a:ext cx="4089327" cy="2705278"/>
          </a:xfrm>
          <a:custGeom>
            <a:avLst/>
            <a:gdLst>
              <a:gd name="connsiteX0" fmla="*/ 0 w 4206643"/>
              <a:gd name="connsiteY0" fmla="*/ 0 h 2686555"/>
              <a:gd name="connsiteX1" fmla="*/ 4206643 w 4206643"/>
              <a:gd name="connsiteY1" fmla="*/ 0 h 2686555"/>
              <a:gd name="connsiteX2" fmla="*/ 4206643 w 4206643"/>
              <a:gd name="connsiteY2" fmla="*/ 2686555 h 2686555"/>
              <a:gd name="connsiteX3" fmla="*/ 0 w 4206643"/>
              <a:gd name="connsiteY3" fmla="*/ 2686555 h 2686555"/>
              <a:gd name="connsiteX4" fmla="*/ 0 w 4206643"/>
              <a:gd name="connsiteY4" fmla="*/ 0 h 2686555"/>
              <a:gd name="connsiteX0" fmla="*/ 0 w 4206643"/>
              <a:gd name="connsiteY0" fmla="*/ 0 h 2686555"/>
              <a:gd name="connsiteX1" fmla="*/ 891715 w 4206643"/>
              <a:gd name="connsiteY1" fmla="*/ 3224 h 2686555"/>
              <a:gd name="connsiteX2" fmla="*/ 4206643 w 4206643"/>
              <a:gd name="connsiteY2" fmla="*/ 0 h 2686555"/>
              <a:gd name="connsiteX3" fmla="*/ 4206643 w 4206643"/>
              <a:gd name="connsiteY3" fmla="*/ 2686555 h 2686555"/>
              <a:gd name="connsiteX4" fmla="*/ 0 w 4206643"/>
              <a:gd name="connsiteY4" fmla="*/ 2686555 h 2686555"/>
              <a:gd name="connsiteX5" fmla="*/ 0 w 4206643"/>
              <a:gd name="connsiteY5" fmla="*/ 0 h 2686555"/>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2686555 h 2705278"/>
              <a:gd name="connsiteX6" fmla="*/ 0 w 4206643"/>
              <a:gd name="connsiteY6" fmla="*/ 0 h 2705278"/>
              <a:gd name="connsiteX0" fmla="*/ 0 w 4206643"/>
              <a:gd name="connsiteY0" fmla="*/ 0 h 2705278"/>
              <a:gd name="connsiteX1" fmla="*/ 891715 w 4206643"/>
              <a:gd name="connsiteY1" fmla="*/ 3224 h 2705278"/>
              <a:gd name="connsiteX2" fmla="*/ 4206643 w 4206643"/>
              <a:gd name="connsiteY2" fmla="*/ 0 h 2705278"/>
              <a:gd name="connsiteX3" fmla="*/ 4206643 w 4206643"/>
              <a:gd name="connsiteY3" fmla="*/ 2686555 h 2705278"/>
              <a:gd name="connsiteX4" fmla="*/ 117316 w 4206643"/>
              <a:gd name="connsiteY4" fmla="*/ 2705278 h 2705278"/>
              <a:gd name="connsiteX5" fmla="*/ 0 w 4206643"/>
              <a:gd name="connsiteY5" fmla="*/ 0 h 2705278"/>
              <a:gd name="connsiteX0" fmla="*/ 0 w 4089327"/>
              <a:gd name="connsiteY0" fmla="*/ 2705278 h 2705278"/>
              <a:gd name="connsiteX1" fmla="*/ 774399 w 4089327"/>
              <a:gd name="connsiteY1" fmla="*/ 3224 h 2705278"/>
              <a:gd name="connsiteX2" fmla="*/ 4089327 w 4089327"/>
              <a:gd name="connsiteY2" fmla="*/ 0 h 2705278"/>
              <a:gd name="connsiteX3" fmla="*/ 4089327 w 4089327"/>
              <a:gd name="connsiteY3" fmla="*/ 2686555 h 2705278"/>
              <a:gd name="connsiteX4" fmla="*/ 0 w 4089327"/>
              <a:gd name="connsiteY4" fmla="*/ 2705278 h 27052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9327" h="2705278">
                <a:moveTo>
                  <a:pt x="0" y="2705278"/>
                </a:moveTo>
                <a:lnTo>
                  <a:pt x="774399" y="3224"/>
                </a:lnTo>
                <a:lnTo>
                  <a:pt x="4089327" y="0"/>
                </a:lnTo>
                <a:lnTo>
                  <a:pt x="4089327" y="2686555"/>
                </a:lnTo>
                <a:lnTo>
                  <a:pt x="0" y="2705278"/>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5"/>
          <p:cNvSpPr/>
          <p:nvPr/>
        </p:nvSpPr>
        <p:spPr>
          <a:xfrm rot="1751457">
            <a:off x="5480321" y="862031"/>
            <a:ext cx="1975237" cy="827926"/>
          </a:xfrm>
          <a:custGeom>
            <a:avLst/>
            <a:gdLst>
              <a:gd name="connsiteX0" fmla="*/ 0 w 4093320"/>
              <a:gd name="connsiteY0" fmla="*/ 0 h 827332"/>
              <a:gd name="connsiteX1" fmla="*/ 4093320 w 4093320"/>
              <a:gd name="connsiteY1" fmla="*/ 0 h 827332"/>
              <a:gd name="connsiteX2" fmla="*/ 4093320 w 4093320"/>
              <a:gd name="connsiteY2" fmla="*/ 827332 h 827332"/>
              <a:gd name="connsiteX3" fmla="*/ 0 w 4093320"/>
              <a:gd name="connsiteY3" fmla="*/ 827332 h 827332"/>
              <a:gd name="connsiteX4" fmla="*/ 0 w 4093320"/>
              <a:gd name="connsiteY4" fmla="*/ 0 h 827332"/>
              <a:gd name="connsiteX0" fmla="*/ 0 w 4093320"/>
              <a:gd name="connsiteY0" fmla="*/ 898 h 828230"/>
              <a:gd name="connsiteX1" fmla="*/ 1209356 w 4093320"/>
              <a:gd name="connsiteY1" fmla="*/ 0 h 828230"/>
              <a:gd name="connsiteX2" fmla="*/ 4093320 w 4093320"/>
              <a:gd name="connsiteY2" fmla="*/ 898 h 828230"/>
              <a:gd name="connsiteX3" fmla="*/ 4093320 w 4093320"/>
              <a:gd name="connsiteY3" fmla="*/ 828230 h 828230"/>
              <a:gd name="connsiteX4" fmla="*/ 0 w 4093320"/>
              <a:gd name="connsiteY4" fmla="*/ 828230 h 828230"/>
              <a:gd name="connsiteX5" fmla="*/ 0 w 4093320"/>
              <a:gd name="connsiteY5" fmla="*/ 898 h 828230"/>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28230 h 828824"/>
              <a:gd name="connsiteX6" fmla="*/ 0 w 4093320"/>
              <a:gd name="connsiteY6" fmla="*/ 898 h 828824"/>
              <a:gd name="connsiteX0" fmla="*/ 0 w 4093320"/>
              <a:gd name="connsiteY0" fmla="*/ 898 h 828824"/>
              <a:gd name="connsiteX1" fmla="*/ 1209356 w 4093320"/>
              <a:gd name="connsiteY1" fmla="*/ 0 h 828824"/>
              <a:gd name="connsiteX2" fmla="*/ 4093320 w 4093320"/>
              <a:gd name="connsiteY2" fmla="*/ 898 h 828824"/>
              <a:gd name="connsiteX3" fmla="*/ 4093320 w 4093320"/>
              <a:gd name="connsiteY3" fmla="*/ 828230 h 828824"/>
              <a:gd name="connsiteX4" fmla="*/ 90352 w 4093320"/>
              <a:gd name="connsiteY4" fmla="*/ 828824 h 828824"/>
              <a:gd name="connsiteX5" fmla="*/ 0 w 4093320"/>
              <a:gd name="connsiteY5" fmla="*/ 898 h 828824"/>
              <a:gd name="connsiteX0" fmla="*/ 0 w 4002968"/>
              <a:gd name="connsiteY0" fmla="*/ 828824 h 828824"/>
              <a:gd name="connsiteX1" fmla="*/ 1119004 w 4002968"/>
              <a:gd name="connsiteY1" fmla="*/ 0 h 828824"/>
              <a:gd name="connsiteX2" fmla="*/ 4002968 w 4002968"/>
              <a:gd name="connsiteY2" fmla="*/ 898 h 828824"/>
              <a:gd name="connsiteX3" fmla="*/ 4002968 w 4002968"/>
              <a:gd name="connsiteY3" fmla="*/ 828230 h 828824"/>
              <a:gd name="connsiteX4" fmla="*/ 0 w 4002968"/>
              <a:gd name="connsiteY4" fmla="*/ 828824 h 828824"/>
              <a:gd name="connsiteX0" fmla="*/ 0 w 4002968"/>
              <a:gd name="connsiteY0" fmla="*/ 828824 h 828824"/>
              <a:gd name="connsiteX1" fmla="*/ 1119004 w 4002968"/>
              <a:gd name="connsiteY1" fmla="*/ 0 h 828824"/>
              <a:gd name="connsiteX2" fmla="*/ 2276502 w 4002968"/>
              <a:gd name="connsiteY2" fmla="*/ 1223 h 828824"/>
              <a:gd name="connsiteX3" fmla="*/ 4002968 w 4002968"/>
              <a:gd name="connsiteY3" fmla="*/ 898 h 828824"/>
              <a:gd name="connsiteX4" fmla="*/ 4002968 w 4002968"/>
              <a:gd name="connsiteY4" fmla="*/ 828230 h 828824"/>
              <a:gd name="connsiteX5" fmla="*/ 0 w 4002968"/>
              <a:gd name="connsiteY5" fmla="*/ 828824 h 828824"/>
              <a:gd name="connsiteX0" fmla="*/ 0 w 4002968"/>
              <a:gd name="connsiteY0" fmla="*/ 827926 h 827926"/>
              <a:gd name="connsiteX1" fmla="*/ 2276502 w 4002968"/>
              <a:gd name="connsiteY1" fmla="*/ 325 h 827926"/>
              <a:gd name="connsiteX2" fmla="*/ 4002968 w 4002968"/>
              <a:gd name="connsiteY2" fmla="*/ 0 h 827926"/>
              <a:gd name="connsiteX3" fmla="*/ 4002968 w 4002968"/>
              <a:gd name="connsiteY3" fmla="*/ 827332 h 827926"/>
              <a:gd name="connsiteX4" fmla="*/ 0 w 4002968"/>
              <a:gd name="connsiteY4" fmla="*/ 827926 h 82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2968" h="827926">
                <a:moveTo>
                  <a:pt x="0" y="827926"/>
                </a:moveTo>
                <a:lnTo>
                  <a:pt x="2276502" y="325"/>
                </a:lnTo>
                <a:lnTo>
                  <a:pt x="4002968" y="0"/>
                </a:lnTo>
                <a:lnTo>
                  <a:pt x="4002968" y="827332"/>
                </a:lnTo>
                <a:lnTo>
                  <a:pt x="0" y="827926"/>
                </a:lnTo>
                <a:close/>
              </a:path>
            </a:pathLst>
          </a:custGeom>
          <a:gradFill flip="none" rotWithShape="1">
            <a:gsLst>
              <a:gs pos="0">
                <a:schemeClr val="tx1">
                  <a:alpha val="30000"/>
                </a:schemeClr>
              </a:gs>
              <a:gs pos="100000">
                <a:srgbClr val="F2F2F2">
                  <a:alpha val="0"/>
                </a:srgb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403850" y="979935"/>
            <a:ext cx="1384300" cy="17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567376" y="326088"/>
            <a:ext cx="3057247" cy="523220"/>
          </a:xfrm>
          <a:prstGeom prst="rect">
            <a:avLst/>
          </a:prstGeom>
          <a:noFill/>
        </p:spPr>
        <p:txBody>
          <a:bodyPr wrap="none" rtlCol="0">
            <a:spAutoFit/>
            <a:scene3d>
              <a:camera prst="orthographicFront"/>
              <a:lightRig rig="threePt" dir="t"/>
            </a:scene3d>
            <a:sp3d contourW="12700"/>
          </a:bodyPr>
          <a:lstStyle/>
          <a:p>
            <a:pPr algn="ctr"/>
            <a:r>
              <a:rPr lang="zh-CN" altLang="en-US" sz="2800" dirty="0" smtClean="0"/>
              <a:t>标题文字添加此处</a:t>
            </a:r>
            <a:endParaRPr lang="zh-CN" altLang="en-US" sz="2800" dirty="0"/>
          </a:p>
        </p:txBody>
      </p:sp>
      <p:pic>
        <p:nvPicPr>
          <p:cNvPr id="37" name="图片占位符 36"/>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2987028" y="1947518"/>
            <a:ext cx="1993311" cy="1993311"/>
          </a:xfrm>
        </p:spPr>
      </p:pic>
      <p:pic>
        <p:nvPicPr>
          <p:cNvPr id="38" name="图片占位符 37"/>
          <p:cNvPicPr>
            <a:picLocks noGrp="1" noChangeAspect="1"/>
          </p:cNvPicPr>
          <p:nvPr>
            <p:ph type="pic" sz="quarter" idx="12"/>
          </p:nvPr>
        </p:nvPicPr>
        <p:blipFill>
          <a:blip r:embed="rId4">
            <a:extLst>
              <a:ext uri="{28A0092B-C50C-407E-A947-70E740481C1C}">
                <a14:useLocalDpi xmlns:a14="http://schemas.microsoft.com/office/drawing/2010/main" val="0"/>
              </a:ext>
            </a:extLst>
          </a:blip>
          <a:stretch>
            <a:fillRect/>
          </a:stretch>
        </p:blipFill>
        <p:spPr>
          <a:xfrm>
            <a:off x="5102392" y="1947518"/>
            <a:ext cx="1987215" cy="1993311"/>
          </a:xfrm>
        </p:spPr>
      </p:pic>
      <p:pic>
        <p:nvPicPr>
          <p:cNvPr id="42" name="图片占位符 41"/>
          <p:cNvPicPr>
            <a:picLocks noGrp="1" noChangeAspect="1"/>
          </p:cNvPicPr>
          <p:nvPr>
            <p:ph type="pic" sz="quarter" idx="10"/>
          </p:nvPr>
        </p:nvPicPr>
        <p:blipFill>
          <a:blip r:embed="rId5">
            <a:extLst>
              <a:ext uri="{28A0092B-C50C-407E-A947-70E740481C1C}">
                <a14:useLocalDpi xmlns:a14="http://schemas.microsoft.com/office/drawing/2010/main" val="0"/>
              </a:ext>
            </a:extLst>
          </a:blip>
          <a:stretch>
            <a:fillRect/>
          </a:stretch>
        </p:blipFill>
        <p:spPr>
          <a:xfrm>
            <a:off x="874712" y="1947518"/>
            <a:ext cx="1993311" cy="1993311"/>
          </a:xfrm>
        </p:spPr>
      </p:pic>
      <p:pic>
        <p:nvPicPr>
          <p:cNvPr id="46" name="图片占位符 45"/>
          <p:cNvPicPr>
            <a:picLocks noGrp="1" noChangeAspect="1"/>
          </p:cNvPicPr>
          <p:nvPr>
            <p:ph type="pic" sz="quarter" idx="14"/>
          </p:nvPr>
        </p:nvPicPr>
        <p:blipFill>
          <a:blip r:embed="rId6">
            <a:extLst>
              <a:ext uri="{28A0092B-C50C-407E-A947-70E740481C1C}">
                <a14:useLocalDpi xmlns:a14="http://schemas.microsoft.com/office/drawing/2010/main" val="0"/>
              </a:ext>
            </a:extLst>
          </a:blip>
          <a:stretch>
            <a:fillRect/>
          </a:stretch>
        </p:blipFill>
        <p:spPr>
          <a:xfrm>
            <a:off x="9323976" y="1947518"/>
            <a:ext cx="1993311" cy="1993311"/>
          </a:xfrm>
        </p:spPr>
      </p:pic>
      <p:pic>
        <p:nvPicPr>
          <p:cNvPr id="56" name="图片占位符 55"/>
          <p:cNvPicPr>
            <a:picLocks noGrp="1" noChangeAspect="1"/>
          </p:cNvPicPr>
          <p:nvPr>
            <p:ph type="pic" sz="quarter" idx="13"/>
          </p:nvPr>
        </p:nvPicPr>
        <p:blipFill>
          <a:blip r:embed="rId7">
            <a:extLst>
              <a:ext uri="{28A0092B-C50C-407E-A947-70E740481C1C}">
                <a14:useLocalDpi xmlns:a14="http://schemas.microsoft.com/office/drawing/2010/main" val="0"/>
              </a:ext>
            </a:extLst>
          </a:blip>
          <a:stretch>
            <a:fillRect/>
          </a:stretch>
        </p:blipFill>
        <p:spPr>
          <a:xfrm>
            <a:off x="7211660" y="1947518"/>
            <a:ext cx="1993311" cy="1993311"/>
          </a:xfrm>
        </p:spPr>
      </p:pic>
      <p:grpSp>
        <p:nvGrpSpPr>
          <p:cNvPr id="59" name="组合 58"/>
          <p:cNvGrpSpPr/>
          <p:nvPr/>
        </p:nvGrpSpPr>
        <p:grpSpPr>
          <a:xfrm>
            <a:off x="1155050" y="4236410"/>
            <a:ext cx="1951128" cy="1098575"/>
            <a:chOff x="1023070" y="4236410"/>
            <a:chExt cx="1951128" cy="1098575"/>
          </a:xfrm>
        </p:grpSpPr>
        <p:sp>
          <p:nvSpPr>
            <p:cNvPr id="17" name="矩形 16"/>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57" name="矩形 56"/>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58" name="矩形 57"/>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grpSp>
      <p:grpSp>
        <p:nvGrpSpPr>
          <p:cNvPr id="60" name="组合 59"/>
          <p:cNvGrpSpPr/>
          <p:nvPr/>
        </p:nvGrpSpPr>
        <p:grpSpPr>
          <a:xfrm>
            <a:off x="3150470" y="4236410"/>
            <a:ext cx="1951128" cy="1098575"/>
            <a:chOff x="1023070" y="4236410"/>
            <a:chExt cx="1951128" cy="1098575"/>
          </a:xfrm>
        </p:grpSpPr>
        <p:sp>
          <p:nvSpPr>
            <p:cNvPr id="61" name="矩形 60"/>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62" name="矩形 61"/>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63" name="矩形 62"/>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grpSp>
      <p:grpSp>
        <p:nvGrpSpPr>
          <p:cNvPr id="64" name="组合 63"/>
          <p:cNvGrpSpPr/>
          <p:nvPr/>
        </p:nvGrpSpPr>
        <p:grpSpPr>
          <a:xfrm>
            <a:off x="5281633" y="4236410"/>
            <a:ext cx="1951128" cy="1098575"/>
            <a:chOff x="1023070" y="4236410"/>
            <a:chExt cx="1951128" cy="1098575"/>
          </a:xfrm>
        </p:grpSpPr>
        <p:sp>
          <p:nvSpPr>
            <p:cNvPr id="65" name="矩形 64"/>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66" name="矩形 65"/>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67" name="矩形 66"/>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grpSp>
      <p:grpSp>
        <p:nvGrpSpPr>
          <p:cNvPr id="73" name="组合 72"/>
          <p:cNvGrpSpPr/>
          <p:nvPr/>
        </p:nvGrpSpPr>
        <p:grpSpPr>
          <a:xfrm>
            <a:off x="7384758" y="4236410"/>
            <a:ext cx="1951128" cy="1098575"/>
            <a:chOff x="1023070" y="4236410"/>
            <a:chExt cx="1951128" cy="1098575"/>
          </a:xfrm>
        </p:grpSpPr>
        <p:sp>
          <p:nvSpPr>
            <p:cNvPr id="74" name="矩形 73"/>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75" name="矩形 74"/>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76" name="矩形 75"/>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grpSp>
      <p:grpSp>
        <p:nvGrpSpPr>
          <p:cNvPr id="77" name="组合 76"/>
          <p:cNvGrpSpPr/>
          <p:nvPr/>
        </p:nvGrpSpPr>
        <p:grpSpPr>
          <a:xfrm>
            <a:off x="9542432" y="4236410"/>
            <a:ext cx="1951128" cy="1098575"/>
            <a:chOff x="1023070" y="4236410"/>
            <a:chExt cx="1951128" cy="1098575"/>
          </a:xfrm>
        </p:grpSpPr>
        <p:sp>
          <p:nvSpPr>
            <p:cNvPr id="78" name="矩形 77"/>
            <p:cNvSpPr/>
            <p:nvPr/>
          </p:nvSpPr>
          <p:spPr>
            <a:xfrm>
              <a:off x="1023070" y="4236410"/>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79" name="矩形 78"/>
            <p:cNvSpPr/>
            <p:nvPr/>
          </p:nvSpPr>
          <p:spPr>
            <a:xfrm>
              <a:off x="1023070" y="4591799"/>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sp>
          <p:nvSpPr>
            <p:cNvPr id="80" name="矩形 79"/>
            <p:cNvSpPr/>
            <p:nvPr/>
          </p:nvSpPr>
          <p:spPr>
            <a:xfrm>
              <a:off x="1023070" y="4947187"/>
              <a:ext cx="1951128" cy="387798"/>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l"/>
              </a:pPr>
              <a:r>
                <a:rPr lang="zh-CN" altLang="en-US" sz="1600" dirty="0">
                  <a:solidFill>
                    <a:schemeClr val="tx1">
                      <a:lumMod val="75000"/>
                      <a:lumOff val="25000"/>
                    </a:schemeClr>
                  </a:solidFill>
                </a:rPr>
                <a:t>标题文字添加</a:t>
              </a:r>
            </a:p>
          </p:txBody>
        </p:sp>
      </p:grpSp>
    </p:spTree>
    <p:extLst>
      <p:ext uri="{BB962C8B-B14F-4D97-AF65-F5344CB8AC3E}">
        <p14:creationId xmlns:p14="http://schemas.microsoft.com/office/powerpoint/2010/main" val="22334803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p:tgtEl>
                                          <p:spTgt spid="15"/>
                                        </p:tgtEl>
                                        <p:attrNameLst>
                                          <p:attrName>ppt_y</p:attrName>
                                        </p:attrNameLst>
                                      </p:cBhvr>
                                      <p:tavLst>
                                        <p:tav tm="0">
                                          <p:val>
                                            <p:strVal val="#ppt_y+#ppt_h*1.125000"/>
                                          </p:val>
                                        </p:tav>
                                        <p:tav tm="100000">
                                          <p:val>
                                            <p:strVal val="#ppt_y"/>
                                          </p:val>
                                        </p:tav>
                                      </p:tavLst>
                                    </p:anim>
                                    <p:animEffect transition="in" filter="wipe(up)">
                                      <p:cBhvr>
                                        <p:cTn id="18" dur="500"/>
                                        <p:tgtEl>
                                          <p:spTgt spid="15"/>
                                        </p:tgtEl>
                                      </p:cBhvr>
                                    </p:animEffect>
                                  </p:childTnLst>
                                </p:cTn>
                              </p:par>
                            </p:childTnLst>
                          </p:cTn>
                        </p:par>
                        <p:par>
                          <p:cTn id="19" fill="hold">
                            <p:stCondLst>
                              <p:cond delay="1500"/>
                            </p:stCondLst>
                            <p:childTnLst>
                              <p:par>
                                <p:cTn id="20" presetID="2" presetClass="entr" presetSubtype="6" decel="100000"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1000" fill="hold"/>
                                        <p:tgtEl>
                                          <p:spTgt spid="42"/>
                                        </p:tgtEl>
                                        <p:attrNameLst>
                                          <p:attrName>ppt_x</p:attrName>
                                        </p:attrNameLst>
                                      </p:cBhvr>
                                      <p:tavLst>
                                        <p:tav tm="0">
                                          <p:val>
                                            <p:strVal val="1+#ppt_w/2"/>
                                          </p:val>
                                        </p:tav>
                                        <p:tav tm="100000">
                                          <p:val>
                                            <p:strVal val="#ppt_x"/>
                                          </p:val>
                                        </p:tav>
                                      </p:tavLst>
                                    </p:anim>
                                    <p:anim calcmode="lin" valueType="num">
                                      <p:cBhvr additive="base">
                                        <p:cTn id="23" dur="1000" fill="hold"/>
                                        <p:tgtEl>
                                          <p:spTgt spid="42"/>
                                        </p:tgtEl>
                                        <p:attrNameLst>
                                          <p:attrName>ppt_y</p:attrName>
                                        </p:attrNameLst>
                                      </p:cBhvr>
                                      <p:tavLst>
                                        <p:tav tm="0">
                                          <p:val>
                                            <p:strVal val="1+#ppt_h/2"/>
                                          </p:val>
                                        </p:tav>
                                        <p:tav tm="100000">
                                          <p:val>
                                            <p:strVal val="#ppt_y"/>
                                          </p:val>
                                        </p:tav>
                                      </p:tavLst>
                                    </p:anim>
                                  </p:childTnLst>
                                </p:cTn>
                              </p:par>
                              <p:par>
                                <p:cTn id="24" presetID="2" presetClass="entr" presetSubtype="6" decel="100000" fill="hold" nodeType="with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1000" fill="hold"/>
                                        <p:tgtEl>
                                          <p:spTgt spid="37"/>
                                        </p:tgtEl>
                                        <p:attrNameLst>
                                          <p:attrName>ppt_x</p:attrName>
                                        </p:attrNameLst>
                                      </p:cBhvr>
                                      <p:tavLst>
                                        <p:tav tm="0">
                                          <p:val>
                                            <p:strVal val="1+#ppt_w/2"/>
                                          </p:val>
                                        </p:tav>
                                        <p:tav tm="100000">
                                          <p:val>
                                            <p:strVal val="#ppt_x"/>
                                          </p:val>
                                        </p:tav>
                                      </p:tavLst>
                                    </p:anim>
                                    <p:anim calcmode="lin" valueType="num">
                                      <p:cBhvr additive="base">
                                        <p:cTn id="27" dur="1000" fill="hold"/>
                                        <p:tgtEl>
                                          <p:spTgt spid="37"/>
                                        </p:tgtEl>
                                        <p:attrNameLst>
                                          <p:attrName>ppt_y</p:attrName>
                                        </p:attrNameLst>
                                      </p:cBhvr>
                                      <p:tavLst>
                                        <p:tav tm="0">
                                          <p:val>
                                            <p:strVal val="1+#ppt_h/2"/>
                                          </p:val>
                                        </p:tav>
                                        <p:tav tm="100000">
                                          <p:val>
                                            <p:strVal val="#ppt_y"/>
                                          </p:val>
                                        </p:tav>
                                      </p:tavLst>
                                    </p:anim>
                                  </p:childTnLst>
                                </p:cTn>
                              </p:par>
                              <p:par>
                                <p:cTn id="28" presetID="2" presetClass="entr" presetSubtype="6" decel="100000" fill="hold" nodeType="with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1000" fill="hold"/>
                                        <p:tgtEl>
                                          <p:spTgt spid="38"/>
                                        </p:tgtEl>
                                        <p:attrNameLst>
                                          <p:attrName>ppt_x</p:attrName>
                                        </p:attrNameLst>
                                      </p:cBhvr>
                                      <p:tavLst>
                                        <p:tav tm="0">
                                          <p:val>
                                            <p:strVal val="1+#ppt_w/2"/>
                                          </p:val>
                                        </p:tav>
                                        <p:tav tm="100000">
                                          <p:val>
                                            <p:strVal val="#ppt_x"/>
                                          </p:val>
                                        </p:tav>
                                      </p:tavLst>
                                    </p:anim>
                                    <p:anim calcmode="lin" valueType="num">
                                      <p:cBhvr additive="base">
                                        <p:cTn id="31" dur="1000" fill="hold"/>
                                        <p:tgtEl>
                                          <p:spTgt spid="38"/>
                                        </p:tgtEl>
                                        <p:attrNameLst>
                                          <p:attrName>ppt_y</p:attrName>
                                        </p:attrNameLst>
                                      </p:cBhvr>
                                      <p:tavLst>
                                        <p:tav tm="0">
                                          <p:val>
                                            <p:strVal val="1+#ppt_h/2"/>
                                          </p:val>
                                        </p:tav>
                                        <p:tav tm="100000">
                                          <p:val>
                                            <p:strVal val="#ppt_y"/>
                                          </p:val>
                                        </p:tav>
                                      </p:tavLst>
                                    </p:anim>
                                  </p:childTnLst>
                                </p:cTn>
                              </p:par>
                              <p:par>
                                <p:cTn id="32" presetID="2" presetClass="entr" presetSubtype="6" decel="100000" fill="hold" nodeType="with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additive="base">
                                        <p:cTn id="34" dur="1000" fill="hold"/>
                                        <p:tgtEl>
                                          <p:spTgt spid="56"/>
                                        </p:tgtEl>
                                        <p:attrNameLst>
                                          <p:attrName>ppt_x</p:attrName>
                                        </p:attrNameLst>
                                      </p:cBhvr>
                                      <p:tavLst>
                                        <p:tav tm="0">
                                          <p:val>
                                            <p:strVal val="1+#ppt_w/2"/>
                                          </p:val>
                                        </p:tav>
                                        <p:tav tm="100000">
                                          <p:val>
                                            <p:strVal val="#ppt_x"/>
                                          </p:val>
                                        </p:tav>
                                      </p:tavLst>
                                    </p:anim>
                                    <p:anim calcmode="lin" valueType="num">
                                      <p:cBhvr additive="base">
                                        <p:cTn id="35" dur="1000" fill="hold"/>
                                        <p:tgtEl>
                                          <p:spTgt spid="56"/>
                                        </p:tgtEl>
                                        <p:attrNameLst>
                                          <p:attrName>ppt_y</p:attrName>
                                        </p:attrNameLst>
                                      </p:cBhvr>
                                      <p:tavLst>
                                        <p:tav tm="0">
                                          <p:val>
                                            <p:strVal val="1+#ppt_h/2"/>
                                          </p:val>
                                        </p:tav>
                                        <p:tav tm="100000">
                                          <p:val>
                                            <p:strVal val="#ppt_y"/>
                                          </p:val>
                                        </p:tav>
                                      </p:tavLst>
                                    </p:anim>
                                  </p:childTnLst>
                                </p:cTn>
                              </p:par>
                              <p:par>
                                <p:cTn id="36" presetID="2" presetClass="entr" presetSubtype="6" decel="100000" fill="hold"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1000" fill="hold"/>
                                        <p:tgtEl>
                                          <p:spTgt spid="46"/>
                                        </p:tgtEl>
                                        <p:attrNameLst>
                                          <p:attrName>ppt_x</p:attrName>
                                        </p:attrNameLst>
                                      </p:cBhvr>
                                      <p:tavLst>
                                        <p:tav tm="0">
                                          <p:val>
                                            <p:strVal val="1+#ppt_w/2"/>
                                          </p:val>
                                        </p:tav>
                                        <p:tav tm="100000">
                                          <p:val>
                                            <p:strVal val="#ppt_x"/>
                                          </p:val>
                                        </p:tav>
                                      </p:tavLst>
                                    </p:anim>
                                    <p:anim calcmode="lin" valueType="num">
                                      <p:cBhvr additive="base">
                                        <p:cTn id="39" dur="1000" fill="hold"/>
                                        <p:tgtEl>
                                          <p:spTgt spid="46"/>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par>
                          <p:cTn id="56" fill="hold">
                            <p:stCondLst>
                              <p:cond delay="3000"/>
                            </p:stCondLst>
                            <p:childTnLst>
                              <p:par>
                                <p:cTn id="57" presetID="37" presetClass="entr" presetSubtype="0"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fade">
                                      <p:cBhvr>
                                        <p:cTn id="59" dur="1000"/>
                                        <p:tgtEl>
                                          <p:spTgt spid="59"/>
                                        </p:tgtEl>
                                      </p:cBhvr>
                                    </p:animEffect>
                                    <p:anim calcmode="lin" valueType="num">
                                      <p:cBhvr>
                                        <p:cTn id="60" dur="1000" fill="hold"/>
                                        <p:tgtEl>
                                          <p:spTgt spid="59"/>
                                        </p:tgtEl>
                                        <p:attrNameLst>
                                          <p:attrName>ppt_x</p:attrName>
                                        </p:attrNameLst>
                                      </p:cBhvr>
                                      <p:tavLst>
                                        <p:tav tm="0">
                                          <p:val>
                                            <p:strVal val="#ppt_x"/>
                                          </p:val>
                                        </p:tav>
                                        <p:tav tm="100000">
                                          <p:val>
                                            <p:strVal val="#ppt_x"/>
                                          </p:val>
                                        </p:tav>
                                      </p:tavLst>
                                    </p:anim>
                                    <p:anim calcmode="lin" valueType="num">
                                      <p:cBhvr>
                                        <p:cTn id="61" dur="900" decel="100000" fill="hold"/>
                                        <p:tgtEl>
                                          <p:spTgt spid="59"/>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59"/>
                                        </p:tgtEl>
                                        <p:attrNameLst>
                                          <p:attrName>ppt_y</p:attrName>
                                        </p:attrNameLst>
                                      </p:cBhvr>
                                      <p:tavLst>
                                        <p:tav tm="0">
                                          <p:val>
                                            <p:strVal val="#ppt_y-.03"/>
                                          </p:val>
                                        </p:tav>
                                        <p:tav tm="100000">
                                          <p:val>
                                            <p:strVal val="#ppt_y"/>
                                          </p:val>
                                        </p:tav>
                                      </p:tavLst>
                                    </p:anim>
                                  </p:childTnLst>
                                </p:cTn>
                              </p:par>
                              <p:par>
                                <p:cTn id="63" presetID="37" presetClass="entr" presetSubtype="0" fill="hold" nodeType="withEffect">
                                  <p:stCondLst>
                                    <p:cond delay="100"/>
                                  </p:stCondLst>
                                  <p:childTnLst>
                                    <p:set>
                                      <p:cBhvr>
                                        <p:cTn id="64" dur="1" fill="hold">
                                          <p:stCondLst>
                                            <p:cond delay="0"/>
                                          </p:stCondLst>
                                        </p:cTn>
                                        <p:tgtEl>
                                          <p:spTgt spid="60"/>
                                        </p:tgtEl>
                                        <p:attrNameLst>
                                          <p:attrName>style.visibility</p:attrName>
                                        </p:attrNameLst>
                                      </p:cBhvr>
                                      <p:to>
                                        <p:strVal val="visible"/>
                                      </p:to>
                                    </p:set>
                                    <p:animEffect transition="in" filter="fade">
                                      <p:cBhvr>
                                        <p:cTn id="65" dur="1000"/>
                                        <p:tgtEl>
                                          <p:spTgt spid="60"/>
                                        </p:tgtEl>
                                      </p:cBhvr>
                                    </p:animEffect>
                                    <p:anim calcmode="lin" valueType="num">
                                      <p:cBhvr>
                                        <p:cTn id="66" dur="1000" fill="hold"/>
                                        <p:tgtEl>
                                          <p:spTgt spid="60"/>
                                        </p:tgtEl>
                                        <p:attrNameLst>
                                          <p:attrName>ppt_x</p:attrName>
                                        </p:attrNameLst>
                                      </p:cBhvr>
                                      <p:tavLst>
                                        <p:tav tm="0">
                                          <p:val>
                                            <p:strVal val="#ppt_x"/>
                                          </p:val>
                                        </p:tav>
                                        <p:tav tm="100000">
                                          <p:val>
                                            <p:strVal val="#ppt_x"/>
                                          </p:val>
                                        </p:tav>
                                      </p:tavLst>
                                    </p:anim>
                                    <p:anim calcmode="lin" valueType="num">
                                      <p:cBhvr>
                                        <p:cTn id="67" dur="900" decel="100000" fill="hold"/>
                                        <p:tgtEl>
                                          <p:spTgt spid="60"/>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par>
                                <p:cTn id="69" presetID="37" presetClass="entr" presetSubtype="0" fill="hold" nodeType="withEffect">
                                  <p:stCondLst>
                                    <p:cond delay="200"/>
                                  </p:stCondLst>
                                  <p:childTnLst>
                                    <p:set>
                                      <p:cBhvr>
                                        <p:cTn id="70" dur="1" fill="hold">
                                          <p:stCondLst>
                                            <p:cond delay="0"/>
                                          </p:stCondLst>
                                        </p:cTn>
                                        <p:tgtEl>
                                          <p:spTgt spid="64"/>
                                        </p:tgtEl>
                                        <p:attrNameLst>
                                          <p:attrName>style.visibility</p:attrName>
                                        </p:attrNameLst>
                                      </p:cBhvr>
                                      <p:to>
                                        <p:strVal val="visible"/>
                                      </p:to>
                                    </p:set>
                                    <p:animEffect transition="in" filter="fade">
                                      <p:cBhvr>
                                        <p:cTn id="71" dur="1000"/>
                                        <p:tgtEl>
                                          <p:spTgt spid="64"/>
                                        </p:tgtEl>
                                      </p:cBhvr>
                                    </p:animEffect>
                                    <p:anim calcmode="lin" valueType="num">
                                      <p:cBhvr>
                                        <p:cTn id="72" dur="1000" fill="hold"/>
                                        <p:tgtEl>
                                          <p:spTgt spid="64"/>
                                        </p:tgtEl>
                                        <p:attrNameLst>
                                          <p:attrName>ppt_x</p:attrName>
                                        </p:attrNameLst>
                                      </p:cBhvr>
                                      <p:tavLst>
                                        <p:tav tm="0">
                                          <p:val>
                                            <p:strVal val="#ppt_x"/>
                                          </p:val>
                                        </p:tav>
                                        <p:tav tm="100000">
                                          <p:val>
                                            <p:strVal val="#ppt_x"/>
                                          </p:val>
                                        </p:tav>
                                      </p:tavLst>
                                    </p:anim>
                                    <p:anim calcmode="lin" valueType="num">
                                      <p:cBhvr>
                                        <p:cTn id="73" dur="900" decel="100000" fill="hold"/>
                                        <p:tgtEl>
                                          <p:spTgt spid="64"/>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par>
                                <p:cTn id="75" presetID="37" presetClass="entr" presetSubtype="0" fill="hold" nodeType="withEffect">
                                  <p:stCondLst>
                                    <p:cond delay="300"/>
                                  </p:stCondLst>
                                  <p:childTnLst>
                                    <p:set>
                                      <p:cBhvr>
                                        <p:cTn id="76" dur="1" fill="hold">
                                          <p:stCondLst>
                                            <p:cond delay="0"/>
                                          </p:stCondLst>
                                        </p:cTn>
                                        <p:tgtEl>
                                          <p:spTgt spid="73"/>
                                        </p:tgtEl>
                                        <p:attrNameLst>
                                          <p:attrName>style.visibility</p:attrName>
                                        </p:attrNameLst>
                                      </p:cBhvr>
                                      <p:to>
                                        <p:strVal val="visible"/>
                                      </p:to>
                                    </p:set>
                                    <p:animEffect transition="in" filter="fade">
                                      <p:cBhvr>
                                        <p:cTn id="77" dur="1000"/>
                                        <p:tgtEl>
                                          <p:spTgt spid="73"/>
                                        </p:tgtEl>
                                      </p:cBhvr>
                                    </p:animEffect>
                                    <p:anim calcmode="lin" valueType="num">
                                      <p:cBhvr>
                                        <p:cTn id="78" dur="1000" fill="hold"/>
                                        <p:tgtEl>
                                          <p:spTgt spid="73"/>
                                        </p:tgtEl>
                                        <p:attrNameLst>
                                          <p:attrName>ppt_x</p:attrName>
                                        </p:attrNameLst>
                                      </p:cBhvr>
                                      <p:tavLst>
                                        <p:tav tm="0">
                                          <p:val>
                                            <p:strVal val="#ppt_x"/>
                                          </p:val>
                                        </p:tav>
                                        <p:tav tm="100000">
                                          <p:val>
                                            <p:strVal val="#ppt_x"/>
                                          </p:val>
                                        </p:tav>
                                      </p:tavLst>
                                    </p:anim>
                                    <p:anim calcmode="lin" valueType="num">
                                      <p:cBhvr>
                                        <p:cTn id="79" dur="900" decel="100000" fill="hold"/>
                                        <p:tgtEl>
                                          <p:spTgt spid="73"/>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73"/>
                                        </p:tgtEl>
                                        <p:attrNameLst>
                                          <p:attrName>ppt_y</p:attrName>
                                        </p:attrNameLst>
                                      </p:cBhvr>
                                      <p:tavLst>
                                        <p:tav tm="0">
                                          <p:val>
                                            <p:strVal val="#ppt_y-.03"/>
                                          </p:val>
                                        </p:tav>
                                        <p:tav tm="100000">
                                          <p:val>
                                            <p:strVal val="#ppt_y"/>
                                          </p:val>
                                        </p:tav>
                                      </p:tavLst>
                                    </p:anim>
                                  </p:childTnLst>
                                </p:cTn>
                              </p:par>
                              <p:par>
                                <p:cTn id="81" presetID="37" presetClass="entr" presetSubtype="0" fill="hold" nodeType="withEffect">
                                  <p:stCondLst>
                                    <p:cond delay="400"/>
                                  </p:stCondLst>
                                  <p:childTnLst>
                                    <p:set>
                                      <p:cBhvr>
                                        <p:cTn id="82" dur="1" fill="hold">
                                          <p:stCondLst>
                                            <p:cond delay="0"/>
                                          </p:stCondLst>
                                        </p:cTn>
                                        <p:tgtEl>
                                          <p:spTgt spid="77"/>
                                        </p:tgtEl>
                                        <p:attrNameLst>
                                          <p:attrName>style.visibility</p:attrName>
                                        </p:attrNameLst>
                                      </p:cBhvr>
                                      <p:to>
                                        <p:strVal val="visible"/>
                                      </p:to>
                                    </p:set>
                                    <p:animEffect transition="in" filter="fade">
                                      <p:cBhvr>
                                        <p:cTn id="83" dur="1000"/>
                                        <p:tgtEl>
                                          <p:spTgt spid="77"/>
                                        </p:tgtEl>
                                      </p:cBhvr>
                                    </p:animEffect>
                                    <p:anim calcmode="lin" valueType="num">
                                      <p:cBhvr>
                                        <p:cTn id="84" dur="1000" fill="hold"/>
                                        <p:tgtEl>
                                          <p:spTgt spid="77"/>
                                        </p:tgtEl>
                                        <p:attrNameLst>
                                          <p:attrName>ppt_x</p:attrName>
                                        </p:attrNameLst>
                                      </p:cBhvr>
                                      <p:tavLst>
                                        <p:tav tm="0">
                                          <p:val>
                                            <p:strVal val="#ppt_x"/>
                                          </p:val>
                                        </p:tav>
                                        <p:tav tm="100000">
                                          <p:val>
                                            <p:strVal val="#ppt_x"/>
                                          </p:val>
                                        </p:tav>
                                      </p:tavLst>
                                    </p:anim>
                                    <p:anim calcmode="lin" valueType="num">
                                      <p:cBhvr>
                                        <p:cTn id="85" dur="900" decel="100000" fill="hold"/>
                                        <p:tgtEl>
                                          <p:spTgt spid="77"/>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包图主题2">
  <a:themeElements>
    <a:clrScheme name="自定义 61">
      <a:dk1>
        <a:sysClr val="windowText" lastClr="000000"/>
      </a:dk1>
      <a:lt1>
        <a:sysClr val="window" lastClr="FFFFFF"/>
      </a:lt1>
      <a:dk2>
        <a:srgbClr val="44546A"/>
      </a:dk2>
      <a:lt2>
        <a:srgbClr val="E7E6E6"/>
      </a:lt2>
      <a:accent1>
        <a:srgbClr val="E6332A"/>
      </a:accent1>
      <a:accent2>
        <a:srgbClr val="50D14A"/>
      </a:accent2>
      <a:accent3>
        <a:srgbClr val="94D7F2"/>
      </a:accent3>
      <a:accent4>
        <a:srgbClr val="FCEA47"/>
      </a:accent4>
      <a:accent5>
        <a:srgbClr val="36A9E1"/>
      </a:accent5>
      <a:accent6>
        <a:srgbClr val="F9B233"/>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258</TotalTime>
  <Words>1930</Words>
  <Application>Microsoft Office PowerPoint</Application>
  <PresentationFormat>宽屏</PresentationFormat>
  <Paragraphs>258</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26</vt:i4>
      </vt:variant>
    </vt:vector>
  </HeadingPairs>
  <TitlesOfParts>
    <vt:vector size="36" baseType="lpstr">
      <vt:lpstr>Meiryo</vt:lpstr>
      <vt:lpstr>等线</vt:lpstr>
      <vt:lpstr>宋体</vt:lpstr>
      <vt:lpstr>微软雅黑</vt:lpstr>
      <vt:lpstr>Arial</vt:lpstr>
      <vt:lpstr>Calibri</vt:lpstr>
      <vt:lpstr>Calibri Light</vt:lpstr>
      <vt:lpstr>Wingdings</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33</cp:revision>
  <dcterms:created xsi:type="dcterms:W3CDTF">2017-07-21T00:19:01Z</dcterms:created>
  <dcterms:modified xsi:type="dcterms:W3CDTF">2022-06-10T23:53:20Z</dcterms:modified>
</cp:coreProperties>
</file>