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notesSlides/notesSlide3.xml" ContentType="application/vnd.openxmlformats-officedocument.presentationml.notesSlide+xml"/>
  <Override PartName="/ppt/tags/tag5.xml" ContentType="application/vnd.openxmlformats-officedocument.presentationml.tags+xml"/>
  <Override PartName="/ppt/notesSlides/notesSlide4.xml" ContentType="application/vnd.openxmlformats-officedocument.presentationml.notesSlide+xml"/>
  <Override PartName="/ppt/tags/tag6.xml" ContentType="application/vnd.openxmlformats-officedocument.presentationml.tags+xml"/>
  <Override PartName="/ppt/notesSlides/notesSlide5.xml" ContentType="application/vnd.openxmlformats-officedocument.presentationml.notesSlide+xml"/>
  <Override PartName="/ppt/tags/tag7.xml" ContentType="application/vnd.openxmlformats-officedocument.presentationml.tags+xml"/>
  <Override PartName="/ppt/notesSlides/notesSlide6.xml" ContentType="application/vnd.openxmlformats-officedocument.presentationml.notesSlide+xml"/>
  <Override PartName="/ppt/tags/tag8.xml" ContentType="application/vnd.openxmlformats-officedocument.presentationml.tags+xml"/>
  <Override PartName="/ppt/notesSlides/notesSlide7.xml" ContentType="application/vnd.openxmlformats-officedocument.presentationml.notesSlide+xml"/>
  <Override PartName="/ppt/tags/tag9.xml" ContentType="application/vnd.openxmlformats-officedocument.presentationml.tags+xml"/>
  <Override PartName="/ppt/notesSlides/notesSlide8.xml" ContentType="application/vnd.openxmlformats-officedocument.presentationml.notesSlide+xml"/>
  <Override PartName="/ppt/tags/tag10.xml" ContentType="application/vnd.openxmlformats-officedocument.presentationml.tags+xml"/>
  <Override PartName="/ppt/notesSlides/notesSlide9.xml" ContentType="application/vnd.openxmlformats-officedocument.presentationml.notesSlide+xml"/>
  <Override PartName="/ppt/tags/tag11.xml" ContentType="application/vnd.openxmlformats-officedocument.presentationml.tags+xml"/>
  <Override PartName="/ppt/notesSlides/notesSlide10.xml" ContentType="application/vnd.openxmlformats-officedocument.presentationml.notesSlide+xml"/>
  <Override PartName="/ppt/tags/tag12.xml" ContentType="application/vnd.openxmlformats-officedocument.presentationml.tags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notesSlides/notesSlide12.xml" ContentType="application/vnd.openxmlformats-officedocument.presentationml.notesSlide+xml"/>
  <Override PartName="/ppt/tags/tag14.xml" ContentType="application/vnd.openxmlformats-officedocument.presentationml.tags+xml"/>
  <Override PartName="/ppt/notesSlides/notesSlide13.xml" ContentType="application/vnd.openxmlformats-officedocument.presentationml.notesSlide+xml"/>
  <Override PartName="/ppt/tags/tag15.xml" ContentType="application/vnd.openxmlformats-officedocument.presentationml.tags+xml"/>
  <Override PartName="/ppt/notesSlides/notesSlide14.xml" ContentType="application/vnd.openxmlformats-officedocument.presentationml.notesSlide+xml"/>
  <Override PartName="/ppt/tags/tag16.xml" ContentType="application/vnd.openxmlformats-officedocument.presentationml.tags+xml"/>
  <Override PartName="/ppt/notesSlides/notesSlide15.xml" ContentType="application/vnd.openxmlformats-officedocument.presentationml.notesSlide+xml"/>
  <Override PartName="/ppt/tags/tag17.xml" ContentType="application/vnd.openxmlformats-officedocument.presentationml.tags+xml"/>
  <Override PartName="/ppt/notesSlides/notesSlide16.xml" ContentType="application/vnd.openxmlformats-officedocument.presentationml.notesSlide+xml"/>
  <Override PartName="/ppt/tags/tag18.xml" ContentType="application/vnd.openxmlformats-officedocument.presentationml.tags+xml"/>
  <Override PartName="/ppt/notesSlides/notesSlide17.xml" ContentType="application/vnd.openxmlformats-officedocument.presentationml.notesSlide+xml"/>
  <Override PartName="/ppt/tags/tag19.xml" ContentType="application/vnd.openxmlformats-officedocument.presentationml.tags+xml"/>
  <Override PartName="/ppt/notesSlides/notesSlide18.xml" ContentType="application/vnd.openxmlformats-officedocument.presentationml.notesSlide+xml"/>
  <Override PartName="/ppt/tags/tag20.xml" ContentType="application/vnd.openxmlformats-officedocument.presentationml.tags+xml"/>
  <Override PartName="/ppt/notesSlides/notesSlide19.xml" ContentType="application/vnd.openxmlformats-officedocument.presentationml.notesSlide+xml"/>
  <Override PartName="/ppt/tags/tag21.xml" ContentType="application/vnd.openxmlformats-officedocument.presentationml.tags+xml"/>
  <Override PartName="/ppt/notesSlides/notesSlide20.xml" ContentType="application/vnd.openxmlformats-officedocument.presentationml.notesSlide+xml"/>
  <Override PartName="/ppt/tags/tag22.xml" ContentType="application/vnd.openxmlformats-officedocument.presentationml.tags+xml"/>
  <Override PartName="/ppt/notesSlides/notesSlide21.xml" ContentType="application/vnd.openxmlformats-officedocument.presentationml.notesSlide+xml"/>
  <Override PartName="/ppt/tags/tag23.xml" ContentType="application/vnd.openxmlformats-officedocument.presentationml.tags+xml"/>
  <Override PartName="/ppt/notesSlides/notesSlide22.xml" ContentType="application/vnd.openxmlformats-officedocument.presentationml.notesSlide+xml"/>
  <Override PartName="/ppt/tags/tag24.xml" ContentType="application/vnd.openxmlformats-officedocument.presentationml.tags+xml"/>
  <Override PartName="/ppt/notesSlides/notesSlide23.xml" ContentType="application/vnd.openxmlformats-officedocument.presentationml.notesSlide+xml"/>
  <Override PartName="/ppt/tags/tag25.xml" ContentType="application/vnd.openxmlformats-officedocument.presentationml.tags+xml"/>
  <Override PartName="/ppt/notesSlides/notesSlide24.xml" ContentType="application/vnd.openxmlformats-officedocument.presentationml.notesSlide+xml"/>
  <Override PartName="/ppt/tags/tag26.xml" ContentType="application/vnd.openxmlformats-officedocument.presentationml.tags+xml"/>
  <Override PartName="/ppt/notesSlides/notesSlide25.xml" ContentType="application/vnd.openxmlformats-officedocument.presentationml.notesSlide+xml"/>
  <Override PartName="/ppt/tags/tag27.xml" ContentType="application/vnd.openxmlformats-officedocument.presentationml.tags+xml"/>
  <Override PartName="/ppt/notesSlides/notesSlide26.xml" ContentType="application/vnd.openxmlformats-officedocument.presentationml.notesSlide+xml"/>
  <Override PartName="/ppt/tags/tag28.xml" ContentType="application/vnd.openxmlformats-officedocument.presentationml.tags+xml"/>
  <Override PartName="/ppt/notesSlides/notesSlide27.xml" ContentType="application/vnd.openxmlformats-officedocument.presentationml.notesSlide+xml"/>
  <Override PartName="/ppt/tags/tag29.xml" ContentType="application/vnd.openxmlformats-officedocument.presentationml.tags+xml"/>
  <Override PartName="/ppt/notesSlides/notesSlide28.xml" ContentType="application/vnd.openxmlformats-officedocument.presentationml.notesSlide+xml"/>
  <Override PartName="/ppt/tags/tag30.xml" ContentType="application/vnd.openxmlformats-officedocument.presentationml.tags+xml"/>
  <Override PartName="/ppt/notesSlides/notesSlide29.xml" ContentType="application/vnd.openxmlformats-officedocument.presentationml.notesSlide+xml"/>
  <Override PartName="/ppt/tags/tag31.xml" ContentType="application/vnd.openxmlformats-officedocument.presentationml.tags+xml"/>
  <Override PartName="/ppt/notesSlides/notesSlide30.xml" ContentType="application/vnd.openxmlformats-officedocument.presentationml.notesSlide+xml"/>
  <Override PartName="/ppt/tags/tag32.xml" ContentType="application/vnd.openxmlformats-officedocument.presentationml.tags+xml"/>
  <Override PartName="/ppt/notesSlides/notesSlide31.xml" ContentType="application/vnd.openxmlformats-officedocument.presentationml.notesSlide+xml"/>
  <Override PartName="/ppt/tags/tag33.xml" ContentType="application/vnd.openxmlformats-officedocument.presentationml.tags+xml"/>
  <Override PartName="/ppt/notesSlides/notesSlide32.xml" ContentType="application/vnd.openxmlformats-officedocument.presentationml.notesSlide+xml"/>
  <Override PartName="/ppt/tags/tag34.xml" ContentType="application/vnd.openxmlformats-officedocument.presentationml.tags+xml"/>
  <Override PartName="/ppt/notesSlides/notesSlide33.xml" ContentType="application/vnd.openxmlformats-officedocument.presentationml.notesSlide+xml"/>
  <Override PartName="/ppt/tags/tag35.xml" ContentType="application/vnd.openxmlformats-officedocument.presentationml.tags+xml"/>
  <Override PartName="/ppt/notesSlides/notesSlide34.xml" ContentType="application/vnd.openxmlformats-officedocument.presentationml.notesSlide+xml"/>
  <Override PartName="/ppt/tags/tag36.xml" ContentType="application/vnd.openxmlformats-officedocument.presentationml.tags+xml"/>
  <Override PartName="/ppt/notesSlides/notesSlide35.xml" ContentType="application/vnd.openxmlformats-officedocument.presentationml.notesSlide+xml"/>
  <Override PartName="/ppt/tags/tag37.xml" ContentType="application/vnd.openxmlformats-officedocument.presentationml.tags+xml"/>
  <Override PartName="/ppt/notesSlides/notesSlide36.xml" ContentType="application/vnd.openxmlformats-officedocument.presentationml.notesSlide+xml"/>
  <Override PartName="/ppt/tags/tag38.xml" ContentType="application/vnd.openxmlformats-officedocument.presentationml.tags+xml"/>
  <Override PartName="/ppt/notesSlides/notesSlide37.xml" ContentType="application/vnd.openxmlformats-officedocument.presentationml.notesSlide+xml"/>
  <Override PartName="/ppt/tags/tag39.xml" ContentType="application/vnd.openxmlformats-officedocument.presentationml.tags+xml"/>
  <Override PartName="/ppt/notesSlides/notesSlide38.xml" ContentType="application/vnd.openxmlformats-officedocument.presentationml.notesSlide+xml"/>
  <Override PartName="/ppt/tags/tag40.xml" ContentType="application/vnd.openxmlformats-officedocument.presentationml.tags+xml"/>
  <Override PartName="/ppt/notesSlides/notesSlide39.xml" ContentType="application/vnd.openxmlformats-officedocument.presentationml.notesSlide+xml"/>
  <Override PartName="/ppt/tags/tag41.xml" ContentType="application/vnd.openxmlformats-officedocument.presentationml.tags+xml"/>
  <Override PartName="/ppt/notesSlides/notesSlide40.xml" ContentType="application/vnd.openxmlformats-officedocument.presentationml.notesSlide+xml"/>
  <Override PartName="/ppt/tags/tag42.xml" ContentType="application/vnd.openxmlformats-officedocument.presentationml.tags+xml"/>
  <Override PartName="/ppt/notesSlides/notesSlide41.xml" ContentType="application/vnd.openxmlformats-officedocument.presentationml.notesSlide+xml"/>
  <Override PartName="/ppt/tags/tag43.xml" ContentType="application/vnd.openxmlformats-officedocument.presentationml.tags+xml"/>
  <Override PartName="/ppt/notesSlides/notesSlide42.xml" ContentType="application/vnd.openxmlformats-officedocument.presentationml.notesSlide+xml"/>
  <Override PartName="/ppt/tags/tag44.xml" ContentType="application/vnd.openxmlformats-officedocument.presentationml.tags+xml"/>
  <Override PartName="/ppt/notesSlides/notesSlide43.xml" ContentType="application/vnd.openxmlformats-officedocument.presentationml.notesSlide+xml"/>
  <Override PartName="/ppt/tags/tag45.xml" ContentType="application/vnd.openxmlformats-officedocument.presentationml.tags+xml"/>
  <Override PartName="/ppt/notesSlides/notesSlide44.xml" ContentType="application/vnd.openxmlformats-officedocument.presentationml.notesSlide+xml"/>
  <Override PartName="/ppt/tags/tag46.xml" ContentType="application/vnd.openxmlformats-officedocument.presentationml.tags+xml"/>
  <Override PartName="/ppt/notesSlides/notesSlide45.xml" ContentType="application/vnd.openxmlformats-officedocument.presentationml.notesSlide+xml"/>
  <Override PartName="/ppt/tags/tag47.xml" ContentType="application/vnd.openxmlformats-officedocument.presentationml.tags+xml"/>
  <Override PartName="/ppt/notesSlides/notesSlide46.xml" ContentType="application/vnd.openxmlformats-officedocument.presentationml.notesSlide+xml"/>
  <Override PartName="/ppt/tags/tag48.xml" ContentType="application/vnd.openxmlformats-officedocument.presentationml.tags+xml"/>
  <Override PartName="/ppt/notesSlides/notesSlide47.xml" ContentType="application/vnd.openxmlformats-officedocument.presentationml.notesSlide+xml"/>
  <Override PartName="/ppt/tags/tag49.xml" ContentType="application/vnd.openxmlformats-officedocument.presentationml.tags+xml"/>
  <Override PartName="/ppt/notesSlides/notesSlide48.xml" ContentType="application/vnd.openxmlformats-officedocument.presentationml.notesSlide+xml"/>
  <Override PartName="/ppt/tags/tag50.xml" ContentType="application/vnd.openxmlformats-officedocument.presentationml.tags+xml"/>
  <Override PartName="/ppt/notesSlides/notesSlide49.xml" ContentType="application/vnd.openxmlformats-officedocument.presentationml.notesSlide+xml"/>
  <Override PartName="/ppt/tags/tag51.xml" ContentType="application/vnd.openxmlformats-officedocument.presentationml.tags+xml"/>
  <Override PartName="/ppt/notesSlides/notesSlide50.xml" ContentType="application/vnd.openxmlformats-officedocument.presentationml.notesSlide+xml"/>
  <Override PartName="/ppt/tags/tag52.xml" ContentType="application/vnd.openxmlformats-officedocument.presentationml.tags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6" r:id="rId2"/>
  </p:sldMasterIdLst>
  <p:notesMasterIdLst>
    <p:notesMasterId r:id="rId56"/>
  </p:notesMasterIdLst>
  <p:sldIdLst>
    <p:sldId id="30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301" r:id="rId16"/>
    <p:sldId id="268" r:id="rId17"/>
    <p:sldId id="269" r:id="rId18"/>
    <p:sldId id="270" r:id="rId19"/>
    <p:sldId id="303" r:id="rId20"/>
    <p:sldId id="304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305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306" r:id="rId50"/>
    <p:sldId id="307" r:id="rId51"/>
    <p:sldId id="308" r:id="rId52"/>
    <p:sldId id="309" r:id="rId53"/>
    <p:sldId id="310" r:id="rId54"/>
    <p:sldId id="311" r:id="rId55"/>
  </p:sldIdLst>
  <p:sldSz cx="12192000" cy="6858000"/>
  <p:notesSz cx="6858000" cy="9144000"/>
  <p:custDataLst>
    <p:tags r:id="rId5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3264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presProps" Target="presProps.xml"/><Relationship Id="rId5" Type="http://schemas.openxmlformats.org/officeDocument/2006/relationships/slide" Target="slides/slide3.xml"/><Relationship Id="rId61" Type="http://schemas.openxmlformats.org/officeDocument/2006/relationships/tableStyles" Target="tableStyles.xml"/><Relationship Id="rId19" Type="http://schemas.openxmlformats.org/officeDocument/2006/relationships/slide" Target="slides/slide1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viewProps" Target="viewProps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gs" Target="tags/tag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6841E3-3461-47EE-A825-9B9D09E16CD0}" type="datetimeFigureOut">
              <a:rPr lang="zh-CN" altLang="en-US" smtClean="0"/>
              <a:t>2020/11/11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F51A56-1C7B-426F-91BD-A9C85E0FC74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61702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1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9E019491-CA77-4803-ACA7-DB58560C2A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16754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10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B8DCF42C-BD72-48FC-8A65-3C86DE0375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58971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39E8976B-30F2-45A4-92B8-F3269D12B0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841333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12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F7960CCC-2B1F-4BB2-BA1E-C89FF7C9742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17096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19E07190-5F6B-4675-8EA8-A1144E6BFA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390315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85AF57CB-13DB-4D83-8EA8-672942464BC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26185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16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BC1F7F34-5ED5-41FA-93AF-5369CAE0938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5659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17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95BB5E81-664B-4BF8-94F2-5BBA42E799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260014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18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95BB5E81-664B-4BF8-94F2-5BBA42E799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3173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19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95BB5E81-664B-4BF8-94F2-5BBA42E799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34419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20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24A59121-BB9C-4582-B021-8147518414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36875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FABC55DA-B5E0-406C-BBA0-CD1602580D1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252989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21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6FB47CBA-0CAB-445B-AE99-745913C759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02575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22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B1FB0018-EEFB-448D-8C45-F227AD43B24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63058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23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28BD10D1-77B1-4B86-8205-399A8A05FE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098864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24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1A316AF4-25A1-4A57-AC57-B4457DA53E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138088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25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AFDA1D96-5BDB-4434-BBF2-7DBAE656385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754667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26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427D7010-EEE9-4E34-8B7F-D475C5B7B06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53108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27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8C06D014-E7D2-4A10-9EFE-40F33DA808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6666802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28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450D9451-E20D-4A2B-9FE9-27C90ABC23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208076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29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F0C2569F-7470-481E-B9A8-563669E9CC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698603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30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55F481C2-D5D9-401B-B641-9489C2B19B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642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3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36EDA74B-AE6B-43FC-9A0B-0C4D96A2609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922696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31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728ECCEF-1D50-44CE-AB51-0FB99DD43C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244118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32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22F83EA7-149B-4FEA-89DF-A1D5565863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30743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33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63ECE365-5434-4FCE-89F8-389CB36727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907876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34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C4521476-53EB-4D3C-AAED-5658941027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59723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35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728ECCEF-1D50-44CE-AB51-0FB99DD43C1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3339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36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C78A4214-B460-412E-B0E5-69E06542FBF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3211107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37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83CDD422-A908-40E9-9ECB-15505C7AA3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409461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38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64A09DAE-9D36-4DBA-810E-DF383C6C1D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778821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39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674425B6-8A4D-4967-A255-A284D9F520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813585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40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CBF80252-7C76-4ECB-97AD-B7CEFF47ED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6079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F5DCB093-3487-4B89-9052-3C7FB5E3FDE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90108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41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D0088B08-BF29-4117-AEA4-06824FCAEF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0291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42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41994FE8-005F-4AF5-BB1C-37B2E5F2FC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5285146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43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F12DAE93-AF40-457D-B6E1-5351D2A2037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311620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44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5E20F6A2-C773-47E6-9A10-AB7C88C169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5740471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45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8E88D2F1-A55D-4EA1-84F3-7FAE83804B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2791966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46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F940C65F-640C-423A-B2A0-50F1E2145D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278767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47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557D7EE0-B8C6-4BBF-83C2-F7B86F006D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7413667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48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557D7EE0-B8C6-4BBF-83C2-F7B86F006D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6221886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49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557D7EE0-B8C6-4BBF-83C2-F7B86F006DB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7721614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50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95BB5E81-664B-4BF8-94F2-5BBA42E799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50928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5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4DF8B75F-877B-434E-B737-FF1130FF12F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8758507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51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95BB5E81-664B-4BF8-94F2-5BBA42E799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46448804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52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95BB5E81-664B-4BF8-94F2-5BBA42E799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392653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36198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6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A4E3C4B7-78C7-401E-A788-5DA7513937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02001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9F89F0E2-643E-477A-9A13-1E95803797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07078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30FBFC2F-6D22-48D3-BC0C-3B4D6F192FA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065137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F51A56-1C7B-426F-91BD-A9C85E0FC749}" type="slidenum">
              <a:rPr lang="zh-CN" altLang="en-US" smtClean="0"/>
              <a:t>9</a:t>
            </a:fld>
            <a:endParaRPr lang="zh-CN" altLang="en-US"/>
          </a:p>
        </p:txBody>
      </p:sp>
      <p:sp>
        <p:nvSpPr>
          <p:cNvPr id="6" name="备注占位符 5">
            <a:extLst>
              <a:ext uri="{FF2B5EF4-FFF2-40B4-BE49-F238E27FC236}">
                <a16:creationId xmlns:a16="http://schemas.microsoft.com/office/drawing/2014/main" xmlns="" id="{661A0172-C0AA-4B0B-98FF-FD8C854CEC7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68978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77EB8DF0-D978-4979-ADD2-1FC68B2EC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792455-5373-4348-B095-1E323F2FACE5}" type="datetimeFigureOut">
              <a:rPr lang="zh-CN" altLang="en-US" smtClean="0"/>
              <a:t>2020/11/11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100A2B0D-1009-445E-9F76-CD5E2C4DC7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FE55D280-0106-4E3D-9768-6A23B501B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D67392-E03F-4612-8605-4FF4574605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9745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6425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3845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46504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609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952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543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7722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4529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699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8480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05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C60C8FA2-36DA-4C5C-859B-093FA6B388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F2A36AD-647D-424F-8ABD-E4E87B963E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A16DC81-DC62-4BDA-9CA8-C17F189448B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92455-5373-4348-B095-1E323F2FACE5}" type="datetimeFigureOut">
              <a:rPr lang="zh-CN" altLang="en-US" smtClean="0"/>
              <a:t>2020/11/11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044989F7-7565-425C-8A2C-9EBFE1CA82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FD1E64F-E6B8-43CE-A3E7-2164F146C0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D67392-E03F-4612-8605-4FF4574605F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11227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2020/11/11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161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mp3"/><Relationship Id="rId7" Type="http://schemas.openxmlformats.org/officeDocument/2006/relationships/image" Target="../media/image2.jpg"/><Relationship Id="rId2" Type="http://schemas.microsoft.com/office/2007/relationships/media" Target="../media/media1.mp3"/><Relationship Id="rId1" Type="http://schemas.openxmlformats.org/officeDocument/2006/relationships/tags" Target="../tags/tag2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8.xml"/><Relationship Id="rId4" Type="http://schemas.openxmlformats.org/officeDocument/2006/relationships/image" Target="../media/image5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0.xml"/><Relationship Id="rId4" Type="http://schemas.openxmlformats.org/officeDocument/2006/relationships/image" Target="../media/image6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2.xml"/><Relationship Id="rId4" Type="http://schemas.openxmlformats.org/officeDocument/2006/relationships/image" Target="../media/image7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3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4.xml"/><Relationship Id="rId4" Type="http://schemas.openxmlformats.org/officeDocument/2006/relationships/image" Target="../media/image8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5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8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0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4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5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6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8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0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1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2.xml"/><Relationship Id="rId4" Type="http://schemas.openxmlformats.org/officeDocument/2006/relationships/image" Target="../media/image2.jp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://www.ypppt.com/jieri/" TargetMode="External"/><Relationship Id="rId9" Type="http://schemas.openxmlformats.org/officeDocument/2006/relationships/hyperlink" Target="http://www.ypppt.com/ziti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ocket_flash_musice_636596598073670744">
            <a:hlinkClick r:id="" action="ppaction://media"/>
            <a:extLst>
              <a:ext uri="{FF2B5EF4-FFF2-40B4-BE49-F238E27FC236}">
                <a16:creationId xmlns:a16="http://schemas.microsoft.com/office/drawing/2014/main" xmlns="" id="{C9B76527-4650-4FCE-B9E9-07ECE4E47865}"/>
              </a:ext>
            </a:extLst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0" y="-563880"/>
            <a:ext cx="457200" cy="45720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694ECB0-AC4B-440D-BD0A-EE4F44615BD3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02" b="-4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88B3C420-F028-452C-A922-DE3EF5EBA741}"/>
              </a:ext>
            </a:extLst>
          </p:cNvPr>
          <p:cNvSpPr txBox="1"/>
          <p:nvPr/>
        </p:nvSpPr>
        <p:spPr>
          <a:xfrm>
            <a:off x="1402080" y="973604"/>
            <a:ext cx="556260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9600" b="1" spc="600" dirty="0">
                <a:latin typeface="+mj-ea"/>
                <a:ea typeface="+mj-ea"/>
              </a:rPr>
              <a:t>员工入职</a:t>
            </a:r>
            <a:endParaRPr lang="en-US" altLang="zh-CN" sz="9600" b="1" spc="600" dirty="0">
              <a:latin typeface="+mj-ea"/>
              <a:ea typeface="+mj-ea"/>
            </a:endParaRPr>
          </a:p>
          <a:p>
            <a:r>
              <a:rPr lang="zh-CN" altLang="en-US" sz="9600" b="1" spc="600" dirty="0">
                <a:latin typeface="+mj-ea"/>
                <a:ea typeface="+mj-ea"/>
              </a:rPr>
              <a:t>自我介绍</a:t>
            </a: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11446F14-5726-4603-9266-4909FC6F2B28}"/>
              </a:ext>
            </a:extLst>
          </p:cNvPr>
          <p:cNvSpPr txBox="1"/>
          <p:nvPr/>
        </p:nvSpPr>
        <p:spPr>
          <a:xfrm rot="16200000">
            <a:off x="9820142" y="1688202"/>
            <a:ext cx="3530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spc="600" dirty="0" smtClean="0">
                <a:latin typeface="+mj-ea"/>
                <a:ea typeface="+mj-ea"/>
              </a:rPr>
              <a:t>快</a:t>
            </a:r>
            <a:r>
              <a:rPr lang="zh-CN" altLang="en-US" sz="3600" b="1" spc="600" dirty="0">
                <a:latin typeface="+mj-ea"/>
                <a:ea typeface="+mj-ea"/>
              </a:rPr>
              <a:t>闪</a:t>
            </a:r>
            <a:r>
              <a:rPr lang="en-US" altLang="zh-CN" sz="3600" b="1" spc="600" dirty="0">
                <a:latin typeface="+mj-ea"/>
                <a:ea typeface="+mj-ea"/>
              </a:rPr>
              <a:t>PPT</a:t>
            </a:r>
            <a:endParaRPr lang="zh-CN" altLang="en-US" sz="3600" b="1" spc="600" dirty="0">
              <a:latin typeface="+mj-ea"/>
              <a:ea typeface="+mj-ea"/>
            </a:endParaRP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7E5DC155-82DC-41A6-A25E-FEDD9D077B3A}"/>
              </a:ext>
            </a:extLst>
          </p:cNvPr>
          <p:cNvSpPr txBox="1"/>
          <p:nvPr/>
        </p:nvSpPr>
        <p:spPr>
          <a:xfrm>
            <a:off x="1383974" y="4735115"/>
            <a:ext cx="56505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spc="600" dirty="0" smtClean="0">
                <a:latin typeface="+mj-ea"/>
                <a:ea typeface="+mj-ea"/>
              </a:rPr>
              <a:t>XX</a:t>
            </a:r>
            <a:r>
              <a:rPr lang="zh-CN" altLang="en-US" sz="4800" b="1" spc="600" dirty="0" smtClean="0">
                <a:latin typeface="+mj-ea"/>
                <a:ea typeface="+mj-ea"/>
              </a:rPr>
              <a:t>公司</a:t>
            </a:r>
            <a:r>
              <a:rPr lang="zh-CN" altLang="en-US" sz="4800" b="1" spc="600" dirty="0" smtClean="0">
                <a:latin typeface="+mj-ea"/>
                <a:ea typeface="+mj-ea"/>
              </a:rPr>
              <a:t> 优品</a:t>
            </a:r>
            <a:r>
              <a:rPr lang="en-US" altLang="zh-CN" sz="4800" b="1" spc="600" dirty="0" smtClean="0">
                <a:latin typeface="+mj-ea"/>
                <a:ea typeface="+mj-ea"/>
              </a:rPr>
              <a:t>PPT</a:t>
            </a:r>
            <a:endParaRPr lang="en-US" altLang="zh-CN" sz="4800" b="1" spc="600" dirty="0">
              <a:latin typeface="+mj-ea"/>
              <a:ea typeface="+mj-e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60726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0"/>
    </mc:Choice>
    <mc:Fallback xmlns="">
      <p:transition spd="slow" advTm="12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20" repeatCount="indefinite" fill="remove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5" grpId="0"/>
      <p:bldP spid="11" grpId="0"/>
      <p:bldP spid="1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FBBD918D-E547-4FC1-BEC9-5076E97C293B}"/>
              </a:ext>
            </a:extLst>
          </p:cNvPr>
          <p:cNvSpPr txBox="1"/>
          <p:nvPr/>
        </p:nvSpPr>
        <p:spPr>
          <a:xfrm>
            <a:off x="2044348" y="2936558"/>
            <a:ext cx="8103304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集美貌与才华于一身的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230931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xit" presetSubtype="3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out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6B2CA161-CD51-4EDD-8741-426421EE9471}"/>
              </a:ext>
            </a:extLst>
          </p:cNvPr>
          <p:cNvSpPr txBox="1"/>
          <p:nvPr/>
        </p:nvSpPr>
        <p:spPr>
          <a:xfrm>
            <a:off x="4622800" y="2936558"/>
            <a:ext cx="29464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小萌新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957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4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93 0 L -0.00093 0 L 0.2 0 L -0.3 0 L 0.15 0 L -0.05 0 L 0.03009 0 L 0 0 " pathEditMode="relative" ptsTypes="">
                                      <p:cBhvr>
                                        <p:cTn id="9" dur="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4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5CE3316-CC01-453A-92CA-4BC8EFBADE28}"/>
              </a:ext>
            </a:extLst>
          </p:cNvPr>
          <p:cNvSpPr txBox="1"/>
          <p:nvPr/>
        </p:nvSpPr>
        <p:spPr>
          <a:xfrm>
            <a:off x="3886200" y="2936558"/>
            <a:ext cx="44196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大学专业是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02362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"/>
                            </p:stCondLst>
                            <p:childTnLst>
                              <p:par>
                                <p:cTn id="12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54E37A09-DD6F-4FC3-A63B-A0C78915FF69}"/>
              </a:ext>
            </a:extLst>
          </p:cNvPr>
          <p:cNvSpPr txBox="1"/>
          <p:nvPr/>
        </p:nvSpPr>
        <p:spPr>
          <a:xfrm>
            <a:off x="4254500" y="2936558"/>
            <a:ext cx="36830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 dirty="0">
                <a:solidFill>
                  <a:srgbClr val="FFFFFF"/>
                </a:solidFill>
                <a:cs typeface="+mn-ea"/>
                <a:sym typeface="+mn-lt"/>
              </a:rPr>
              <a:t>市场营销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97635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2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9" dur="2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" dur="40" fill="hold">
                                          <p:stCondLst>
                                            <p:cond delay="4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" dur="40" fill="hold">
                                          <p:stCondLst>
                                            <p:cond delay="8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" dur="40" fill="hold">
                                          <p:stCondLst>
                                            <p:cond delay="12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" dur="40" fill="hold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600"/>
                            </p:stCondLst>
                            <p:childTnLst>
                              <p:par>
                                <p:cTn id="15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6992E612-AA08-4A57-B827-4812665EE01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45" b="7845"/>
          <a:stretch/>
        </p:blipFill>
        <p:spPr>
          <a:xfrm>
            <a:off x="0" y="-1402080"/>
            <a:ext cx="14684587" cy="8260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7765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4.81481E-6 L -0.03841 0.08449 " pathEditMode="relative" rAng="0" ptsTypes="AA">
                                      <p:cBhvr>
                                        <p:cTn id="6" dur="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7" y="421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D2701EA-0DCB-4770-8E3E-DFBB38097974}"/>
              </a:ext>
            </a:extLst>
          </p:cNvPr>
          <p:cNvSpPr txBox="1"/>
          <p:nvPr/>
        </p:nvSpPr>
        <p:spPr>
          <a:xfrm>
            <a:off x="5359336" y="2936558"/>
            <a:ext cx="1473328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但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7564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4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0093 L 0 -0.00093 L 0 0.2 L 0 -0.3 L 0 0.15 L 0 -0.05 L 0 0.03009 L 0 0 " pathEditMode="relative" ptsTypes="">
                                      <p:cBhvr>
                                        <p:cTn id="9" dur="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4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E65EEC56-2B94-4637-A656-A0722C689A37}"/>
              </a:ext>
            </a:extLst>
          </p:cNvPr>
          <p:cNvSpPr txBox="1"/>
          <p:nvPr/>
        </p:nvSpPr>
        <p:spPr>
          <a:xfrm>
            <a:off x="1814485" y="1260158"/>
            <a:ext cx="2467956" cy="1528762"/>
          </a:xfrm>
          <a:prstGeom prst="cloud">
            <a:avLst/>
          </a:prstGeom>
          <a:solidFill>
            <a:schemeClr val="bg1"/>
          </a:solidFill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en-US" altLang="zh-CN" sz="5800" dirty="0">
                <a:latin typeface="+mn-ea"/>
                <a:cs typeface="+mn-ea"/>
                <a:sym typeface="+mn-lt"/>
              </a:rPr>
              <a:t>PS</a:t>
            </a:r>
            <a:endParaRPr lang="zh-CN" altLang="en-US" sz="5800" dirty="0">
              <a:latin typeface="+mn-ea"/>
              <a:cs typeface="+mn-ea"/>
              <a:sym typeface="+mn-lt"/>
            </a:endParaRP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C82C30D5-C94E-41FE-B3F4-22AC467CBE25}"/>
              </a:ext>
            </a:extLst>
          </p:cNvPr>
          <p:cNvSpPr txBox="1"/>
          <p:nvPr/>
        </p:nvSpPr>
        <p:spPr>
          <a:xfrm>
            <a:off x="2926543" y="3761899"/>
            <a:ext cx="2467956" cy="1528762"/>
          </a:xfrm>
          <a:prstGeom prst="cloud">
            <a:avLst/>
          </a:prstGeom>
          <a:solidFill>
            <a:schemeClr val="bg1"/>
          </a:solidFill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en-US" altLang="zh-CN" sz="5800" dirty="0">
                <a:latin typeface="+mn-ea"/>
                <a:cs typeface="+mn-ea"/>
                <a:sym typeface="+mn-lt"/>
              </a:rPr>
              <a:t>AI</a:t>
            </a:r>
            <a:endParaRPr lang="zh-CN" altLang="en-US" sz="5800" dirty="0">
              <a:latin typeface="+mn-ea"/>
              <a:cs typeface="+mn-ea"/>
              <a:sym typeface="+mn-lt"/>
            </a:endParaRP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1BFBDAA1-2E08-4475-93E7-CE3A2668E098}"/>
              </a:ext>
            </a:extLst>
          </p:cNvPr>
          <p:cNvSpPr txBox="1"/>
          <p:nvPr/>
        </p:nvSpPr>
        <p:spPr>
          <a:xfrm>
            <a:off x="5760259" y="818198"/>
            <a:ext cx="2467956" cy="1528762"/>
          </a:xfrm>
          <a:prstGeom prst="cloud">
            <a:avLst/>
          </a:prstGeom>
          <a:solidFill>
            <a:schemeClr val="bg1"/>
          </a:solidFill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en-US" altLang="zh-CN" sz="5800" dirty="0">
                <a:latin typeface="+mn-ea"/>
                <a:cs typeface="+mn-ea"/>
                <a:sym typeface="+mn-lt"/>
              </a:rPr>
              <a:t>AE</a:t>
            </a:r>
            <a:endParaRPr lang="zh-CN" altLang="en-US" sz="5800" dirty="0">
              <a:latin typeface="+mn-ea"/>
              <a:cs typeface="+mn-ea"/>
              <a:sym typeface="+mn-lt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0FAC1AD5-DB0C-4348-9071-55C72705E779}"/>
              </a:ext>
            </a:extLst>
          </p:cNvPr>
          <p:cNvSpPr txBox="1"/>
          <p:nvPr/>
        </p:nvSpPr>
        <p:spPr>
          <a:xfrm>
            <a:off x="7877695" y="3604737"/>
            <a:ext cx="2467956" cy="1528762"/>
          </a:xfrm>
          <a:prstGeom prst="cloud">
            <a:avLst/>
          </a:prstGeom>
          <a:solidFill>
            <a:schemeClr val="bg1"/>
          </a:solidFill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en-US" altLang="zh-CN" sz="5800" dirty="0">
                <a:latin typeface="+mn-ea"/>
                <a:cs typeface="+mn-ea"/>
                <a:sym typeface="+mn-lt"/>
              </a:rPr>
              <a:t>PR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8435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"/>
                            </p:stCondLst>
                            <p:childTnLst>
                              <p:par>
                                <p:cTn id="11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"/>
                            </p:stCondLst>
                            <p:childTnLst>
                              <p:par>
                                <p:cTn id="17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900"/>
                            </p:stCondLst>
                            <p:childTnLst>
                              <p:par>
                                <p:cTn id="23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7106A30-F7B7-46E5-8B92-FB69256AF211}"/>
              </a:ext>
            </a:extLst>
          </p:cNvPr>
          <p:cNvSpPr txBox="1"/>
          <p:nvPr/>
        </p:nvSpPr>
        <p:spPr>
          <a:xfrm>
            <a:off x="4254500" y="2936558"/>
            <a:ext cx="36830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cs typeface="+mn-ea"/>
                <a:sym typeface="+mn-lt"/>
              </a:rPr>
              <a:t>均有涉猎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902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4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0093 L 0 -0.00093 L 0 0.2 L 0 -0.3 L 0 0.15 L 0 -0.05 L 0 0.03009 L 0 0 " pathEditMode="relative" ptsTypes="">
                                      <p:cBhvr>
                                        <p:cTn id="9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7106A30-F7B7-46E5-8B92-FB69256AF211}"/>
              </a:ext>
            </a:extLst>
          </p:cNvPr>
          <p:cNvSpPr txBox="1"/>
          <p:nvPr/>
        </p:nvSpPr>
        <p:spPr>
          <a:xfrm>
            <a:off x="2378710" y="2936557"/>
            <a:ext cx="7434580" cy="98488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13800">
                <a:cs typeface="+mn-ea"/>
                <a:sym typeface="+mn-lt"/>
              </a:rPr>
              <a:t>均有涉猎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00396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7540716-2DB0-4650-B07B-344B25DA985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7106A30-F7B7-46E5-8B92-FB69256AF211}"/>
              </a:ext>
            </a:extLst>
          </p:cNvPr>
          <p:cNvSpPr txBox="1"/>
          <p:nvPr/>
        </p:nvSpPr>
        <p:spPr>
          <a:xfrm>
            <a:off x="808355" y="2936557"/>
            <a:ext cx="10575290" cy="98488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19900" dirty="0">
                <a:cs typeface="+mn-ea"/>
                <a:sym typeface="+mn-lt"/>
              </a:rPr>
              <a:t>均有涉猎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0874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C954863-FA14-49B0-BA8B-C045FED6AD65}"/>
              </a:ext>
            </a:extLst>
          </p:cNvPr>
          <p:cNvSpPr txBox="1"/>
          <p:nvPr/>
        </p:nvSpPr>
        <p:spPr>
          <a:xfrm>
            <a:off x="4991100" y="2936558"/>
            <a:ext cx="22098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 dirty="0">
                <a:solidFill>
                  <a:srgbClr val="FFFFFF"/>
                </a:solidFill>
                <a:cs typeface="+mn-ea"/>
                <a:sym typeface="+mn-lt"/>
              </a:rPr>
              <a:t>叮！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5453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4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93 0 L -0.00093 0 L 0.2 0 L -0.3 0 L 0.15 0 L -0.05 0 L 0.03009 0 L 0 0 " pathEditMode="relative" ptsTypes="">
                                      <p:cBhvr>
                                        <p:cTn id="9" dur="88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4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EFDBD460-F51C-4062-A3C9-3F5D336718D4}"/>
              </a:ext>
            </a:extLst>
          </p:cNvPr>
          <p:cNvSpPr txBox="1"/>
          <p:nvPr/>
        </p:nvSpPr>
        <p:spPr>
          <a:xfrm>
            <a:off x="4254500" y="2936558"/>
            <a:ext cx="36830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办公文案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2645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xit" presetSubtype="32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" dur="3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5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" dur="3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3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50"/>
                            </p:stCondLst>
                            <p:childTnLst>
                              <p:par>
                                <p:cTn id="14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42D77714-FF5F-49C6-9EE4-A1FC052006C4}"/>
              </a:ext>
            </a:extLst>
          </p:cNvPr>
          <p:cNvSpPr txBox="1"/>
          <p:nvPr/>
        </p:nvSpPr>
        <p:spPr>
          <a:xfrm>
            <a:off x="4254500" y="2936558"/>
            <a:ext cx="36830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企业策划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8926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4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93 0 L -0.00093 0 L 0.2 0 L -0.3 0 L 0.15 0 L -0.05 0 L 0.03009 0 L 0 0 " pathEditMode="relative" ptsTypes="">
                                      <p:cBhvr>
                                        <p:cTn id="9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82633D2D-41E6-4342-A886-5DAB7CCCB079}"/>
              </a:ext>
            </a:extLst>
          </p:cNvPr>
          <p:cNvSpPr txBox="1"/>
          <p:nvPr/>
        </p:nvSpPr>
        <p:spPr>
          <a:xfrm>
            <a:off x="2324100" y="2936558"/>
            <a:ext cx="7543800" cy="98488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9600" dirty="0">
                <a:solidFill>
                  <a:srgbClr val="FFFFFF"/>
                </a:solidFill>
                <a:cs typeface="+mn-ea"/>
                <a:sym typeface="+mn-lt"/>
              </a:rPr>
              <a:t>也不在话下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9075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mph" presetSubtype="0" repeatCount="300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2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10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2"/>
      <p:bldP spid="2" grpId="3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26D14B14-2F33-495B-B17B-45D1716FD4C7}"/>
              </a:ext>
            </a:extLst>
          </p:cNvPr>
          <p:cNvSpPr txBox="1"/>
          <p:nvPr/>
        </p:nvSpPr>
        <p:spPr>
          <a:xfrm>
            <a:off x="744092" y="2936558"/>
            <a:ext cx="10703816" cy="98488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8800" dirty="0">
                <a:solidFill>
                  <a:srgbClr val="FFFFFF"/>
                </a:solidFill>
                <a:cs typeface="+mn-ea"/>
                <a:sym typeface="+mn-lt"/>
              </a:rPr>
              <a:t>愿能够</a:t>
            </a:r>
            <a:endParaRPr lang="en-US" altLang="zh-CN" sz="8800" dirty="0">
              <a:solidFill>
                <a:srgbClr val="FFFFFF"/>
              </a:solidFill>
              <a:cs typeface="+mn-ea"/>
              <a:sym typeface="+mn-lt"/>
            </a:endParaRPr>
          </a:p>
          <a:p>
            <a:pPr algn="ctr" fontAlgn="ctr"/>
            <a:r>
              <a:rPr lang="zh-CN" altLang="en-US" sz="8800" dirty="0">
                <a:solidFill>
                  <a:srgbClr val="FFFFFF"/>
                </a:solidFill>
                <a:cs typeface="+mn-ea"/>
                <a:sym typeface="+mn-lt"/>
              </a:rPr>
              <a:t>学以致用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2881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3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8425E47C-6F08-4940-916C-AFCD951768FF}"/>
              </a:ext>
            </a:extLst>
          </p:cNvPr>
          <p:cNvSpPr txBox="1"/>
          <p:nvPr/>
        </p:nvSpPr>
        <p:spPr>
          <a:xfrm>
            <a:off x="3886200" y="2936558"/>
            <a:ext cx="44196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为公司效力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59819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4" presetClass="exit" presetSubtype="1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"/>
                            </p:stCondLst>
                            <p:childTnLst>
                              <p:par>
                                <p:cTn id="12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DA6421B2-3FC2-43A0-8758-F3406D9A5C0E}"/>
              </a:ext>
            </a:extLst>
          </p:cNvPr>
          <p:cNvSpPr txBox="1"/>
          <p:nvPr/>
        </p:nvSpPr>
        <p:spPr>
          <a:xfrm>
            <a:off x="4991100" y="2936558"/>
            <a:ext cx="22098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此外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38144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4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0093 L 0 -0.00093 L 0 0.2 L 0 -0.3 L 0 0.15 L 0 -0.05 L 0 0.03009 L 0 0 " pathEditMode="relative" ptsTypes="">
                                      <p:cBhvr>
                                        <p:cTn id="9" dur="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4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6E05D6EE-E2F8-451D-9A8B-157866703826}"/>
              </a:ext>
            </a:extLst>
          </p:cNvPr>
          <p:cNvSpPr txBox="1"/>
          <p:nvPr/>
        </p:nvSpPr>
        <p:spPr>
          <a:xfrm>
            <a:off x="4991100" y="2936558"/>
            <a:ext cx="22098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本人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74452727-402A-4AEB-B170-906775B2AB38}"/>
              </a:ext>
            </a:extLst>
          </p:cNvPr>
          <p:cNvSpPr txBox="1"/>
          <p:nvPr/>
        </p:nvSpPr>
        <p:spPr>
          <a:xfrm>
            <a:off x="4991100" y="2936558"/>
            <a:ext cx="22098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本人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04088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3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3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31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662069" y="662069"/>
                                    </p:animScale>
                                    <p:anim to="" calcmode="lin" valueType="num">
                                      <p:cBhvr>
                                        <p:cTn id="13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"/>
                                          </p:val>
                                        </p:tav>
                                        <p:tav tm="30000">
                                          <p:val>
                                            <p:strVal val="1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4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w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6.62069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5" dur="169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30000">
                                          <p:val>
                                            <p:strVal val="#ppt_h*1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h*6.62069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5D79518C-2F64-416A-8320-CB80DFC22367}"/>
              </a:ext>
            </a:extLst>
          </p:cNvPr>
          <p:cNvSpPr txBox="1"/>
          <p:nvPr/>
        </p:nvSpPr>
        <p:spPr>
          <a:xfrm>
            <a:off x="4254500" y="2936558"/>
            <a:ext cx="36830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 dirty="0">
                <a:solidFill>
                  <a:srgbClr val="FFFFFF"/>
                </a:solidFill>
                <a:cs typeface="+mn-ea"/>
                <a:sym typeface="+mn-lt"/>
              </a:rPr>
              <a:t>爱好广泛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31397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BC3316C5-5964-4197-AE61-A5FFA858680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47" b="7647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9206170B-B46C-4FB6-B64A-F897970F097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>
              <a:alpha val="61000"/>
            </a:schemeClr>
          </a:solidFill>
          <a:ln w="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4FEF4665-5BE4-4548-BBB4-8630CC6914CE}"/>
              </a:ext>
            </a:extLst>
          </p:cNvPr>
          <p:cNvSpPr txBox="1"/>
          <p:nvPr/>
        </p:nvSpPr>
        <p:spPr>
          <a:xfrm>
            <a:off x="4254500" y="2936558"/>
            <a:ext cx="36830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健身房中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962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445B9582-266E-4F94-A8A2-86C0A76F3569}"/>
              </a:ext>
            </a:extLst>
          </p:cNvPr>
          <p:cNvSpPr txBox="1"/>
          <p:nvPr/>
        </p:nvSpPr>
        <p:spPr>
          <a:xfrm>
            <a:off x="4991100" y="2936558"/>
            <a:ext cx="22098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有我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1414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4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0093 L 0 -0.00093 L 0 0.2 L 0 -0.3 L 0 0.15 L 0 -0.05 L 0 0.03009 L 0 0 " pathEditMode="relative" ptsTypes="">
                                      <p:cBhvr>
                                        <p:cTn id="9" dur="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4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47FC369A-4045-4169-96D7-28501E1857F6}"/>
              </a:ext>
            </a:extLst>
          </p:cNvPr>
          <p:cNvSpPr txBox="1"/>
          <p:nvPr/>
        </p:nvSpPr>
        <p:spPr>
          <a:xfrm>
            <a:off x="3517900" y="2936558"/>
            <a:ext cx="51562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 dirty="0">
                <a:solidFill>
                  <a:srgbClr val="FFFFFF"/>
                </a:solidFill>
                <a:cs typeface="+mn-ea"/>
                <a:sym typeface="+mn-lt"/>
              </a:rPr>
              <a:t>您的快递已到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047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" dur="45" accel="50000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" dur="455" tmFilter="0,0; 0.14,0.31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2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44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.0,0.0;0.25,0.07;0.50,0.2;0.75,0.467;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0.026"/>
                                          </p:val>
                                        </p:tav>
                                        <p:tav tm="10000">
                                          <p:val>
                                            <p:strVal val="ppt_y+0.052"/>
                                          </p:val>
                                        </p:tav>
                                        <p:tav tm="15000">
                                          <p:val>
                                            <p:strVal val="ppt_y+0.078"/>
                                          </p:val>
                                        </p:tav>
                                        <p:tav tm="20000">
                                          <p:val>
                                            <p:strVal val="ppt_y+0.103"/>
                                          </p:val>
                                        </p:tav>
                                        <p:tav tm="30000">
                                          <p:val>
                                            <p:strVal val="ppt_y+0.151"/>
                                          </p:val>
                                        </p:tav>
                                        <p:tav tm="40000">
                                          <p:val>
                                            <p:strVal val="ppt_y+0.196"/>
                                          </p:val>
                                        </p:tav>
                                        <p:tav tm="50000">
                                          <p:val>
                                            <p:strVal val="ppt_y+0.236"/>
                                          </p:val>
                                        </p:tav>
                                        <p:tav tm="60000">
                                          <p:val>
                                            <p:strVal val="ppt_y+0.270"/>
                                          </p:val>
                                        </p:tav>
                                        <p:tav tm="70000">
                                          <p:val>
                                            <p:strVal val="ppt_y+0.297"/>
                                          </p:val>
                                        </p:tav>
                                        <p:tav tm="80000">
                                          <p:val>
                                            <p:strVal val="ppt_y+0.317"/>
                                          </p:val>
                                        </p:tav>
                                        <p:tav tm="90000">
                                          <p:val>
                                            <p:strVal val="ppt_y+0.329"/>
                                          </p:val>
                                        </p:tav>
                                        <p:tav tm="100000">
                                          <p:val>
                                            <p:strVal val="ppt_y+0.33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111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106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9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65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3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37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35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3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22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11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2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3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4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50000">
                                          <p:val>
                                            <p:strVal val="ppt_y-0.0123"/>
                                          </p:val>
                                        </p:tav>
                                        <p:tav tm="60000">
                                          <p:val>
                                            <p:strVal val="ppt_y-0.012"/>
                                          </p:val>
                                        </p:tav>
                                        <p:tav tm="70000">
                                          <p:val>
                                            <p:strVal val="ppt_y-0.010"/>
                                          </p:val>
                                        </p:tav>
                                        <p:tav tm="80000">
                                          <p:val>
                                            <p:strVal val="ppt_y-0.007"/>
                                          </p:val>
                                        </p:tav>
                                        <p:tav tm="90000">
                                          <p:val>
                                            <p:strVal val="ppt_y-0.004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" accel="50000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ppt_h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" dur="6">
                                          <p:stCondLst>
                                            <p:cond delay="1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" dur="41" decel="50000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" dur="6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6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6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3" dur="41" decel="50000">
                                          <p:stCondLst>
                                            <p:cond delay="45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3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738154F6-977E-4A84-A17D-023C29A7ADE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6" b="779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3F685681-2833-4E15-B2AE-D37FF7A6936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>
              <a:alpha val="61000"/>
            </a:schemeClr>
          </a:solidFill>
          <a:ln w="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D670F8AD-F3D3-4F1C-9F6E-D96E887A5220}"/>
              </a:ext>
            </a:extLst>
          </p:cNvPr>
          <p:cNvSpPr txBox="1"/>
          <p:nvPr/>
        </p:nvSpPr>
        <p:spPr>
          <a:xfrm>
            <a:off x="4622800" y="2936558"/>
            <a:ext cx="29464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 dirty="0">
                <a:solidFill>
                  <a:schemeClr val="bg1"/>
                </a:solidFill>
                <a:cs typeface="+mn-ea"/>
                <a:sym typeface="+mn-lt"/>
              </a:rPr>
              <a:t>图书馆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2246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80A7E75D-7F48-4A5D-BB16-5236D83D3E8F}"/>
              </a:ext>
            </a:extLst>
          </p:cNvPr>
          <p:cNvSpPr txBox="1"/>
          <p:nvPr/>
        </p:nvSpPr>
        <p:spPr>
          <a:xfrm>
            <a:off x="4991100" y="2936558"/>
            <a:ext cx="22098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有我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93613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4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93 0 L -0.00093 0 L 0.2 0 L -0.3 0 L 0.15 0 L -0.05 0 L 0.03009 0 L 0 0 " pathEditMode="relative" ptsTypes="">
                                      <p:cBhvr>
                                        <p:cTn id="9" dur="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4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39B559D0-DDE0-4A09-8FE7-E356D0D222DF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6" b="779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AC361637-B063-4E04-AE05-761110735672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>
              <a:alpha val="48000"/>
            </a:schemeClr>
          </a:solidFill>
          <a:ln w="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A048C5DB-7EC0-4F52-A3F9-9BDD05AD3FD8}"/>
              </a:ext>
            </a:extLst>
          </p:cNvPr>
          <p:cNvSpPr txBox="1"/>
          <p:nvPr/>
        </p:nvSpPr>
        <p:spPr>
          <a:xfrm>
            <a:off x="4622800" y="2936558"/>
            <a:ext cx="29464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游戏厅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83760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72D5EF23-6A84-4008-B249-DECCB8D6B14E}"/>
              </a:ext>
            </a:extLst>
          </p:cNvPr>
          <p:cNvSpPr txBox="1"/>
          <p:nvPr/>
        </p:nvSpPr>
        <p:spPr>
          <a:xfrm>
            <a:off x="4991100" y="2936558"/>
            <a:ext cx="22098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有我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70807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4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93 0 L -0.00093 0 L 0.2 0 L -0.3 0 L 0.15 0 L -0.05 0 L 0.03009 0 L 0 0 " pathEditMode="relative" ptsTypes="">
                                      <p:cBhvr>
                                        <p:cTn id="9" dur="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4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6DB8369E-6C1E-4344-AA3C-2A392A94828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96" b="779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4BE319CA-8D01-4ADA-BE5E-B6BE079D5AB5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dk1">
              <a:alpha val="57000"/>
            </a:schemeClr>
          </a:solidFill>
          <a:ln w="0" cap="flat" cmpd="sng" algn="ctr">
            <a:solidFill>
              <a:schemeClr val="accent1">
                <a:shade val="50000"/>
              </a:schemeClr>
            </a:solidFill>
            <a:prstDash val="solid"/>
            <a:miter lim="800000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08559D3B-9DAC-4C11-AA8A-1DC599067B81}"/>
              </a:ext>
            </a:extLst>
          </p:cNvPr>
          <p:cNvSpPr txBox="1"/>
          <p:nvPr/>
        </p:nvSpPr>
        <p:spPr>
          <a:xfrm>
            <a:off x="4622800" y="2936558"/>
            <a:ext cx="29464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 dirty="0">
                <a:solidFill>
                  <a:srgbClr val="FFFFFF"/>
                </a:solidFill>
                <a:cs typeface="+mn-ea"/>
                <a:sym typeface="+mn-lt"/>
              </a:rPr>
              <a:t>茶艺室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91700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5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600"/>
                            </p:stCondLst>
                            <p:childTnLst>
                              <p:par>
                                <p:cTn id="14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80A7E75D-7F48-4A5D-BB16-5236D83D3E8F}"/>
              </a:ext>
            </a:extLst>
          </p:cNvPr>
          <p:cNvSpPr txBox="1"/>
          <p:nvPr/>
        </p:nvSpPr>
        <p:spPr>
          <a:xfrm>
            <a:off x="4991100" y="2936558"/>
            <a:ext cx="22098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有我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6135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4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93 0 L -0.00093 0 L 0.2 0 L -0.3 0 L 0.15 0 L -0.05 0 L 0.03009 0 L 0 0 " pathEditMode="relative" ptsTypes="">
                                      <p:cBhvr>
                                        <p:cTn id="9" dur="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4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2F0FB90D-4F89-42EB-B895-8B1126A5EE23}"/>
              </a:ext>
            </a:extLst>
          </p:cNvPr>
          <p:cNvSpPr txBox="1"/>
          <p:nvPr/>
        </p:nvSpPr>
        <p:spPr>
          <a:xfrm>
            <a:off x="2044348" y="2936558"/>
            <a:ext cx="8103304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希望有共同爱好的同事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2555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6" presetClass="exit" presetSubtype="21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9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00"/>
                            </p:stCondLst>
                            <p:childTnLst>
                              <p:par>
                                <p:cTn id="12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2CAFB3DC-8F0D-4A4B-B6D9-0C4C6A4A9570}"/>
              </a:ext>
            </a:extLst>
          </p:cNvPr>
          <p:cNvSpPr txBox="1"/>
          <p:nvPr/>
        </p:nvSpPr>
        <p:spPr>
          <a:xfrm>
            <a:off x="2109470" y="2936558"/>
            <a:ext cx="7973060" cy="98488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9600">
                <a:solidFill>
                  <a:srgbClr val="FFFFFF"/>
                </a:solidFill>
                <a:cs typeface="+mn-ea"/>
                <a:sym typeface="+mn-lt"/>
              </a:rPr>
              <a:t>能够一起玩耍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98639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xit" presetSubtype="32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" dur="3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3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0AA846BA-2500-42FC-B6D4-29EF35B87A53}"/>
              </a:ext>
            </a:extLst>
          </p:cNvPr>
          <p:cNvSpPr txBox="1"/>
          <p:nvPr/>
        </p:nvSpPr>
        <p:spPr>
          <a:xfrm>
            <a:off x="4254500" y="2936558"/>
            <a:ext cx="36830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cs typeface="+mn-ea"/>
                <a:sym typeface="+mn-lt"/>
              </a:rPr>
              <a:t>感谢公司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4404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4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93 0 L -0.00093 0 L 0.2 0 L -0.3 0 L 0.15 0 L -0.05 0 L 0.03009 0 L 0 0 " pathEditMode="relative" ptsTypes="">
                                      <p:cBhvr>
                                        <p:cTn id="9" dur="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4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90DB1366-64E1-4845-AA06-4963B668167E}"/>
              </a:ext>
            </a:extLst>
          </p:cNvPr>
          <p:cNvSpPr txBox="1"/>
          <p:nvPr/>
        </p:nvSpPr>
        <p:spPr>
          <a:xfrm>
            <a:off x="3517900" y="2936557"/>
            <a:ext cx="51562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 dirty="0">
                <a:solidFill>
                  <a:srgbClr val="FFFFFF"/>
                </a:solidFill>
                <a:cs typeface="+mn-ea"/>
                <a:sym typeface="+mn-lt"/>
              </a:rPr>
              <a:t>给我入职机会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76566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6" presetClass="emph" presetSubtype="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3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" dur="1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00"/>
                            </p:stCondLst>
                            <p:childTnLst>
                              <p:par>
                                <p:cTn id="12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20DBCAD-AD60-47B0-AD52-0EDAF7629885}"/>
              </a:ext>
            </a:extLst>
          </p:cNvPr>
          <p:cNvSpPr txBox="1"/>
          <p:nvPr/>
        </p:nvSpPr>
        <p:spPr>
          <a:xfrm>
            <a:off x="3886200" y="2936558"/>
            <a:ext cx="44196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请注意查收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62995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2"/>
      <p:bldP spid="2" grpId="3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01C1B59A-753C-4887-8879-930E59794F23}"/>
              </a:ext>
            </a:extLst>
          </p:cNvPr>
          <p:cNvSpPr txBox="1"/>
          <p:nvPr/>
        </p:nvSpPr>
        <p:spPr>
          <a:xfrm>
            <a:off x="3149344" y="2936558"/>
            <a:ext cx="5893312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感谢各位同事的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9640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4" presetClass="entr" presetSubtype="10" repeatCount="300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900"/>
                            </p:stCondLst>
                            <p:childTnLst>
                              <p:par>
                                <p:cTn id="12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0F71A3B4-BA49-4A15-9F0D-A16C35A163EB}"/>
              </a:ext>
            </a:extLst>
          </p:cNvPr>
          <p:cNvSpPr txBox="1"/>
          <p:nvPr/>
        </p:nvSpPr>
        <p:spPr>
          <a:xfrm>
            <a:off x="4254500" y="2936558"/>
            <a:ext cx="36830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cs typeface="+mn-ea"/>
                <a:sym typeface="+mn-lt"/>
              </a:rPr>
              <a:t>认真聆听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337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4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93 0 L -0.00093 0 L 0.2 0 L -0.3 0 L 0.15 0 L -0.05 0 L 0.03009 0 L 0 0 " pathEditMode="relative" ptsTypes="">
                                      <p:cBhvr>
                                        <p:cTn id="9" dur="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4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2CA91C5C-4F10-4F8D-B607-B16E7C81410C}"/>
              </a:ext>
            </a:extLst>
          </p:cNvPr>
          <p:cNvSpPr txBox="1"/>
          <p:nvPr/>
        </p:nvSpPr>
        <p:spPr>
          <a:xfrm>
            <a:off x="4254500" y="2936558"/>
            <a:ext cx="36830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我会珍惜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9719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900"/>
                            </p:stCondLst>
                            <p:childTnLst>
                              <p:par>
                                <p:cTn id="14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E6EAD6C-FDD9-45B7-B5B1-DE30E11506C4}"/>
              </a:ext>
            </a:extLst>
          </p:cNvPr>
          <p:cNvSpPr txBox="1"/>
          <p:nvPr/>
        </p:nvSpPr>
        <p:spPr>
          <a:xfrm>
            <a:off x="4254500" y="2936558"/>
            <a:ext cx="36830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 dirty="0">
                <a:solidFill>
                  <a:srgbClr val="FFFFFF"/>
                </a:solidFill>
                <a:cs typeface="+mn-ea"/>
                <a:sym typeface="+mn-lt"/>
              </a:rPr>
              <a:t>这个工作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FF8619C8-B0CF-4E08-8B79-16A0031B52CE}"/>
              </a:ext>
            </a:extLst>
          </p:cNvPr>
          <p:cNvSpPr txBox="1"/>
          <p:nvPr/>
        </p:nvSpPr>
        <p:spPr>
          <a:xfrm>
            <a:off x="4254500" y="2936557"/>
            <a:ext cx="36830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 dirty="0">
                <a:solidFill>
                  <a:srgbClr val="FFFFFF"/>
                </a:solidFill>
                <a:cs typeface="+mn-ea"/>
                <a:sym typeface="+mn-lt"/>
              </a:rPr>
              <a:t>这个工作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01617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3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CF236083-2B27-4430-B915-526A72514C25}"/>
              </a:ext>
            </a:extLst>
          </p:cNvPr>
          <p:cNvSpPr txBox="1"/>
          <p:nvPr/>
        </p:nvSpPr>
        <p:spPr>
          <a:xfrm>
            <a:off x="4254500" y="2936558"/>
            <a:ext cx="36830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cs typeface="+mn-ea"/>
                <a:sym typeface="+mn-lt"/>
              </a:rPr>
              <a:t>也会珍惜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83701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4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93 0 L -0.00093 0 L 0.2 0 L -0.3 0 L 0.15 0 L -0.05 0 L 0.03009 0 L 0 0 " pathEditMode="relative" ptsTypes="">
                                      <p:cBhvr>
                                        <p:cTn id="9" dur="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4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91C12275-ABCE-4394-887A-0A9568336E60}"/>
              </a:ext>
            </a:extLst>
          </p:cNvPr>
          <p:cNvSpPr txBox="1"/>
          <p:nvPr/>
        </p:nvSpPr>
        <p:spPr>
          <a:xfrm>
            <a:off x="3886200" y="2936558"/>
            <a:ext cx="44196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cs typeface="+mn-ea"/>
                <a:sym typeface="+mn-lt"/>
              </a:rPr>
              <a:t>可爱的你们</a:t>
            </a:r>
          </a:p>
        </p:txBody>
      </p:sp>
      <p:sp>
        <p:nvSpPr>
          <p:cNvPr id="3" name="文本框 2">
            <a:extLst>
              <a:ext uri="{FF2B5EF4-FFF2-40B4-BE49-F238E27FC236}">
                <a16:creationId xmlns:a16="http://schemas.microsoft.com/office/drawing/2014/main" xmlns="" id="{C1E5A7E3-E1A5-4C42-B758-4DEB9CB04561}"/>
              </a:ext>
            </a:extLst>
          </p:cNvPr>
          <p:cNvSpPr txBox="1"/>
          <p:nvPr/>
        </p:nvSpPr>
        <p:spPr>
          <a:xfrm>
            <a:off x="3886200" y="2936558"/>
            <a:ext cx="44196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cs typeface="+mn-ea"/>
                <a:sym typeface="+mn-lt"/>
              </a:rPr>
              <a:t>可爱的你们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14509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</p:cBhvr>
                                      <p:by x="250000" y="2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4A00EDB6-74B2-4BB9-8E59-26825B55073A}"/>
              </a:ext>
            </a:extLst>
          </p:cNvPr>
          <p:cNvSpPr txBox="1"/>
          <p:nvPr/>
        </p:nvSpPr>
        <p:spPr>
          <a:xfrm>
            <a:off x="4622800" y="2936558"/>
            <a:ext cx="29464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愿我们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66049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4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0093 L 0 -0.00093 L 0 0.2 L 0 -0.3 L 0 0.15 L 0 -0.05 L 0 0.03009 L 0 0 " pathEditMode="relative" ptsTypes="">
                                      <p:cBhvr>
                                        <p:cTn id="9" dur="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4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0E6D3E4C-520B-42CB-998E-26D16A483F98}"/>
              </a:ext>
            </a:extLst>
          </p:cNvPr>
          <p:cNvSpPr txBox="1"/>
          <p:nvPr/>
        </p:nvSpPr>
        <p:spPr>
          <a:xfrm>
            <a:off x="4254500" y="2936558"/>
            <a:ext cx="36830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cs typeface="+mn-ea"/>
                <a:sym typeface="+mn-lt"/>
              </a:rPr>
              <a:t>携手并进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70477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0E6D3E4C-520B-42CB-998E-26D16A483F98}"/>
              </a:ext>
            </a:extLst>
          </p:cNvPr>
          <p:cNvSpPr txBox="1"/>
          <p:nvPr/>
        </p:nvSpPr>
        <p:spPr>
          <a:xfrm>
            <a:off x="2515235" y="2056209"/>
            <a:ext cx="7161530" cy="2745581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11500" dirty="0">
                <a:cs typeface="+mn-ea"/>
                <a:sym typeface="+mn-lt"/>
              </a:rPr>
              <a:t>携手并进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17036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0E6D3E4C-520B-42CB-998E-26D16A483F98}"/>
              </a:ext>
            </a:extLst>
          </p:cNvPr>
          <p:cNvSpPr txBox="1"/>
          <p:nvPr/>
        </p:nvSpPr>
        <p:spPr>
          <a:xfrm>
            <a:off x="1440497" y="1249084"/>
            <a:ext cx="9311006" cy="4359831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16000" dirty="0">
                <a:cs typeface="+mn-ea"/>
                <a:sym typeface="+mn-lt"/>
              </a:rPr>
              <a:t>携手并进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34272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03BD9E3B-09E8-4A7A-8C04-88C45340E6D4}"/>
              </a:ext>
            </a:extLst>
          </p:cNvPr>
          <p:cNvSpPr txBox="1"/>
          <p:nvPr/>
        </p:nvSpPr>
        <p:spPr>
          <a:xfrm>
            <a:off x="4991100" y="2936558"/>
            <a:ext cx="22098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 dirty="0">
                <a:solidFill>
                  <a:srgbClr val="FFFFFF"/>
                </a:solidFill>
                <a:cs typeface="+mn-ea"/>
                <a:sym typeface="+mn-lt"/>
              </a:rPr>
              <a:t>没错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79917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6" presetClass="emph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 tmFilter="0, 0; .2, .5; .8, .5; 1, 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" dur="250" autoRev="1" fill="hold"/>
                                        <p:tgtEl>
                                          <p:spTgt spid="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2"/>
      <p:bldP spid="2" grpId="3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7106A30-F7B7-46E5-8B92-FB69256AF211}"/>
              </a:ext>
            </a:extLst>
          </p:cNvPr>
          <p:cNvSpPr txBox="1"/>
          <p:nvPr/>
        </p:nvSpPr>
        <p:spPr>
          <a:xfrm>
            <a:off x="4254500" y="2936558"/>
            <a:ext cx="36830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 dirty="0">
                <a:solidFill>
                  <a:schemeClr val="bg1"/>
                </a:solidFill>
                <a:cs typeface="+mn-ea"/>
                <a:sym typeface="+mn-lt"/>
              </a:rPr>
              <a:t>共创未来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47705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4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00093 L 0 -0.00093 L 0 0.2 L 0 -0.3 L 0 0.15 L 0 -0.05 L 0 0.03009 L 0 0 " pathEditMode="relative" ptsTypes="">
                                      <p:cBhvr>
                                        <p:cTn id="9" dur="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7106A30-F7B7-46E5-8B92-FB69256AF211}"/>
              </a:ext>
            </a:extLst>
          </p:cNvPr>
          <p:cNvSpPr txBox="1"/>
          <p:nvPr/>
        </p:nvSpPr>
        <p:spPr>
          <a:xfrm>
            <a:off x="2378710" y="2936557"/>
            <a:ext cx="7434580" cy="98488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13800" dirty="0">
                <a:solidFill>
                  <a:schemeClr val="bg1"/>
                </a:solidFill>
                <a:cs typeface="+mn-ea"/>
                <a:sym typeface="+mn-lt"/>
              </a:rPr>
              <a:t>共创未来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93003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4963ABFC-6415-45AF-9B28-935F0F8A075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002" b="-442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37106A30-F7B7-46E5-8B92-FB69256AF211}"/>
              </a:ext>
            </a:extLst>
          </p:cNvPr>
          <p:cNvSpPr txBox="1"/>
          <p:nvPr/>
        </p:nvSpPr>
        <p:spPr>
          <a:xfrm>
            <a:off x="808355" y="2586037"/>
            <a:ext cx="10575290" cy="984885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19900" dirty="0">
                <a:cs typeface="+mn-ea"/>
                <a:sym typeface="+mn-lt"/>
              </a:rPr>
              <a:t>共创未来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19171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0"/>
    </mc:Choice>
    <mc:Fallback xmlns="">
      <p:transition spd="slow" advTm="6000"/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http://www.ypppt.com/ziti/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http://www.ypppt.com/gushi/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18959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C9FE0C32-3E2B-441D-9B19-C33BC3BB8B72}"/>
              </a:ext>
            </a:extLst>
          </p:cNvPr>
          <p:cNvSpPr txBox="1"/>
          <p:nvPr/>
        </p:nvSpPr>
        <p:spPr>
          <a:xfrm>
            <a:off x="4622800" y="2936558"/>
            <a:ext cx="29464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就是我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87330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4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00093 0 L -0.00093 0 L 0.2 0 L -0.3 0 L 0.15 0 L -0.05 0 L 0.03009 0 L 0 0 " pathEditMode="relative" ptsTypes="">
                                      <p:cBhvr>
                                        <p:cTn id="9" dur="88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64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F86EE29F-B259-4AFD-8855-61463640E1CB}"/>
              </a:ext>
            </a:extLst>
          </p:cNvPr>
          <p:cNvSpPr txBox="1"/>
          <p:nvPr/>
        </p:nvSpPr>
        <p:spPr>
          <a:xfrm>
            <a:off x="4991100" y="1549718"/>
            <a:ext cx="22098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 dirty="0">
                <a:solidFill>
                  <a:srgbClr val="FFFFFF"/>
                </a:solidFill>
                <a:cs typeface="+mn-ea"/>
                <a:sym typeface="+mn-lt"/>
              </a:rPr>
              <a:t>一个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1461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2" presetClass="path" presetSubtype="0" repeatCount="300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4.81481E-6 L 0 0.25 " pathEditMode="relative" rAng="0" ptsTypes="AA">
                                      <p:cBhvr>
                                        <p:cTn id="9" dur="1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50"/>
                            </p:stCondLst>
                            <p:childTnLst>
                              <p:par>
                                <p:cTn id="11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E98CF1E0-B8E4-47DE-8986-FA71F4D7BB5B}"/>
              </a:ext>
            </a:extLst>
          </p:cNvPr>
          <p:cNvSpPr txBox="1"/>
          <p:nvPr/>
        </p:nvSpPr>
        <p:spPr>
          <a:xfrm>
            <a:off x="4254500" y="2936558"/>
            <a:ext cx="36830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性格开朗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71222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4" presetClass="exit" presetSubtype="10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9" dur="1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450"/>
                            </p:stCondLst>
                            <p:childTnLst>
                              <p:par>
                                <p:cTn id="12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xmlns="" id="{11C2B6B8-929F-4EED-B8D3-9914D845FB90}"/>
              </a:ext>
            </a:extLst>
          </p:cNvPr>
          <p:cNvSpPr txBox="1"/>
          <p:nvPr/>
        </p:nvSpPr>
        <p:spPr>
          <a:xfrm>
            <a:off x="4254500" y="2936558"/>
            <a:ext cx="3683000" cy="984885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>
            <a:defPPr>
              <a:defRPr lang="zh-CN"/>
            </a:defPPr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algn="ctr" fontAlgn="ctr"/>
            <a:r>
              <a:rPr lang="zh-CN" altLang="en-US" sz="5800">
                <a:solidFill>
                  <a:srgbClr val="FFFFFF"/>
                </a:solidFill>
                <a:cs typeface="+mn-ea"/>
                <a:sym typeface="+mn-lt"/>
              </a:rPr>
              <a:t>为人正直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25722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"/>
    </mc:Choice>
    <mc:Fallback xmlns="">
      <p:transition spd="slow" advTm="3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1" presetClass="exit" presetSubtype="1" repeatCount="3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9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750"/>
                            </p:stCondLst>
                            <p:childTnLst>
                              <p:par>
                                <p:cTn id="12" presetID="1" presetClass="exit" presetSubtype="0" fill="hold" grpId="2" nodeType="afterEffect">
                                  <p:stCondLst>
                                    <p:cond delay="35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2" grpId="2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PRE" val="5742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RESOURCELIBID_LIB" val="57424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p">
      <a:majorFont>
        <a:latin typeface="Arial Narrow" panose="020F0302020204030204"/>
        <a:ea typeface="字体视界-紫水晶体"/>
        <a:cs typeface=""/>
      </a:majorFont>
      <a:minorFont>
        <a:latin typeface="Arial Narrow" panose="020F0502020204030204"/>
        <a:ea typeface="字体视界-紫水晶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268</Words>
  <Application>Microsoft Office PowerPoint</Application>
  <PresentationFormat>宽屏</PresentationFormat>
  <Paragraphs>120</Paragraphs>
  <Slides>53</Slides>
  <Notes>52</Notes>
  <HiddenSlides>0</HiddenSlides>
  <MMClips>1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53</vt:i4>
      </vt:variant>
    </vt:vector>
  </HeadingPairs>
  <TitlesOfParts>
    <vt:vector size="64" baseType="lpstr">
      <vt:lpstr>Meiryo</vt:lpstr>
      <vt:lpstr>等线</vt:lpstr>
      <vt:lpstr>宋体</vt:lpstr>
      <vt:lpstr>微软雅黑</vt:lpstr>
      <vt:lpstr>字体视界-紫水晶体</vt:lpstr>
      <vt:lpstr>Arial</vt:lpstr>
      <vt:lpstr>Arial Narrow</vt:lpstr>
      <vt:lpstr>Calibri</vt:lpstr>
      <vt:lpstr>Calibri Light</vt:lpstr>
      <vt:lpstr>Office 主题​​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2019-03-04T23:40:05Z</dcterms:created>
  <dcterms:modified xsi:type="dcterms:W3CDTF">2020-11-11T07:45:16Z</dcterms:modified>
</cp:coreProperties>
</file>